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71" r:id="rId3"/>
    <p:sldId id="272" r:id="rId4"/>
    <p:sldId id="274" r:id="rId5"/>
    <p:sldId id="275" r:id="rId6"/>
    <p:sldId id="276" r:id="rId7"/>
    <p:sldId id="278" r:id="rId8"/>
    <p:sldId id="279" r:id="rId9"/>
    <p:sldId id="280" r:id="rId10"/>
    <p:sldId id="281" r:id="rId11"/>
    <p:sldId id="283" r:id="rId12"/>
    <p:sldId id="292" r:id="rId13"/>
    <p:sldId id="293" r:id="rId14"/>
    <p:sldId id="294" r:id="rId15"/>
    <p:sldId id="297" r:id="rId16"/>
    <p:sldId id="295" r:id="rId17"/>
    <p:sldId id="298" r:id="rId18"/>
    <p:sldId id="299" r:id="rId19"/>
    <p:sldId id="300" r:id="rId20"/>
    <p:sldId id="301" r:id="rId21"/>
    <p:sldId id="303" r:id="rId22"/>
    <p:sldId id="304" r:id="rId23"/>
    <p:sldId id="302" r:id="rId24"/>
    <p:sldId id="282" r:id="rId25"/>
    <p:sldId id="305" r:id="rId26"/>
    <p:sldId id="306" r:id="rId27"/>
    <p:sldId id="25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F884"/>
    <a:srgbClr val="C3EA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5" d="100"/>
          <a:sy n="75" d="100"/>
        </p:scale>
        <p:origin x="1002" y="10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ED89C0-DA21-4628-AEB6-740BEE8E9EB3}" type="datetimeFigureOut">
              <a:rPr lang="en-US" smtClean="0"/>
              <a:t>8/21/2022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DA173-90EB-4F8C-885D-BD2B6E150789}" type="slidenum">
              <a:rPr lang="en-US" smtClean="0"/>
              <a:t>‹#›</a:t>
            </a:fld>
            <a:endParaRPr lang="en-US"/>
          </a:p>
        </p:txBody>
      </p:sp>
    </p:spTree>
    <p:extLst>
      <p:ext uri="{BB962C8B-B14F-4D97-AF65-F5344CB8AC3E}">
        <p14:creationId xmlns:p14="http://schemas.microsoft.com/office/powerpoint/2010/main" val="3106677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11cbeaa4e1e_1_3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11cbeaa4e1e_1_3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5"/>
        <p:cNvGrpSpPr/>
        <p:nvPr/>
      </p:nvGrpSpPr>
      <p:grpSpPr>
        <a:xfrm>
          <a:off x="0" y="0"/>
          <a:ext cx="0" cy="0"/>
          <a:chOff x="0" y="0"/>
          <a:chExt cx="0" cy="0"/>
        </a:xfrm>
      </p:grpSpPr>
      <p:sp>
        <p:nvSpPr>
          <p:cNvPr id="3926" name="Google Shape;3926;ge76684c1ea_17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7" name="Google Shape;3927;ge76684c1ea_17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5"/>
        <p:cNvGrpSpPr/>
        <p:nvPr/>
      </p:nvGrpSpPr>
      <p:grpSpPr>
        <a:xfrm>
          <a:off x="0" y="0"/>
          <a:ext cx="0" cy="0"/>
          <a:chOff x="0" y="0"/>
          <a:chExt cx="0" cy="0"/>
        </a:xfrm>
      </p:grpSpPr>
      <p:sp>
        <p:nvSpPr>
          <p:cNvPr id="3926" name="Google Shape;3926;ge76684c1ea_17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7" name="Google Shape;3927;ge76684c1ea_17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5"/>
        <p:cNvGrpSpPr/>
        <p:nvPr/>
      </p:nvGrpSpPr>
      <p:grpSpPr>
        <a:xfrm>
          <a:off x="0" y="0"/>
          <a:ext cx="0" cy="0"/>
          <a:chOff x="0" y="0"/>
          <a:chExt cx="0" cy="0"/>
        </a:xfrm>
      </p:grpSpPr>
      <p:sp>
        <p:nvSpPr>
          <p:cNvPr id="3926" name="Google Shape;3926;ge76684c1ea_17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7" name="Google Shape;3927;ge76684c1ea_17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5781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5"/>
        <p:cNvGrpSpPr/>
        <p:nvPr/>
      </p:nvGrpSpPr>
      <p:grpSpPr>
        <a:xfrm>
          <a:off x="0" y="0"/>
          <a:ext cx="0" cy="0"/>
          <a:chOff x="0" y="0"/>
          <a:chExt cx="0" cy="0"/>
        </a:xfrm>
      </p:grpSpPr>
      <p:sp>
        <p:nvSpPr>
          <p:cNvPr id="3926" name="Google Shape;3926;ge76684c1ea_17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7" name="Google Shape;3927;ge76684c1ea_17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3009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5"/>
        <p:cNvGrpSpPr/>
        <p:nvPr/>
      </p:nvGrpSpPr>
      <p:grpSpPr>
        <a:xfrm>
          <a:off x="0" y="0"/>
          <a:ext cx="0" cy="0"/>
          <a:chOff x="0" y="0"/>
          <a:chExt cx="0" cy="0"/>
        </a:xfrm>
      </p:grpSpPr>
      <p:sp>
        <p:nvSpPr>
          <p:cNvPr id="5056" name="Google Shape;5056;g1309e1bde26_0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7" name="Google Shape;5057;g1309e1bde26_0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5"/>
        <p:cNvGrpSpPr/>
        <p:nvPr/>
      </p:nvGrpSpPr>
      <p:grpSpPr>
        <a:xfrm>
          <a:off x="0" y="0"/>
          <a:ext cx="0" cy="0"/>
          <a:chOff x="0" y="0"/>
          <a:chExt cx="0" cy="0"/>
        </a:xfrm>
      </p:grpSpPr>
      <p:sp>
        <p:nvSpPr>
          <p:cNvPr id="3926" name="Google Shape;3926;ge76684c1ea_17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7" name="Google Shape;3927;ge76684c1ea_17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2606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5"/>
        <p:cNvGrpSpPr/>
        <p:nvPr/>
      </p:nvGrpSpPr>
      <p:grpSpPr>
        <a:xfrm>
          <a:off x="0" y="0"/>
          <a:ext cx="0" cy="0"/>
          <a:chOff x="0" y="0"/>
          <a:chExt cx="0" cy="0"/>
        </a:xfrm>
      </p:grpSpPr>
      <p:sp>
        <p:nvSpPr>
          <p:cNvPr id="5056" name="Google Shape;5056;g1309e1bde26_0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7" name="Google Shape;5057;g1309e1bde26_0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6631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11cbeaa4e1e_1_3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11cbeaa4e1e_1_3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32" y="2473389"/>
            <a:ext cx="12192063" cy="4838409"/>
            <a:chOff x="-99" y="1855041"/>
            <a:chExt cx="9144047" cy="3628807"/>
          </a:xfrm>
        </p:grpSpPr>
        <p:sp>
          <p:nvSpPr>
            <p:cNvPr id="10" name="Google Shape;10;p2"/>
            <p:cNvSpPr/>
            <p:nvPr/>
          </p:nvSpPr>
          <p:spPr>
            <a:xfrm>
              <a:off x="63" y="1855041"/>
              <a:ext cx="9143885" cy="3364493"/>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99" y="2863689"/>
              <a:ext cx="9143901" cy="2620159"/>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060340" y="3887426"/>
              <a:ext cx="3083459" cy="1332270"/>
            </a:xfrm>
            <a:custGeom>
              <a:avLst/>
              <a:gdLst/>
              <a:ahLst/>
              <a:cxnLst/>
              <a:rect l="l" t="t" r="r" b="b"/>
              <a:pathLst>
                <a:path w="38967" h="16837" extrusionOk="0">
                  <a:moveTo>
                    <a:pt x="35832" y="0"/>
                  </a:moveTo>
                  <a:cubicBezTo>
                    <a:pt x="35758" y="0"/>
                    <a:pt x="35684" y="1"/>
                    <a:pt x="35611" y="3"/>
                  </a:cubicBezTo>
                  <a:cubicBezTo>
                    <a:pt x="31564" y="96"/>
                    <a:pt x="27646" y="2907"/>
                    <a:pt x="26834" y="6871"/>
                  </a:cubicBezTo>
                  <a:cubicBezTo>
                    <a:pt x="26356" y="6597"/>
                    <a:pt x="25813" y="6469"/>
                    <a:pt x="25265" y="6469"/>
                  </a:cubicBezTo>
                  <a:cubicBezTo>
                    <a:pt x="24549" y="6469"/>
                    <a:pt x="23825" y="6687"/>
                    <a:pt x="23226" y="7083"/>
                  </a:cubicBezTo>
                  <a:cubicBezTo>
                    <a:pt x="22168" y="7783"/>
                    <a:pt x="21048" y="9120"/>
                    <a:pt x="20802" y="10363"/>
                  </a:cubicBezTo>
                  <a:cubicBezTo>
                    <a:pt x="19898" y="9208"/>
                    <a:pt x="18984" y="8045"/>
                    <a:pt x="17863" y="7102"/>
                  </a:cubicBezTo>
                  <a:cubicBezTo>
                    <a:pt x="16739" y="6158"/>
                    <a:pt x="15374" y="5440"/>
                    <a:pt x="13914" y="5332"/>
                  </a:cubicBezTo>
                  <a:cubicBezTo>
                    <a:pt x="13781" y="5322"/>
                    <a:pt x="13648" y="5317"/>
                    <a:pt x="13515" y="5317"/>
                  </a:cubicBezTo>
                  <a:cubicBezTo>
                    <a:pt x="12761" y="5317"/>
                    <a:pt x="12009" y="5471"/>
                    <a:pt x="11299" y="5726"/>
                  </a:cubicBezTo>
                  <a:cubicBezTo>
                    <a:pt x="7897" y="6946"/>
                    <a:pt x="5496" y="10826"/>
                    <a:pt x="5962" y="14410"/>
                  </a:cubicBezTo>
                  <a:cubicBezTo>
                    <a:pt x="5363" y="13841"/>
                    <a:pt x="4543" y="13562"/>
                    <a:pt x="3717" y="13562"/>
                  </a:cubicBezTo>
                  <a:cubicBezTo>
                    <a:pt x="3071" y="13562"/>
                    <a:pt x="2420" y="13733"/>
                    <a:pt x="1868" y="14069"/>
                  </a:cubicBezTo>
                  <a:cubicBezTo>
                    <a:pt x="887" y="14666"/>
                    <a:pt x="234" y="15709"/>
                    <a:pt x="1" y="16837"/>
                  </a:cubicBezTo>
                  <a:lnTo>
                    <a:pt x="38966" y="16837"/>
                  </a:lnTo>
                  <a:lnTo>
                    <a:pt x="38966" y="502"/>
                  </a:lnTo>
                  <a:lnTo>
                    <a:pt x="38965" y="502"/>
                  </a:lnTo>
                  <a:cubicBezTo>
                    <a:pt x="37956" y="175"/>
                    <a:pt x="36900" y="0"/>
                    <a:pt x="35832" y="0"/>
                  </a:cubicBezTo>
                  <a:close/>
                </a:path>
              </a:pathLst>
            </a:custGeom>
            <a:solidFill>
              <a:srgbClr val="2D9537">
                <a:alpha val="55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 name="Google Shape;13;p2"/>
          <p:cNvSpPr txBox="1">
            <a:spLocks noGrp="1"/>
          </p:cNvSpPr>
          <p:nvPr>
            <p:ph type="ctrTitle"/>
          </p:nvPr>
        </p:nvSpPr>
        <p:spPr>
          <a:xfrm>
            <a:off x="2086400" y="1757767"/>
            <a:ext cx="8019200" cy="13684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6000">
                <a:latin typeface="Chango"/>
                <a:ea typeface="Chango"/>
                <a:cs typeface="Chango"/>
                <a:sym typeface="Chango"/>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4" name="Google Shape;14;p2"/>
          <p:cNvSpPr txBox="1">
            <a:spLocks noGrp="1"/>
          </p:cNvSpPr>
          <p:nvPr>
            <p:ph type="subTitle" idx="1"/>
          </p:nvPr>
        </p:nvSpPr>
        <p:spPr>
          <a:xfrm>
            <a:off x="3274133" y="3844567"/>
            <a:ext cx="5643600" cy="370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2400">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15" name="Google Shape;15;p2"/>
          <p:cNvGrpSpPr/>
          <p:nvPr/>
        </p:nvGrpSpPr>
        <p:grpSpPr>
          <a:xfrm>
            <a:off x="372100" y="335434"/>
            <a:ext cx="11099976" cy="6088508"/>
            <a:chOff x="279075" y="251575"/>
            <a:chExt cx="8324982" cy="4566381"/>
          </a:xfrm>
        </p:grpSpPr>
        <p:sp>
          <p:nvSpPr>
            <p:cNvPr id="16" name="Google Shape;16;p2"/>
            <p:cNvSpPr/>
            <p:nvPr/>
          </p:nvSpPr>
          <p:spPr>
            <a:xfrm>
              <a:off x="279075" y="251575"/>
              <a:ext cx="787123" cy="183341"/>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 name="Google Shape;17;p2"/>
            <p:cNvGrpSpPr/>
            <p:nvPr/>
          </p:nvGrpSpPr>
          <p:grpSpPr>
            <a:xfrm>
              <a:off x="356521" y="938191"/>
              <a:ext cx="364861" cy="363915"/>
              <a:chOff x="2789668" y="759261"/>
              <a:chExt cx="440069" cy="438928"/>
            </a:xfrm>
          </p:grpSpPr>
          <p:sp>
            <p:nvSpPr>
              <p:cNvPr id="18" name="Google Shape;18;p2"/>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 name="Google Shape;27;p2"/>
            <p:cNvGrpSpPr/>
            <p:nvPr/>
          </p:nvGrpSpPr>
          <p:grpSpPr>
            <a:xfrm>
              <a:off x="8239196" y="4454041"/>
              <a:ext cx="364861" cy="363915"/>
              <a:chOff x="2789668" y="759261"/>
              <a:chExt cx="440069" cy="438928"/>
            </a:xfrm>
          </p:grpSpPr>
          <p:sp>
            <p:nvSpPr>
              <p:cNvPr id="28" name="Google Shape;28;p2"/>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838429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21"/>
        <p:cNvGrpSpPr/>
        <p:nvPr/>
      </p:nvGrpSpPr>
      <p:grpSpPr>
        <a:xfrm>
          <a:off x="0" y="0"/>
          <a:ext cx="0" cy="0"/>
          <a:chOff x="0" y="0"/>
          <a:chExt cx="0" cy="0"/>
        </a:xfrm>
      </p:grpSpPr>
      <p:sp>
        <p:nvSpPr>
          <p:cNvPr id="522" name="Google Shape;522;p13"/>
          <p:cNvSpPr/>
          <p:nvPr/>
        </p:nvSpPr>
        <p:spPr>
          <a:xfrm>
            <a:off x="-11600" y="1739468"/>
            <a:ext cx="12215163" cy="4494571"/>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23" name="Google Shape;523;p13"/>
          <p:cNvGrpSpPr/>
          <p:nvPr/>
        </p:nvGrpSpPr>
        <p:grpSpPr>
          <a:xfrm>
            <a:off x="-11200" y="5519227"/>
            <a:ext cx="12215032" cy="1338765"/>
            <a:chOff x="0" y="4139430"/>
            <a:chExt cx="9143901" cy="1004074"/>
          </a:xfrm>
        </p:grpSpPr>
        <p:grpSp>
          <p:nvGrpSpPr>
            <p:cNvPr id="524" name="Google Shape;524;p13"/>
            <p:cNvGrpSpPr/>
            <p:nvPr/>
          </p:nvGrpSpPr>
          <p:grpSpPr>
            <a:xfrm>
              <a:off x="0" y="4139430"/>
              <a:ext cx="9143901" cy="1004074"/>
              <a:chOff x="0" y="4139430"/>
              <a:chExt cx="9143901" cy="1004074"/>
            </a:xfrm>
          </p:grpSpPr>
          <p:sp>
            <p:nvSpPr>
              <p:cNvPr id="525" name="Google Shape;525;p13"/>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3"/>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3"/>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28" name="Google Shape;528;p13"/>
              <p:cNvGrpSpPr/>
              <p:nvPr/>
            </p:nvGrpSpPr>
            <p:grpSpPr>
              <a:xfrm>
                <a:off x="6826124" y="4139430"/>
                <a:ext cx="633755" cy="365856"/>
                <a:chOff x="6850399" y="4145425"/>
                <a:chExt cx="603346" cy="365856"/>
              </a:xfrm>
            </p:grpSpPr>
            <p:sp>
              <p:nvSpPr>
                <p:cNvPr id="529" name="Google Shape;529;p13"/>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3"/>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1" name="Google Shape;531;p13"/>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2" name="Google Shape;532;p13"/>
            <p:cNvGrpSpPr/>
            <p:nvPr/>
          </p:nvGrpSpPr>
          <p:grpSpPr>
            <a:xfrm>
              <a:off x="549942" y="4558403"/>
              <a:ext cx="7916552" cy="562812"/>
              <a:chOff x="2654375" y="1725250"/>
              <a:chExt cx="2185625" cy="182500"/>
            </a:xfrm>
          </p:grpSpPr>
          <p:sp>
            <p:nvSpPr>
              <p:cNvPr id="533" name="Google Shape;533;p13"/>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3"/>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3"/>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3"/>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3"/>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13"/>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3"/>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3"/>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3"/>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3"/>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3"/>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3"/>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5" name="Google Shape;545;p13"/>
          <p:cNvSpPr txBox="1">
            <a:spLocks noGrp="1"/>
          </p:cNvSpPr>
          <p:nvPr>
            <p:ph type="title"/>
          </p:nvPr>
        </p:nvSpPr>
        <p:spPr>
          <a:xfrm>
            <a:off x="3157195" y="2353244"/>
            <a:ext cx="5669200" cy="1700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546" name="Google Shape;546;p13"/>
          <p:cNvSpPr txBox="1">
            <a:spLocks noGrp="1"/>
          </p:cNvSpPr>
          <p:nvPr>
            <p:ph type="title" idx="2" hasCustomPrompt="1"/>
          </p:nvPr>
        </p:nvSpPr>
        <p:spPr>
          <a:xfrm>
            <a:off x="9280329" y="2353233"/>
            <a:ext cx="1948400" cy="143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80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47" name="Google Shape;547;p13"/>
          <p:cNvSpPr txBox="1">
            <a:spLocks noGrp="1"/>
          </p:cNvSpPr>
          <p:nvPr>
            <p:ph type="subTitle" idx="1"/>
          </p:nvPr>
        </p:nvSpPr>
        <p:spPr>
          <a:xfrm>
            <a:off x="3239200" y="4385901"/>
            <a:ext cx="5587200" cy="31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sz="2133">
                <a:solidFill>
                  <a:schemeClr val="dk1"/>
                </a:solidFill>
              </a:defRPr>
            </a:lvl1pPr>
            <a:lvl2pPr lvl="1" algn="r" rtl="0">
              <a:lnSpc>
                <a:spcPct val="100000"/>
              </a:lnSpc>
              <a:spcBef>
                <a:spcPts val="2133"/>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grpSp>
        <p:nvGrpSpPr>
          <p:cNvPr id="548" name="Google Shape;548;p13"/>
          <p:cNvGrpSpPr/>
          <p:nvPr/>
        </p:nvGrpSpPr>
        <p:grpSpPr>
          <a:xfrm>
            <a:off x="166696" y="-109545"/>
            <a:ext cx="11907969" cy="6976373"/>
            <a:chOff x="125021" y="-82159"/>
            <a:chExt cx="8930977" cy="5232280"/>
          </a:xfrm>
        </p:grpSpPr>
        <p:grpSp>
          <p:nvGrpSpPr>
            <p:cNvPr id="549" name="Google Shape;549;p13"/>
            <p:cNvGrpSpPr/>
            <p:nvPr/>
          </p:nvGrpSpPr>
          <p:grpSpPr>
            <a:xfrm>
              <a:off x="125021" y="-82159"/>
              <a:ext cx="7653739" cy="5232280"/>
              <a:chOff x="125021" y="-82159"/>
              <a:chExt cx="7653739" cy="5232280"/>
            </a:xfrm>
          </p:grpSpPr>
          <p:grpSp>
            <p:nvGrpSpPr>
              <p:cNvPr id="550" name="Google Shape;550;p13"/>
              <p:cNvGrpSpPr/>
              <p:nvPr/>
            </p:nvGrpSpPr>
            <p:grpSpPr>
              <a:xfrm rot="-3288692">
                <a:off x="7282442" y="36224"/>
                <a:ext cx="459724" cy="327912"/>
                <a:chOff x="4879302" y="1958088"/>
                <a:chExt cx="715237" cy="510165"/>
              </a:xfrm>
            </p:grpSpPr>
            <p:sp>
              <p:nvSpPr>
                <p:cNvPr id="551" name="Google Shape;551;p13"/>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3"/>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3"/>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4" name="Google Shape;554;p13"/>
                <p:cNvGrpSpPr/>
                <p:nvPr/>
              </p:nvGrpSpPr>
              <p:grpSpPr>
                <a:xfrm>
                  <a:off x="4937962" y="2055352"/>
                  <a:ext cx="566907" cy="373034"/>
                  <a:chOff x="5290896" y="3020653"/>
                  <a:chExt cx="865243" cy="569344"/>
                </a:xfrm>
              </p:grpSpPr>
              <p:sp>
                <p:nvSpPr>
                  <p:cNvPr id="555" name="Google Shape;555;p13"/>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3"/>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3"/>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3"/>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13"/>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3"/>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3"/>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3"/>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3"/>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3"/>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3"/>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3"/>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3"/>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3"/>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3"/>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3"/>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13"/>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3"/>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3"/>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13"/>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3"/>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13"/>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7" name="Google Shape;577;p13"/>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13"/>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13"/>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13"/>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 name="Google Shape;581;p13"/>
              <p:cNvGrpSpPr/>
              <p:nvPr/>
            </p:nvGrpSpPr>
            <p:grpSpPr>
              <a:xfrm rot="-3288692">
                <a:off x="161617" y="3105224"/>
                <a:ext cx="459724" cy="327912"/>
                <a:chOff x="4879302" y="1958088"/>
                <a:chExt cx="715237" cy="510165"/>
              </a:xfrm>
            </p:grpSpPr>
            <p:sp>
              <p:nvSpPr>
                <p:cNvPr id="582" name="Google Shape;582;p13"/>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13"/>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13"/>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 name="Google Shape;585;p13"/>
                <p:cNvGrpSpPr/>
                <p:nvPr/>
              </p:nvGrpSpPr>
              <p:grpSpPr>
                <a:xfrm>
                  <a:off x="4937962" y="2055352"/>
                  <a:ext cx="566907" cy="373034"/>
                  <a:chOff x="5290896" y="3020653"/>
                  <a:chExt cx="865243" cy="569344"/>
                </a:xfrm>
              </p:grpSpPr>
              <p:sp>
                <p:nvSpPr>
                  <p:cNvPr id="586" name="Google Shape;586;p13"/>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13"/>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13"/>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13"/>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13"/>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13"/>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13"/>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13"/>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13"/>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13"/>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13"/>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13"/>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13"/>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13"/>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13"/>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13"/>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13"/>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13"/>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13"/>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13"/>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13"/>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13"/>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8" name="Google Shape;608;p13"/>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13"/>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13"/>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13"/>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2" name="Google Shape;612;p13"/>
              <p:cNvGrpSpPr/>
              <p:nvPr/>
            </p:nvGrpSpPr>
            <p:grpSpPr>
              <a:xfrm rot="1238058">
                <a:off x="4862198" y="4751738"/>
                <a:ext cx="459706" cy="327900"/>
                <a:chOff x="4879302" y="1958088"/>
                <a:chExt cx="715237" cy="510165"/>
              </a:xfrm>
            </p:grpSpPr>
            <p:sp>
              <p:nvSpPr>
                <p:cNvPr id="613" name="Google Shape;613;p13"/>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13"/>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13"/>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6" name="Google Shape;616;p13"/>
                <p:cNvGrpSpPr/>
                <p:nvPr/>
              </p:nvGrpSpPr>
              <p:grpSpPr>
                <a:xfrm>
                  <a:off x="4937962" y="2055352"/>
                  <a:ext cx="566907" cy="373034"/>
                  <a:chOff x="5290896" y="3020653"/>
                  <a:chExt cx="865243" cy="569344"/>
                </a:xfrm>
              </p:grpSpPr>
              <p:sp>
                <p:nvSpPr>
                  <p:cNvPr id="617" name="Google Shape;617;p13"/>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13"/>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13"/>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13"/>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13"/>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13"/>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13"/>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13"/>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13"/>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13"/>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13"/>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13"/>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13"/>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13"/>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13"/>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13"/>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13"/>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13"/>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13"/>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13"/>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13"/>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13"/>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9" name="Google Shape;639;p13"/>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13"/>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13"/>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13"/>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43" name="Google Shape;643;p13"/>
            <p:cNvGrpSpPr/>
            <p:nvPr/>
          </p:nvGrpSpPr>
          <p:grpSpPr>
            <a:xfrm>
              <a:off x="5428650" y="179900"/>
              <a:ext cx="3627348" cy="1107722"/>
              <a:chOff x="5428650" y="179900"/>
              <a:chExt cx="3627348" cy="1107722"/>
            </a:xfrm>
          </p:grpSpPr>
          <p:sp>
            <p:nvSpPr>
              <p:cNvPr id="644" name="Google Shape;644;p13"/>
              <p:cNvSpPr/>
              <p:nvPr/>
            </p:nvSpPr>
            <p:spPr>
              <a:xfrm>
                <a:off x="8393709" y="1029572"/>
                <a:ext cx="662289" cy="258050"/>
              </a:xfrm>
              <a:custGeom>
                <a:avLst/>
                <a:gdLst/>
                <a:ahLst/>
                <a:cxnLst/>
                <a:rect l="l" t="t" r="r" b="b"/>
                <a:pathLst>
                  <a:path w="12156" h="3324" extrusionOk="0">
                    <a:moveTo>
                      <a:pt x="4777" y="1"/>
                    </a:moveTo>
                    <a:cubicBezTo>
                      <a:pt x="4694" y="1"/>
                      <a:pt x="4611" y="4"/>
                      <a:pt x="4528" y="12"/>
                    </a:cubicBezTo>
                    <a:cubicBezTo>
                      <a:pt x="3845" y="71"/>
                      <a:pt x="3198" y="354"/>
                      <a:pt x="2614" y="710"/>
                    </a:cubicBezTo>
                    <a:cubicBezTo>
                      <a:pt x="1560" y="1352"/>
                      <a:pt x="657" y="2242"/>
                      <a:pt x="1" y="3286"/>
                    </a:cubicBezTo>
                    <a:lnTo>
                      <a:pt x="480" y="3324"/>
                    </a:lnTo>
                    <a:lnTo>
                      <a:pt x="12156" y="3324"/>
                    </a:lnTo>
                    <a:cubicBezTo>
                      <a:pt x="12116" y="2856"/>
                      <a:pt x="11890" y="2400"/>
                      <a:pt x="11522" y="2106"/>
                    </a:cubicBezTo>
                    <a:cubicBezTo>
                      <a:pt x="11143" y="1803"/>
                      <a:pt x="10586" y="1622"/>
                      <a:pt x="10093" y="1622"/>
                    </a:cubicBezTo>
                    <a:cubicBezTo>
                      <a:pt x="10068" y="1622"/>
                      <a:pt x="10043" y="1622"/>
                      <a:pt x="10019" y="1623"/>
                    </a:cubicBezTo>
                    <a:cubicBezTo>
                      <a:pt x="9510" y="1642"/>
                      <a:pt x="9084" y="1662"/>
                      <a:pt x="8612" y="1858"/>
                    </a:cubicBezTo>
                    <a:cubicBezTo>
                      <a:pt x="8051" y="2091"/>
                      <a:pt x="7436" y="2580"/>
                      <a:pt x="7263" y="3163"/>
                    </a:cubicBezTo>
                    <a:cubicBezTo>
                      <a:pt x="7202" y="2250"/>
                      <a:pt x="7082" y="1256"/>
                      <a:pt x="6428" y="618"/>
                    </a:cubicBezTo>
                    <a:cubicBezTo>
                      <a:pt x="5996" y="196"/>
                      <a:pt x="5383" y="1"/>
                      <a:pt x="47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13"/>
              <p:cNvSpPr/>
              <p:nvPr/>
            </p:nvSpPr>
            <p:spPr>
              <a:xfrm>
                <a:off x="5428650" y="179900"/>
                <a:ext cx="787123" cy="183341"/>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42691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46"/>
        <p:cNvGrpSpPr/>
        <p:nvPr/>
      </p:nvGrpSpPr>
      <p:grpSpPr>
        <a:xfrm>
          <a:off x="0" y="0"/>
          <a:ext cx="0" cy="0"/>
          <a:chOff x="0" y="0"/>
          <a:chExt cx="0" cy="0"/>
        </a:xfrm>
      </p:grpSpPr>
      <p:grpSp>
        <p:nvGrpSpPr>
          <p:cNvPr id="647" name="Google Shape;647;p14"/>
          <p:cNvGrpSpPr/>
          <p:nvPr/>
        </p:nvGrpSpPr>
        <p:grpSpPr>
          <a:xfrm>
            <a:off x="-11600" y="1739469"/>
            <a:ext cx="12215432" cy="5118524"/>
            <a:chOff x="-8700" y="1304601"/>
            <a:chExt cx="9161574" cy="3838893"/>
          </a:xfrm>
        </p:grpSpPr>
        <p:sp>
          <p:nvSpPr>
            <p:cNvPr id="648" name="Google Shape;648;p14"/>
            <p:cNvSpPr/>
            <p:nvPr/>
          </p:nvSpPr>
          <p:spPr>
            <a:xfrm>
              <a:off x="-8700" y="1304601"/>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49" name="Google Shape;649;p14"/>
            <p:cNvGrpSpPr/>
            <p:nvPr/>
          </p:nvGrpSpPr>
          <p:grpSpPr>
            <a:xfrm>
              <a:off x="-8400" y="4139420"/>
              <a:ext cx="9161274" cy="1004074"/>
              <a:chOff x="0" y="4139430"/>
              <a:chExt cx="9143901" cy="1004074"/>
            </a:xfrm>
          </p:grpSpPr>
          <p:grpSp>
            <p:nvGrpSpPr>
              <p:cNvPr id="650" name="Google Shape;650;p14"/>
              <p:cNvGrpSpPr/>
              <p:nvPr/>
            </p:nvGrpSpPr>
            <p:grpSpPr>
              <a:xfrm>
                <a:off x="0" y="4139430"/>
                <a:ext cx="9143901" cy="1004074"/>
                <a:chOff x="0" y="4139430"/>
                <a:chExt cx="9143901" cy="1004074"/>
              </a:xfrm>
            </p:grpSpPr>
            <p:sp>
              <p:nvSpPr>
                <p:cNvPr id="651" name="Google Shape;651;p14"/>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14"/>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14"/>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4" name="Google Shape;654;p14"/>
                <p:cNvGrpSpPr/>
                <p:nvPr/>
              </p:nvGrpSpPr>
              <p:grpSpPr>
                <a:xfrm>
                  <a:off x="6826124" y="4139430"/>
                  <a:ext cx="633755" cy="365856"/>
                  <a:chOff x="6850399" y="4145425"/>
                  <a:chExt cx="603346" cy="365856"/>
                </a:xfrm>
              </p:grpSpPr>
              <p:sp>
                <p:nvSpPr>
                  <p:cNvPr id="655" name="Google Shape;655;p14"/>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14"/>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7" name="Google Shape;657;p14"/>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8" name="Google Shape;658;p14"/>
              <p:cNvGrpSpPr/>
              <p:nvPr/>
            </p:nvGrpSpPr>
            <p:grpSpPr>
              <a:xfrm>
                <a:off x="549942" y="4558403"/>
                <a:ext cx="7916552" cy="562812"/>
                <a:chOff x="2654375" y="1725250"/>
                <a:chExt cx="2185625" cy="182500"/>
              </a:xfrm>
            </p:grpSpPr>
            <p:sp>
              <p:nvSpPr>
                <p:cNvPr id="659" name="Google Shape;659;p14"/>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14"/>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14"/>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14"/>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14"/>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14"/>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14"/>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14"/>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14"/>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14"/>
                <p:cNvSpPr/>
                <p:nvPr/>
              </p:nvSpPr>
              <p:spPr>
                <a:xfrm>
                  <a:off x="4231687" y="1766527"/>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14"/>
                <p:cNvSpPr/>
                <p:nvPr/>
              </p:nvSpPr>
              <p:spPr>
                <a:xfrm>
                  <a:off x="4203787" y="1794427"/>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14"/>
                <p:cNvSpPr/>
                <p:nvPr/>
              </p:nvSpPr>
              <p:spPr>
                <a:xfrm>
                  <a:off x="4254537" y="1787902"/>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671" name="Google Shape;671;p14"/>
          <p:cNvGrpSpPr/>
          <p:nvPr/>
        </p:nvGrpSpPr>
        <p:grpSpPr>
          <a:xfrm>
            <a:off x="-380993" y="75411"/>
            <a:ext cx="11933503" cy="4788847"/>
            <a:chOff x="-285745" y="56558"/>
            <a:chExt cx="8950127" cy="3591635"/>
          </a:xfrm>
        </p:grpSpPr>
        <p:sp>
          <p:nvSpPr>
            <p:cNvPr id="672" name="Google Shape;672;p14"/>
            <p:cNvSpPr/>
            <p:nvPr/>
          </p:nvSpPr>
          <p:spPr>
            <a:xfrm>
              <a:off x="-285745" y="144922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73" name="Google Shape;673;p14"/>
            <p:cNvGrpSpPr/>
            <p:nvPr/>
          </p:nvGrpSpPr>
          <p:grpSpPr>
            <a:xfrm>
              <a:off x="8299521" y="3284278"/>
              <a:ext cx="364861" cy="363915"/>
              <a:chOff x="2789668" y="759261"/>
              <a:chExt cx="440069" cy="438928"/>
            </a:xfrm>
          </p:grpSpPr>
          <p:sp>
            <p:nvSpPr>
              <p:cNvPr id="674" name="Google Shape;674;p14"/>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14"/>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14"/>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14"/>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14"/>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14"/>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14"/>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14"/>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14"/>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3" name="Google Shape;683;p14"/>
            <p:cNvGrpSpPr/>
            <p:nvPr/>
          </p:nvGrpSpPr>
          <p:grpSpPr>
            <a:xfrm>
              <a:off x="983121" y="253528"/>
              <a:ext cx="364861" cy="363915"/>
              <a:chOff x="2789668" y="759261"/>
              <a:chExt cx="440069" cy="438928"/>
            </a:xfrm>
          </p:grpSpPr>
          <p:sp>
            <p:nvSpPr>
              <p:cNvPr id="684" name="Google Shape;684;p14"/>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14"/>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14"/>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14"/>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14"/>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14"/>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14"/>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14"/>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14"/>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93" name="Google Shape;693;p14"/>
            <p:cNvGrpSpPr/>
            <p:nvPr/>
          </p:nvGrpSpPr>
          <p:grpSpPr>
            <a:xfrm rot="2870630">
              <a:off x="7573084" y="173046"/>
              <a:ext cx="459736" cy="327921"/>
              <a:chOff x="4879302" y="1958088"/>
              <a:chExt cx="715237" cy="510165"/>
            </a:xfrm>
          </p:grpSpPr>
          <p:sp>
            <p:nvSpPr>
              <p:cNvPr id="694" name="Google Shape;694;p14"/>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14"/>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14"/>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7" name="Google Shape;697;p14"/>
              <p:cNvGrpSpPr/>
              <p:nvPr/>
            </p:nvGrpSpPr>
            <p:grpSpPr>
              <a:xfrm>
                <a:off x="4937962" y="2055352"/>
                <a:ext cx="566907" cy="373034"/>
                <a:chOff x="5290896" y="3020653"/>
                <a:chExt cx="865243" cy="569344"/>
              </a:xfrm>
            </p:grpSpPr>
            <p:sp>
              <p:nvSpPr>
                <p:cNvPr id="698" name="Google Shape;698;p14"/>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14"/>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14"/>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14"/>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14"/>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14"/>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14"/>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14"/>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14"/>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14"/>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14"/>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14"/>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14"/>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14"/>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14"/>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14"/>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14"/>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14"/>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14"/>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14"/>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14"/>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14"/>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0" name="Google Shape;720;p14"/>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14"/>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14"/>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14"/>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4" name="Google Shape;724;p14"/>
            <p:cNvSpPr/>
            <p:nvPr/>
          </p:nvSpPr>
          <p:spPr>
            <a:xfrm>
              <a:off x="5589525" y="171800"/>
              <a:ext cx="787123" cy="183341"/>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5" name="Google Shape;725;p14"/>
          <p:cNvSpPr txBox="1">
            <a:spLocks noGrp="1"/>
          </p:cNvSpPr>
          <p:nvPr>
            <p:ph type="title" hasCustomPrompt="1"/>
          </p:nvPr>
        </p:nvSpPr>
        <p:spPr>
          <a:xfrm>
            <a:off x="2590883" y="1826205"/>
            <a:ext cx="1204800" cy="53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726" name="Google Shape;726;p14"/>
          <p:cNvSpPr txBox="1">
            <a:spLocks noGrp="1"/>
          </p:cNvSpPr>
          <p:nvPr>
            <p:ph type="subTitle" idx="1"/>
          </p:nvPr>
        </p:nvSpPr>
        <p:spPr>
          <a:xfrm>
            <a:off x="1635683" y="3133861"/>
            <a:ext cx="3115200" cy="5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2"/>
                </a:solidFill>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727" name="Google Shape;727;p14"/>
          <p:cNvSpPr txBox="1">
            <a:spLocks noGrp="1"/>
          </p:cNvSpPr>
          <p:nvPr>
            <p:ph type="title" idx="2" hasCustomPrompt="1"/>
          </p:nvPr>
        </p:nvSpPr>
        <p:spPr>
          <a:xfrm>
            <a:off x="8396317" y="1826199"/>
            <a:ext cx="1204800" cy="53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728" name="Google Shape;728;p14"/>
          <p:cNvSpPr txBox="1">
            <a:spLocks noGrp="1"/>
          </p:cNvSpPr>
          <p:nvPr>
            <p:ph type="subTitle" idx="3"/>
          </p:nvPr>
        </p:nvSpPr>
        <p:spPr>
          <a:xfrm>
            <a:off x="7441117" y="3133861"/>
            <a:ext cx="3115200" cy="5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2"/>
                </a:solidFill>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729" name="Google Shape;729;p14"/>
          <p:cNvSpPr txBox="1">
            <a:spLocks noGrp="1"/>
          </p:cNvSpPr>
          <p:nvPr>
            <p:ph type="title" idx="4" hasCustomPrompt="1"/>
          </p:nvPr>
        </p:nvSpPr>
        <p:spPr>
          <a:xfrm>
            <a:off x="2590883" y="4066124"/>
            <a:ext cx="1204800" cy="53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730" name="Google Shape;730;p14"/>
          <p:cNvSpPr txBox="1">
            <a:spLocks noGrp="1"/>
          </p:cNvSpPr>
          <p:nvPr>
            <p:ph type="subTitle" idx="5"/>
          </p:nvPr>
        </p:nvSpPr>
        <p:spPr>
          <a:xfrm>
            <a:off x="1635683" y="5372279"/>
            <a:ext cx="3115200" cy="5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2"/>
                </a:solidFill>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731" name="Google Shape;731;p14"/>
          <p:cNvSpPr txBox="1">
            <a:spLocks noGrp="1"/>
          </p:cNvSpPr>
          <p:nvPr>
            <p:ph type="title" idx="6" hasCustomPrompt="1"/>
          </p:nvPr>
        </p:nvSpPr>
        <p:spPr>
          <a:xfrm>
            <a:off x="8396317" y="4066124"/>
            <a:ext cx="1204800" cy="53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732" name="Google Shape;732;p14"/>
          <p:cNvSpPr txBox="1">
            <a:spLocks noGrp="1"/>
          </p:cNvSpPr>
          <p:nvPr>
            <p:ph type="subTitle" idx="7"/>
          </p:nvPr>
        </p:nvSpPr>
        <p:spPr>
          <a:xfrm>
            <a:off x="7441117" y="5372279"/>
            <a:ext cx="3115200" cy="5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2"/>
                </a:solidFill>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733" name="Google Shape;733;p14"/>
          <p:cNvSpPr txBox="1">
            <a:spLocks noGrp="1"/>
          </p:cNvSpPr>
          <p:nvPr>
            <p:ph type="subTitle" idx="8"/>
          </p:nvPr>
        </p:nvSpPr>
        <p:spPr>
          <a:xfrm>
            <a:off x="1252683" y="2624567"/>
            <a:ext cx="3881200" cy="4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2667">
                <a:solidFill>
                  <a:schemeClr val="dk1"/>
                </a:solidFill>
                <a:latin typeface="Chango"/>
                <a:ea typeface="Chango"/>
                <a:cs typeface="Chango"/>
                <a:sym typeface="Chango"/>
              </a:defRPr>
            </a:lvl1pPr>
            <a:lvl2pPr lvl="1" rtl="0">
              <a:lnSpc>
                <a:spcPct val="100000"/>
              </a:lnSpc>
              <a:spcBef>
                <a:spcPts val="2133"/>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2pPr>
            <a:lvl3pPr lvl="2" rtl="0">
              <a:lnSpc>
                <a:spcPct val="100000"/>
              </a:lnSpc>
              <a:spcBef>
                <a:spcPts val="2133"/>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3pPr>
            <a:lvl4pPr lvl="3" rtl="0">
              <a:lnSpc>
                <a:spcPct val="100000"/>
              </a:lnSpc>
              <a:spcBef>
                <a:spcPts val="2133"/>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4pPr>
            <a:lvl5pPr lvl="4" rtl="0">
              <a:lnSpc>
                <a:spcPct val="100000"/>
              </a:lnSpc>
              <a:spcBef>
                <a:spcPts val="2133"/>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5pPr>
            <a:lvl6pPr lvl="5" rtl="0">
              <a:lnSpc>
                <a:spcPct val="100000"/>
              </a:lnSpc>
              <a:spcBef>
                <a:spcPts val="2133"/>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6pPr>
            <a:lvl7pPr lvl="6" rtl="0">
              <a:lnSpc>
                <a:spcPct val="100000"/>
              </a:lnSpc>
              <a:spcBef>
                <a:spcPts val="2133"/>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7pPr>
            <a:lvl8pPr lvl="7" rtl="0">
              <a:lnSpc>
                <a:spcPct val="100000"/>
              </a:lnSpc>
              <a:spcBef>
                <a:spcPts val="2133"/>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8pPr>
            <a:lvl9pPr lvl="8" rtl="0">
              <a:lnSpc>
                <a:spcPct val="100000"/>
              </a:lnSpc>
              <a:spcBef>
                <a:spcPts val="2133"/>
              </a:spcBef>
              <a:spcAft>
                <a:spcPts val="2133"/>
              </a:spcAft>
              <a:buClr>
                <a:schemeClr val="dk1"/>
              </a:buClr>
              <a:buSzPts val="2000"/>
              <a:buFont typeface="Irish Grover"/>
              <a:buNone/>
              <a:defRPr sz="2667">
                <a:solidFill>
                  <a:schemeClr val="dk1"/>
                </a:solidFill>
                <a:latin typeface="Irish Grover"/>
                <a:ea typeface="Irish Grover"/>
                <a:cs typeface="Irish Grover"/>
                <a:sym typeface="Irish Grover"/>
              </a:defRPr>
            </a:lvl9pPr>
          </a:lstStyle>
          <a:p>
            <a:endParaRPr/>
          </a:p>
        </p:txBody>
      </p:sp>
      <p:sp>
        <p:nvSpPr>
          <p:cNvPr id="734" name="Google Shape;734;p14"/>
          <p:cNvSpPr txBox="1">
            <a:spLocks noGrp="1"/>
          </p:cNvSpPr>
          <p:nvPr>
            <p:ph type="subTitle" idx="9"/>
          </p:nvPr>
        </p:nvSpPr>
        <p:spPr>
          <a:xfrm>
            <a:off x="7058117" y="2624567"/>
            <a:ext cx="3881200" cy="4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2667">
                <a:solidFill>
                  <a:schemeClr val="dk1"/>
                </a:solidFill>
                <a:latin typeface="Chango"/>
                <a:ea typeface="Chango"/>
                <a:cs typeface="Chango"/>
                <a:sym typeface="Chango"/>
              </a:defRPr>
            </a:lvl1pPr>
            <a:lvl2pPr lvl="1" rtl="0">
              <a:lnSpc>
                <a:spcPct val="100000"/>
              </a:lnSpc>
              <a:spcBef>
                <a:spcPts val="2133"/>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2pPr>
            <a:lvl3pPr lvl="2" rtl="0">
              <a:lnSpc>
                <a:spcPct val="100000"/>
              </a:lnSpc>
              <a:spcBef>
                <a:spcPts val="2133"/>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3pPr>
            <a:lvl4pPr lvl="3" rtl="0">
              <a:lnSpc>
                <a:spcPct val="100000"/>
              </a:lnSpc>
              <a:spcBef>
                <a:spcPts val="2133"/>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4pPr>
            <a:lvl5pPr lvl="4" rtl="0">
              <a:lnSpc>
                <a:spcPct val="100000"/>
              </a:lnSpc>
              <a:spcBef>
                <a:spcPts val="2133"/>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5pPr>
            <a:lvl6pPr lvl="5" rtl="0">
              <a:lnSpc>
                <a:spcPct val="100000"/>
              </a:lnSpc>
              <a:spcBef>
                <a:spcPts val="2133"/>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6pPr>
            <a:lvl7pPr lvl="6" rtl="0">
              <a:lnSpc>
                <a:spcPct val="100000"/>
              </a:lnSpc>
              <a:spcBef>
                <a:spcPts val="2133"/>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7pPr>
            <a:lvl8pPr lvl="7" rtl="0">
              <a:lnSpc>
                <a:spcPct val="100000"/>
              </a:lnSpc>
              <a:spcBef>
                <a:spcPts val="2133"/>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8pPr>
            <a:lvl9pPr lvl="8" rtl="0">
              <a:lnSpc>
                <a:spcPct val="100000"/>
              </a:lnSpc>
              <a:spcBef>
                <a:spcPts val="2133"/>
              </a:spcBef>
              <a:spcAft>
                <a:spcPts val="2133"/>
              </a:spcAft>
              <a:buClr>
                <a:schemeClr val="dk1"/>
              </a:buClr>
              <a:buSzPts val="2000"/>
              <a:buFont typeface="Irish Grover"/>
              <a:buNone/>
              <a:defRPr sz="2667">
                <a:solidFill>
                  <a:schemeClr val="dk1"/>
                </a:solidFill>
                <a:latin typeface="Irish Grover"/>
                <a:ea typeface="Irish Grover"/>
                <a:cs typeface="Irish Grover"/>
                <a:sym typeface="Irish Grover"/>
              </a:defRPr>
            </a:lvl9pPr>
          </a:lstStyle>
          <a:p>
            <a:endParaRPr/>
          </a:p>
        </p:txBody>
      </p:sp>
      <p:sp>
        <p:nvSpPr>
          <p:cNvPr id="735" name="Google Shape;735;p14"/>
          <p:cNvSpPr txBox="1">
            <a:spLocks noGrp="1"/>
          </p:cNvSpPr>
          <p:nvPr>
            <p:ph type="subTitle" idx="13"/>
          </p:nvPr>
        </p:nvSpPr>
        <p:spPr>
          <a:xfrm>
            <a:off x="1252683" y="4864267"/>
            <a:ext cx="3881200" cy="4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2667">
                <a:solidFill>
                  <a:schemeClr val="dk1"/>
                </a:solidFill>
                <a:latin typeface="Chango"/>
                <a:ea typeface="Chango"/>
                <a:cs typeface="Chango"/>
                <a:sym typeface="Chango"/>
              </a:defRPr>
            </a:lvl1pPr>
            <a:lvl2pPr lvl="1" rtl="0">
              <a:lnSpc>
                <a:spcPct val="100000"/>
              </a:lnSpc>
              <a:spcBef>
                <a:spcPts val="2133"/>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2pPr>
            <a:lvl3pPr lvl="2" rtl="0">
              <a:lnSpc>
                <a:spcPct val="100000"/>
              </a:lnSpc>
              <a:spcBef>
                <a:spcPts val="2133"/>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3pPr>
            <a:lvl4pPr lvl="3" rtl="0">
              <a:lnSpc>
                <a:spcPct val="100000"/>
              </a:lnSpc>
              <a:spcBef>
                <a:spcPts val="2133"/>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4pPr>
            <a:lvl5pPr lvl="4" rtl="0">
              <a:lnSpc>
                <a:spcPct val="100000"/>
              </a:lnSpc>
              <a:spcBef>
                <a:spcPts val="2133"/>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5pPr>
            <a:lvl6pPr lvl="5" rtl="0">
              <a:lnSpc>
                <a:spcPct val="100000"/>
              </a:lnSpc>
              <a:spcBef>
                <a:spcPts val="2133"/>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6pPr>
            <a:lvl7pPr lvl="6" rtl="0">
              <a:lnSpc>
                <a:spcPct val="100000"/>
              </a:lnSpc>
              <a:spcBef>
                <a:spcPts val="2133"/>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7pPr>
            <a:lvl8pPr lvl="7" rtl="0">
              <a:lnSpc>
                <a:spcPct val="100000"/>
              </a:lnSpc>
              <a:spcBef>
                <a:spcPts val="2133"/>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8pPr>
            <a:lvl9pPr lvl="8" rtl="0">
              <a:lnSpc>
                <a:spcPct val="100000"/>
              </a:lnSpc>
              <a:spcBef>
                <a:spcPts val="2133"/>
              </a:spcBef>
              <a:spcAft>
                <a:spcPts val="2133"/>
              </a:spcAft>
              <a:buClr>
                <a:schemeClr val="dk1"/>
              </a:buClr>
              <a:buSzPts val="2000"/>
              <a:buFont typeface="Irish Grover"/>
              <a:buNone/>
              <a:defRPr sz="2667">
                <a:solidFill>
                  <a:schemeClr val="dk1"/>
                </a:solidFill>
                <a:latin typeface="Irish Grover"/>
                <a:ea typeface="Irish Grover"/>
                <a:cs typeface="Irish Grover"/>
                <a:sym typeface="Irish Grover"/>
              </a:defRPr>
            </a:lvl9pPr>
          </a:lstStyle>
          <a:p>
            <a:endParaRPr/>
          </a:p>
        </p:txBody>
      </p:sp>
      <p:sp>
        <p:nvSpPr>
          <p:cNvPr id="736" name="Google Shape;736;p14"/>
          <p:cNvSpPr txBox="1">
            <a:spLocks noGrp="1"/>
          </p:cNvSpPr>
          <p:nvPr>
            <p:ph type="subTitle" idx="14"/>
          </p:nvPr>
        </p:nvSpPr>
        <p:spPr>
          <a:xfrm>
            <a:off x="7058117" y="4864267"/>
            <a:ext cx="3881200" cy="4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2667">
                <a:solidFill>
                  <a:schemeClr val="dk1"/>
                </a:solidFill>
                <a:latin typeface="Chango"/>
                <a:ea typeface="Chango"/>
                <a:cs typeface="Chango"/>
                <a:sym typeface="Chango"/>
              </a:defRPr>
            </a:lvl1pPr>
            <a:lvl2pPr lvl="1" rtl="0">
              <a:lnSpc>
                <a:spcPct val="100000"/>
              </a:lnSpc>
              <a:spcBef>
                <a:spcPts val="2133"/>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2pPr>
            <a:lvl3pPr lvl="2" rtl="0">
              <a:lnSpc>
                <a:spcPct val="100000"/>
              </a:lnSpc>
              <a:spcBef>
                <a:spcPts val="2133"/>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3pPr>
            <a:lvl4pPr lvl="3" rtl="0">
              <a:lnSpc>
                <a:spcPct val="100000"/>
              </a:lnSpc>
              <a:spcBef>
                <a:spcPts val="2133"/>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4pPr>
            <a:lvl5pPr lvl="4" rtl="0">
              <a:lnSpc>
                <a:spcPct val="100000"/>
              </a:lnSpc>
              <a:spcBef>
                <a:spcPts val="2133"/>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5pPr>
            <a:lvl6pPr lvl="5" rtl="0">
              <a:lnSpc>
                <a:spcPct val="100000"/>
              </a:lnSpc>
              <a:spcBef>
                <a:spcPts val="2133"/>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6pPr>
            <a:lvl7pPr lvl="6" rtl="0">
              <a:lnSpc>
                <a:spcPct val="100000"/>
              </a:lnSpc>
              <a:spcBef>
                <a:spcPts val="2133"/>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7pPr>
            <a:lvl8pPr lvl="7" rtl="0">
              <a:lnSpc>
                <a:spcPct val="100000"/>
              </a:lnSpc>
              <a:spcBef>
                <a:spcPts val="2133"/>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8pPr>
            <a:lvl9pPr lvl="8" rtl="0">
              <a:lnSpc>
                <a:spcPct val="100000"/>
              </a:lnSpc>
              <a:spcBef>
                <a:spcPts val="2133"/>
              </a:spcBef>
              <a:spcAft>
                <a:spcPts val="2133"/>
              </a:spcAft>
              <a:buClr>
                <a:schemeClr val="dk1"/>
              </a:buClr>
              <a:buSzPts val="2000"/>
              <a:buFont typeface="Irish Grover"/>
              <a:buNone/>
              <a:defRPr sz="2667">
                <a:solidFill>
                  <a:schemeClr val="dk1"/>
                </a:solidFill>
                <a:latin typeface="Irish Grover"/>
                <a:ea typeface="Irish Grover"/>
                <a:cs typeface="Irish Grover"/>
                <a:sym typeface="Irish Grover"/>
              </a:defRPr>
            </a:lvl9pPr>
          </a:lstStyle>
          <a:p>
            <a:endParaRPr/>
          </a:p>
        </p:txBody>
      </p:sp>
      <p:sp>
        <p:nvSpPr>
          <p:cNvPr id="737" name="Google Shape;737;p14"/>
          <p:cNvSpPr txBox="1">
            <a:spLocks noGrp="1"/>
          </p:cNvSpPr>
          <p:nvPr>
            <p:ph type="title" idx="15"/>
          </p:nvPr>
        </p:nvSpPr>
        <p:spPr>
          <a:xfrm>
            <a:off x="960000" y="682767"/>
            <a:ext cx="10272000" cy="67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39891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738"/>
        <p:cNvGrpSpPr/>
        <p:nvPr/>
      </p:nvGrpSpPr>
      <p:grpSpPr>
        <a:xfrm>
          <a:off x="0" y="0"/>
          <a:ext cx="0" cy="0"/>
          <a:chOff x="0" y="0"/>
          <a:chExt cx="0" cy="0"/>
        </a:xfrm>
      </p:grpSpPr>
      <p:grpSp>
        <p:nvGrpSpPr>
          <p:cNvPr id="739" name="Google Shape;739;p15"/>
          <p:cNvGrpSpPr/>
          <p:nvPr/>
        </p:nvGrpSpPr>
        <p:grpSpPr>
          <a:xfrm>
            <a:off x="-11600" y="1739469"/>
            <a:ext cx="12215432" cy="5118524"/>
            <a:chOff x="-8700" y="1304601"/>
            <a:chExt cx="9161574" cy="3838893"/>
          </a:xfrm>
        </p:grpSpPr>
        <p:sp>
          <p:nvSpPr>
            <p:cNvPr id="740" name="Google Shape;740;p15"/>
            <p:cNvSpPr/>
            <p:nvPr/>
          </p:nvSpPr>
          <p:spPr>
            <a:xfrm>
              <a:off x="-8700" y="1304601"/>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41" name="Google Shape;741;p15"/>
            <p:cNvGrpSpPr/>
            <p:nvPr/>
          </p:nvGrpSpPr>
          <p:grpSpPr>
            <a:xfrm>
              <a:off x="-8400" y="4139420"/>
              <a:ext cx="9161274" cy="1004074"/>
              <a:chOff x="0" y="4139430"/>
              <a:chExt cx="9143901" cy="1004074"/>
            </a:xfrm>
          </p:grpSpPr>
          <p:grpSp>
            <p:nvGrpSpPr>
              <p:cNvPr id="742" name="Google Shape;742;p15"/>
              <p:cNvGrpSpPr/>
              <p:nvPr/>
            </p:nvGrpSpPr>
            <p:grpSpPr>
              <a:xfrm>
                <a:off x="0" y="4139430"/>
                <a:ext cx="9143901" cy="1004074"/>
                <a:chOff x="0" y="4139430"/>
                <a:chExt cx="9143901" cy="1004074"/>
              </a:xfrm>
            </p:grpSpPr>
            <p:sp>
              <p:nvSpPr>
                <p:cNvPr id="743" name="Google Shape;743;p15"/>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5"/>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15"/>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46" name="Google Shape;746;p15"/>
                <p:cNvGrpSpPr/>
                <p:nvPr/>
              </p:nvGrpSpPr>
              <p:grpSpPr>
                <a:xfrm>
                  <a:off x="6826124" y="4139430"/>
                  <a:ext cx="633755" cy="365856"/>
                  <a:chOff x="6850399" y="4145425"/>
                  <a:chExt cx="603346" cy="365856"/>
                </a:xfrm>
              </p:grpSpPr>
              <p:sp>
                <p:nvSpPr>
                  <p:cNvPr id="747" name="Google Shape;747;p15"/>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15"/>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9" name="Google Shape;749;p15"/>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0" name="Google Shape;750;p15"/>
              <p:cNvGrpSpPr/>
              <p:nvPr/>
            </p:nvGrpSpPr>
            <p:grpSpPr>
              <a:xfrm>
                <a:off x="549942" y="4558403"/>
                <a:ext cx="7916552" cy="562812"/>
                <a:chOff x="2654375" y="1725250"/>
                <a:chExt cx="2185625" cy="182500"/>
              </a:xfrm>
            </p:grpSpPr>
            <p:sp>
              <p:nvSpPr>
                <p:cNvPr id="751" name="Google Shape;751;p15"/>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15"/>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15"/>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15"/>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15"/>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15"/>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15"/>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15"/>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15"/>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15"/>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15"/>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15"/>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763" name="Google Shape;763;p15"/>
          <p:cNvGrpSpPr/>
          <p:nvPr/>
        </p:nvGrpSpPr>
        <p:grpSpPr>
          <a:xfrm>
            <a:off x="476695" y="-209762"/>
            <a:ext cx="9061856" cy="6957116"/>
            <a:chOff x="357521" y="-157322"/>
            <a:chExt cx="6796392" cy="5217837"/>
          </a:xfrm>
        </p:grpSpPr>
        <p:sp>
          <p:nvSpPr>
            <p:cNvPr id="764" name="Google Shape;764;p15"/>
            <p:cNvSpPr/>
            <p:nvPr/>
          </p:nvSpPr>
          <p:spPr>
            <a:xfrm>
              <a:off x="6477205" y="17627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15"/>
            <p:cNvSpPr/>
            <p:nvPr/>
          </p:nvSpPr>
          <p:spPr>
            <a:xfrm>
              <a:off x="365571" y="206597"/>
              <a:ext cx="662289" cy="258050"/>
            </a:xfrm>
            <a:custGeom>
              <a:avLst/>
              <a:gdLst/>
              <a:ahLst/>
              <a:cxnLst/>
              <a:rect l="l" t="t" r="r" b="b"/>
              <a:pathLst>
                <a:path w="12156" h="3324" extrusionOk="0">
                  <a:moveTo>
                    <a:pt x="4777" y="1"/>
                  </a:moveTo>
                  <a:cubicBezTo>
                    <a:pt x="4694" y="1"/>
                    <a:pt x="4611" y="4"/>
                    <a:pt x="4528" y="12"/>
                  </a:cubicBezTo>
                  <a:cubicBezTo>
                    <a:pt x="3845" y="71"/>
                    <a:pt x="3198" y="354"/>
                    <a:pt x="2614" y="710"/>
                  </a:cubicBezTo>
                  <a:cubicBezTo>
                    <a:pt x="1560" y="1352"/>
                    <a:pt x="657" y="2242"/>
                    <a:pt x="1" y="3286"/>
                  </a:cubicBezTo>
                  <a:lnTo>
                    <a:pt x="480" y="3324"/>
                  </a:lnTo>
                  <a:lnTo>
                    <a:pt x="12156" y="3324"/>
                  </a:lnTo>
                  <a:cubicBezTo>
                    <a:pt x="12116" y="2856"/>
                    <a:pt x="11890" y="2400"/>
                    <a:pt x="11522" y="2106"/>
                  </a:cubicBezTo>
                  <a:cubicBezTo>
                    <a:pt x="11143" y="1803"/>
                    <a:pt x="10586" y="1622"/>
                    <a:pt x="10093" y="1622"/>
                  </a:cubicBezTo>
                  <a:cubicBezTo>
                    <a:pt x="10068" y="1622"/>
                    <a:pt x="10043" y="1622"/>
                    <a:pt x="10019" y="1623"/>
                  </a:cubicBezTo>
                  <a:cubicBezTo>
                    <a:pt x="9510" y="1642"/>
                    <a:pt x="9084" y="1662"/>
                    <a:pt x="8612" y="1858"/>
                  </a:cubicBezTo>
                  <a:cubicBezTo>
                    <a:pt x="8051" y="2091"/>
                    <a:pt x="7436" y="2580"/>
                    <a:pt x="7263" y="3163"/>
                  </a:cubicBezTo>
                  <a:cubicBezTo>
                    <a:pt x="7202" y="2250"/>
                    <a:pt x="7082" y="1256"/>
                    <a:pt x="6428" y="618"/>
                  </a:cubicBezTo>
                  <a:cubicBezTo>
                    <a:pt x="5996" y="196"/>
                    <a:pt x="5383" y="1"/>
                    <a:pt x="47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66" name="Google Shape;766;p15"/>
            <p:cNvGrpSpPr/>
            <p:nvPr/>
          </p:nvGrpSpPr>
          <p:grpSpPr>
            <a:xfrm>
              <a:off x="357521" y="1237603"/>
              <a:ext cx="364861" cy="363915"/>
              <a:chOff x="2789668" y="759261"/>
              <a:chExt cx="440069" cy="438928"/>
            </a:xfrm>
          </p:grpSpPr>
          <p:sp>
            <p:nvSpPr>
              <p:cNvPr id="767" name="Google Shape;767;p15"/>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15"/>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15"/>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15"/>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15"/>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15"/>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15"/>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15"/>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15"/>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6" name="Google Shape;776;p15"/>
            <p:cNvGrpSpPr/>
            <p:nvPr/>
          </p:nvGrpSpPr>
          <p:grpSpPr>
            <a:xfrm rot="506186">
              <a:off x="1842533" y="4700654"/>
              <a:ext cx="459722" cy="327911"/>
              <a:chOff x="4879302" y="1958088"/>
              <a:chExt cx="715237" cy="510165"/>
            </a:xfrm>
          </p:grpSpPr>
          <p:sp>
            <p:nvSpPr>
              <p:cNvPr id="777" name="Google Shape;777;p15"/>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15"/>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15"/>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80" name="Google Shape;780;p15"/>
              <p:cNvGrpSpPr/>
              <p:nvPr/>
            </p:nvGrpSpPr>
            <p:grpSpPr>
              <a:xfrm>
                <a:off x="4937962" y="2055352"/>
                <a:ext cx="566907" cy="373034"/>
                <a:chOff x="5290896" y="3020653"/>
                <a:chExt cx="865243" cy="569344"/>
              </a:xfrm>
            </p:grpSpPr>
            <p:sp>
              <p:nvSpPr>
                <p:cNvPr id="781" name="Google Shape;781;p15"/>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15"/>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15"/>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15"/>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15"/>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15"/>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15"/>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15"/>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15"/>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15"/>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15"/>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15"/>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15"/>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15"/>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15"/>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15"/>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15"/>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15"/>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15"/>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15"/>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15"/>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15"/>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3" name="Google Shape;803;p15"/>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15"/>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15"/>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15"/>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07" name="Google Shape;807;p15"/>
            <p:cNvGrpSpPr/>
            <p:nvPr/>
          </p:nvGrpSpPr>
          <p:grpSpPr>
            <a:xfrm>
              <a:off x="2967758" y="-157322"/>
              <a:ext cx="364861" cy="363915"/>
              <a:chOff x="2789668" y="759261"/>
              <a:chExt cx="440069" cy="438928"/>
            </a:xfrm>
          </p:grpSpPr>
          <p:sp>
            <p:nvSpPr>
              <p:cNvPr id="808" name="Google Shape;808;p15"/>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15"/>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15"/>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15"/>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15"/>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15"/>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15"/>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15"/>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15"/>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17" name="Google Shape;817;p15"/>
          <p:cNvSpPr txBox="1">
            <a:spLocks noGrp="1"/>
          </p:cNvSpPr>
          <p:nvPr>
            <p:ph type="title"/>
          </p:nvPr>
        </p:nvSpPr>
        <p:spPr>
          <a:xfrm>
            <a:off x="3053400" y="4072083"/>
            <a:ext cx="6085200" cy="4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818" name="Google Shape;818;p15"/>
          <p:cNvSpPr txBox="1">
            <a:spLocks noGrp="1"/>
          </p:cNvSpPr>
          <p:nvPr>
            <p:ph type="subTitle" idx="1"/>
          </p:nvPr>
        </p:nvSpPr>
        <p:spPr>
          <a:xfrm>
            <a:off x="1944200" y="2300717"/>
            <a:ext cx="8303600" cy="156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333">
                <a:solidFill>
                  <a:schemeClr val="dk2"/>
                </a:solidFill>
              </a:defRPr>
            </a:lvl1pPr>
            <a:lvl2pPr lvl="1" algn="ctr" rtl="0">
              <a:lnSpc>
                <a:spcPct val="100000"/>
              </a:lnSpc>
              <a:spcBef>
                <a:spcPts val="2133"/>
              </a:spcBef>
              <a:spcAft>
                <a:spcPts val="0"/>
              </a:spcAft>
              <a:buSzPts val="2500"/>
              <a:buNone/>
              <a:defRPr sz="3333"/>
            </a:lvl2pPr>
            <a:lvl3pPr lvl="2" algn="ctr" rtl="0">
              <a:lnSpc>
                <a:spcPct val="100000"/>
              </a:lnSpc>
              <a:spcBef>
                <a:spcPts val="2133"/>
              </a:spcBef>
              <a:spcAft>
                <a:spcPts val="0"/>
              </a:spcAft>
              <a:buSzPts val="2500"/>
              <a:buNone/>
              <a:defRPr sz="3333"/>
            </a:lvl3pPr>
            <a:lvl4pPr lvl="3" algn="ctr" rtl="0">
              <a:lnSpc>
                <a:spcPct val="100000"/>
              </a:lnSpc>
              <a:spcBef>
                <a:spcPts val="2133"/>
              </a:spcBef>
              <a:spcAft>
                <a:spcPts val="0"/>
              </a:spcAft>
              <a:buSzPts val="2500"/>
              <a:buNone/>
              <a:defRPr sz="3333"/>
            </a:lvl4pPr>
            <a:lvl5pPr lvl="4" algn="ctr" rtl="0">
              <a:lnSpc>
                <a:spcPct val="100000"/>
              </a:lnSpc>
              <a:spcBef>
                <a:spcPts val="2133"/>
              </a:spcBef>
              <a:spcAft>
                <a:spcPts val="0"/>
              </a:spcAft>
              <a:buSzPts val="2500"/>
              <a:buNone/>
              <a:defRPr sz="3333"/>
            </a:lvl5pPr>
            <a:lvl6pPr lvl="5" algn="ctr" rtl="0">
              <a:lnSpc>
                <a:spcPct val="100000"/>
              </a:lnSpc>
              <a:spcBef>
                <a:spcPts val="2133"/>
              </a:spcBef>
              <a:spcAft>
                <a:spcPts val="0"/>
              </a:spcAft>
              <a:buSzPts val="2500"/>
              <a:buNone/>
              <a:defRPr sz="3333"/>
            </a:lvl6pPr>
            <a:lvl7pPr lvl="6" algn="ctr" rtl="0">
              <a:lnSpc>
                <a:spcPct val="100000"/>
              </a:lnSpc>
              <a:spcBef>
                <a:spcPts val="2133"/>
              </a:spcBef>
              <a:spcAft>
                <a:spcPts val="0"/>
              </a:spcAft>
              <a:buSzPts val="2500"/>
              <a:buNone/>
              <a:defRPr sz="3333"/>
            </a:lvl7pPr>
            <a:lvl8pPr lvl="7" algn="ctr" rtl="0">
              <a:lnSpc>
                <a:spcPct val="100000"/>
              </a:lnSpc>
              <a:spcBef>
                <a:spcPts val="2133"/>
              </a:spcBef>
              <a:spcAft>
                <a:spcPts val="0"/>
              </a:spcAft>
              <a:buSzPts val="2500"/>
              <a:buNone/>
              <a:defRPr sz="3333"/>
            </a:lvl8pPr>
            <a:lvl9pPr lvl="8" algn="ctr" rtl="0">
              <a:lnSpc>
                <a:spcPct val="100000"/>
              </a:lnSpc>
              <a:spcBef>
                <a:spcPts val="2133"/>
              </a:spcBef>
              <a:spcAft>
                <a:spcPts val="2133"/>
              </a:spcAft>
              <a:buSzPts val="2500"/>
              <a:buNone/>
              <a:defRPr sz="3333"/>
            </a:lvl9pPr>
          </a:lstStyle>
          <a:p>
            <a:endParaRPr/>
          </a:p>
        </p:txBody>
      </p:sp>
    </p:spTree>
    <p:extLst>
      <p:ext uri="{BB962C8B-B14F-4D97-AF65-F5344CB8AC3E}">
        <p14:creationId xmlns:p14="http://schemas.microsoft.com/office/powerpoint/2010/main" val="2285710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819"/>
        <p:cNvGrpSpPr/>
        <p:nvPr/>
      </p:nvGrpSpPr>
      <p:grpSpPr>
        <a:xfrm>
          <a:off x="0" y="0"/>
          <a:ext cx="0" cy="0"/>
          <a:chOff x="0" y="0"/>
          <a:chExt cx="0" cy="0"/>
        </a:xfrm>
      </p:grpSpPr>
      <p:grpSp>
        <p:nvGrpSpPr>
          <p:cNvPr id="820" name="Google Shape;820;p16"/>
          <p:cNvGrpSpPr/>
          <p:nvPr/>
        </p:nvGrpSpPr>
        <p:grpSpPr>
          <a:xfrm>
            <a:off x="-385105" y="51222"/>
            <a:ext cx="12588937" cy="6883023"/>
            <a:chOff x="-288829" y="38416"/>
            <a:chExt cx="9441703" cy="5162267"/>
          </a:xfrm>
        </p:grpSpPr>
        <p:grpSp>
          <p:nvGrpSpPr>
            <p:cNvPr id="821" name="Google Shape;821;p16"/>
            <p:cNvGrpSpPr/>
            <p:nvPr/>
          </p:nvGrpSpPr>
          <p:grpSpPr>
            <a:xfrm>
              <a:off x="-8700" y="1304601"/>
              <a:ext cx="9161574" cy="3838893"/>
              <a:chOff x="-8700" y="1304601"/>
              <a:chExt cx="9161574" cy="3838893"/>
            </a:xfrm>
          </p:grpSpPr>
          <p:sp>
            <p:nvSpPr>
              <p:cNvPr id="822" name="Google Shape;822;p16"/>
              <p:cNvSpPr/>
              <p:nvPr/>
            </p:nvSpPr>
            <p:spPr>
              <a:xfrm>
                <a:off x="-8700" y="1304601"/>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23" name="Google Shape;823;p16"/>
              <p:cNvGrpSpPr/>
              <p:nvPr/>
            </p:nvGrpSpPr>
            <p:grpSpPr>
              <a:xfrm>
                <a:off x="-8400" y="4139420"/>
                <a:ext cx="9161274" cy="1004074"/>
                <a:chOff x="0" y="4139430"/>
                <a:chExt cx="9143901" cy="1004074"/>
              </a:xfrm>
            </p:grpSpPr>
            <p:grpSp>
              <p:nvGrpSpPr>
                <p:cNvPr id="824" name="Google Shape;824;p16"/>
                <p:cNvGrpSpPr/>
                <p:nvPr/>
              </p:nvGrpSpPr>
              <p:grpSpPr>
                <a:xfrm>
                  <a:off x="0" y="4139430"/>
                  <a:ext cx="9143901" cy="1004074"/>
                  <a:chOff x="0" y="4139430"/>
                  <a:chExt cx="9143901" cy="1004074"/>
                </a:xfrm>
              </p:grpSpPr>
              <p:sp>
                <p:nvSpPr>
                  <p:cNvPr id="825" name="Google Shape;825;p16"/>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16"/>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16"/>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28" name="Google Shape;828;p16"/>
                  <p:cNvGrpSpPr/>
                  <p:nvPr/>
                </p:nvGrpSpPr>
                <p:grpSpPr>
                  <a:xfrm>
                    <a:off x="6826124" y="4139430"/>
                    <a:ext cx="633755" cy="365856"/>
                    <a:chOff x="6850399" y="4145425"/>
                    <a:chExt cx="603346" cy="365856"/>
                  </a:xfrm>
                </p:grpSpPr>
                <p:sp>
                  <p:nvSpPr>
                    <p:cNvPr id="829" name="Google Shape;829;p16"/>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16"/>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1" name="Google Shape;831;p16"/>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2" name="Google Shape;832;p16"/>
                <p:cNvGrpSpPr/>
                <p:nvPr/>
              </p:nvGrpSpPr>
              <p:grpSpPr>
                <a:xfrm>
                  <a:off x="321776" y="4685697"/>
                  <a:ext cx="8144719" cy="435518"/>
                  <a:chOff x="2591382" y="1766527"/>
                  <a:chExt cx="2248618" cy="141223"/>
                </a:xfrm>
              </p:grpSpPr>
              <p:sp>
                <p:nvSpPr>
                  <p:cNvPr id="833" name="Google Shape;833;p16"/>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16"/>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16"/>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16"/>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16"/>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16"/>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16"/>
                  <p:cNvSpPr/>
                  <p:nvPr/>
                </p:nvSpPr>
                <p:spPr>
                  <a:xfrm>
                    <a:off x="2619307" y="1824086"/>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16"/>
                  <p:cNvSpPr/>
                  <p:nvPr/>
                </p:nvSpPr>
                <p:spPr>
                  <a:xfrm>
                    <a:off x="2591382" y="1851986"/>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16"/>
                  <p:cNvSpPr/>
                  <p:nvPr/>
                </p:nvSpPr>
                <p:spPr>
                  <a:xfrm>
                    <a:off x="2642157" y="1845461"/>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16"/>
                  <p:cNvSpPr/>
                  <p:nvPr/>
                </p:nvSpPr>
                <p:spPr>
                  <a:xfrm>
                    <a:off x="4231687" y="1766527"/>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16"/>
                  <p:cNvSpPr/>
                  <p:nvPr/>
                </p:nvSpPr>
                <p:spPr>
                  <a:xfrm>
                    <a:off x="4203787" y="1794427"/>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16"/>
                  <p:cNvSpPr/>
                  <p:nvPr/>
                </p:nvSpPr>
                <p:spPr>
                  <a:xfrm>
                    <a:off x="4254537" y="1787902"/>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845" name="Google Shape;845;p16"/>
            <p:cNvSpPr/>
            <p:nvPr/>
          </p:nvSpPr>
          <p:spPr>
            <a:xfrm>
              <a:off x="3501438" y="41700"/>
              <a:ext cx="787123" cy="183341"/>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16"/>
            <p:cNvSpPr/>
            <p:nvPr/>
          </p:nvSpPr>
          <p:spPr>
            <a:xfrm>
              <a:off x="8217930" y="25402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6"/>
            <p:cNvSpPr/>
            <p:nvPr/>
          </p:nvSpPr>
          <p:spPr>
            <a:xfrm>
              <a:off x="-288829" y="1111272"/>
              <a:ext cx="662289" cy="258050"/>
            </a:xfrm>
            <a:custGeom>
              <a:avLst/>
              <a:gdLst/>
              <a:ahLst/>
              <a:cxnLst/>
              <a:rect l="l" t="t" r="r" b="b"/>
              <a:pathLst>
                <a:path w="12156" h="3324" extrusionOk="0">
                  <a:moveTo>
                    <a:pt x="4777" y="1"/>
                  </a:moveTo>
                  <a:cubicBezTo>
                    <a:pt x="4694" y="1"/>
                    <a:pt x="4611" y="4"/>
                    <a:pt x="4528" y="12"/>
                  </a:cubicBezTo>
                  <a:cubicBezTo>
                    <a:pt x="3845" y="71"/>
                    <a:pt x="3198" y="354"/>
                    <a:pt x="2614" y="710"/>
                  </a:cubicBezTo>
                  <a:cubicBezTo>
                    <a:pt x="1560" y="1352"/>
                    <a:pt x="657" y="2242"/>
                    <a:pt x="1" y="3286"/>
                  </a:cubicBezTo>
                  <a:lnTo>
                    <a:pt x="480" y="3324"/>
                  </a:lnTo>
                  <a:lnTo>
                    <a:pt x="12156" y="3324"/>
                  </a:lnTo>
                  <a:cubicBezTo>
                    <a:pt x="12116" y="2856"/>
                    <a:pt x="11890" y="2400"/>
                    <a:pt x="11522" y="2106"/>
                  </a:cubicBezTo>
                  <a:cubicBezTo>
                    <a:pt x="11143" y="1803"/>
                    <a:pt x="10586" y="1622"/>
                    <a:pt x="10093" y="1622"/>
                  </a:cubicBezTo>
                  <a:cubicBezTo>
                    <a:pt x="10068" y="1622"/>
                    <a:pt x="10043" y="1622"/>
                    <a:pt x="10019" y="1623"/>
                  </a:cubicBezTo>
                  <a:cubicBezTo>
                    <a:pt x="9510" y="1642"/>
                    <a:pt x="9084" y="1662"/>
                    <a:pt x="8612" y="1858"/>
                  </a:cubicBezTo>
                  <a:cubicBezTo>
                    <a:pt x="8051" y="2091"/>
                    <a:pt x="7436" y="2580"/>
                    <a:pt x="7263" y="3163"/>
                  </a:cubicBezTo>
                  <a:cubicBezTo>
                    <a:pt x="7202" y="2250"/>
                    <a:pt x="7082" y="1256"/>
                    <a:pt x="6428" y="618"/>
                  </a:cubicBezTo>
                  <a:cubicBezTo>
                    <a:pt x="5996" y="196"/>
                    <a:pt x="5383" y="1"/>
                    <a:pt x="47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48" name="Google Shape;848;p16"/>
            <p:cNvGrpSpPr/>
            <p:nvPr/>
          </p:nvGrpSpPr>
          <p:grpSpPr>
            <a:xfrm>
              <a:off x="8630921" y="1449228"/>
              <a:ext cx="364861" cy="363915"/>
              <a:chOff x="2789668" y="759261"/>
              <a:chExt cx="440069" cy="438928"/>
            </a:xfrm>
          </p:grpSpPr>
          <p:sp>
            <p:nvSpPr>
              <p:cNvPr id="849" name="Google Shape;849;p16"/>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16"/>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16"/>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16"/>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16"/>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16"/>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16"/>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6"/>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6"/>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8" name="Google Shape;858;p16"/>
            <p:cNvGrpSpPr/>
            <p:nvPr/>
          </p:nvGrpSpPr>
          <p:grpSpPr>
            <a:xfrm>
              <a:off x="189621" y="38416"/>
              <a:ext cx="364861" cy="363915"/>
              <a:chOff x="2789668" y="759261"/>
              <a:chExt cx="440069" cy="438928"/>
            </a:xfrm>
          </p:grpSpPr>
          <p:sp>
            <p:nvSpPr>
              <p:cNvPr id="859" name="Google Shape;859;p16"/>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6"/>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6"/>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6"/>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6"/>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6"/>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6"/>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6"/>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16"/>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8" name="Google Shape;868;p16"/>
            <p:cNvGrpSpPr/>
            <p:nvPr/>
          </p:nvGrpSpPr>
          <p:grpSpPr>
            <a:xfrm rot="-3288692">
              <a:off x="1027217" y="4754387"/>
              <a:ext cx="459724" cy="327912"/>
              <a:chOff x="4879302" y="1958088"/>
              <a:chExt cx="715237" cy="510165"/>
            </a:xfrm>
          </p:grpSpPr>
          <p:sp>
            <p:nvSpPr>
              <p:cNvPr id="869" name="Google Shape;869;p16"/>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72" name="Google Shape;872;p16"/>
              <p:cNvGrpSpPr/>
              <p:nvPr/>
            </p:nvGrpSpPr>
            <p:grpSpPr>
              <a:xfrm>
                <a:off x="4937962" y="2055352"/>
                <a:ext cx="566907" cy="373034"/>
                <a:chOff x="5290896" y="3020653"/>
                <a:chExt cx="865243" cy="569344"/>
              </a:xfrm>
            </p:grpSpPr>
            <p:sp>
              <p:nvSpPr>
                <p:cNvPr id="873" name="Google Shape;873;p16"/>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6"/>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6"/>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16"/>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6"/>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6"/>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6"/>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6"/>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6"/>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6"/>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6"/>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6"/>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6"/>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6"/>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6"/>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16"/>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16"/>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6"/>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6"/>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6"/>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6"/>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16"/>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5" name="Google Shape;895;p16"/>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16"/>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16"/>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16"/>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9" name="Google Shape;899;p16"/>
            <p:cNvGrpSpPr/>
            <p:nvPr/>
          </p:nvGrpSpPr>
          <p:grpSpPr>
            <a:xfrm rot="1398377">
              <a:off x="8583591" y="3452689"/>
              <a:ext cx="459716" cy="327907"/>
              <a:chOff x="4879302" y="1958088"/>
              <a:chExt cx="715237" cy="510165"/>
            </a:xfrm>
          </p:grpSpPr>
          <p:sp>
            <p:nvSpPr>
              <p:cNvPr id="900" name="Google Shape;900;p16"/>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03" name="Google Shape;903;p16"/>
              <p:cNvGrpSpPr/>
              <p:nvPr/>
            </p:nvGrpSpPr>
            <p:grpSpPr>
              <a:xfrm>
                <a:off x="4937962" y="2055352"/>
                <a:ext cx="566907" cy="373034"/>
                <a:chOff x="5290896" y="3020653"/>
                <a:chExt cx="865243" cy="569344"/>
              </a:xfrm>
            </p:grpSpPr>
            <p:sp>
              <p:nvSpPr>
                <p:cNvPr id="904" name="Google Shape;904;p16"/>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16"/>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16"/>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6"/>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6"/>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6"/>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6"/>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6"/>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6"/>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6"/>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6"/>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6"/>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6"/>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6"/>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6"/>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6"/>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16"/>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16"/>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16"/>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6"/>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6"/>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6"/>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6" name="Google Shape;926;p16"/>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6"/>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6"/>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6"/>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30" name="Google Shape;930;p16"/>
          <p:cNvSpPr txBox="1">
            <a:spLocks noGrp="1"/>
          </p:cNvSpPr>
          <p:nvPr>
            <p:ph type="title"/>
          </p:nvPr>
        </p:nvSpPr>
        <p:spPr>
          <a:xfrm>
            <a:off x="960000" y="682767"/>
            <a:ext cx="10272000" cy="67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768255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931"/>
        <p:cNvGrpSpPr/>
        <p:nvPr/>
      </p:nvGrpSpPr>
      <p:grpSpPr>
        <a:xfrm>
          <a:off x="0" y="0"/>
          <a:ext cx="0" cy="0"/>
          <a:chOff x="0" y="0"/>
          <a:chExt cx="0" cy="0"/>
        </a:xfrm>
      </p:grpSpPr>
      <p:sp>
        <p:nvSpPr>
          <p:cNvPr id="932" name="Google Shape;932;p17"/>
          <p:cNvSpPr/>
          <p:nvPr/>
        </p:nvSpPr>
        <p:spPr>
          <a:xfrm>
            <a:off x="-11600" y="1739468"/>
            <a:ext cx="12215163" cy="4494571"/>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3" name="Google Shape;933;p17"/>
          <p:cNvGrpSpPr/>
          <p:nvPr/>
        </p:nvGrpSpPr>
        <p:grpSpPr>
          <a:xfrm>
            <a:off x="-11200" y="5519227"/>
            <a:ext cx="12215032" cy="1338765"/>
            <a:chOff x="0" y="4139430"/>
            <a:chExt cx="9143901" cy="1004074"/>
          </a:xfrm>
        </p:grpSpPr>
        <p:grpSp>
          <p:nvGrpSpPr>
            <p:cNvPr id="934" name="Google Shape;934;p17"/>
            <p:cNvGrpSpPr/>
            <p:nvPr/>
          </p:nvGrpSpPr>
          <p:grpSpPr>
            <a:xfrm>
              <a:off x="0" y="4139430"/>
              <a:ext cx="9143901" cy="1004074"/>
              <a:chOff x="0" y="4139430"/>
              <a:chExt cx="9143901" cy="1004074"/>
            </a:xfrm>
          </p:grpSpPr>
          <p:sp>
            <p:nvSpPr>
              <p:cNvPr id="935" name="Google Shape;935;p17"/>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7"/>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7"/>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38" name="Google Shape;938;p17"/>
              <p:cNvGrpSpPr/>
              <p:nvPr/>
            </p:nvGrpSpPr>
            <p:grpSpPr>
              <a:xfrm>
                <a:off x="6826124" y="4139430"/>
                <a:ext cx="633755" cy="365856"/>
                <a:chOff x="6850399" y="4145425"/>
                <a:chExt cx="603346" cy="365856"/>
              </a:xfrm>
            </p:grpSpPr>
            <p:sp>
              <p:nvSpPr>
                <p:cNvPr id="939" name="Google Shape;939;p17"/>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7"/>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1" name="Google Shape;941;p17"/>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2" name="Google Shape;942;p17"/>
            <p:cNvGrpSpPr/>
            <p:nvPr/>
          </p:nvGrpSpPr>
          <p:grpSpPr>
            <a:xfrm>
              <a:off x="549942" y="4558403"/>
              <a:ext cx="7916552" cy="562812"/>
              <a:chOff x="2654375" y="1725250"/>
              <a:chExt cx="2185625" cy="182500"/>
            </a:xfrm>
          </p:grpSpPr>
          <p:sp>
            <p:nvSpPr>
              <p:cNvPr id="943" name="Google Shape;943;p17"/>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7"/>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7"/>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17"/>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17"/>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17"/>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7"/>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17"/>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17"/>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17"/>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17"/>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17"/>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55" name="Google Shape;955;p17"/>
          <p:cNvSpPr txBox="1">
            <a:spLocks noGrp="1"/>
          </p:cNvSpPr>
          <p:nvPr>
            <p:ph type="subTitle" idx="1"/>
          </p:nvPr>
        </p:nvSpPr>
        <p:spPr>
          <a:xfrm>
            <a:off x="1334281" y="3156841"/>
            <a:ext cx="27336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6" name="Google Shape;956;p17"/>
          <p:cNvSpPr txBox="1">
            <a:spLocks noGrp="1"/>
          </p:cNvSpPr>
          <p:nvPr>
            <p:ph type="subTitle" idx="2"/>
          </p:nvPr>
        </p:nvSpPr>
        <p:spPr>
          <a:xfrm>
            <a:off x="4727800" y="3156841"/>
            <a:ext cx="27364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2"/>
                </a:solidFill>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7" name="Google Shape;957;p17"/>
          <p:cNvSpPr txBox="1">
            <a:spLocks noGrp="1"/>
          </p:cNvSpPr>
          <p:nvPr>
            <p:ph type="subTitle" idx="3"/>
          </p:nvPr>
        </p:nvSpPr>
        <p:spPr>
          <a:xfrm>
            <a:off x="1334281" y="4560041"/>
            <a:ext cx="27336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8" name="Google Shape;958;p17"/>
          <p:cNvSpPr txBox="1">
            <a:spLocks noGrp="1"/>
          </p:cNvSpPr>
          <p:nvPr>
            <p:ph type="subTitle" idx="4"/>
          </p:nvPr>
        </p:nvSpPr>
        <p:spPr>
          <a:xfrm>
            <a:off x="4727800" y="4560041"/>
            <a:ext cx="27364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2"/>
                </a:solidFill>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9" name="Google Shape;959;p17"/>
          <p:cNvSpPr txBox="1">
            <a:spLocks noGrp="1"/>
          </p:cNvSpPr>
          <p:nvPr>
            <p:ph type="subTitle" idx="5"/>
          </p:nvPr>
        </p:nvSpPr>
        <p:spPr>
          <a:xfrm>
            <a:off x="8122719" y="3156841"/>
            <a:ext cx="27364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2"/>
                </a:solidFill>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0" name="Google Shape;960;p17"/>
          <p:cNvSpPr txBox="1">
            <a:spLocks noGrp="1"/>
          </p:cNvSpPr>
          <p:nvPr>
            <p:ph type="subTitle" idx="6"/>
          </p:nvPr>
        </p:nvSpPr>
        <p:spPr>
          <a:xfrm>
            <a:off x="8122719" y="4560041"/>
            <a:ext cx="27364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2"/>
                </a:solidFill>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1" name="Google Shape;961;p17"/>
          <p:cNvSpPr txBox="1">
            <a:spLocks noGrp="1"/>
          </p:cNvSpPr>
          <p:nvPr>
            <p:ph type="subTitle" idx="7"/>
          </p:nvPr>
        </p:nvSpPr>
        <p:spPr>
          <a:xfrm>
            <a:off x="1334281" y="2628115"/>
            <a:ext cx="2733600" cy="52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Irish Grover"/>
              <a:buNone/>
              <a:defRPr sz="2667">
                <a:solidFill>
                  <a:schemeClr val="dk1"/>
                </a:solidFill>
                <a:latin typeface="Chango"/>
                <a:ea typeface="Chango"/>
                <a:cs typeface="Chango"/>
                <a:sym typeface="Chango"/>
              </a:defRPr>
            </a:lvl1pPr>
            <a:lvl2pPr lvl="1"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2pPr>
            <a:lvl3pPr lvl="2"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3pPr>
            <a:lvl4pPr lvl="3"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4pPr>
            <a:lvl5pPr lvl="4"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5pPr>
            <a:lvl6pPr lvl="5"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6pPr>
            <a:lvl7pPr lvl="6"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7pPr>
            <a:lvl8pPr lvl="7"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8pPr>
            <a:lvl9pPr lvl="8"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9pPr>
          </a:lstStyle>
          <a:p>
            <a:endParaRPr/>
          </a:p>
        </p:txBody>
      </p:sp>
      <p:sp>
        <p:nvSpPr>
          <p:cNvPr id="962" name="Google Shape;962;p17"/>
          <p:cNvSpPr txBox="1">
            <a:spLocks noGrp="1"/>
          </p:cNvSpPr>
          <p:nvPr>
            <p:ph type="subTitle" idx="8"/>
          </p:nvPr>
        </p:nvSpPr>
        <p:spPr>
          <a:xfrm>
            <a:off x="4727800" y="2628115"/>
            <a:ext cx="2736400" cy="52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Irish Grover"/>
              <a:buNone/>
              <a:defRPr sz="2667">
                <a:solidFill>
                  <a:schemeClr val="dk1"/>
                </a:solidFill>
                <a:latin typeface="Chango"/>
                <a:ea typeface="Chango"/>
                <a:cs typeface="Chango"/>
                <a:sym typeface="Chango"/>
              </a:defRPr>
            </a:lvl1pPr>
            <a:lvl2pPr lvl="1"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2pPr>
            <a:lvl3pPr lvl="2"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3pPr>
            <a:lvl4pPr lvl="3"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4pPr>
            <a:lvl5pPr lvl="4"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5pPr>
            <a:lvl6pPr lvl="5"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6pPr>
            <a:lvl7pPr lvl="6"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7pPr>
            <a:lvl8pPr lvl="7"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8pPr>
            <a:lvl9pPr lvl="8"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9pPr>
          </a:lstStyle>
          <a:p>
            <a:endParaRPr/>
          </a:p>
        </p:txBody>
      </p:sp>
      <p:sp>
        <p:nvSpPr>
          <p:cNvPr id="963" name="Google Shape;963;p17"/>
          <p:cNvSpPr txBox="1">
            <a:spLocks noGrp="1"/>
          </p:cNvSpPr>
          <p:nvPr>
            <p:ph type="subTitle" idx="9"/>
          </p:nvPr>
        </p:nvSpPr>
        <p:spPr>
          <a:xfrm>
            <a:off x="1334281" y="4031315"/>
            <a:ext cx="2733600" cy="52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Irish Grover"/>
              <a:buNone/>
              <a:defRPr sz="2667">
                <a:solidFill>
                  <a:schemeClr val="dk1"/>
                </a:solidFill>
                <a:latin typeface="Chango"/>
                <a:ea typeface="Chango"/>
                <a:cs typeface="Chango"/>
                <a:sym typeface="Chango"/>
              </a:defRPr>
            </a:lvl1pPr>
            <a:lvl2pPr lvl="1"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2pPr>
            <a:lvl3pPr lvl="2"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3pPr>
            <a:lvl4pPr lvl="3"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4pPr>
            <a:lvl5pPr lvl="4"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5pPr>
            <a:lvl6pPr lvl="5"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6pPr>
            <a:lvl7pPr lvl="6"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7pPr>
            <a:lvl8pPr lvl="7"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8pPr>
            <a:lvl9pPr lvl="8"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9pPr>
          </a:lstStyle>
          <a:p>
            <a:endParaRPr/>
          </a:p>
        </p:txBody>
      </p:sp>
      <p:sp>
        <p:nvSpPr>
          <p:cNvPr id="964" name="Google Shape;964;p17"/>
          <p:cNvSpPr txBox="1">
            <a:spLocks noGrp="1"/>
          </p:cNvSpPr>
          <p:nvPr>
            <p:ph type="subTitle" idx="13"/>
          </p:nvPr>
        </p:nvSpPr>
        <p:spPr>
          <a:xfrm>
            <a:off x="4727800" y="4031315"/>
            <a:ext cx="2736400" cy="52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Irish Grover"/>
              <a:buNone/>
              <a:defRPr sz="2667">
                <a:solidFill>
                  <a:schemeClr val="dk1"/>
                </a:solidFill>
                <a:latin typeface="Chango"/>
                <a:ea typeface="Chango"/>
                <a:cs typeface="Chango"/>
                <a:sym typeface="Chango"/>
              </a:defRPr>
            </a:lvl1pPr>
            <a:lvl2pPr lvl="1"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2pPr>
            <a:lvl3pPr lvl="2"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3pPr>
            <a:lvl4pPr lvl="3"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4pPr>
            <a:lvl5pPr lvl="4"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5pPr>
            <a:lvl6pPr lvl="5"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6pPr>
            <a:lvl7pPr lvl="6"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7pPr>
            <a:lvl8pPr lvl="7"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8pPr>
            <a:lvl9pPr lvl="8"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9pPr>
          </a:lstStyle>
          <a:p>
            <a:endParaRPr/>
          </a:p>
        </p:txBody>
      </p:sp>
      <p:sp>
        <p:nvSpPr>
          <p:cNvPr id="965" name="Google Shape;965;p17"/>
          <p:cNvSpPr txBox="1">
            <a:spLocks noGrp="1"/>
          </p:cNvSpPr>
          <p:nvPr>
            <p:ph type="subTitle" idx="14"/>
          </p:nvPr>
        </p:nvSpPr>
        <p:spPr>
          <a:xfrm>
            <a:off x="8122719" y="2628115"/>
            <a:ext cx="2736400" cy="52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Irish Grover"/>
              <a:buNone/>
              <a:defRPr sz="2667">
                <a:solidFill>
                  <a:schemeClr val="dk1"/>
                </a:solidFill>
                <a:latin typeface="Chango"/>
                <a:ea typeface="Chango"/>
                <a:cs typeface="Chango"/>
                <a:sym typeface="Chango"/>
              </a:defRPr>
            </a:lvl1pPr>
            <a:lvl2pPr lvl="1"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2pPr>
            <a:lvl3pPr lvl="2"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3pPr>
            <a:lvl4pPr lvl="3"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4pPr>
            <a:lvl5pPr lvl="4"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5pPr>
            <a:lvl6pPr lvl="5"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6pPr>
            <a:lvl7pPr lvl="6"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7pPr>
            <a:lvl8pPr lvl="7"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8pPr>
            <a:lvl9pPr lvl="8"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9pPr>
          </a:lstStyle>
          <a:p>
            <a:endParaRPr/>
          </a:p>
        </p:txBody>
      </p:sp>
      <p:sp>
        <p:nvSpPr>
          <p:cNvPr id="966" name="Google Shape;966;p17"/>
          <p:cNvSpPr txBox="1">
            <a:spLocks noGrp="1"/>
          </p:cNvSpPr>
          <p:nvPr>
            <p:ph type="subTitle" idx="15"/>
          </p:nvPr>
        </p:nvSpPr>
        <p:spPr>
          <a:xfrm>
            <a:off x="8122719" y="4031315"/>
            <a:ext cx="2736400" cy="52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Irish Grover"/>
              <a:buNone/>
              <a:defRPr sz="2667">
                <a:solidFill>
                  <a:schemeClr val="dk1"/>
                </a:solidFill>
                <a:latin typeface="Chango"/>
                <a:ea typeface="Chango"/>
                <a:cs typeface="Chango"/>
                <a:sym typeface="Chango"/>
              </a:defRPr>
            </a:lvl1pPr>
            <a:lvl2pPr lvl="1"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2pPr>
            <a:lvl3pPr lvl="2"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3pPr>
            <a:lvl4pPr lvl="3"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4pPr>
            <a:lvl5pPr lvl="4"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5pPr>
            <a:lvl6pPr lvl="5"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6pPr>
            <a:lvl7pPr lvl="6"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7pPr>
            <a:lvl8pPr lvl="7"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8pPr>
            <a:lvl9pPr lvl="8" algn="ctr" rtl="0">
              <a:lnSpc>
                <a:spcPct val="100000"/>
              </a:lnSpc>
              <a:spcBef>
                <a:spcPts val="0"/>
              </a:spcBef>
              <a:spcAft>
                <a:spcPts val="0"/>
              </a:spcAft>
              <a:buClr>
                <a:schemeClr val="dk1"/>
              </a:buClr>
              <a:buSzPts val="2000"/>
              <a:buFont typeface="Irish Grover"/>
              <a:buNone/>
              <a:defRPr sz="2667">
                <a:solidFill>
                  <a:schemeClr val="dk1"/>
                </a:solidFill>
                <a:latin typeface="Irish Grover"/>
                <a:ea typeface="Irish Grover"/>
                <a:cs typeface="Irish Grover"/>
                <a:sym typeface="Irish Grover"/>
              </a:defRPr>
            </a:lvl9pPr>
          </a:lstStyle>
          <a:p>
            <a:endParaRPr/>
          </a:p>
        </p:txBody>
      </p:sp>
      <p:grpSp>
        <p:nvGrpSpPr>
          <p:cNvPr id="967" name="Google Shape;967;p17"/>
          <p:cNvGrpSpPr/>
          <p:nvPr/>
        </p:nvGrpSpPr>
        <p:grpSpPr>
          <a:xfrm>
            <a:off x="64792" y="-138845"/>
            <a:ext cx="12011712" cy="6923876"/>
            <a:chOff x="48594" y="-104134"/>
            <a:chExt cx="9008784" cy="5192907"/>
          </a:xfrm>
        </p:grpSpPr>
        <p:sp>
          <p:nvSpPr>
            <p:cNvPr id="968" name="Google Shape;968;p17"/>
            <p:cNvSpPr/>
            <p:nvPr/>
          </p:nvSpPr>
          <p:spPr>
            <a:xfrm>
              <a:off x="2421430" y="135148"/>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69" name="Google Shape;969;p17"/>
            <p:cNvGrpSpPr/>
            <p:nvPr/>
          </p:nvGrpSpPr>
          <p:grpSpPr>
            <a:xfrm>
              <a:off x="910371" y="-104134"/>
              <a:ext cx="364861" cy="363915"/>
              <a:chOff x="2789668" y="759261"/>
              <a:chExt cx="440069" cy="438928"/>
            </a:xfrm>
          </p:grpSpPr>
          <p:sp>
            <p:nvSpPr>
              <p:cNvPr id="970" name="Google Shape;970;p17"/>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17"/>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17"/>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17"/>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7"/>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17"/>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17"/>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7"/>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7"/>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9" name="Google Shape;979;p17"/>
            <p:cNvGrpSpPr/>
            <p:nvPr/>
          </p:nvGrpSpPr>
          <p:grpSpPr>
            <a:xfrm rot="1707536">
              <a:off x="3148488" y="4671127"/>
              <a:ext cx="459736" cy="327921"/>
              <a:chOff x="4879302" y="1958088"/>
              <a:chExt cx="715237" cy="510165"/>
            </a:xfrm>
          </p:grpSpPr>
          <p:sp>
            <p:nvSpPr>
              <p:cNvPr id="980" name="Google Shape;980;p17"/>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7"/>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7"/>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83" name="Google Shape;983;p17"/>
              <p:cNvGrpSpPr/>
              <p:nvPr/>
            </p:nvGrpSpPr>
            <p:grpSpPr>
              <a:xfrm>
                <a:off x="4937962" y="2055352"/>
                <a:ext cx="566907" cy="373034"/>
                <a:chOff x="5290896" y="3020653"/>
                <a:chExt cx="865243" cy="569344"/>
              </a:xfrm>
            </p:grpSpPr>
            <p:sp>
              <p:nvSpPr>
                <p:cNvPr id="984" name="Google Shape;984;p17"/>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7"/>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17"/>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7"/>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7"/>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17"/>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7"/>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17"/>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17"/>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17"/>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7"/>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17"/>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7"/>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7"/>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7"/>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7"/>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7"/>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7"/>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7"/>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7"/>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7"/>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17"/>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06" name="Google Shape;1006;p17"/>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7"/>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7"/>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7"/>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0" name="Google Shape;1010;p17"/>
            <p:cNvGrpSpPr/>
            <p:nvPr/>
          </p:nvGrpSpPr>
          <p:grpSpPr>
            <a:xfrm rot="1707536">
              <a:off x="8547288" y="1174952"/>
              <a:ext cx="459736" cy="327921"/>
              <a:chOff x="4879302" y="1958088"/>
              <a:chExt cx="715237" cy="510165"/>
            </a:xfrm>
          </p:grpSpPr>
          <p:sp>
            <p:nvSpPr>
              <p:cNvPr id="1011" name="Google Shape;1011;p17"/>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17"/>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7"/>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14" name="Google Shape;1014;p17"/>
              <p:cNvGrpSpPr/>
              <p:nvPr/>
            </p:nvGrpSpPr>
            <p:grpSpPr>
              <a:xfrm>
                <a:off x="4937962" y="2055352"/>
                <a:ext cx="566907" cy="373034"/>
                <a:chOff x="5290896" y="3020653"/>
                <a:chExt cx="865243" cy="569344"/>
              </a:xfrm>
            </p:grpSpPr>
            <p:sp>
              <p:nvSpPr>
                <p:cNvPr id="1015" name="Google Shape;1015;p17"/>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17"/>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17"/>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7"/>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17"/>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17"/>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17"/>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7"/>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17"/>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17"/>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7"/>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7"/>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7"/>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7"/>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7"/>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17"/>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17"/>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7"/>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17"/>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17"/>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17"/>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17"/>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7" name="Google Shape;1037;p17"/>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17"/>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17"/>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7"/>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41" name="Google Shape;1041;p17"/>
            <p:cNvGrpSpPr/>
            <p:nvPr/>
          </p:nvGrpSpPr>
          <p:grpSpPr>
            <a:xfrm>
              <a:off x="8594721" y="3339116"/>
              <a:ext cx="364861" cy="363915"/>
              <a:chOff x="2789668" y="759261"/>
              <a:chExt cx="440069" cy="438928"/>
            </a:xfrm>
          </p:grpSpPr>
          <p:sp>
            <p:nvSpPr>
              <p:cNvPr id="1042" name="Google Shape;1042;p17"/>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7"/>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7"/>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7"/>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7"/>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7"/>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7"/>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7"/>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7"/>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51" name="Google Shape;1051;p17"/>
            <p:cNvGrpSpPr/>
            <p:nvPr/>
          </p:nvGrpSpPr>
          <p:grpSpPr>
            <a:xfrm rot="1707536">
              <a:off x="5017188" y="28477"/>
              <a:ext cx="459736" cy="327921"/>
              <a:chOff x="4879302" y="1958088"/>
              <a:chExt cx="715237" cy="510165"/>
            </a:xfrm>
          </p:grpSpPr>
          <p:sp>
            <p:nvSpPr>
              <p:cNvPr id="1052" name="Google Shape;1052;p17"/>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7"/>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7"/>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55" name="Google Shape;1055;p17"/>
              <p:cNvGrpSpPr/>
              <p:nvPr/>
            </p:nvGrpSpPr>
            <p:grpSpPr>
              <a:xfrm>
                <a:off x="4937962" y="2055352"/>
                <a:ext cx="566907" cy="373034"/>
                <a:chOff x="5290896" y="3020653"/>
                <a:chExt cx="865243" cy="569344"/>
              </a:xfrm>
            </p:grpSpPr>
            <p:sp>
              <p:nvSpPr>
                <p:cNvPr id="1056" name="Google Shape;1056;p17"/>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7"/>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7"/>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7"/>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7"/>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7"/>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7"/>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7"/>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7"/>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17"/>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7"/>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7"/>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7"/>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7"/>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7"/>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7"/>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7"/>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7"/>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7"/>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7"/>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7"/>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7"/>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8" name="Google Shape;1078;p17"/>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7"/>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7"/>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7"/>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82" name="Google Shape;1082;p17"/>
            <p:cNvGrpSpPr/>
            <p:nvPr/>
          </p:nvGrpSpPr>
          <p:grpSpPr>
            <a:xfrm rot="6852270">
              <a:off x="114649" y="2111398"/>
              <a:ext cx="729665" cy="616845"/>
              <a:chOff x="6880291" y="4084285"/>
              <a:chExt cx="729656" cy="616837"/>
            </a:xfrm>
          </p:grpSpPr>
          <p:sp>
            <p:nvSpPr>
              <p:cNvPr id="1083" name="Google Shape;1083;p17"/>
              <p:cNvSpPr/>
              <p:nvPr/>
            </p:nvSpPr>
            <p:spPr>
              <a:xfrm>
                <a:off x="6880291" y="4084285"/>
                <a:ext cx="729656" cy="616837"/>
              </a:xfrm>
              <a:custGeom>
                <a:avLst/>
                <a:gdLst/>
                <a:ahLst/>
                <a:cxnLst/>
                <a:rect l="l" t="t" r="r" b="b"/>
                <a:pathLst>
                  <a:path w="17113" h="14467" extrusionOk="0">
                    <a:moveTo>
                      <a:pt x="11735" y="1"/>
                    </a:moveTo>
                    <a:cubicBezTo>
                      <a:pt x="11451" y="1"/>
                      <a:pt x="11167" y="53"/>
                      <a:pt x="10903" y="161"/>
                    </a:cubicBezTo>
                    <a:cubicBezTo>
                      <a:pt x="10282" y="416"/>
                      <a:pt x="9765" y="976"/>
                      <a:pt x="9485" y="1699"/>
                    </a:cubicBezTo>
                    <a:cubicBezTo>
                      <a:pt x="9439" y="1819"/>
                      <a:pt x="9400" y="1940"/>
                      <a:pt x="9367" y="2063"/>
                    </a:cubicBezTo>
                    <a:cubicBezTo>
                      <a:pt x="9115" y="1670"/>
                      <a:pt x="8782" y="1297"/>
                      <a:pt x="8332" y="1027"/>
                    </a:cubicBezTo>
                    <a:cubicBezTo>
                      <a:pt x="7910" y="773"/>
                      <a:pt x="7411" y="629"/>
                      <a:pt x="6927" y="624"/>
                    </a:cubicBezTo>
                    <a:cubicBezTo>
                      <a:pt x="6916" y="624"/>
                      <a:pt x="6906" y="624"/>
                      <a:pt x="6896" y="624"/>
                    </a:cubicBezTo>
                    <a:cubicBezTo>
                      <a:pt x="6352" y="624"/>
                      <a:pt x="5860" y="791"/>
                      <a:pt x="5473" y="1109"/>
                    </a:cubicBezTo>
                    <a:cubicBezTo>
                      <a:pt x="4978" y="1515"/>
                      <a:pt x="4673" y="2156"/>
                      <a:pt x="4634" y="2867"/>
                    </a:cubicBezTo>
                    <a:lnTo>
                      <a:pt x="4634" y="2869"/>
                    </a:lnTo>
                    <a:cubicBezTo>
                      <a:pt x="4619" y="3177"/>
                      <a:pt x="4665" y="3484"/>
                      <a:pt x="4743" y="3779"/>
                    </a:cubicBezTo>
                    <a:cubicBezTo>
                      <a:pt x="4161" y="3941"/>
                      <a:pt x="3646" y="4269"/>
                      <a:pt x="3285" y="4721"/>
                    </a:cubicBezTo>
                    <a:cubicBezTo>
                      <a:pt x="2659" y="5509"/>
                      <a:pt x="2571" y="6628"/>
                      <a:pt x="3071" y="7443"/>
                    </a:cubicBezTo>
                    <a:cubicBezTo>
                      <a:pt x="3421" y="8016"/>
                      <a:pt x="4056" y="8435"/>
                      <a:pt x="4815" y="8596"/>
                    </a:cubicBezTo>
                    <a:cubicBezTo>
                      <a:pt x="5102" y="8657"/>
                      <a:pt x="5388" y="8680"/>
                      <a:pt x="5668" y="8680"/>
                    </a:cubicBezTo>
                    <a:cubicBezTo>
                      <a:pt x="5998" y="8680"/>
                      <a:pt x="6321" y="8648"/>
                      <a:pt x="6632" y="8611"/>
                    </a:cubicBezTo>
                    <a:cubicBezTo>
                      <a:pt x="7036" y="8561"/>
                      <a:pt x="7439" y="8498"/>
                      <a:pt x="7840" y="8422"/>
                    </a:cubicBezTo>
                    <a:lnTo>
                      <a:pt x="7840" y="8422"/>
                    </a:lnTo>
                    <a:cubicBezTo>
                      <a:pt x="5905" y="10071"/>
                      <a:pt x="3022" y="11694"/>
                      <a:pt x="577" y="12826"/>
                    </a:cubicBezTo>
                    <a:lnTo>
                      <a:pt x="571" y="12828"/>
                    </a:lnTo>
                    <a:cubicBezTo>
                      <a:pt x="169" y="13018"/>
                      <a:pt x="0" y="13482"/>
                      <a:pt x="185" y="13884"/>
                    </a:cubicBezTo>
                    <a:cubicBezTo>
                      <a:pt x="244" y="14009"/>
                      <a:pt x="329" y="14113"/>
                      <a:pt x="431" y="14191"/>
                    </a:cubicBezTo>
                    <a:cubicBezTo>
                      <a:pt x="567" y="14295"/>
                      <a:pt x="734" y="14352"/>
                      <a:pt x="907" y="14352"/>
                    </a:cubicBezTo>
                    <a:cubicBezTo>
                      <a:pt x="1018" y="14352"/>
                      <a:pt x="1131" y="14328"/>
                      <a:pt x="1240" y="14278"/>
                    </a:cubicBezTo>
                    <a:lnTo>
                      <a:pt x="1254" y="14272"/>
                    </a:lnTo>
                    <a:cubicBezTo>
                      <a:pt x="2588" y="13633"/>
                      <a:pt x="6444" y="11683"/>
                      <a:pt x="8999" y="9371"/>
                    </a:cubicBezTo>
                    <a:lnTo>
                      <a:pt x="8999" y="9371"/>
                    </a:lnTo>
                    <a:cubicBezTo>
                      <a:pt x="8943" y="9849"/>
                      <a:pt x="8914" y="10307"/>
                      <a:pt x="8905" y="10779"/>
                    </a:cubicBezTo>
                    <a:cubicBezTo>
                      <a:pt x="8892" y="11515"/>
                      <a:pt x="8953" y="12593"/>
                      <a:pt x="9625" y="13435"/>
                    </a:cubicBezTo>
                    <a:cubicBezTo>
                      <a:pt x="9933" y="13820"/>
                      <a:pt x="10350" y="14128"/>
                      <a:pt x="10802" y="14302"/>
                    </a:cubicBezTo>
                    <a:cubicBezTo>
                      <a:pt x="11086" y="14412"/>
                      <a:pt x="11373" y="14466"/>
                      <a:pt x="11654" y="14466"/>
                    </a:cubicBezTo>
                    <a:cubicBezTo>
                      <a:pt x="11887" y="14466"/>
                      <a:pt x="12116" y="14429"/>
                      <a:pt x="12335" y="14353"/>
                    </a:cubicBezTo>
                    <a:cubicBezTo>
                      <a:pt x="12940" y="14145"/>
                      <a:pt x="13450" y="13650"/>
                      <a:pt x="13733" y="12996"/>
                    </a:cubicBezTo>
                    <a:lnTo>
                      <a:pt x="13733" y="12995"/>
                    </a:lnTo>
                    <a:cubicBezTo>
                      <a:pt x="13855" y="12711"/>
                      <a:pt x="13918" y="12407"/>
                      <a:pt x="13948" y="12103"/>
                    </a:cubicBezTo>
                    <a:cubicBezTo>
                      <a:pt x="14034" y="12111"/>
                      <a:pt x="14120" y="12114"/>
                      <a:pt x="14205" y="12114"/>
                    </a:cubicBezTo>
                    <a:cubicBezTo>
                      <a:pt x="14719" y="12114"/>
                      <a:pt x="15218" y="11984"/>
                      <a:pt x="15643" y="11727"/>
                    </a:cubicBezTo>
                    <a:cubicBezTo>
                      <a:pt x="16504" y="11207"/>
                      <a:pt x="16976" y="10189"/>
                      <a:pt x="16791" y="9251"/>
                    </a:cubicBezTo>
                    <a:cubicBezTo>
                      <a:pt x="16661" y="8591"/>
                      <a:pt x="16212" y="7977"/>
                      <a:pt x="15557" y="7562"/>
                    </a:cubicBezTo>
                    <a:cubicBezTo>
                      <a:pt x="15394" y="7460"/>
                      <a:pt x="15229" y="7374"/>
                      <a:pt x="15059" y="7299"/>
                    </a:cubicBezTo>
                    <a:cubicBezTo>
                      <a:pt x="15536" y="7112"/>
                      <a:pt x="16016" y="6830"/>
                      <a:pt x="16393" y="6384"/>
                    </a:cubicBezTo>
                    <a:cubicBezTo>
                      <a:pt x="16712" y="6007"/>
                      <a:pt x="16934" y="5538"/>
                      <a:pt x="17017" y="5060"/>
                    </a:cubicBezTo>
                    <a:cubicBezTo>
                      <a:pt x="17112" y="4512"/>
                      <a:pt x="17028" y="3989"/>
                      <a:pt x="16771" y="3547"/>
                    </a:cubicBezTo>
                    <a:cubicBezTo>
                      <a:pt x="16450" y="2993"/>
                      <a:pt x="15867" y="2589"/>
                      <a:pt x="15170" y="2438"/>
                    </a:cubicBezTo>
                    <a:lnTo>
                      <a:pt x="15169" y="2438"/>
                    </a:lnTo>
                    <a:cubicBezTo>
                      <a:pt x="14983" y="2398"/>
                      <a:pt x="14795" y="2381"/>
                      <a:pt x="14608" y="2381"/>
                    </a:cubicBezTo>
                    <a:cubicBezTo>
                      <a:pt x="14489" y="2381"/>
                      <a:pt x="14370" y="2388"/>
                      <a:pt x="14253" y="2400"/>
                    </a:cubicBezTo>
                    <a:cubicBezTo>
                      <a:pt x="14186" y="1799"/>
                      <a:pt x="13945" y="1238"/>
                      <a:pt x="13556" y="809"/>
                    </a:cubicBezTo>
                    <a:cubicBezTo>
                      <a:pt x="13081" y="287"/>
                      <a:pt x="12403" y="1"/>
                      <a:pt x="11735"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7"/>
              <p:cNvSpPr/>
              <p:nvPr/>
            </p:nvSpPr>
            <p:spPr>
              <a:xfrm>
                <a:off x="6909413" y="4382623"/>
                <a:ext cx="404374" cy="280171"/>
              </a:xfrm>
              <a:custGeom>
                <a:avLst/>
                <a:gdLst/>
                <a:ahLst/>
                <a:cxnLst/>
                <a:rect l="l" t="t" r="r" b="b"/>
                <a:pathLst>
                  <a:path w="9484" h="6571" extrusionOk="0">
                    <a:moveTo>
                      <a:pt x="9432" y="1"/>
                    </a:moveTo>
                    <a:cubicBezTo>
                      <a:pt x="9418" y="1"/>
                      <a:pt x="9403" y="8"/>
                      <a:pt x="9394" y="22"/>
                    </a:cubicBezTo>
                    <a:cubicBezTo>
                      <a:pt x="7666" y="2544"/>
                      <a:pt x="2940" y="5070"/>
                      <a:pt x="134" y="6333"/>
                    </a:cubicBezTo>
                    <a:cubicBezTo>
                      <a:pt x="0" y="6395"/>
                      <a:pt x="66" y="6571"/>
                      <a:pt x="182" y="6571"/>
                    </a:cubicBezTo>
                    <a:cubicBezTo>
                      <a:pt x="199" y="6571"/>
                      <a:pt x="216" y="6567"/>
                      <a:pt x="234" y="6559"/>
                    </a:cubicBezTo>
                    <a:cubicBezTo>
                      <a:pt x="3049" y="5244"/>
                      <a:pt x="7767" y="2636"/>
                      <a:pt x="9471" y="70"/>
                    </a:cubicBezTo>
                    <a:lnTo>
                      <a:pt x="9471" y="71"/>
                    </a:lnTo>
                    <a:cubicBezTo>
                      <a:pt x="9484" y="49"/>
                      <a:pt x="9477" y="22"/>
                      <a:pt x="9457" y="8"/>
                    </a:cubicBezTo>
                    <a:cubicBezTo>
                      <a:pt x="9449" y="3"/>
                      <a:pt x="9441" y="1"/>
                      <a:pt x="9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7"/>
              <p:cNvSpPr/>
              <p:nvPr/>
            </p:nvSpPr>
            <p:spPr>
              <a:xfrm>
                <a:off x="7300447" y="4113151"/>
                <a:ext cx="287803" cy="276206"/>
              </a:xfrm>
              <a:custGeom>
                <a:avLst/>
                <a:gdLst/>
                <a:ahLst/>
                <a:cxnLst/>
                <a:rect l="l" t="t" r="r" b="b"/>
                <a:pathLst>
                  <a:path w="6750" h="6478" extrusionOk="0">
                    <a:moveTo>
                      <a:pt x="1947" y="0"/>
                    </a:moveTo>
                    <a:cubicBezTo>
                      <a:pt x="1757" y="0"/>
                      <a:pt x="1567" y="34"/>
                      <a:pt x="1388" y="105"/>
                    </a:cubicBezTo>
                    <a:cubicBezTo>
                      <a:pt x="893" y="302"/>
                      <a:pt x="531" y="754"/>
                      <a:pt x="333" y="1251"/>
                    </a:cubicBezTo>
                    <a:cubicBezTo>
                      <a:pt x="136" y="1747"/>
                      <a:pt x="83" y="2288"/>
                      <a:pt x="57" y="2821"/>
                    </a:cubicBezTo>
                    <a:cubicBezTo>
                      <a:pt x="0" y="3987"/>
                      <a:pt x="54" y="5157"/>
                      <a:pt x="221" y="6312"/>
                    </a:cubicBezTo>
                    <a:cubicBezTo>
                      <a:pt x="227" y="6357"/>
                      <a:pt x="234" y="6402"/>
                      <a:pt x="240" y="6447"/>
                    </a:cubicBezTo>
                    <a:cubicBezTo>
                      <a:pt x="254" y="6447"/>
                      <a:pt x="267" y="6447"/>
                      <a:pt x="280" y="6449"/>
                    </a:cubicBezTo>
                    <a:cubicBezTo>
                      <a:pt x="705" y="6467"/>
                      <a:pt x="1102" y="6478"/>
                      <a:pt x="1485" y="6478"/>
                    </a:cubicBezTo>
                    <a:cubicBezTo>
                      <a:pt x="2347" y="6478"/>
                      <a:pt x="3131" y="6424"/>
                      <a:pt x="3975" y="6283"/>
                    </a:cubicBezTo>
                    <a:cubicBezTo>
                      <a:pt x="4846" y="6136"/>
                      <a:pt x="5572" y="5872"/>
                      <a:pt x="6055" y="5312"/>
                    </a:cubicBezTo>
                    <a:cubicBezTo>
                      <a:pt x="6540" y="4752"/>
                      <a:pt x="6749" y="3899"/>
                      <a:pt x="6384" y="3255"/>
                    </a:cubicBezTo>
                    <a:cubicBezTo>
                      <a:pt x="6147" y="2835"/>
                      <a:pt x="5700" y="2562"/>
                      <a:pt x="5231" y="2455"/>
                    </a:cubicBezTo>
                    <a:cubicBezTo>
                      <a:pt x="5088" y="2422"/>
                      <a:pt x="4939" y="2409"/>
                      <a:pt x="4787" y="2409"/>
                    </a:cubicBezTo>
                    <a:cubicBezTo>
                      <a:pt x="4441" y="2409"/>
                      <a:pt x="4083" y="2478"/>
                      <a:pt x="3757" y="2552"/>
                    </a:cubicBezTo>
                    <a:cubicBezTo>
                      <a:pt x="3893" y="1872"/>
                      <a:pt x="3742" y="1120"/>
                      <a:pt x="3280" y="601"/>
                    </a:cubicBezTo>
                    <a:cubicBezTo>
                      <a:pt x="2946" y="227"/>
                      <a:pt x="2444" y="0"/>
                      <a:pt x="19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7"/>
              <p:cNvSpPr/>
              <p:nvPr/>
            </p:nvSpPr>
            <p:spPr>
              <a:xfrm>
                <a:off x="7308164" y="4261958"/>
                <a:ext cx="116528" cy="128126"/>
              </a:xfrm>
              <a:custGeom>
                <a:avLst/>
                <a:gdLst/>
                <a:ahLst/>
                <a:cxnLst/>
                <a:rect l="l" t="t" r="r" b="b"/>
                <a:pathLst>
                  <a:path w="2733" h="3005" extrusionOk="0">
                    <a:moveTo>
                      <a:pt x="1103" y="45"/>
                    </a:moveTo>
                    <a:cubicBezTo>
                      <a:pt x="1116" y="45"/>
                      <a:pt x="1129" y="46"/>
                      <a:pt x="1141" y="47"/>
                    </a:cubicBezTo>
                    <a:lnTo>
                      <a:pt x="1140" y="47"/>
                    </a:lnTo>
                    <a:cubicBezTo>
                      <a:pt x="1240" y="54"/>
                      <a:pt x="1333" y="93"/>
                      <a:pt x="1395" y="159"/>
                    </a:cubicBezTo>
                    <a:cubicBezTo>
                      <a:pt x="1488" y="256"/>
                      <a:pt x="1528" y="407"/>
                      <a:pt x="1514" y="609"/>
                    </a:cubicBezTo>
                    <a:cubicBezTo>
                      <a:pt x="1495" y="881"/>
                      <a:pt x="1457" y="1060"/>
                      <a:pt x="1307" y="1283"/>
                    </a:cubicBezTo>
                    <a:cubicBezTo>
                      <a:pt x="1300" y="1291"/>
                      <a:pt x="1301" y="1303"/>
                      <a:pt x="1309" y="1311"/>
                    </a:cubicBezTo>
                    <a:cubicBezTo>
                      <a:pt x="1313" y="1315"/>
                      <a:pt x="1319" y="1318"/>
                      <a:pt x="1325" y="1318"/>
                    </a:cubicBezTo>
                    <a:cubicBezTo>
                      <a:pt x="1329" y="1318"/>
                      <a:pt x="1333" y="1317"/>
                      <a:pt x="1336" y="1315"/>
                    </a:cubicBezTo>
                    <a:cubicBezTo>
                      <a:pt x="1519" y="1210"/>
                      <a:pt x="1708" y="1165"/>
                      <a:pt x="1907" y="1116"/>
                    </a:cubicBezTo>
                    <a:cubicBezTo>
                      <a:pt x="1947" y="1106"/>
                      <a:pt x="1987" y="1097"/>
                      <a:pt x="2027" y="1086"/>
                    </a:cubicBezTo>
                    <a:cubicBezTo>
                      <a:pt x="2092" y="1069"/>
                      <a:pt x="2180" y="1053"/>
                      <a:pt x="2270" y="1053"/>
                    </a:cubicBezTo>
                    <a:cubicBezTo>
                      <a:pt x="2388" y="1053"/>
                      <a:pt x="2509" y="1081"/>
                      <a:pt x="2586" y="1177"/>
                    </a:cubicBezTo>
                    <a:cubicBezTo>
                      <a:pt x="2733" y="1359"/>
                      <a:pt x="2597" y="1637"/>
                      <a:pt x="2552" y="1717"/>
                    </a:cubicBezTo>
                    <a:cubicBezTo>
                      <a:pt x="2213" y="2328"/>
                      <a:pt x="1514" y="2634"/>
                      <a:pt x="989" y="2783"/>
                    </a:cubicBezTo>
                    <a:cubicBezTo>
                      <a:pt x="693" y="2867"/>
                      <a:pt x="387" y="2926"/>
                      <a:pt x="81" y="2957"/>
                    </a:cubicBezTo>
                    <a:cubicBezTo>
                      <a:pt x="94" y="2772"/>
                      <a:pt x="83" y="2591"/>
                      <a:pt x="72" y="2415"/>
                    </a:cubicBezTo>
                    <a:cubicBezTo>
                      <a:pt x="59" y="2200"/>
                      <a:pt x="46" y="1979"/>
                      <a:pt x="76" y="1756"/>
                    </a:cubicBezTo>
                    <a:cubicBezTo>
                      <a:pt x="140" y="1299"/>
                      <a:pt x="246" y="778"/>
                      <a:pt x="549" y="382"/>
                    </a:cubicBezTo>
                    <a:cubicBezTo>
                      <a:pt x="670" y="224"/>
                      <a:pt x="801" y="120"/>
                      <a:pt x="938" y="73"/>
                    </a:cubicBezTo>
                    <a:cubicBezTo>
                      <a:pt x="992" y="55"/>
                      <a:pt x="1048" y="45"/>
                      <a:pt x="1103" y="45"/>
                    </a:cubicBezTo>
                    <a:close/>
                    <a:moveTo>
                      <a:pt x="1102" y="1"/>
                    </a:moveTo>
                    <a:cubicBezTo>
                      <a:pt x="1043" y="1"/>
                      <a:pt x="983" y="10"/>
                      <a:pt x="924" y="31"/>
                    </a:cubicBezTo>
                    <a:cubicBezTo>
                      <a:pt x="778" y="80"/>
                      <a:pt x="640" y="190"/>
                      <a:pt x="514" y="355"/>
                    </a:cubicBezTo>
                    <a:cubicBezTo>
                      <a:pt x="205" y="759"/>
                      <a:pt x="97" y="1287"/>
                      <a:pt x="32" y="1750"/>
                    </a:cubicBezTo>
                    <a:cubicBezTo>
                      <a:pt x="1" y="1977"/>
                      <a:pt x="14" y="2201"/>
                      <a:pt x="28" y="2418"/>
                    </a:cubicBezTo>
                    <a:cubicBezTo>
                      <a:pt x="39" y="2601"/>
                      <a:pt x="49" y="2791"/>
                      <a:pt x="34" y="2981"/>
                    </a:cubicBezTo>
                    <a:cubicBezTo>
                      <a:pt x="33" y="2987"/>
                      <a:pt x="36" y="2994"/>
                      <a:pt x="41" y="2998"/>
                    </a:cubicBezTo>
                    <a:cubicBezTo>
                      <a:pt x="44" y="3003"/>
                      <a:pt x="49" y="3005"/>
                      <a:pt x="55" y="3005"/>
                    </a:cubicBezTo>
                    <a:lnTo>
                      <a:pt x="59" y="3005"/>
                    </a:lnTo>
                    <a:cubicBezTo>
                      <a:pt x="377" y="2973"/>
                      <a:pt x="694" y="2914"/>
                      <a:pt x="1002" y="2826"/>
                    </a:cubicBezTo>
                    <a:cubicBezTo>
                      <a:pt x="1535" y="2675"/>
                      <a:pt x="2244" y="2364"/>
                      <a:pt x="2592" y="1740"/>
                    </a:cubicBezTo>
                    <a:cubicBezTo>
                      <a:pt x="2721" y="1507"/>
                      <a:pt x="2731" y="1287"/>
                      <a:pt x="2621" y="1149"/>
                    </a:cubicBezTo>
                    <a:cubicBezTo>
                      <a:pt x="2536" y="1042"/>
                      <a:pt x="2407" y="1007"/>
                      <a:pt x="2274" y="1007"/>
                    </a:cubicBezTo>
                    <a:cubicBezTo>
                      <a:pt x="2185" y="1007"/>
                      <a:pt x="2095" y="1023"/>
                      <a:pt x="2016" y="1043"/>
                    </a:cubicBezTo>
                    <a:cubicBezTo>
                      <a:pt x="1976" y="1053"/>
                      <a:pt x="1936" y="1063"/>
                      <a:pt x="1897" y="1073"/>
                    </a:cubicBezTo>
                    <a:cubicBezTo>
                      <a:pt x="1722" y="1115"/>
                      <a:pt x="1554" y="1155"/>
                      <a:pt x="1390" y="1236"/>
                    </a:cubicBezTo>
                    <a:cubicBezTo>
                      <a:pt x="1509" y="1037"/>
                      <a:pt x="1542" y="858"/>
                      <a:pt x="1560" y="612"/>
                    </a:cubicBezTo>
                    <a:cubicBezTo>
                      <a:pt x="1575" y="397"/>
                      <a:pt x="1530" y="235"/>
                      <a:pt x="1429" y="129"/>
                    </a:cubicBezTo>
                    <a:cubicBezTo>
                      <a:pt x="1348" y="46"/>
                      <a:pt x="1229" y="1"/>
                      <a:pt x="1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7"/>
              <p:cNvSpPr/>
              <p:nvPr/>
            </p:nvSpPr>
            <p:spPr>
              <a:xfrm>
                <a:off x="7309955" y="4218552"/>
                <a:ext cx="153879" cy="170763"/>
              </a:xfrm>
              <a:custGeom>
                <a:avLst/>
                <a:gdLst/>
                <a:ahLst/>
                <a:cxnLst/>
                <a:rect l="l" t="t" r="r" b="b"/>
                <a:pathLst>
                  <a:path w="3609" h="4005" extrusionOk="0">
                    <a:moveTo>
                      <a:pt x="3584" y="1"/>
                    </a:moveTo>
                    <a:cubicBezTo>
                      <a:pt x="3579" y="1"/>
                      <a:pt x="3574" y="3"/>
                      <a:pt x="3569" y="7"/>
                    </a:cubicBezTo>
                    <a:cubicBezTo>
                      <a:pt x="2093" y="1265"/>
                      <a:pt x="993" y="2486"/>
                      <a:pt x="7" y="3969"/>
                    </a:cubicBezTo>
                    <a:cubicBezTo>
                      <a:pt x="1" y="3979"/>
                      <a:pt x="3" y="3993"/>
                      <a:pt x="14" y="4000"/>
                    </a:cubicBezTo>
                    <a:cubicBezTo>
                      <a:pt x="17" y="4002"/>
                      <a:pt x="20" y="4004"/>
                      <a:pt x="25" y="4004"/>
                    </a:cubicBezTo>
                    <a:cubicBezTo>
                      <a:pt x="32" y="4004"/>
                      <a:pt x="40" y="4001"/>
                      <a:pt x="45" y="3995"/>
                    </a:cubicBezTo>
                    <a:cubicBezTo>
                      <a:pt x="1029" y="2516"/>
                      <a:pt x="2125" y="1296"/>
                      <a:pt x="3599" y="41"/>
                    </a:cubicBezTo>
                    <a:cubicBezTo>
                      <a:pt x="3607" y="33"/>
                      <a:pt x="3608" y="18"/>
                      <a:pt x="3601" y="9"/>
                    </a:cubicBezTo>
                    <a:cubicBezTo>
                      <a:pt x="3597" y="3"/>
                      <a:pt x="3591" y="1"/>
                      <a:pt x="35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7"/>
              <p:cNvSpPr/>
              <p:nvPr/>
            </p:nvSpPr>
            <p:spPr>
              <a:xfrm>
                <a:off x="7021381" y="4137625"/>
                <a:ext cx="290020" cy="285373"/>
              </a:xfrm>
              <a:custGeom>
                <a:avLst/>
                <a:gdLst/>
                <a:ahLst/>
                <a:cxnLst/>
                <a:rect l="l" t="t" r="r" b="b"/>
                <a:pathLst>
                  <a:path w="6802" h="6693" extrusionOk="0">
                    <a:moveTo>
                      <a:pt x="3646" y="1"/>
                    </a:moveTo>
                    <a:cubicBezTo>
                      <a:pt x="3291" y="1"/>
                      <a:pt x="2944" y="100"/>
                      <a:pt x="2666" y="324"/>
                    </a:cubicBezTo>
                    <a:cubicBezTo>
                      <a:pt x="2291" y="625"/>
                      <a:pt x="2092" y="1109"/>
                      <a:pt x="2062" y="1589"/>
                    </a:cubicBezTo>
                    <a:cubicBezTo>
                      <a:pt x="2033" y="2069"/>
                      <a:pt x="2214" y="2583"/>
                      <a:pt x="2394" y="3030"/>
                    </a:cubicBezTo>
                    <a:cubicBezTo>
                      <a:pt x="2363" y="3029"/>
                      <a:pt x="2333" y="3028"/>
                      <a:pt x="2302" y="3028"/>
                    </a:cubicBezTo>
                    <a:cubicBezTo>
                      <a:pt x="1638" y="3028"/>
                      <a:pt x="964" y="3297"/>
                      <a:pt x="544" y="3813"/>
                    </a:cubicBezTo>
                    <a:cubicBezTo>
                      <a:pt x="107" y="4351"/>
                      <a:pt x="0" y="5163"/>
                      <a:pt x="357" y="5759"/>
                    </a:cubicBezTo>
                    <a:cubicBezTo>
                      <a:pt x="632" y="6217"/>
                      <a:pt x="1137" y="6501"/>
                      <a:pt x="1657" y="6617"/>
                    </a:cubicBezTo>
                    <a:cubicBezTo>
                      <a:pt x="1907" y="6672"/>
                      <a:pt x="2161" y="6693"/>
                      <a:pt x="2417" y="6693"/>
                    </a:cubicBezTo>
                    <a:cubicBezTo>
                      <a:pt x="2696" y="6693"/>
                      <a:pt x="2976" y="6668"/>
                      <a:pt x="3252" y="6637"/>
                    </a:cubicBezTo>
                    <a:cubicBezTo>
                      <a:pt x="4411" y="6508"/>
                      <a:pt x="5558" y="6267"/>
                      <a:pt x="6672" y="5917"/>
                    </a:cubicBezTo>
                    <a:cubicBezTo>
                      <a:pt x="6715" y="5904"/>
                      <a:pt x="6758" y="5890"/>
                      <a:pt x="6801" y="5876"/>
                    </a:cubicBezTo>
                    <a:cubicBezTo>
                      <a:pt x="6800" y="5863"/>
                      <a:pt x="6798" y="5850"/>
                      <a:pt x="6797" y="5837"/>
                    </a:cubicBezTo>
                    <a:cubicBezTo>
                      <a:pt x="6634" y="4462"/>
                      <a:pt x="6438" y="3386"/>
                      <a:pt x="6041" y="2216"/>
                    </a:cubicBezTo>
                    <a:cubicBezTo>
                      <a:pt x="5757" y="1379"/>
                      <a:pt x="5380" y="706"/>
                      <a:pt x="4749" y="319"/>
                    </a:cubicBezTo>
                    <a:cubicBezTo>
                      <a:pt x="4422" y="117"/>
                      <a:pt x="4029" y="1"/>
                      <a:pt x="36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7"/>
              <p:cNvSpPr/>
              <p:nvPr/>
            </p:nvSpPr>
            <p:spPr>
              <a:xfrm>
                <a:off x="7178374" y="4287583"/>
                <a:ext cx="135161" cy="110090"/>
              </a:xfrm>
              <a:custGeom>
                <a:avLst/>
                <a:gdLst/>
                <a:ahLst/>
                <a:cxnLst/>
                <a:rect l="l" t="t" r="r" b="b"/>
                <a:pathLst>
                  <a:path w="3170" h="2582" extrusionOk="0">
                    <a:moveTo>
                      <a:pt x="1229" y="46"/>
                    </a:moveTo>
                    <a:cubicBezTo>
                      <a:pt x="1343" y="46"/>
                      <a:pt x="1450" y="80"/>
                      <a:pt x="1497" y="97"/>
                    </a:cubicBezTo>
                    <a:cubicBezTo>
                      <a:pt x="2154" y="335"/>
                      <a:pt x="2568" y="975"/>
                      <a:pt x="2799" y="1470"/>
                    </a:cubicBezTo>
                    <a:cubicBezTo>
                      <a:pt x="2929" y="1749"/>
                      <a:pt x="3036" y="2040"/>
                      <a:pt x="3116" y="2339"/>
                    </a:cubicBezTo>
                    <a:cubicBezTo>
                      <a:pt x="2932" y="2355"/>
                      <a:pt x="2755" y="2395"/>
                      <a:pt x="2583" y="2434"/>
                    </a:cubicBezTo>
                    <a:cubicBezTo>
                      <a:pt x="2373" y="2481"/>
                      <a:pt x="2156" y="2530"/>
                      <a:pt x="1931" y="2534"/>
                    </a:cubicBezTo>
                    <a:cubicBezTo>
                      <a:pt x="1874" y="2536"/>
                      <a:pt x="1816" y="2537"/>
                      <a:pt x="1757" y="2537"/>
                    </a:cubicBezTo>
                    <a:cubicBezTo>
                      <a:pt x="1340" y="2537"/>
                      <a:pt x="885" y="2494"/>
                      <a:pt x="500" y="2288"/>
                    </a:cubicBezTo>
                    <a:cubicBezTo>
                      <a:pt x="324" y="2194"/>
                      <a:pt x="200" y="2082"/>
                      <a:pt x="132" y="1954"/>
                    </a:cubicBezTo>
                    <a:cubicBezTo>
                      <a:pt x="48" y="1797"/>
                      <a:pt x="53" y="1610"/>
                      <a:pt x="144" y="1488"/>
                    </a:cubicBezTo>
                    <a:cubicBezTo>
                      <a:pt x="224" y="1381"/>
                      <a:pt x="367" y="1318"/>
                      <a:pt x="569" y="1300"/>
                    </a:cubicBezTo>
                    <a:cubicBezTo>
                      <a:pt x="646" y="1293"/>
                      <a:pt x="716" y="1289"/>
                      <a:pt x="783" y="1289"/>
                    </a:cubicBezTo>
                    <a:cubicBezTo>
                      <a:pt x="818" y="1289"/>
                      <a:pt x="852" y="1290"/>
                      <a:pt x="886" y="1292"/>
                    </a:cubicBezTo>
                    <a:cubicBezTo>
                      <a:pt x="1011" y="1302"/>
                      <a:pt x="1129" y="1332"/>
                      <a:pt x="1267" y="1396"/>
                    </a:cubicBezTo>
                    <a:cubicBezTo>
                      <a:pt x="1271" y="1398"/>
                      <a:pt x="1274" y="1398"/>
                      <a:pt x="1277" y="1398"/>
                    </a:cubicBezTo>
                    <a:cubicBezTo>
                      <a:pt x="1284" y="1398"/>
                      <a:pt x="1290" y="1395"/>
                      <a:pt x="1295" y="1390"/>
                    </a:cubicBezTo>
                    <a:cubicBezTo>
                      <a:pt x="1301" y="1382"/>
                      <a:pt x="1301" y="1370"/>
                      <a:pt x="1295" y="1362"/>
                    </a:cubicBezTo>
                    <a:cubicBezTo>
                      <a:pt x="1162" y="1198"/>
                      <a:pt x="1086" y="1019"/>
                      <a:pt x="1006" y="830"/>
                    </a:cubicBezTo>
                    <a:cubicBezTo>
                      <a:pt x="991" y="793"/>
                      <a:pt x="975" y="755"/>
                      <a:pt x="958" y="716"/>
                    </a:cubicBezTo>
                    <a:cubicBezTo>
                      <a:pt x="896" y="573"/>
                      <a:pt x="813" y="310"/>
                      <a:pt x="957" y="151"/>
                    </a:cubicBezTo>
                    <a:cubicBezTo>
                      <a:pt x="1030" y="71"/>
                      <a:pt x="1132" y="46"/>
                      <a:pt x="1229" y="46"/>
                    </a:cubicBezTo>
                    <a:close/>
                    <a:moveTo>
                      <a:pt x="1233" y="1"/>
                    </a:moveTo>
                    <a:cubicBezTo>
                      <a:pt x="1104" y="1"/>
                      <a:pt x="995" y="41"/>
                      <a:pt x="924" y="120"/>
                    </a:cubicBezTo>
                    <a:cubicBezTo>
                      <a:pt x="771" y="289"/>
                      <a:pt x="836" y="548"/>
                      <a:pt x="917" y="735"/>
                    </a:cubicBezTo>
                    <a:cubicBezTo>
                      <a:pt x="933" y="772"/>
                      <a:pt x="950" y="810"/>
                      <a:pt x="965" y="847"/>
                    </a:cubicBezTo>
                    <a:cubicBezTo>
                      <a:pt x="1035" y="1015"/>
                      <a:pt x="1102" y="1172"/>
                      <a:pt x="1208" y="1322"/>
                    </a:cubicBezTo>
                    <a:cubicBezTo>
                      <a:pt x="1060" y="1264"/>
                      <a:pt x="927" y="1243"/>
                      <a:pt x="780" y="1243"/>
                    </a:cubicBezTo>
                    <a:cubicBezTo>
                      <a:pt x="712" y="1243"/>
                      <a:pt x="642" y="1247"/>
                      <a:pt x="565" y="1255"/>
                    </a:cubicBezTo>
                    <a:cubicBezTo>
                      <a:pt x="351" y="1274"/>
                      <a:pt x="197" y="1343"/>
                      <a:pt x="109" y="1461"/>
                    </a:cubicBezTo>
                    <a:cubicBezTo>
                      <a:pt x="7" y="1596"/>
                      <a:pt x="1" y="1803"/>
                      <a:pt x="92" y="1974"/>
                    </a:cubicBezTo>
                    <a:cubicBezTo>
                      <a:pt x="165" y="2111"/>
                      <a:pt x="295" y="2230"/>
                      <a:pt x="478" y="2328"/>
                    </a:cubicBezTo>
                    <a:cubicBezTo>
                      <a:pt x="759" y="2478"/>
                      <a:pt x="1075" y="2543"/>
                      <a:pt x="1387" y="2568"/>
                    </a:cubicBezTo>
                    <a:cubicBezTo>
                      <a:pt x="1515" y="2578"/>
                      <a:pt x="1641" y="2582"/>
                      <a:pt x="1764" y="2582"/>
                    </a:cubicBezTo>
                    <a:cubicBezTo>
                      <a:pt x="1821" y="2582"/>
                      <a:pt x="1877" y="2581"/>
                      <a:pt x="1932" y="2580"/>
                    </a:cubicBezTo>
                    <a:cubicBezTo>
                      <a:pt x="2162" y="2574"/>
                      <a:pt x="2381" y="2525"/>
                      <a:pt x="2593" y="2477"/>
                    </a:cubicBezTo>
                    <a:cubicBezTo>
                      <a:pt x="2771" y="2437"/>
                      <a:pt x="2956" y="2396"/>
                      <a:pt x="3147" y="2381"/>
                    </a:cubicBezTo>
                    <a:cubicBezTo>
                      <a:pt x="3154" y="2380"/>
                      <a:pt x="3159" y="2377"/>
                      <a:pt x="3164" y="2371"/>
                    </a:cubicBezTo>
                    <a:cubicBezTo>
                      <a:pt x="3167" y="2366"/>
                      <a:pt x="3169" y="2359"/>
                      <a:pt x="3167" y="2353"/>
                    </a:cubicBezTo>
                    <a:cubicBezTo>
                      <a:pt x="3086" y="2044"/>
                      <a:pt x="2976" y="1740"/>
                      <a:pt x="2840" y="1450"/>
                    </a:cubicBezTo>
                    <a:cubicBezTo>
                      <a:pt x="2605" y="947"/>
                      <a:pt x="2184" y="298"/>
                      <a:pt x="1513" y="55"/>
                    </a:cubicBezTo>
                    <a:cubicBezTo>
                      <a:pt x="1413" y="18"/>
                      <a:pt x="1319" y="1"/>
                      <a:pt x="1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7"/>
              <p:cNvSpPr/>
              <p:nvPr/>
            </p:nvSpPr>
            <p:spPr>
              <a:xfrm>
                <a:off x="7119661" y="4264090"/>
                <a:ext cx="193063" cy="124672"/>
              </a:xfrm>
              <a:custGeom>
                <a:avLst/>
                <a:gdLst/>
                <a:ahLst/>
                <a:cxnLst/>
                <a:rect l="l" t="t" r="r" b="b"/>
                <a:pathLst>
                  <a:path w="4528" h="2924" extrusionOk="0">
                    <a:moveTo>
                      <a:pt x="26" y="1"/>
                    </a:moveTo>
                    <a:cubicBezTo>
                      <a:pt x="19" y="1"/>
                      <a:pt x="13" y="3"/>
                      <a:pt x="8" y="9"/>
                    </a:cubicBezTo>
                    <a:cubicBezTo>
                      <a:pt x="0" y="19"/>
                      <a:pt x="1" y="33"/>
                      <a:pt x="10" y="40"/>
                    </a:cubicBezTo>
                    <a:cubicBezTo>
                      <a:pt x="1489" y="1296"/>
                      <a:pt x="2872" y="2185"/>
                      <a:pt x="4492" y="2921"/>
                    </a:cubicBezTo>
                    <a:cubicBezTo>
                      <a:pt x="4495" y="2922"/>
                      <a:pt x="4497" y="2923"/>
                      <a:pt x="4500" y="2923"/>
                    </a:cubicBezTo>
                    <a:cubicBezTo>
                      <a:pt x="4500" y="2923"/>
                      <a:pt x="4501" y="2923"/>
                      <a:pt x="4502" y="2923"/>
                    </a:cubicBezTo>
                    <a:cubicBezTo>
                      <a:pt x="4511" y="2923"/>
                      <a:pt x="4518" y="2918"/>
                      <a:pt x="4522" y="2910"/>
                    </a:cubicBezTo>
                    <a:cubicBezTo>
                      <a:pt x="4528" y="2900"/>
                      <a:pt x="4522" y="2885"/>
                      <a:pt x="4511" y="2880"/>
                    </a:cubicBezTo>
                    <a:cubicBezTo>
                      <a:pt x="2894" y="2146"/>
                      <a:pt x="1515" y="1260"/>
                      <a:pt x="39" y="6"/>
                    </a:cubicBezTo>
                    <a:cubicBezTo>
                      <a:pt x="35" y="2"/>
                      <a:pt x="31" y="1"/>
                      <a:pt x="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7"/>
              <p:cNvSpPr/>
              <p:nvPr/>
            </p:nvSpPr>
            <p:spPr>
              <a:xfrm>
                <a:off x="7286973" y="4385907"/>
                <a:ext cx="286311" cy="286353"/>
              </a:xfrm>
              <a:custGeom>
                <a:avLst/>
                <a:gdLst/>
                <a:ahLst/>
                <a:cxnLst/>
                <a:rect l="l" t="t" r="r" b="b"/>
                <a:pathLst>
                  <a:path w="6715" h="6716" extrusionOk="0">
                    <a:moveTo>
                      <a:pt x="586" y="0"/>
                    </a:moveTo>
                    <a:cubicBezTo>
                      <a:pt x="583" y="13"/>
                      <a:pt x="580" y="26"/>
                      <a:pt x="577" y="38"/>
                    </a:cubicBezTo>
                    <a:cubicBezTo>
                      <a:pt x="251" y="1384"/>
                      <a:pt x="60" y="2462"/>
                      <a:pt x="25" y="3696"/>
                    </a:cubicBezTo>
                    <a:cubicBezTo>
                      <a:pt x="0" y="4580"/>
                      <a:pt x="120" y="5342"/>
                      <a:pt x="577" y="5925"/>
                    </a:cubicBezTo>
                    <a:cubicBezTo>
                      <a:pt x="937" y="6387"/>
                      <a:pt x="1512" y="6716"/>
                      <a:pt x="2085" y="6716"/>
                    </a:cubicBezTo>
                    <a:cubicBezTo>
                      <a:pt x="2235" y="6716"/>
                      <a:pt x="2385" y="6693"/>
                      <a:pt x="2531" y="6644"/>
                    </a:cubicBezTo>
                    <a:cubicBezTo>
                      <a:pt x="2988" y="6493"/>
                      <a:pt x="3343" y="6108"/>
                      <a:pt x="3539" y="5668"/>
                    </a:cubicBezTo>
                    <a:cubicBezTo>
                      <a:pt x="3733" y="5228"/>
                      <a:pt x="3742" y="4683"/>
                      <a:pt x="3728" y="4202"/>
                    </a:cubicBezTo>
                    <a:lnTo>
                      <a:pt x="3728" y="4202"/>
                    </a:lnTo>
                    <a:cubicBezTo>
                      <a:pt x="4024" y="4325"/>
                      <a:pt x="4347" y="4390"/>
                      <a:pt x="4668" y="4390"/>
                    </a:cubicBezTo>
                    <a:cubicBezTo>
                      <a:pt x="5042" y="4390"/>
                      <a:pt x="5413" y="4301"/>
                      <a:pt x="5734" y="4112"/>
                    </a:cubicBezTo>
                    <a:cubicBezTo>
                      <a:pt x="6332" y="3758"/>
                      <a:pt x="6715" y="3035"/>
                      <a:pt x="6587" y="2352"/>
                    </a:cubicBezTo>
                    <a:cubicBezTo>
                      <a:pt x="6489" y="1827"/>
                      <a:pt x="6115" y="1385"/>
                      <a:pt x="5667" y="1095"/>
                    </a:cubicBezTo>
                    <a:cubicBezTo>
                      <a:pt x="5218" y="806"/>
                      <a:pt x="4698" y="650"/>
                      <a:pt x="4179" y="521"/>
                    </a:cubicBezTo>
                    <a:cubicBezTo>
                      <a:pt x="3047" y="239"/>
                      <a:pt x="1887" y="66"/>
                      <a:pt x="721" y="7"/>
                    </a:cubicBezTo>
                    <a:cubicBezTo>
                      <a:pt x="677" y="4"/>
                      <a:pt x="632" y="3"/>
                      <a:pt x="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7"/>
              <p:cNvSpPr/>
              <p:nvPr/>
            </p:nvSpPr>
            <p:spPr>
              <a:xfrm>
                <a:off x="7308548" y="4384585"/>
                <a:ext cx="119897" cy="125056"/>
              </a:xfrm>
              <a:custGeom>
                <a:avLst/>
                <a:gdLst/>
                <a:ahLst/>
                <a:cxnLst/>
                <a:rect l="l" t="t" r="r" b="b"/>
                <a:pathLst>
                  <a:path w="2812" h="2933" extrusionOk="0">
                    <a:moveTo>
                      <a:pt x="76" y="52"/>
                    </a:moveTo>
                    <a:cubicBezTo>
                      <a:pt x="254" y="101"/>
                      <a:pt x="434" y="124"/>
                      <a:pt x="609" y="148"/>
                    </a:cubicBezTo>
                    <a:cubicBezTo>
                      <a:pt x="822" y="177"/>
                      <a:pt x="1043" y="206"/>
                      <a:pt x="1255" y="280"/>
                    </a:cubicBezTo>
                    <a:cubicBezTo>
                      <a:pt x="1691" y="431"/>
                      <a:pt x="2182" y="636"/>
                      <a:pt x="2512" y="1010"/>
                    </a:cubicBezTo>
                    <a:cubicBezTo>
                      <a:pt x="2644" y="1159"/>
                      <a:pt x="2720" y="1307"/>
                      <a:pt x="2740" y="1451"/>
                    </a:cubicBezTo>
                    <a:cubicBezTo>
                      <a:pt x="2764" y="1627"/>
                      <a:pt x="2694" y="1801"/>
                      <a:pt x="2566" y="1883"/>
                    </a:cubicBezTo>
                    <a:cubicBezTo>
                      <a:pt x="2501" y="1925"/>
                      <a:pt x="2421" y="1946"/>
                      <a:pt x="2328" y="1946"/>
                    </a:cubicBezTo>
                    <a:cubicBezTo>
                      <a:pt x="2260" y="1946"/>
                      <a:pt x="2185" y="1935"/>
                      <a:pt x="2103" y="1912"/>
                    </a:cubicBezTo>
                    <a:cubicBezTo>
                      <a:pt x="1839" y="1841"/>
                      <a:pt x="1671" y="1770"/>
                      <a:pt x="1481" y="1578"/>
                    </a:cubicBezTo>
                    <a:cubicBezTo>
                      <a:pt x="1477" y="1574"/>
                      <a:pt x="1471" y="1572"/>
                      <a:pt x="1466" y="1572"/>
                    </a:cubicBezTo>
                    <a:cubicBezTo>
                      <a:pt x="1462" y="1572"/>
                      <a:pt x="1457" y="1573"/>
                      <a:pt x="1453" y="1575"/>
                    </a:cubicBezTo>
                    <a:cubicBezTo>
                      <a:pt x="1445" y="1581"/>
                      <a:pt x="1441" y="1591"/>
                      <a:pt x="1445" y="1601"/>
                    </a:cubicBezTo>
                    <a:cubicBezTo>
                      <a:pt x="1512" y="1801"/>
                      <a:pt x="1520" y="1995"/>
                      <a:pt x="1529" y="2200"/>
                    </a:cubicBezTo>
                    <a:cubicBezTo>
                      <a:pt x="1531" y="2240"/>
                      <a:pt x="1533" y="2281"/>
                      <a:pt x="1535" y="2323"/>
                    </a:cubicBezTo>
                    <a:cubicBezTo>
                      <a:pt x="1543" y="2479"/>
                      <a:pt x="1529" y="2755"/>
                      <a:pt x="1339" y="2854"/>
                    </a:cubicBezTo>
                    <a:cubicBezTo>
                      <a:pt x="1293" y="2878"/>
                      <a:pt x="1246" y="2887"/>
                      <a:pt x="1199" y="2887"/>
                    </a:cubicBezTo>
                    <a:cubicBezTo>
                      <a:pt x="1032" y="2887"/>
                      <a:pt x="869" y="2763"/>
                      <a:pt x="814" y="2717"/>
                    </a:cubicBezTo>
                    <a:cubicBezTo>
                      <a:pt x="280" y="2265"/>
                      <a:pt x="116" y="1521"/>
                      <a:pt x="71" y="977"/>
                    </a:cubicBezTo>
                    <a:cubicBezTo>
                      <a:pt x="46" y="670"/>
                      <a:pt x="47" y="359"/>
                      <a:pt x="76" y="52"/>
                    </a:cubicBezTo>
                    <a:close/>
                    <a:moveTo>
                      <a:pt x="57" y="1"/>
                    </a:moveTo>
                    <a:cubicBezTo>
                      <a:pt x="52" y="1"/>
                      <a:pt x="47" y="2"/>
                      <a:pt x="43" y="4"/>
                    </a:cubicBezTo>
                    <a:cubicBezTo>
                      <a:pt x="37" y="9"/>
                      <a:pt x="34" y="14"/>
                      <a:pt x="33" y="21"/>
                    </a:cubicBezTo>
                    <a:cubicBezTo>
                      <a:pt x="3" y="339"/>
                      <a:pt x="0" y="662"/>
                      <a:pt x="26" y="981"/>
                    </a:cubicBezTo>
                    <a:cubicBezTo>
                      <a:pt x="72" y="1533"/>
                      <a:pt x="240" y="2290"/>
                      <a:pt x="785" y="2751"/>
                    </a:cubicBezTo>
                    <a:cubicBezTo>
                      <a:pt x="840" y="2798"/>
                      <a:pt x="997" y="2918"/>
                      <a:pt x="1169" y="2931"/>
                    </a:cubicBezTo>
                    <a:cubicBezTo>
                      <a:pt x="1180" y="2932"/>
                      <a:pt x="1191" y="2932"/>
                      <a:pt x="1201" y="2932"/>
                    </a:cubicBezTo>
                    <a:cubicBezTo>
                      <a:pt x="1254" y="2932"/>
                      <a:pt x="1307" y="2921"/>
                      <a:pt x="1359" y="2894"/>
                    </a:cubicBezTo>
                    <a:cubicBezTo>
                      <a:pt x="1561" y="2789"/>
                      <a:pt x="1591" y="2524"/>
                      <a:pt x="1580" y="2321"/>
                    </a:cubicBezTo>
                    <a:cubicBezTo>
                      <a:pt x="1578" y="2279"/>
                      <a:pt x="1575" y="2238"/>
                      <a:pt x="1574" y="2198"/>
                    </a:cubicBezTo>
                    <a:cubicBezTo>
                      <a:pt x="1567" y="2017"/>
                      <a:pt x="1559" y="1845"/>
                      <a:pt x="1512" y="1669"/>
                    </a:cubicBezTo>
                    <a:lnTo>
                      <a:pt x="1512" y="1669"/>
                    </a:lnTo>
                    <a:cubicBezTo>
                      <a:pt x="1685" y="1824"/>
                      <a:pt x="1854" y="1892"/>
                      <a:pt x="2091" y="1956"/>
                    </a:cubicBezTo>
                    <a:cubicBezTo>
                      <a:pt x="2177" y="1979"/>
                      <a:pt x="2256" y="1991"/>
                      <a:pt x="2328" y="1991"/>
                    </a:cubicBezTo>
                    <a:cubicBezTo>
                      <a:pt x="2431" y="1991"/>
                      <a:pt x="2518" y="1967"/>
                      <a:pt x="2591" y="1921"/>
                    </a:cubicBezTo>
                    <a:cubicBezTo>
                      <a:pt x="2733" y="1829"/>
                      <a:pt x="2811" y="1638"/>
                      <a:pt x="2784" y="1444"/>
                    </a:cubicBezTo>
                    <a:cubicBezTo>
                      <a:pt x="2764" y="1292"/>
                      <a:pt x="2684" y="1135"/>
                      <a:pt x="2545" y="979"/>
                    </a:cubicBezTo>
                    <a:cubicBezTo>
                      <a:pt x="2209" y="598"/>
                      <a:pt x="1712" y="390"/>
                      <a:pt x="1270" y="238"/>
                    </a:cubicBezTo>
                    <a:cubicBezTo>
                      <a:pt x="1053" y="162"/>
                      <a:pt x="831" y="133"/>
                      <a:pt x="615" y="104"/>
                    </a:cubicBezTo>
                    <a:cubicBezTo>
                      <a:pt x="434" y="79"/>
                      <a:pt x="246" y="54"/>
                      <a:pt x="62" y="1"/>
                    </a:cubicBezTo>
                    <a:cubicBezTo>
                      <a:pt x="60" y="1"/>
                      <a:pt x="59" y="1"/>
                      <a:pt x="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7"/>
              <p:cNvSpPr/>
              <p:nvPr/>
            </p:nvSpPr>
            <p:spPr>
              <a:xfrm>
                <a:off x="7310509" y="4385224"/>
                <a:ext cx="138529" cy="183427"/>
              </a:xfrm>
              <a:custGeom>
                <a:avLst/>
                <a:gdLst/>
                <a:ahLst/>
                <a:cxnLst/>
                <a:rect l="l" t="t" r="r" b="b"/>
                <a:pathLst>
                  <a:path w="3249" h="4302" extrusionOk="0">
                    <a:moveTo>
                      <a:pt x="26" y="0"/>
                    </a:moveTo>
                    <a:cubicBezTo>
                      <a:pt x="21" y="0"/>
                      <a:pt x="15" y="3"/>
                      <a:pt x="11" y="8"/>
                    </a:cubicBezTo>
                    <a:cubicBezTo>
                      <a:pt x="1" y="16"/>
                      <a:pt x="1" y="30"/>
                      <a:pt x="11" y="39"/>
                    </a:cubicBezTo>
                    <a:cubicBezTo>
                      <a:pt x="1271" y="1290"/>
                      <a:pt x="2255" y="2601"/>
                      <a:pt x="3202" y="4290"/>
                    </a:cubicBezTo>
                    <a:cubicBezTo>
                      <a:pt x="3206" y="4296"/>
                      <a:pt x="3213" y="4301"/>
                      <a:pt x="3220" y="4301"/>
                    </a:cubicBezTo>
                    <a:lnTo>
                      <a:pt x="3220" y="4302"/>
                    </a:lnTo>
                    <a:cubicBezTo>
                      <a:pt x="3225" y="4302"/>
                      <a:pt x="3229" y="4301"/>
                      <a:pt x="3233" y="4298"/>
                    </a:cubicBezTo>
                    <a:cubicBezTo>
                      <a:pt x="3244" y="4292"/>
                      <a:pt x="3248" y="4278"/>
                      <a:pt x="3242" y="4268"/>
                    </a:cubicBezTo>
                    <a:cubicBezTo>
                      <a:pt x="2293" y="2575"/>
                      <a:pt x="1306" y="1262"/>
                      <a:pt x="42" y="8"/>
                    </a:cubicBezTo>
                    <a:cubicBezTo>
                      <a:pt x="38" y="3"/>
                      <a:pt x="32" y="0"/>
                      <a:pt x="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94" name="Google Shape;1094;p17"/>
          <p:cNvSpPr txBox="1">
            <a:spLocks noGrp="1"/>
          </p:cNvSpPr>
          <p:nvPr>
            <p:ph type="title"/>
          </p:nvPr>
        </p:nvSpPr>
        <p:spPr>
          <a:xfrm>
            <a:off x="960000" y="682767"/>
            <a:ext cx="10272000" cy="67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585591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095"/>
        <p:cNvGrpSpPr/>
        <p:nvPr/>
      </p:nvGrpSpPr>
      <p:grpSpPr>
        <a:xfrm>
          <a:off x="0" y="0"/>
          <a:ext cx="0" cy="0"/>
          <a:chOff x="0" y="0"/>
          <a:chExt cx="0" cy="0"/>
        </a:xfrm>
      </p:grpSpPr>
      <p:sp>
        <p:nvSpPr>
          <p:cNvPr id="1096" name="Google Shape;1096;p18"/>
          <p:cNvSpPr/>
          <p:nvPr/>
        </p:nvSpPr>
        <p:spPr>
          <a:xfrm>
            <a:off x="-11600" y="1739468"/>
            <a:ext cx="12215163" cy="4494571"/>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97" name="Google Shape;1097;p18"/>
          <p:cNvGrpSpPr/>
          <p:nvPr/>
        </p:nvGrpSpPr>
        <p:grpSpPr>
          <a:xfrm>
            <a:off x="-11200" y="5519227"/>
            <a:ext cx="12215032" cy="1338765"/>
            <a:chOff x="0" y="4139430"/>
            <a:chExt cx="9143901" cy="1004074"/>
          </a:xfrm>
        </p:grpSpPr>
        <p:grpSp>
          <p:nvGrpSpPr>
            <p:cNvPr id="1098" name="Google Shape;1098;p18"/>
            <p:cNvGrpSpPr/>
            <p:nvPr/>
          </p:nvGrpSpPr>
          <p:grpSpPr>
            <a:xfrm>
              <a:off x="0" y="4139430"/>
              <a:ext cx="9143901" cy="1004074"/>
              <a:chOff x="0" y="4139430"/>
              <a:chExt cx="9143901" cy="1004074"/>
            </a:xfrm>
          </p:grpSpPr>
          <p:sp>
            <p:nvSpPr>
              <p:cNvPr id="1099" name="Google Shape;1099;p18"/>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8"/>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18"/>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02" name="Google Shape;1102;p18"/>
              <p:cNvGrpSpPr/>
              <p:nvPr/>
            </p:nvGrpSpPr>
            <p:grpSpPr>
              <a:xfrm>
                <a:off x="6826124" y="4139430"/>
                <a:ext cx="633755" cy="365856"/>
                <a:chOff x="6850399" y="4145425"/>
                <a:chExt cx="603346" cy="365856"/>
              </a:xfrm>
            </p:grpSpPr>
            <p:sp>
              <p:nvSpPr>
                <p:cNvPr id="1103" name="Google Shape;1103;p18"/>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18"/>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5" name="Google Shape;1105;p18"/>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6" name="Google Shape;1106;p18"/>
            <p:cNvGrpSpPr/>
            <p:nvPr/>
          </p:nvGrpSpPr>
          <p:grpSpPr>
            <a:xfrm>
              <a:off x="549942" y="4558403"/>
              <a:ext cx="7916552" cy="562812"/>
              <a:chOff x="2654375" y="1725250"/>
              <a:chExt cx="2185625" cy="182500"/>
            </a:xfrm>
          </p:grpSpPr>
          <p:sp>
            <p:nvSpPr>
              <p:cNvPr id="1107" name="Google Shape;1107;p18"/>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18"/>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8"/>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18"/>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8"/>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18"/>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18"/>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18"/>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8"/>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18"/>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18"/>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8"/>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119" name="Google Shape;1119;p18"/>
          <p:cNvSpPr txBox="1">
            <a:spLocks noGrp="1"/>
          </p:cNvSpPr>
          <p:nvPr>
            <p:ph type="ctrTitle"/>
          </p:nvPr>
        </p:nvSpPr>
        <p:spPr>
          <a:xfrm>
            <a:off x="3240000" y="689900"/>
            <a:ext cx="5712000" cy="119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20" name="Google Shape;1120;p18"/>
          <p:cNvSpPr txBox="1">
            <a:spLocks noGrp="1"/>
          </p:cNvSpPr>
          <p:nvPr>
            <p:ph type="subTitle" idx="1"/>
          </p:nvPr>
        </p:nvSpPr>
        <p:spPr>
          <a:xfrm>
            <a:off x="4121000" y="1972033"/>
            <a:ext cx="3950000" cy="214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121" name="Google Shape;1121;p18"/>
          <p:cNvSpPr txBox="1"/>
          <p:nvPr/>
        </p:nvSpPr>
        <p:spPr>
          <a:xfrm>
            <a:off x="3572400" y="4963968"/>
            <a:ext cx="5047200" cy="829600"/>
          </a:xfrm>
          <a:prstGeom prst="rect">
            <a:avLst/>
          </a:prstGeom>
          <a:noFill/>
          <a:ln>
            <a:noFill/>
          </a:ln>
        </p:spPr>
        <p:txBody>
          <a:bodyPr spcFirstLastPara="1" wrap="square" lIns="121900" tIns="0" rIns="121900" bIns="121900" anchor="t" anchorCtr="0">
            <a:noAutofit/>
          </a:bodyPr>
          <a:lstStyle/>
          <a:p>
            <a:pPr marL="0" lvl="0" indent="0" algn="ctr" rtl="0">
              <a:spcBef>
                <a:spcPts val="400"/>
              </a:spcBef>
              <a:spcAft>
                <a:spcPts val="0"/>
              </a:spcAft>
              <a:buNone/>
            </a:pPr>
            <a:r>
              <a:rPr lang="en" sz="1600" b="1">
                <a:solidFill>
                  <a:schemeClr val="dk2"/>
                </a:solidFill>
                <a:latin typeface="Metrophobic"/>
                <a:ea typeface="Metrophobic"/>
                <a:cs typeface="Metrophobic"/>
                <a:sym typeface="Metrophobic"/>
              </a:rPr>
              <a:t>CREDITS:</a:t>
            </a:r>
            <a:r>
              <a:rPr lang="en" sz="1600">
                <a:solidFill>
                  <a:schemeClr val="dk2"/>
                </a:solidFill>
                <a:latin typeface="Metrophobic"/>
                <a:ea typeface="Metrophobic"/>
                <a:cs typeface="Metrophobic"/>
                <a:sym typeface="Metrophobic"/>
              </a:rPr>
              <a:t> This presentation template was created by </a:t>
            </a:r>
            <a:r>
              <a:rPr lang="en" sz="1600" b="1">
                <a:solidFill>
                  <a:schemeClr val="dk2"/>
                </a:solidFill>
                <a:uFill>
                  <a:noFill/>
                </a:uFill>
                <a:latin typeface="Metrophobic"/>
                <a:ea typeface="Metrophobic"/>
                <a:cs typeface="Metrophobic"/>
                <a:sym typeface="Metrophobic"/>
                <a:hlinkClick r:id="rId2">
                  <a:extLst>
                    <a:ext uri="{A12FA001-AC4F-418D-AE19-62706E023703}">
                      <ahyp:hlinkClr xmlns:ahyp="http://schemas.microsoft.com/office/drawing/2018/hyperlinkcolor" val="tx"/>
                    </a:ext>
                  </a:extLst>
                </a:hlinkClick>
              </a:rPr>
              <a:t>Slidesgo</a:t>
            </a:r>
            <a:r>
              <a:rPr lang="en" sz="1600" b="1">
                <a:solidFill>
                  <a:schemeClr val="dk2"/>
                </a:solidFill>
                <a:latin typeface="Metrophobic"/>
                <a:ea typeface="Metrophobic"/>
                <a:cs typeface="Metrophobic"/>
                <a:sym typeface="Metrophobic"/>
              </a:rPr>
              <a:t>,</a:t>
            </a:r>
            <a:r>
              <a:rPr lang="en" sz="1600">
                <a:solidFill>
                  <a:schemeClr val="dk2"/>
                </a:solidFill>
                <a:latin typeface="Metrophobic"/>
                <a:ea typeface="Metrophobic"/>
                <a:cs typeface="Metrophobic"/>
                <a:sym typeface="Metrophobic"/>
              </a:rPr>
              <a:t> including icons by </a:t>
            </a:r>
            <a:r>
              <a:rPr lang="en" sz="1600" b="1">
                <a:solidFill>
                  <a:schemeClr val="dk2"/>
                </a:solidFill>
                <a:uFill>
                  <a:noFill/>
                </a:uFill>
                <a:latin typeface="Metrophobic"/>
                <a:ea typeface="Metrophobic"/>
                <a:cs typeface="Metrophobic"/>
                <a:sym typeface="Metrophobic"/>
                <a:hlinkClick r:id="rId3">
                  <a:extLst>
                    <a:ext uri="{A12FA001-AC4F-418D-AE19-62706E023703}">
                      <ahyp:hlinkClr xmlns:ahyp="http://schemas.microsoft.com/office/drawing/2018/hyperlinkcolor" val="tx"/>
                    </a:ext>
                  </a:extLst>
                </a:hlinkClick>
              </a:rPr>
              <a:t>Flaticon</a:t>
            </a:r>
            <a:r>
              <a:rPr lang="en" sz="1600" b="1">
                <a:solidFill>
                  <a:schemeClr val="dk2"/>
                </a:solidFill>
                <a:latin typeface="Metrophobic"/>
                <a:ea typeface="Metrophobic"/>
                <a:cs typeface="Metrophobic"/>
                <a:sym typeface="Metrophobic"/>
              </a:rPr>
              <a:t>,</a:t>
            </a:r>
            <a:r>
              <a:rPr lang="en" sz="1600">
                <a:solidFill>
                  <a:schemeClr val="dk2"/>
                </a:solidFill>
                <a:latin typeface="Metrophobic"/>
                <a:ea typeface="Metrophobic"/>
                <a:cs typeface="Metrophobic"/>
                <a:sym typeface="Metrophobic"/>
              </a:rPr>
              <a:t> and infographics &amp; images by </a:t>
            </a:r>
            <a:r>
              <a:rPr lang="en" sz="1600" b="1">
                <a:solidFill>
                  <a:schemeClr val="dk2"/>
                </a:solidFill>
                <a:uFill>
                  <a:noFill/>
                </a:uFill>
                <a:latin typeface="Metrophobic"/>
                <a:ea typeface="Metrophobic"/>
                <a:cs typeface="Metrophobic"/>
                <a:sym typeface="Metrophobic"/>
                <a:hlinkClick r:id="rId4">
                  <a:extLst>
                    <a:ext uri="{A12FA001-AC4F-418D-AE19-62706E023703}">
                      <ahyp:hlinkClr xmlns:ahyp="http://schemas.microsoft.com/office/drawing/2018/hyperlinkcolor" val="tx"/>
                    </a:ext>
                  </a:extLst>
                </a:hlinkClick>
              </a:rPr>
              <a:t>Freepik</a:t>
            </a:r>
            <a:endParaRPr sz="1600" b="1">
              <a:solidFill>
                <a:schemeClr val="dk2"/>
              </a:solidFill>
              <a:latin typeface="Metrophobic"/>
              <a:ea typeface="Metrophobic"/>
              <a:cs typeface="Metrophobic"/>
              <a:sym typeface="Metrophobic"/>
            </a:endParaRPr>
          </a:p>
        </p:txBody>
      </p:sp>
      <p:grpSp>
        <p:nvGrpSpPr>
          <p:cNvPr id="1122" name="Google Shape;1122;p18"/>
          <p:cNvGrpSpPr/>
          <p:nvPr/>
        </p:nvGrpSpPr>
        <p:grpSpPr>
          <a:xfrm>
            <a:off x="333062" y="84848"/>
            <a:ext cx="12057036" cy="6512845"/>
            <a:chOff x="249796" y="63636"/>
            <a:chExt cx="9042777" cy="4884634"/>
          </a:xfrm>
        </p:grpSpPr>
        <p:sp>
          <p:nvSpPr>
            <p:cNvPr id="1123" name="Google Shape;1123;p18"/>
            <p:cNvSpPr/>
            <p:nvPr/>
          </p:nvSpPr>
          <p:spPr>
            <a:xfrm>
              <a:off x="8630284" y="1292797"/>
              <a:ext cx="662289" cy="258050"/>
            </a:xfrm>
            <a:custGeom>
              <a:avLst/>
              <a:gdLst/>
              <a:ahLst/>
              <a:cxnLst/>
              <a:rect l="l" t="t" r="r" b="b"/>
              <a:pathLst>
                <a:path w="12156" h="3324" extrusionOk="0">
                  <a:moveTo>
                    <a:pt x="4777" y="1"/>
                  </a:moveTo>
                  <a:cubicBezTo>
                    <a:pt x="4694" y="1"/>
                    <a:pt x="4611" y="4"/>
                    <a:pt x="4528" y="12"/>
                  </a:cubicBezTo>
                  <a:cubicBezTo>
                    <a:pt x="3845" y="71"/>
                    <a:pt x="3198" y="354"/>
                    <a:pt x="2614" y="710"/>
                  </a:cubicBezTo>
                  <a:cubicBezTo>
                    <a:pt x="1560" y="1352"/>
                    <a:pt x="657" y="2242"/>
                    <a:pt x="1" y="3286"/>
                  </a:cubicBezTo>
                  <a:lnTo>
                    <a:pt x="480" y="3324"/>
                  </a:lnTo>
                  <a:lnTo>
                    <a:pt x="12156" y="3324"/>
                  </a:lnTo>
                  <a:cubicBezTo>
                    <a:pt x="12116" y="2856"/>
                    <a:pt x="11890" y="2400"/>
                    <a:pt x="11522" y="2106"/>
                  </a:cubicBezTo>
                  <a:cubicBezTo>
                    <a:pt x="11143" y="1803"/>
                    <a:pt x="10586" y="1622"/>
                    <a:pt x="10093" y="1622"/>
                  </a:cubicBezTo>
                  <a:cubicBezTo>
                    <a:pt x="10068" y="1622"/>
                    <a:pt x="10043" y="1622"/>
                    <a:pt x="10019" y="1623"/>
                  </a:cubicBezTo>
                  <a:cubicBezTo>
                    <a:pt x="9510" y="1642"/>
                    <a:pt x="9084" y="1662"/>
                    <a:pt x="8612" y="1858"/>
                  </a:cubicBezTo>
                  <a:cubicBezTo>
                    <a:pt x="8051" y="2091"/>
                    <a:pt x="7436" y="2580"/>
                    <a:pt x="7263" y="3163"/>
                  </a:cubicBezTo>
                  <a:cubicBezTo>
                    <a:pt x="7202" y="2250"/>
                    <a:pt x="7082" y="1256"/>
                    <a:pt x="6428" y="618"/>
                  </a:cubicBezTo>
                  <a:cubicBezTo>
                    <a:pt x="5996" y="196"/>
                    <a:pt x="5383" y="1"/>
                    <a:pt x="47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8"/>
            <p:cNvSpPr/>
            <p:nvPr/>
          </p:nvSpPr>
          <p:spPr>
            <a:xfrm>
              <a:off x="6902550" y="245500"/>
              <a:ext cx="787123" cy="183341"/>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25" name="Google Shape;1125;p18"/>
            <p:cNvGrpSpPr/>
            <p:nvPr/>
          </p:nvGrpSpPr>
          <p:grpSpPr>
            <a:xfrm rot="461333">
              <a:off x="3985643" y="92917"/>
              <a:ext cx="459740" cy="327924"/>
              <a:chOff x="4879302" y="1958088"/>
              <a:chExt cx="715237" cy="510165"/>
            </a:xfrm>
          </p:grpSpPr>
          <p:sp>
            <p:nvSpPr>
              <p:cNvPr id="1126" name="Google Shape;1126;p18"/>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18"/>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18"/>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29" name="Google Shape;1129;p18"/>
              <p:cNvGrpSpPr/>
              <p:nvPr/>
            </p:nvGrpSpPr>
            <p:grpSpPr>
              <a:xfrm>
                <a:off x="4937962" y="2055352"/>
                <a:ext cx="566907" cy="373034"/>
                <a:chOff x="5290896" y="3020653"/>
                <a:chExt cx="865243" cy="569344"/>
              </a:xfrm>
            </p:grpSpPr>
            <p:sp>
              <p:nvSpPr>
                <p:cNvPr id="1130" name="Google Shape;1130;p18"/>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18"/>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18"/>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18"/>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8"/>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18"/>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18"/>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18"/>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18"/>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18"/>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18"/>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8"/>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18"/>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8"/>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18"/>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18"/>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18"/>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18"/>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18"/>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18"/>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18"/>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18"/>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2" name="Google Shape;1152;p18"/>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18"/>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18"/>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18"/>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56" name="Google Shape;1156;p18"/>
            <p:cNvGrpSpPr/>
            <p:nvPr/>
          </p:nvGrpSpPr>
          <p:grpSpPr>
            <a:xfrm>
              <a:off x="249796" y="3298441"/>
              <a:ext cx="364861" cy="363915"/>
              <a:chOff x="2789668" y="759261"/>
              <a:chExt cx="440069" cy="438928"/>
            </a:xfrm>
          </p:grpSpPr>
          <p:sp>
            <p:nvSpPr>
              <p:cNvPr id="1157" name="Google Shape;1157;p18"/>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18"/>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18"/>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18"/>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18"/>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18"/>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18"/>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18"/>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18"/>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6" name="Google Shape;1166;p18"/>
            <p:cNvGrpSpPr/>
            <p:nvPr/>
          </p:nvGrpSpPr>
          <p:grpSpPr>
            <a:xfrm rot="-3288692">
              <a:off x="1506292" y="4501974"/>
              <a:ext cx="459724" cy="327912"/>
              <a:chOff x="4879302" y="1958088"/>
              <a:chExt cx="715237" cy="510165"/>
            </a:xfrm>
          </p:grpSpPr>
          <p:sp>
            <p:nvSpPr>
              <p:cNvPr id="1167" name="Google Shape;1167;p18"/>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18"/>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18"/>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70" name="Google Shape;1170;p18"/>
              <p:cNvGrpSpPr/>
              <p:nvPr/>
            </p:nvGrpSpPr>
            <p:grpSpPr>
              <a:xfrm>
                <a:off x="4937962" y="2055352"/>
                <a:ext cx="566907" cy="373034"/>
                <a:chOff x="5290896" y="3020653"/>
                <a:chExt cx="865243" cy="569344"/>
              </a:xfrm>
            </p:grpSpPr>
            <p:sp>
              <p:nvSpPr>
                <p:cNvPr id="1171" name="Google Shape;1171;p18"/>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18"/>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18"/>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18"/>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18"/>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18"/>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18"/>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18"/>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18"/>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18"/>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18"/>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18"/>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18"/>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18"/>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18"/>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18"/>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18"/>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18"/>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18"/>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18"/>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18"/>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18"/>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3" name="Google Shape;1193;p18"/>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18"/>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18"/>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18"/>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755073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97"/>
        <p:cNvGrpSpPr/>
        <p:nvPr/>
      </p:nvGrpSpPr>
      <p:grpSpPr>
        <a:xfrm>
          <a:off x="0" y="0"/>
          <a:ext cx="0" cy="0"/>
          <a:chOff x="0" y="0"/>
          <a:chExt cx="0" cy="0"/>
        </a:xfrm>
      </p:grpSpPr>
      <p:grpSp>
        <p:nvGrpSpPr>
          <p:cNvPr id="1198" name="Google Shape;1198;p19"/>
          <p:cNvGrpSpPr/>
          <p:nvPr/>
        </p:nvGrpSpPr>
        <p:grpSpPr>
          <a:xfrm>
            <a:off x="-11600" y="1739469"/>
            <a:ext cx="12215432" cy="5118524"/>
            <a:chOff x="-8700" y="1304601"/>
            <a:chExt cx="9161574" cy="3838893"/>
          </a:xfrm>
        </p:grpSpPr>
        <p:sp>
          <p:nvSpPr>
            <p:cNvPr id="1199" name="Google Shape;1199;p19"/>
            <p:cNvSpPr/>
            <p:nvPr/>
          </p:nvSpPr>
          <p:spPr>
            <a:xfrm>
              <a:off x="-8700" y="1304601"/>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00" name="Google Shape;1200;p19"/>
            <p:cNvGrpSpPr/>
            <p:nvPr/>
          </p:nvGrpSpPr>
          <p:grpSpPr>
            <a:xfrm>
              <a:off x="-8400" y="4139420"/>
              <a:ext cx="9161274" cy="1004074"/>
              <a:chOff x="0" y="4139430"/>
              <a:chExt cx="9143901" cy="1004074"/>
            </a:xfrm>
          </p:grpSpPr>
          <p:grpSp>
            <p:nvGrpSpPr>
              <p:cNvPr id="1201" name="Google Shape;1201;p19"/>
              <p:cNvGrpSpPr/>
              <p:nvPr/>
            </p:nvGrpSpPr>
            <p:grpSpPr>
              <a:xfrm>
                <a:off x="0" y="4139430"/>
                <a:ext cx="9143901" cy="1004074"/>
                <a:chOff x="0" y="4139430"/>
                <a:chExt cx="9143901" cy="1004074"/>
              </a:xfrm>
            </p:grpSpPr>
            <p:sp>
              <p:nvSpPr>
                <p:cNvPr id="1202" name="Google Shape;1202;p19"/>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19"/>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19"/>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05" name="Google Shape;1205;p19"/>
                <p:cNvGrpSpPr/>
                <p:nvPr/>
              </p:nvGrpSpPr>
              <p:grpSpPr>
                <a:xfrm>
                  <a:off x="6826124" y="4139430"/>
                  <a:ext cx="633755" cy="365856"/>
                  <a:chOff x="6850399" y="4145425"/>
                  <a:chExt cx="603346" cy="365856"/>
                </a:xfrm>
              </p:grpSpPr>
              <p:sp>
                <p:nvSpPr>
                  <p:cNvPr id="1206" name="Google Shape;1206;p19"/>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19"/>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08" name="Google Shape;1208;p19"/>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9" name="Google Shape;1209;p19"/>
              <p:cNvGrpSpPr/>
              <p:nvPr/>
            </p:nvGrpSpPr>
            <p:grpSpPr>
              <a:xfrm>
                <a:off x="549942" y="4558403"/>
                <a:ext cx="7916552" cy="562812"/>
                <a:chOff x="2654375" y="1725250"/>
                <a:chExt cx="2185625" cy="182500"/>
              </a:xfrm>
            </p:grpSpPr>
            <p:sp>
              <p:nvSpPr>
                <p:cNvPr id="1210" name="Google Shape;1210;p19"/>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19"/>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19"/>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19"/>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19"/>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19"/>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19"/>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19"/>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19"/>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19"/>
                <p:cNvSpPr/>
                <p:nvPr/>
              </p:nvSpPr>
              <p:spPr>
                <a:xfrm>
                  <a:off x="4231687" y="1766527"/>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19"/>
                <p:cNvSpPr/>
                <p:nvPr/>
              </p:nvSpPr>
              <p:spPr>
                <a:xfrm>
                  <a:off x="4203787" y="1794427"/>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19"/>
                <p:cNvSpPr/>
                <p:nvPr/>
              </p:nvSpPr>
              <p:spPr>
                <a:xfrm>
                  <a:off x="4254537" y="1787902"/>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222" name="Google Shape;1222;p19"/>
          <p:cNvGrpSpPr/>
          <p:nvPr/>
        </p:nvGrpSpPr>
        <p:grpSpPr>
          <a:xfrm flipH="1">
            <a:off x="64792" y="-138845"/>
            <a:ext cx="12011712" cy="6923876"/>
            <a:chOff x="48594" y="-104134"/>
            <a:chExt cx="9008784" cy="5192907"/>
          </a:xfrm>
        </p:grpSpPr>
        <p:sp>
          <p:nvSpPr>
            <p:cNvPr id="1223" name="Google Shape;1223;p19"/>
            <p:cNvSpPr/>
            <p:nvPr/>
          </p:nvSpPr>
          <p:spPr>
            <a:xfrm>
              <a:off x="2421430" y="135148"/>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24" name="Google Shape;1224;p19"/>
            <p:cNvGrpSpPr/>
            <p:nvPr/>
          </p:nvGrpSpPr>
          <p:grpSpPr>
            <a:xfrm>
              <a:off x="910371" y="-104134"/>
              <a:ext cx="364861" cy="363915"/>
              <a:chOff x="2789668" y="759261"/>
              <a:chExt cx="440069" cy="438928"/>
            </a:xfrm>
          </p:grpSpPr>
          <p:sp>
            <p:nvSpPr>
              <p:cNvPr id="1225" name="Google Shape;1225;p1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1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1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1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1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1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1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1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1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4" name="Google Shape;1234;p19"/>
            <p:cNvGrpSpPr/>
            <p:nvPr/>
          </p:nvGrpSpPr>
          <p:grpSpPr>
            <a:xfrm rot="1707536">
              <a:off x="3148488" y="4671127"/>
              <a:ext cx="459736" cy="327921"/>
              <a:chOff x="4879302" y="1958088"/>
              <a:chExt cx="715237" cy="510165"/>
            </a:xfrm>
          </p:grpSpPr>
          <p:sp>
            <p:nvSpPr>
              <p:cNvPr id="1235" name="Google Shape;1235;p1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1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1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38" name="Google Shape;1238;p19"/>
              <p:cNvGrpSpPr/>
              <p:nvPr/>
            </p:nvGrpSpPr>
            <p:grpSpPr>
              <a:xfrm>
                <a:off x="4937962" y="2055352"/>
                <a:ext cx="566907" cy="373034"/>
                <a:chOff x="5290896" y="3020653"/>
                <a:chExt cx="865243" cy="569344"/>
              </a:xfrm>
            </p:grpSpPr>
            <p:sp>
              <p:nvSpPr>
                <p:cNvPr id="1239" name="Google Shape;1239;p1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1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1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1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1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1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1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1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1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1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1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1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1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1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1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1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1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1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1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1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1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1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1" name="Google Shape;1261;p1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1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1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1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5" name="Google Shape;1265;p19"/>
            <p:cNvGrpSpPr/>
            <p:nvPr/>
          </p:nvGrpSpPr>
          <p:grpSpPr>
            <a:xfrm rot="1707536">
              <a:off x="8547288" y="1174952"/>
              <a:ext cx="459736" cy="327921"/>
              <a:chOff x="4879302" y="1958088"/>
              <a:chExt cx="715237" cy="510165"/>
            </a:xfrm>
          </p:grpSpPr>
          <p:sp>
            <p:nvSpPr>
              <p:cNvPr id="1266" name="Google Shape;1266;p1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1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1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69" name="Google Shape;1269;p19"/>
              <p:cNvGrpSpPr/>
              <p:nvPr/>
            </p:nvGrpSpPr>
            <p:grpSpPr>
              <a:xfrm>
                <a:off x="4937962" y="2055352"/>
                <a:ext cx="566907" cy="373034"/>
                <a:chOff x="5290896" y="3020653"/>
                <a:chExt cx="865243" cy="569344"/>
              </a:xfrm>
            </p:grpSpPr>
            <p:sp>
              <p:nvSpPr>
                <p:cNvPr id="1270" name="Google Shape;1270;p1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1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1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1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1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1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1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1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1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1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1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1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1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1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1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1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1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1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2" name="Google Shape;1292;p1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1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1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1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6" name="Google Shape;1296;p19"/>
            <p:cNvGrpSpPr/>
            <p:nvPr/>
          </p:nvGrpSpPr>
          <p:grpSpPr>
            <a:xfrm>
              <a:off x="8594721" y="3339116"/>
              <a:ext cx="364861" cy="363915"/>
              <a:chOff x="2789668" y="759261"/>
              <a:chExt cx="440069" cy="438928"/>
            </a:xfrm>
          </p:grpSpPr>
          <p:sp>
            <p:nvSpPr>
              <p:cNvPr id="1297" name="Google Shape;1297;p1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1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1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1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1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1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1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1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1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6" name="Google Shape;1306;p19"/>
            <p:cNvGrpSpPr/>
            <p:nvPr/>
          </p:nvGrpSpPr>
          <p:grpSpPr>
            <a:xfrm rot="1707536">
              <a:off x="5017188" y="28477"/>
              <a:ext cx="459736" cy="327921"/>
              <a:chOff x="4879302" y="1958088"/>
              <a:chExt cx="715237" cy="510165"/>
            </a:xfrm>
          </p:grpSpPr>
          <p:sp>
            <p:nvSpPr>
              <p:cNvPr id="1307" name="Google Shape;1307;p1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1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1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10" name="Google Shape;1310;p19"/>
              <p:cNvGrpSpPr/>
              <p:nvPr/>
            </p:nvGrpSpPr>
            <p:grpSpPr>
              <a:xfrm>
                <a:off x="4937962" y="2055352"/>
                <a:ext cx="566907" cy="373034"/>
                <a:chOff x="5290896" y="3020653"/>
                <a:chExt cx="865243" cy="569344"/>
              </a:xfrm>
            </p:grpSpPr>
            <p:sp>
              <p:nvSpPr>
                <p:cNvPr id="1311" name="Google Shape;1311;p1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1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1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1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1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1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1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1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1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1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1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1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1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1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1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1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1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1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1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1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1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1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33" name="Google Shape;1333;p1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1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1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1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7" name="Google Shape;1337;p19"/>
            <p:cNvGrpSpPr/>
            <p:nvPr/>
          </p:nvGrpSpPr>
          <p:grpSpPr>
            <a:xfrm rot="6852270">
              <a:off x="114649" y="2111398"/>
              <a:ext cx="729665" cy="616845"/>
              <a:chOff x="6880291" y="4084285"/>
              <a:chExt cx="729656" cy="616837"/>
            </a:xfrm>
          </p:grpSpPr>
          <p:sp>
            <p:nvSpPr>
              <p:cNvPr id="1338" name="Google Shape;1338;p19"/>
              <p:cNvSpPr/>
              <p:nvPr/>
            </p:nvSpPr>
            <p:spPr>
              <a:xfrm>
                <a:off x="6880291" y="4084285"/>
                <a:ext cx="729656" cy="616837"/>
              </a:xfrm>
              <a:custGeom>
                <a:avLst/>
                <a:gdLst/>
                <a:ahLst/>
                <a:cxnLst/>
                <a:rect l="l" t="t" r="r" b="b"/>
                <a:pathLst>
                  <a:path w="17113" h="14467" extrusionOk="0">
                    <a:moveTo>
                      <a:pt x="11735" y="1"/>
                    </a:moveTo>
                    <a:cubicBezTo>
                      <a:pt x="11451" y="1"/>
                      <a:pt x="11167" y="53"/>
                      <a:pt x="10903" y="161"/>
                    </a:cubicBezTo>
                    <a:cubicBezTo>
                      <a:pt x="10282" y="416"/>
                      <a:pt x="9765" y="976"/>
                      <a:pt x="9485" y="1699"/>
                    </a:cubicBezTo>
                    <a:cubicBezTo>
                      <a:pt x="9439" y="1819"/>
                      <a:pt x="9400" y="1940"/>
                      <a:pt x="9367" y="2063"/>
                    </a:cubicBezTo>
                    <a:cubicBezTo>
                      <a:pt x="9115" y="1670"/>
                      <a:pt x="8782" y="1297"/>
                      <a:pt x="8332" y="1027"/>
                    </a:cubicBezTo>
                    <a:cubicBezTo>
                      <a:pt x="7910" y="773"/>
                      <a:pt x="7411" y="629"/>
                      <a:pt x="6927" y="624"/>
                    </a:cubicBezTo>
                    <a:cubicBezTo>
                      <a:pt x="6916" y="624"/>
                      <a:pt x="6906" y="624"/>
                      <a:pt x="6896" y="624"/>
                    </a:cubicBezTo>
                    <a:cubicBezTo>
                      <a:pt x="6352" y="624"/>
                      <a:pt x="5860" y="791"/>
                      <a:pt x="5473" y="1109"/>
                    </a:cubicBezTo>
                    <a:cubicBezTo>
                      <a:pt x="4978" y="1515"/>
                      <a:pt x="4673" y="2156"/>
                      <a:pt x="4634" y="2867"/>
                    </a:cubicBezTo>
                    <a:lnTo>
                      <a:pt x="4634" y="2869"/>
                    </a:lnTo>
                    <a:cubicBezTo>
                      <a:pt x="4619" y="3177"/>
                      <a:pt x="4665" y="3484"/>
                      <a:pt x="4743" y="3779"/>
                    </a:cubicBezTo>
                    <a:cubicBezTo>
                      <a:pt x="4161" y="3941"/>
                      <a:pt x="3646" y="4269"/>
                      <a:pt x="3285" y="4721"/>
                    </a:cubicBezTo>
                    <a:cubicBezTo>
                      <a:pt x="2659" y="5509"/>
                      <a:pt x="2571" y="6628"/>
                      <a:pt x="3071" y="7443"/>
                    </a:cubicBezTo>
                    <a:cubicBezTo>
                      <a:pt x="3421" y="8016"/>
                      <a:pt x="4056" y="8435"/>
                      <a:pt x="4815" y="8596"/>
                    </a:cubicBezTo>
                    <a:cubicBezTo>
                      <a:pt x="5102" y="8657"/>
                      <a:pt x="5388" y="8680"/>
                      <a:pt x="5668" y="8680"/>
                    </a:cubicBezTo>
                    <a:cubicBezTo>
                      <a:pt x="5998" y="8680"/>
                      <a:pt x="6321" y="8648"/>
                      <a:pt x="6632" y="8611"/>
                    </a:cubicBezTo>
                    <a:cubicBezTo>
                      <a:pt x="7036" y="8561"/>
                      <a:pt x="7439" y="8498"/>
                      <a:pt x="7840" y="8422"/>
                    </a:cubicBezTo>
                    <a:lnTo>
                      <a:pt x="7840" y="8422"/>
                    </a:lnTo>
                    <a:cubicBezTo>
                      <a:pt x="5905" y="10071"/>
                      <a:pt x="3022" y="11694"/>
                      <a:pt x="577" y="12826"/>
                    </a:cubicBezTo>
                    <a:lnTo>
                      <a:pt x="571" y="12828"/>
                    </a:lnTo>
                    <a:cubicBezTo>
                      <a:pt x="169" y="13018"/>
                      <a:pt x="0" y="13482"/>
                      <a:pt x="185" y="13884"/>
                    </a:cubicBezTo>
                    <a:cubicBezTo>
                      <a:pt x="244" y="14009"/>
                      <a:pt x="329" y="14113"/>
                      <a:pt x="431" y="14191"/>
                    </a:cubicBezTo>
                    <a:cubicBezTo>
                      <a:pt x="567" y="14295"/>
                      <a:pt x="734" y="14352"/>
                      <a:pt x="907" y="14352"/>
                    </a:cubicBezTo>
                    <a:cubicBezTo>
                      <a:pt x="1018" y="14352"/>
                      <a:pt x="1131" y="14328"/>
                      <a:pt x="1240" y="14278"/>
                    </a:cubicBezTo>
                    <a:lnTo>
                      <a:pt x="1254" y="14272"/>
                    </a:lnTo>
                    <a:cubicBezTo>
                      <a:pt x="2588" y="13633"/>
                      <a:pt x="6444" y="11683"/>
                      <a:pt x="8999" y="9371"/>
                    </a:cubicBezTo>
                    <a:lnTo>
                      <a:pt x="8999" y="9371"/>
                    </a:lnTo>
                    <a:cubicBezTo>
                      <a:pt x="8943" y="9849"/>
                      <a:pt x="8914" y="10307"/>
                      <a:pt x="8905" y="10779"/>
                    </a:cubicBezTo>
                    <a:cubicBezTo>
                      <a:pt x="8892" y="11515"/>
                      <a:pt x="8953" y="12593"/>
                      <a:pt x="9625" y="13435"/>
                    </a:cubicBezTo>
                    <a:cubicBezTo>
                      <a:pt x="9933" y="13820"/>
                      <a:pt x="10350" y="14128"/>
                      <a:pt x="10802" y="14302"/>
                    </a:cubicBezTo>
                    <a:cubicBezTo>
                      <a:pt x="11086" y="14412"/>
                      <a:pt x="11373" y="14466"/>
                      <a:pt x="11654" y="14466"/>
                    </a:cubicBezTo>
                    <a:cubicBezTo>
                      <a:pt x="11887" y="14466"/>
                      <a:pt x="12116" y="14429"/>
                      <a:pt x="12335" y="14353"/>
                    </a:cubicBezTo>
                    <a:cubicBezTo>
                      <a:pt x="12940" y="14145"/>
                      <a:pt x="13450" y="13650"/>
                      <a:pt x="13733" y="12996"/>
                    </a:cubicBezTo>
                    <a:lnTo>
                      <a:pt x="13733" y="12995"/>
                    </a:lnTo>
                    <a:cubicBezTo>
                      <a:pt x="13855" y="12711"/>
                      <a:pt x="13918" y="12407"/>
                      <a:pt x="13948" y="12103"/>
                    </a:cubicBezTo>
                    <a:cubicBezTo>
                      <a:pt x="14034" y="12111"/>
                      <a:pt x="14120" y="12114"/>
                      <a:pt x="14205" y="12114"/>
                    </a:cubicBezTo>
                    <a:cubicBezTo>
                      <a:pt x="14719" y="12114"/>
                      <a:pt x="15218" y="11984"/>
                      <a:pt x="15643" y="11727"/>
                    </a:cubicBezTo>
                    <a:cubicBezTo>
                      <a:pt x="16504" y="11207"/>
                      <a:pt x="16976" y="10189"/>
                      <a:pt x="16791" y="9251"/>
                    </a:cubicBezTo>
                    <a:cubicBezTo>
                      <a:pt x="16661" y="8591"/>
                      <a:pt x="16212" y="7977"/>
                      <a:pt x="15557" y="7562"/>
                    </a:cubicBezTo>
                    <a:cubicBezTo>
                      <a:pt x="15394" y="7460"/>
                      <a:pt x="15229" y="7374"/>
                      <a:pt x="15059" y="7299"/>
                    </a:cubicBezTo>
                    <a:cubicBezTo>
                      <a:pt x="15536" y="7112"/>
                      <a:pt x="16016" y="6830"/>
                      <a:pt x="16393" y="6384"/>
                    </a:cubicBezTo>
                    <a:cubicBezTo>
                      <a:pt x="16712" y="6007"/>
                      <a:pt x="16934" y="5538"/>
                      <a:pt x="17017" y="5060"/>
                    </a:cubicBezTo>
                    <a:cubicBezTo>
                      <a:pt x="17112" y="4512"/>
                      <a:pt x="17028" y="3989"/>
                      <a:pt x="16771" y="3547"/>
                    </a:cubicBezTo>
                    <a:cubicBezTo>
                      <a:pt x="16450" y="2993"/>
                      <a:pt x="15867" y="2589"/>
                      <a:pt x="15170" y="2438"/>
                    </a:cubicBezTo>
                    <a:lnTo>
                      <a:pt x="15169" y="2438"/>
                    </a:lnTo>
                    <a:cubicBezTo>
                      <a:pt x="14983" y="2398"/>
                      <a:pt x="14795" y="2381"/>
                      <a:pt x="14608" y="2381"/>
                    </a:cubicBezTo>
                    <a:cubicBezTo>
                      <a:pt x="14489" y="2381"/>
                      <a:pt x="14370" y="2388"/>
                      <a:pt x="14253" y="2400"/>
                    </a:cubicBezTo>
                    <a:cubicBezTo>
                      <a:pt x="14186" y="1799"/>
                      <a:pt x="13945" y="1238"/>
                      <a:pt x="13556" y="809"/>
                    </a:cubicBezTo>
                    <a:cubicBezTo>
                      <a:pt x="13081" y="287"/>
                      <a:pt x="12403" y="1"/>
                      <a:pt x="11735"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19"/>
              <p:cNvSpPr/>
              <p:nvPr/>
            </p:nvSpPr>
            <p:spPr>
              <a:xfrm>
                <a:off x="6909413" y="4382623"/>
                <a:ext cx="404374" cy="280171"/>
              </a:xfrm>
              <a:custGeom>
                <a:avLst/>
                <a:gdLst/>
                <a:ahLst/>
                <a:cxnLst/>
                <a:rect l="l" t="t" r="r" b="b"/>
                <a:pathLst>
                  <a:path w="9484" h="6571" extrusionOk="0">
                    <a:moveTo>
                      <a:pt x="9432" y="1"/>
                    </a:moveTo>
                    <a:cubicBezTo>
                      <a:pt x="9418" y="1"/>
                      <a:pt x="9403" y="8"/>
                      <a:pt x="9394" y="22"/>
                    </a:cubicBezTo>
                    <a:cubicBezTo>
                      <a:pt x="7666" y="2544"/>
                      <a:pt x="2940" y="5070"/>
                      <a:pt x="134" y="6333"/>
                    </a:cubicBezTo>
                    <a:cubicBezTo>
                      <a:pt x="0" y="6395"/>
                      <a:pt x="66" y="6571"/>
                      <a:pt x="182" y="6571"/>
                    </a:cubicBezTo>
                    <a:cubicBezTo>
                      <a:pt x="199" y="6571"/>
                      <a:pt x="216" y="6567"/>
                      <a:pt x="234" y="6559"/>
                    </a:cubicBezTo>
                    <a:cubicBezTo>
                      <a:pt x="3049" y="5244"/>
                      <a:pt x="7767" y="2636"/>
                      <a:pt x="9471" y="70"/>
                    </a:cubicBezTo>
                    <a:lnTo>
                      <a:pt x="9471" y="71"/>
                    </a:lnTo>
                    <a:cubicBezTo>
                      <a:pt x="9484" y="49"/>
                      <a:pt x="9477" y="22"/>
                      <a:pt x="9457" y="8"/>
                    </a:cubicBezTo>
                    <a:cubicBezTo>
                      <a:pt x="9449" y="3"/>
                      <a:pt x="9441" y="1"/>
                      <a:pt x="9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19"/>
              <p:cNvSpPr/>
              <p:nvPr/>
            </p:nvSpPr>
            <p:spPr>
              <a:xfrm>
                <a:off x="7300447" y="4113151"/>
                <a:ext cx="287803" cy="276206"/>
              </a:xfrm>
              <a:custGeom>
                <a:avLst/>
                <a:gdLst/>
                <a:ahLst/>
                <a:cxnLst/>
                <a:rect l="l" t="t" r="r" b="b"/>
                <a:pathLst>
                  <a:path w="6750" h="6478" extrusionOk="0">
                    <a:moveTo>
                      <a:pt x="1947" y="0"/>
                    </a:moveTo>
                    <a:cubicBezTo>
                      <a:pt x="1757" y="0"/>
                      <a:pt x="1567" y="34"/>
                      <a:pt x="1388" y="105"/>
                    </a:cubicBezTo>
                    <a:cubicBezTo>
                      <a:pt x="893" y="302"/>
                      <a:pt x="531" y="754"/>
                      <a:pt x="333" y="1251"/>
                    </a:cubicBezTo>
                    <a:cubicBezTo>
                      <a:pt x="136" y="1747"/>
                      <a:pt x="83" y="2288"/>
                      <a:pt x="57" y="2821"/>
                    </a:cubicBezTo>
                    <a:cubicBezTo>
                      <a:pt x="0" y="3987"/>
                      <a:pt x="54" y="5157"/>
                      <a:pt x="221" y="6312"/>
                    </a:cubicBezTo>
                    <a:cubicBezTo>
                      <a:pt x="227" y="6357"/>
                      <a:pt x="234" y="6402"/>
                      <a:pt x="240" y="6447"/>
                    </a:cubicBezTo>
                    <a:cubicBezTo>
                      <a:pt x="254" y="6447"/>
                      <a:pt x="267" y="6447"/>
                      <a:pt x="280" y="6449"/>
                    </a:cubicBezTo>
                    <a:cubicBezTo>
                      <a:pt x="705" y="6467"/>
                      <a:pt x="1102" y="6478"/>
                      <a:pt x="1485" y="6478"/>
                    </a:cubicBezTo>
                    <a:cubicBezTo>
                      <a:pt x="2347" y="6478"/>
                      <a:pt x="3131" y="6424"/>
                      <a:pt x="3975" y="6283"/>
                    </a:cubicBezTo>
                    <a:cubicBezTo>
                      <a:pt x="4846" y="6136"/>
                      <a:pt x="5572" y="5872"/>
                      <a:pt x="6055" y="5312"/>
                    </a:cubicBezTo>
                    <a:cubicBezTo>
                      <a:pt x="6540" y="4752"/>
                      <a:pt x="6749" y="3899"/>
                      <a:pt x="6384" y="3255"/>
                    </a:cubicBezTo>
                    <a:cubicBezTo>
                      <a:pt x="6147" y="2835"/>
                      <a:pt x="5700" y="2562"/>
                      <a:pt x="5231" y="2455"/>
                    </a:cubicBezTo>
                    <a:cubicBezTo>
                      <a:pt x="5088" y="2422"/>
                      <a:pt x="4939" y="2409"/>
                      <a:pt x="4787" y="2409"/>
                    </a:cubicBezTo>
                    <a:cubicBezTo>
                      <a:pt x="4441" y="2409"/>
                      <a:pt x="4083" y="2478"/>
                      <a:pt x="3757" y="2552"/>
                    </a:cubicBezTo>
                    <a:cubicBezTo>
                      <a:pt x="3893" y="1872"/>
                      <a:pt x="3742" y="1120"/>
                      <a:pt x="3280" y="601"/>
                    </a:cubicBezTo>
                    <a:cubicBezTo>
                      <a:pt x="2946" y="227"/>
                      <a:pt x="2444" y="0"/>
                      <a:pt x="19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19"/>
              <p:cNvSpPr/>
              <p:nvPr/>
            </p:nvSpPr>
            <p:spPr>
              <a:xfrm>
                <a:off x="7308164" y="4261958"/>
                <a:ext cx="116528" cy="128126"/>
              </a:xfrm>
              <a:custGeom>
                <a:avLst/>
                <a:gdLst/>
                <a:ahLst/>
                <a:cxnLst/>
                <a:rect l="l" t="t" r="r" b="b"/>
                <a:pathLst>
                  <a:path w="2733" h="3005" extrusionOk="0">
                    <a:moveTo>
                      <a:pt x="1103" y="45"/>
                    </a:moveTo>
                    <a:cubicBezTo>
                      <a:pt x="1116" y="45"/>
                      <a:pt x="1129" y="46"/>
                      <a:pt x="1141" y="47"/>
                    </a:cubicBezTo>
                    <a:lnTo>
                      <a:pt x="1140" y="47"/>
                    </a:lnTo>
                    <a:cubicBezTo>
                      <a:pt x="1240" y="54"/>
                      <a:pt x="1333" y="93"/>
                      <a:pt x="1395" y="159"/>
                    </a:cubicBezTo>
                    <a:cubicBezTo>
                      <a:pt x="1488" y="256"/>
                      <a:pt x="1528" y="407"/>
                      <a:pt x="1514" y="609"/>
                    </a:cubicBezTo>
                    <a:cubicBezTo>
                      <a:pt x="1495" y="881"/>
                      <a:pt x="1457" y="1060"/>
                      <a:pt x="1307" y="1283"/>
                    </a:cubicBezTo>
                    <a:cubicBezTo>
                      <a:pt x="1300" y="1291"/>
                      <a:pt x="1301" y="1303"/>
                      <a:pt x="1309" y="1311"/>
                    </a:cubicBezTo>
                    <a:cubicBezTo>
                      <a:pt x="1313" y="1315"/>
                      <a:pt x="1319" y="1318"/>
                      <a:pt x="1325" y="1318"/>
                    </a:cubicBezTo>
                    <a:cubicBezTo>
                      <a:pt x="1329" y="1318"/>
                      <a:pt x="1333" y="1317"/>
                      <a:pt x="1336" y="1315"/>
                    </a:cubicBezTo>
                    <a:cubicBezTo>
                      <a:pt x="1519" y="1210"/>
                      <a:pt x="1708" y="1165"/>
                      <a:pt x="1907" y="1116"/>
                    </a:cubicBezTo>
                    <a:cubicBezTo>
                      <a:pt x="1947" y="1106"/>
                      <a:pt x="1987" y="1097"/>
                      <a:pt x="2027" y="1086"/>
                    </a:cubicBezTo>
                    <a:cubicBezTo>
                      <a:pt x="2092" y="1069"/>
                      <a:pt x="2180" y="1053"/>
                      <a:pt x="2270" y="1053"/>
                    </a:cubicBezTo>
                    <a:cubicBezTo>
                      <a:pt x="2388" y="1053"/>
                      <a:pt x="2509" y="1081"/>
                      <a:pt x="2586" y="1177"/>
                    </a:cubicBezTo>
                    <a:cubicBezTo>
                      <a:pt x="2733" y="1359"/>
                      <a:pt x="2597" y="1637"/>
                      <a:pt x="2552" y="1717"/>
                    </a:cubicBezTo>
                    <a:cubicBezTo>
                      <a:pt x="2213" y="2328"/>
                      <a:pt x="1514" y="2634"/>
                      <a:pt x="989" y="2783"/>
                    </a:cubicBezTo>
                    <a:cubicBezTo>
                      <a:pt x="693" y="2867"/>
                      <a:pt x="387" y="2926"/>
                      <a:pt x="81" y="2957"/>
                    </a:cubicBezTo>
                    <a:cubicBezTo>
                      <a:pt x="94" y="2772"/>
                      <a:pt x="83" y="2591"/>
                      <a:pt x="72" y="2415"/>
                    </a:cubicBezTo>
                    <a:cubicBezTo>
                      <a:pt x="59" y="2200"/>
                      <a:pt x="46" y="1979"/>
                      <a:pt x="76" y="1756"/>
                    </a:cubicBezTo>
                    <a:cubicBezTo>
                      <a:pt x="140" y="1299"/>
                      <a:pt x="246" y="778"/>
                      <a:pt x="549" y="382"/>
                    </a:cubicBezTo>
                    <a:cubicBezTo>
                      <a:pt x="670" y="224"/>
                      <a:pt x="801" y="120"/>
                      <a:pt x="938" y="73"/>
                    </a:cubicBezTo>
                    <a:cubicBezTo>
                      <a:pt x="992" y="55"/>
                      <a:pt x="1048" y="45"/>
                      <a:pt x="1103" y="45"/>
                    </a:cubicBezTo>
                    <a:close/>
                    <a:moveTo>
                      <a:pt x="1102" y="1"/>
                    </a:moveTo>
                    <a:cubicBezTo>
                      <a:pt x="1043" y="1"/>
                      <a:pt x="983" y="10"/>
                      <a:pt x="924" y="31"/>
                    </a:cubicBezTo>
                    <a:cubicBezTo>
                      <a:pt x="778" y="80"/>
                      <a:pt x="640" y="190"/>
                      <a:pt x="514" y="355"/>
                    </a:cubicBezTo>
                    <a:cubicBezTo>
                      <a:pt x="205" y="759"/>
                      <a:pt x="97" y="1287"/>
                      <a:pt x="32" y="1750"/>
                    </a:cubicBezTo>
                    <a:cubicBezTo>
                      <a:pt x="1" y="1977"/>
                      <a:pt x="14" y="2201"/>
                      <a:pt x="28" y="2418"/>
                    </a:cubicBezTo>
                    <a:cubicBezTo>
                      <a:pt x="39" y="2601"/>
                      <a:pt x="49" y="2791"/>
                      <a:pt x="34" y="2981"/>
                    </a:cubicBezTo>
                    <a:cubicBezTo>
                      <a:pt x="33" y="2987"/>
                      <a:pt x="36" y="2994"/>
                      <a:pt x="41" y="2998"/>
                    </a:cubicBezTo>
                    <a:cubicBezTo>
                      <a:pt x="44" y="3003"/>
                      <a:pt x="49" y="3005"/>
                      <a:pt x="55" y="3005"/>
                    </a:cubicBezTo>
                    <a:lnTo>
                      <a:pt x="59" y="3005"/>
                    </a:lnTo>
                    <a:cubicBezTo>
                      <a:pt x="377" y="2973"/>
                      <a:pt x="694" y="2914"/>
                      <a:pt x="1002" y="2826"/>
                    </a:cubicBezTo>
                    <a:cubicBezTo>
                      <a:pt x="1535" y="2675"/>
                      <a:pt x="2244" y="2364"/>
                      <a:pt x="2592" y="1740"/>
                    </a:cubicBezTo>
                    <a:cubicBezTo>
                      <a:pt x="2721" y="1507"/>
                      <a:pt x="2731" y="1287"/>
                      <a:pt x="2621" y="1149"/>
                    </a:cubicBezTo>
                    <a:cubicBezTo>
                      <a:pt x="2536" y="1042"/>
                      <a:pt x="2407" y="1007"/>
                      <a:pt x="2274" y="1007"/>
                    </a:cubicBezTo>
                    <a:cubicBezTo>
                      <a:pt x="2185" y="1007"/>
                      <a:pt x="2095" y="1023"/>
                      <a:pt x="2016" y="1043"/>
                    </a:cubicBezTo>
                    <a:cubicBezTo>
                      <a:pt x="1976" y="1053"/>
                      <a:pt x="1936" y="1063"/>
                      <a:pt x="1897" y="1073"/>
                    </a:cubicBezTo>
                    <a:cubicBezTo>
                      <a:pt x="1722" y="1115"/>
                      <a:pt x="1554" y="1155"/>
                      <a:pt x="1390" y="1236"/>
                    </a:cubicBezTo>
                    <a:cubicBezTo>
                      <a:pt x="1509" y="1037"/>
                      <a:pt x="1542" y="858"/>
                      <a:pt x="1560" y="612"/>
                    </a:cubicBezTo>
                    <a:cubicBezTo>
                      <a:pt x="1575" y="397"/>
                      <a:pt x="1530" y="235"/>
                      <a:pt x="1429" y="129"/>
                    </a:cubicBezTo>
                    <a:cubicBezTo>
                      <a:pt x="1348" y="46"/>
                      <a:pt x="1229" y="1"/>
                      <a:pt x="1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19"/>
              <p:cNvSpPr/>
              <p:nvPr/>
            </p:nvSpPr>
            <p:spPr>
              <a:xfrm>
                <a:off x="7309955" y="4218552"/>
                <a:ext cx="153879" cy="170763"/>
              </a:xfrm>
              <a:custGeom>
                <a:avLst/>
                <a:gdLst/>
                <a:ahLst/>
                <a:cxnLst/>
                <a:rect l="l" t="t" r="r" b="b"/>
                <a:pathLst>
                  <a:path w="3609" h="4005" extrusionOk="0">
                    <a:moveTo>
                      <a:pt x="3584" y="1"/>
                    </a:moveTo>
                    <a:cubicBezTo>
                      <a:pt x="3579" y="1"/>
                      <a:pt x="3574" y="3"/>
                      <a:pt x="3569" y="7"/>
                    </a:cubicBezTo>
                    <a:cubicBezTo>
                      <a:pt x="2093" y="1265"/>
                      <a:pt x="993" y="2486"/>
                      <a:pt x="7" y="3969"/>
                    </a:cubicBezTo>
                    <a:cubicBezTo>
                      <a:pt x="1" y="3979"/>
                      <a:pt x="3" y="3993"/>
                      <a:pt x="14" y="4000"/>
                    </a:cubicBezTo>
                    <a:cubicBezTo>
                      <a:pt x="17" y="4002"/>
                      <a:pt x="20" y="4004"/>
                      <a:pt x="25" y="4004"/>
                    </a:cubicBezTo>
                    <a:cubicBezTo>
                      <a:pt x="32" y="4004"/>
                      <a:pt x="40" y="4001"/>
                      <a:pt x="45" y="3995"/>
                    </a:cubicBezTo>
                    <a:cubicBezTo>
                      <a:pt x="1029" y="2516"/>
                      <a:pt x="2125" y="1296"/>
                      <a:pt x="3599" y="41"/>
                    </a:cubicBezTo>
                    <a:cubicBezTo>
                      <a:pt x="3607" y="33"/>
                      <a:pt x="3608" y="18"/>
                      <a:pt x="3601" y="9"/>
                    </a:cubicBezTo>
                    <a:cubicBezTo>
                      <a:pt x="3597" y="3"/>
                      <a:pt x="3591" y="1"/>
                      <a:pt x="35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19"/>
              <p:cNvSpPr/>
              <p:nvPr/>
            </p:nvSpPr>
            <p:spPr>
              <a:xfrm>
                <a:off x="7021381" y="4137625"/>
                <a:ext cx="290020" cy="285373"/>
              </a:xfrm>
              <a:custGeom>
                <a:avLst/>
                <a:gdLst/>
                <a:ahLst/>
                <a:cxnLst/>
                <a:rect l="l" t="t" r="r" b="b"/>
                <a:pathLst>
                  <a:path w="6802" h="6693" extrusionOk="0">
                    <a:moveTo>
                      <a:pt x="3646" y="1"/>
                    </a:moveTo>
                    <a:cubicBezTo>
                      <a:pt x="3291" y="1"/>
                      <a:pt x="2944" y="100"/>
                      <a:pt x="2666" y="324"/>
                    </a:cubicBezTo>
                    <a:cubicBezTo>
                      <a:pt x="2291" y="625"/>
                      <a:pt x="2092" y="1109"/>
                      <a:pt x="2062" y="1589"/>
                    </a:cubicBezTo>
                    <a:cubicBezTo>
                      <a:pt x="2033" y="2069"/>
                      <a:pt x="2214" y="2583"/>
                      <a:pt x="2394" y="3030"/>
                    </a:cubicBezTo>
                    <a:cubicBezTo>
                      <a:pt x="2363" y="3029"/>
                      <a:pt x="2333" y="3028"/>
                      <a:pt x="2302" y="3028"/>
                    </a:cubicBezTo>
                    <a:cubicBezTo>
                      <a:pt x="1638" y="3028"/>
                      <a:pt x="964" y="3297"/>
                      <a:pt x="544" y="3813"/>
                    </a:cubicBezTo>
                    <a:cubicBezTo>
                      <a:pt x="107" y="4351"/>
                      <a:pt x="0" y="5163"/>
                      <a:pt x="357" y="5759"/>
                    </a:cubicBezTo>
                    <a:cubicBezTo>
                      <a:pt x="632" y="6217"/>
                      <a:pt x="1137" y="6501"/>
                      <a:pt x="1657" y="6617"/>
                    </a:cubicBezTo>
                    <a:cubicBezTo>
                      <a:pt x="1907" y="6672"/>
                      <a:pt x="2161" y="6693"/>
                      <a:pt x="2417" y="6693"/>
                    </a:cubicBezTo>
                    <a:cubicBezTo>
                      <a:pt x="2696" y="6693"/>
                      <a:pt x="2976" y="6668"/>
                      <a:pt x="3252" y="6637"/>
                    </a:cubicBezTo>
                    <a:cubicBezTo>
                      <a:pt x="4411" y="6508"/>
                      <a:pt x="5558" y="6267"/>
                      <a:pt x="6672" y="5917"/>
                    </a:cubicBezTo>
                    <a:cubicBezTo>
                      <a:pt x="6715" y="5904"/>
                      <a:pt x="6758" y="5890"/>
                      <a:pt x="6801" y="5876"/>
                    </a:cubicBezTo>
                    <a:cubicBezTo>
                      <a:pt x="6800" y="5863"/>
                      <a:pt x="6798" y="5850"/>
                      <a:pt x="6797" y="5837"/>
                    </a:cubicBezTo>
                    <a:cubicBezTo>
                      <a:pt x="6634" y="4462"/>
                      <a:pt x="6438" y="3386"/>
                      <a:pt x="6041" y="2216"/>
                    </a:cubicBezTo>
                    <a:cubicBezTo>
                      <a:pt x="5757" y="1379"/>
                      <a:pt x="5380" y="706"/>
                      <a:pt x="4749" y="319"/>
                    </a:cubicBezTo>
                    <a:cubicBezTo>
                      <a:pt x="4422" y="117"/>
                      <a:pt x="4029" y="1"/>
                      <a:pt x="36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19"/>
              <p:cNvSpPr/>
              <p:nvPr/>
            </p:nvSpPr>
            <p:spPr>
              <a:xfrm>
                <a:off x="7178374" y="4287583"/>
                <a:ext cx="135161" cy="110090"/>
              </a:xfrm>
              <a:custGeom>
                <a:avLst/>
                <a:gdLst/>
                <a:ahLst/>
                <a:cxnLst/>
                <a:rect l="l" t="t" r="r" b="b"/>
                <a:pathLst>
                  <a:path w="3170" h="2582" extrusionOk="0">
                    <a:moveTo>
                      <a:pt x="1229" y="46"/>
                    </a:moveTo>
                    <a:cubicBezTo>
                      <a:pt x="1343" y="46"/>
                      <a:pt x="1450" y="80"/>
                      <a:pt x="1497" y="97"/>
                    </a:cubicBezTo>
                    <a:cubicBezTo>
                      <a:pt x="2154" y="335"/>
                      <a:pt x="2568" y="975"/>
                      <a:pt x="2799" y="1470"/>
                    </a:cubicBezTo>
                    <a:cubicBezTo>
                      <a:pt x="2929" y="1749"/>
                      <a:pt x="3036" y="2040"/>
                      <a:pt x="3116" y="2339"/>
                    </a:cubicBezTo>
                    <a:cubicBezTo>
                      <a:pt x="2932" y="2355"/>
                      <a:pt x="2755" y="2395"/>
                      <a:pt x="2583" y="2434"/>
                    </a:cubicBezTo>
                    <a:cubicBezTo>
                      <a:pt x="2373" y="2481"/>
                      <a:pt x="2156" y="2530"/>
                      <a:pt x="1931" y="2534"/>
                    </a:cubicBezTo>
                    <a:cubicBezTo>
                      <a:pt x="1874" y="2536"/>
                      <a:pt x="1816" y="2537"/>
                      <a:pt x="1757" y="2537"/>
                    </a:cubicBezTo>
                    <a:cubicBezTo>
                      <a:pt x="1340" y="2537"/>
                      <a:pt x="885" y="2494"/>
                      <a:pt x="500" y="2288"/>
                    </a:cubicBezTo>
                    <a:cubicBezTo>
                      <a:pt x="324" y="2194"/>
                      <a:pt x="200" y="2082"/>
                      <a:pt x="132" y="1954"/>
                    </a:cubicBezTo>
                    <a:cubicBezTo>
                      <a:pt x="48" y="1797"/>
                      <a:pt x="53" y="1610"/>
                      <a:pt x="144" y="1488"/>
                    </a:cubicBezTo>
                    <a:cubicBezTo>
                      <a:pt x="224" y="1381"/>
                      <a:pt x="367" y="1318"/>
                      <a:pt x="569" y="1300"/>
                    </a:cubicBezTo>
                    <a:cubicBezTo>
                      <a:pt x="646" y="1293"/>
                      <a:pt x="716" y="1289"/>
                      <a:pt x="783" y="1289"/>
                    </a:cubicBezTo>
                    <a:cubicBezTo>
                      <a:pt x="818" y="1289"/>
                      <a:pt x="852" y="1290"/>
                      <a:pt x="886" y="1292"/>
                    </a:cubicBezTo>
                    <a:cubicBezTo>
                      <a:pt x="1011" y="1302"/>
                      <a:pt x="1129" y="1332"/>
                      <a:pt x="1267" y="1396"/>
                    </a:cubicBezTo>
                    <a:cubicBezTo>
                      <a:pt x="1271" y="1398"/>
                      <a:pt x="1274" y="1398"/>
                      <a:pt x="1277" y="1398"/>
                    </a:cubicBezTo>
                    <a:cubicBezTo>
                      <a:pt x="1284" y="1398"/>
                      <a:pt x="1290" y="1395"/>
                      <a:pt x="1295" y="1390"/>
                    </a:cubicBezTo>
                    <a:cubicBezTo>
                      <a:pt x="1301" y="1382"/>
                      <a:pt x="1301" y="1370"/>
                      <a:pt x="1295" y="1362"/>
                    </a:cubicBezTo>
                    <a:cubicBezTo>
                      <a:pt x="1162" y="1198"/>
                      <a:pt x="1086" y="1019"/>
                      <a:pt x="1006" y="830"/>
                    </a:cubicBezTo>
                    <a:cubicBezTo>
                      <a:pt x="991" y="793"/>
                      <a:pt x="975" y="755"/>
                      <a:pt x="958" y="716"/>
                    </a:cubicBezTo>
                    <a:cubicBezTo>
                      <a:pt x="896" y="573"/>
                      <a:pt x="813" y="310"/>
                      <a:pt x="957" y="151"/>
                    </a:cubicBezTo>
                    <a:cubicBezTo>
                      <a:pt x="1030" y="71"/>
                      <a:pt x="1132" y="46"/>
                      <a:pt x="1229" y="46"/>
                    </a:cubicBezTo>
                    <a:close/>
                    <a:moveTo>
                      <a:pt x="1233" y="1"/>
                    </a:moveTo>
                    <a:cubicBezTo>
                      <a:pt x="1104" y="1"/>
                      <a:pt x="995" y="41"/>
                      <a:pt x="924" y="120"/>
                    </a:cubicBezTo>
                    <a:cubicBezTo>
                      <a:pt x="771" y="289"/>
                      <a:pt x="836" y="548"/>
                      <a:pt x="917" y="735"/>
                    </a:cubicBezTo>
                    <a:cubicBezTo>
                      <a:pt x="933" y="772"/>
                      <a:pt x="950" y="810"/>
                      <a:pt x="965" y="847"/>
                    </a:cubicBezTo>
                    <a:cubicBezTo>
                      <a:pt x="1035" y="1015"/>
                      <a:pt x="1102" y="1172"/>
                      <a:pt x="1208" y="1322"/>
                    </a:cubicBezTo>
                    <a:cubicBezTo>
                      <a:pt x="1060" y="1264"/>
                      <a:pt x="927" y="1243"/>
                      <a:pt x="780" y="1243"/>
                    </a:cubicBezTo>
                    <a:cubicBezTo>
                      <a:pt x="712" y="1243"/>
                      <a:pt x="642" y="1247"/>
                      <a:pt x="565" y="1255"/>
                    </a:cubicBezTo>
                    <a:cubicBezTo>
                      <a:pt x="351" y="1274"/>
                      <a:pt x="197" y="1343"/>
                      <a:pt x="109" y="1461"/>
                    </a:cubicBezTo>
                    <a:cubicBezTo>
                      <a:pt x="7" y="1596"/>
                      <a:pt x="1" y="1803"/>
                      <a:pt x="92" y="1974"/>
                    </a:cubicBezTo>
                    <a:cubicBezTo>
                      <a:pt x="165" y="2111"/>
                      <a:pt x="295" y="2230"/>
                      <a:pt x="478" y="2328"/>
                    </a:cubicBezTo>
                    <a:cubicBezTo>
                      <a:pt x="759" y="2478"/>
                      <a:pt x="1075" y="2543"/>
                      <a:pt x="1387" y="2568"/>
                    </a:cubicBezTo>
                    <a:cubicBezTo>
                      <a:pt x="1515" y="2578"/>
                      <a:pt x="1641" y="2582"/>
                      <a:pt x="1764" y="2582"/>
                    </a:cubicBezTo>
                    <a:cubicBezTo>
                      <a:pt x="1821" y="2582"/>
                      <a:pt x="1877" y="2581"/>
                      <a:pt x="1932" y="2580"/>
                    </a:cubicBezTo>
                    <a:cubicBezTo>
                      <a:pt x="2162" y="2574"/>
                      <a:pt x="2381" y="2525"/>
                      <a:pt x="2593" y="2477"/>
                    </a:cubicBezTo>
                    <a:cubicBezTo>
                      <a:pt x="2771" y="2437"/>
                      <a:pt x="2956" y="2396"/>
                      <a:pt x="3147" y="2381"/>
                    </a:cubicBezTo>
                    <a:cubicBezTo>
                      <a:pt x="3154" y="2380"/>
                      <a:pt x="3159" y="2377"/>
                      <a:pt x="3164" y="2371"/>
                    </a:cubicBezTo>
                    <a:cubicBezTo>
                      <a:pt x="3167" y="2366"/>
                      <a:pt x="3169" y="2359"/>
                      <a:pt x="3167" y="2353"/>
                    </a:cubicBezTo>
                    <a:cubicBezTo>
                      <a:pt x="3086" y="2044"/>
                      <a:pt x="2976" y="1740"/>
                      <a:pt x="2840" y="1450"/>
                    </a:cubicBezTo>
                    <a:cubicBezTo>
                      <a:pt x="2605" y="947"/>
                      <a:pt x="2184" y="298"/>
                      <a:pt x="1513" y="55"/>
                    </a:cubicBezTo>
                    <a:cubicBezTo>
                      <a:pt x="1413" y="18"/>
                      <a:pt x="1319" y="1"/>
                      <a:pt x="1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19"/>
              <p:cNvSpPr/>
              <p:nvPr/>
            </p:nvSpPr>
            <p:spPr>
              <a:xfrm>
                <a:off x="7119661" y="4264090"/>
                <a:ext cx="193063" cy="124672"/>
              </a:xfrm>
              <a:custGeom>
                <a:avLst/>
                <a:gdLst/>
                <a:ahLst/>
                <a:cxnLst/>
                <a:rect l="l" t="t" r="r" b="b"/>
                <a:pathLst>
                  <a:path w="4528" h="2924" extrusionOk="0">
                    <a:moveTo>
                      <a:pt x="26" y="1"/>
                    </a:moveTo>
                    <a:cubicBezTo>
                      <a:pt x="19" y="1"/>
                      <a:pt x="13" y="3"/>
                      <a:pt x="8" y="9"/>
                    </a:cubicBezTo>
                    <a:cubicBezTo>
                      <a:pt x="0" y="19"/>
                      <a:pt x="1" y="33"/>
                      <a:pt x="10" y="40"/>
                    </a:cubicBezTo>
                    <a:cubicBezTo>
                      <a:pt x="1489" y="1296"/>
                      <a:pt x="2872" y="2185"/>
                      <a:pt x="4492" y="2921"/>
                    </a:cubicBezTo>
                    <a:cubicBezTo>
                      <a:pt x="4495" y="2922"/>
                      <a:pt x="4497" y="2923"/>
                      <a:pt x="4500" y="2923"/>
                    </a:cubicBezTo>
                    <a:cubicBezTo>
                      <a:pt x="4500" y="2923"/>
                      <a:pt x="4501" y="2923"/>
                      <a:pt x="4502" y="2923"/>
                    </a:cubicBezTo>
                    <a:cubicBezTo>
                      <a:pt x="4511" y="2923"/>
                      <a:pt x="4518" y="2918"/>
                      <a:pt x="4522" y="2910"/>
                    </a:cubicBezTo>
                    <a:cubicBezTo>
                      <a:pt x="4528" y="2900"/>
                      <a:pt x="4522" y="2885"/>
                      <a:pt x="4511" y="2880"/>
                    </a:cubicBezTo>
                    <a:cubicBezTo>
                      <a:pt x="2894" y="2146"/>
                      <a:pt x="1515" y="1260"/>
                      <a:pt x="39" y="6"/>
                    </a:cubicBezTo>
                    <a:cubicBezTo>
                      <a:pt x="35" y="2"/>
                      <a:pt x="31" y="1"/>
                      <a:pt x="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19"/>
              <p:cNvSpPr/>
              <p:nvPr/>
            </p:nvSpPr>
            <p:spPr>
              <a:xfrm>
                <a:off x="7286973" y="4385907"/>
                <a:ext cx="286311" cy="286353"/>
              </a:xfrm>
              <a:custGeom>
                <a:avLst/>
                <a:gdLst/>
                <a:ahLst/>
                <a:cxnLst/>
                <a:rect l="l" t="t" r="r" b="b"/>
                <a:pathLst>
                  <a:path w="6715" h="6716" extrusionOk="0">
                    <a:moveTo>
                      <a:pt x="586" y="0"/>
                    </a:moveTo>
                    <a:cubicBezTo>
                      <a:pt x="583" y="13"/>
                      <a:pt x="580" y="26"/>
                      <a:pt x="577" y="38"/>
                    </a:cubicBezTo>
                    <a:cubicBezTo>
                      <a:pt x="251" y="1384"/>
                      <a:pt x="60" y="2462"/>
                      <a:pt x="25" y="3696"/>
                    </a:cubicBezTo>
                    <a:cubicBezTo>
                      <a:pt x="0" y="4580"/>
                      <a:pt x="120" y="5342"/>
                      <a:pt x="577" y="5925"/>
                    </a:cubicBezTo>
                    <a:cubicBezTo>
                      <a:pt x="937" y="6387"/>
                      <a:pt x="1512" y="6716"/>
                      <a:pt x="2085" y="6716"/>
                    </a:cubicBezTo>
                    <a:cubicBezTo>
                      <a:pt x="2235" y="6716"/>
                      <a:pt x="2385" y="6693"/>
                      <a:pt x="2531" y="6644"/>
                    </a:cubicBezTo>
                    <a:cubicBezTo>
                      <a:pt x="2988" y="6493"/>
                      <a:pt x="3343" y="6108"/>
                      <a:pt x="3539" y="5668"/>
                    </a:cubicBezTo>
                    <a:cubicBezTo>
                      <a:pt x="3733" y="5228"/>
                      <a:pt x="3742" y="4683"/>
                      <a:pt x="3728" y="4202"/>
                    </a:cubicBezTo>
                    <a:lnTo>
                      <a:pt x="3728" y="4202"/>
                    </a:lnTo>
                    <a:cubicBezTo>
                      <a:pt x="4024" y="4325"/>
                      <a:pt x="4347" y="4390"/>
                      <a:pt x="4668" y="4390"/>
                    </a:cubicBezTo>
                    <a:cubicBezTo>
                      <a:pt x="5042" y="4390"/>
                      <a:pt x="5413" y="4301"/>
                      <a:pt x="5734" y="4112"/>
                    </a:cubicBezTo>
                    <a:cubicBezTo>
                      <a:pt x="6332" y="3758"/>
                      <a:pt x="6715" y="3035"/>
                      <a:pt x="6587" y="2352"/>
                    </a:cubicBezTo>
                    <a:cubicBezTo>
                      <a:pt x="6489" y="1827"/>
                      <a:pt x="6115" y="1385"/>
                      <a:pt x="5667" y="1095"/>
                    </a:cubicBezTo>
                    <a:cubicBezTo>
                      <a:pt x="5218" y="806"/>
                      <a:pt x="4698" y="650"/>
                      <a:pt x="4179" y="521"/>
                    </a:cubicBezTo>
                    <a:cubicBezTo>
                      <a:pt x="3047" y="239"/>
                      <a:pt x="1887" y="66"/>
                      <a:pt x="721" y="7"/>
                    </a:cubicBezTo>
                    <a:cubicBezTo>
                      <a:pt x="677" y="4"/>
                      <a:pt x="632" y="3"/>
                      <a:pt x="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19"/>
              <p:cNvSpPr/>
              <p:nvPr/>
            </p:nvSpPr>
            <p:spPr>
              <a:xfrm>
                <a:off x="7308548" y="4384585"/>
                <a:ext cx="119897" cy="125056"/>
              </a:xfrm>
              <a:custGeom>
                <a:avLst/>
                <a:gdLst/>
                <a:ahLst/>
                <a:cxnLst/>
                <a:rect l="l" t="t" r="r" b="b"/>
                <a:pathLst>
                  <a:path w="2812" h="2933" extrusionOk="0">
                    <a:moveTo>
                      <a:pt x="76" y="52"/>
                    </a:moveTo>
                    <a:cubicBezTo>
                      <a:pt x="254" y="101"/>
                      <a:pt x="434" y="124"/>
                      <a:pt x="609" y="148"/>
                    </a:cubicBezTo>
                    <a:cubicBezTo>
                      <a:pt x="822" y="177"/>
                      <a:pt x="1043" y="206"/>
                      <a:pt x="1255" y="280"/>
                    </a:cubicBezTo>
                    <a:cubicBezTo>
                      <a:pt x="1691" y="431"/>
                      <a:pt x="2182" y="636"/>
                      <a:pt x="2512" y="1010"/>
                    </a:cubicBezTo>
                    <a:cubicBezTo>
                      <a:pt x="2644" y="1159"/>
                      <a:pt x="2720" y="1307"/>
                      <a:pt x="2740" y="1451"/>
                    </a:cubicBezTo>
                    <a:cubicBezTo>
                      <a:pt x="2764" y="1627"/>
                      <a:pt x="2694" y="1801"/>
                      <a:pt x="2566" y="1883"/>
                    </a:cubicBezTo>
                    <a:cubicBezTo>
                      <a:pt x="2501" y="1925"/>
                      <a:pt x="2421" y="1946"/>
                      <a:pt x="2328" y="1946"/>
                    </a:cubicBezTo>
                    <a:cubicBezTo>
                      <a:pt x="2260" y="1946"/>
                      <a:pt x="2185" y="1935"/>
                      <a:pt x="2103" y="1912"/>
                    </a:cubicBezTo>
                    <a:cubicBezTo>
                      <a:pt x="1839" y="1841"/>
                      <a:pt x="1671" y="1770"/>
                      <a:pt x="1481" y="1578"/>
                    </a:cubicBezTo>
                    <a:cubicBezTo>
                      <a:pt x="1477" y="1574"/>
                      <a:pt x="1471" y="1572"/>
                      <a:pt x="1466" y="1572"/>
                    </a:cubicBezTo>
                    <a:cubicBezTo>
                      <a:pt x="1462" y="1572"/>
                      <a:pt x="1457" y="1573"/>
                      <a:pt x="1453" y="1575"/>
                    </a:cubicBezTo>
                    <a:cubicBezTo>
                      <a:pt x="1445" y="1581"/>
                      <a:pt x="1441" y="1591"/>
                      <a:pt x="1445" y="1601"/>
                    </a:cubicBezTo>
                    <a:cubicBezTo>
                      <a:pt x="1512" y="1801"/>
                      <a:pt x="1520" y="1995"/>
                      <a:pt x="1529" y="2200"/>
                    </a:cubicBezTo>
                    <a:cubicBezTo>
                      <a:pt x="1531" y="2240"/>
                      <a:pt x="1533" y="2281"/>
                      <a:pt x="1535" y="2323"/>
                    </a:cubicBezTo>
                    <a:cubicBezTo>
                      <a:pt x="1543" y="2479"/>
                      <a:pt x="1529" y="2755"/>
                      <a:pt x="1339" y="2854"/>
                    </a:cubicBezTo>
                    <a:cubicBezTo>
                      <a:pt x="1293" y="2878"/>
                      <a:pt x="1246" y="2887"/>
                      <a:pt x="1199" y="2887"/>
                    </a:cubicBezTo>
                    <a:cubicBezTo>
                      <a:pt x="1032" y="2887"/>
                      <a:pt x="869" y="2763"/>
                      <a:pt x="814" y="2717"/>
                    </a:cubicBezTo>
                    <a:cubicBezTo>
                      <a:pt x="280" y="2265"/>
                      <a:pt x="116" y="1521"/>
                      <a:pt x="71" y="977"/>
                    </a:cubicBezTo>
                    <a:cubicBezTo>
                      <a:pt x="46" y="670"/>
                      <a:pt x="47" y="359"/>
                      <a:pt x="76" y="52"/>
                    </a:cubicBezTo>
                    <a:close/>
                    <a:moveTo>
                      <a:pt x="57" y="1"/>
                    </a:moveTo>
                    <a:cubicBezTo>
                      <a:pt x="52" y="1"/>
                      <a:pt x="47" y="2"/>
                      <a:pt x="43" y="4"/>
                    </a:cubicBezTo>
                    <a:cubicBezTo>
                      <a:pt x="37" y="9"/>
                      <a:pt x="34" y="14"/>
                      <a:pt x="33" y="21"/>
                    </a:cubicBezTo>
                    <a:cubicBezTo>
                      <a:pt x="3" y="339"/>
                      <a:pt x="0" y="662"/>
                      <a:pt x="26" y="981"/>
                    </a:cubicBezTo>
                    <a:cubicBezTo>
                      <a:pt x="72" y="1533"/>
                      <a:pt x="240" y="2290"/>
                      <a:pt x="785" y="2751"/>
                    </a:cubicBezTo>
                    <a:cubicBezTo>
                      <a:pt x="840" y="2798"/>
                      <a:pt x="997" y="2918"/>
                      <a:pt x="1169" y="2931"/>
                    </a:cubicBezTo>
                    <a:cubicBezTo>
                      <a:pt x="1180" y="2932"/>
                      <a:pt x="1191" y="2932"/>
                      <a:pt x="1201" y="2932"/>
                    </a:cubicBezTo>
                    <a:cubicBezTo>
                      <a:pt x="1254" y="2932"/>
                      <a:pt x="1307" y="2921"/>
                      <a:pt x="1359" y="2894"/>
                    </a:cubicBezTo>
                    <a:cubicBezTo>
                      <a:pt x="1561" y="2789"/>
                      <a:pt x="1591" y="2524"/>
                      <a:pt x="1580" y="2321"/>
                    </a:cubicBezTo>
                    <a:cubicBezTo>
                      <a:pt x="1578" y="2279"/>
                      <a:pt x="1575" y="2238"/>
                      <a:pt x="1574" y="2198"/>
                    </a:cubicBezTo>
                    <a:cubicBezTo>
                      <a:pt x="1567" y="2017"/>
                      <a:pt x="1559" y="1845"/>
                      <a:pt x="1512" y="1669"/>
                    </a:cubicBezTo>
                    <a:lnTo>
                      <a:pt x="1512" y="1669"/>
                    </a:lnTo>
                    <a:cubicBezTo>
                      <a:pt x="1685" y="1824"/>
                      <a:pt x="1854" y="1892"/>
                      <a:pt x="2091" y="1956"/>
                    </a:cubicBezTo>
                    <a:cubicBezTo>
                      <a:pt x="2177" y="1979"/>
                      <a:pt x="2256" y="1991"/>
                      <a:pt x="2328" y="1991"/>
                    </a:cubicBezTo>
                    <a:cubicBezTo>
                      <a:pt x="2431" y="1991"/>
                      <a:pt x="2518" y="1967"/>
                      <a:pt x="2591" y="1921"/>
                    </a:cubicBezTo>
                    <a:cubicBezTo>
                      <a:pt x="2733" y="1829"/>
                      <a:pt x="2811" y="1638"/>
                      <a:pt x="2784" y="1444"/>
                    </a:cubicBezTo>
                    <a:cubicBezTo>
                      <a:pt x="2764" y="1292"/>
                      <a:pt x="2684" y="1135"/>
                      <a:pt x="2545" y="979"/>
                    </a:cubicBezTo>
                    <a:cubicBezTo>
                      <a:pt x="2209" y="598"/>
                      <a:pt x="1712" y="390"/>
                      <a:pt x="1270" y="238"/>
                    </a:cubicBezTo>
                    <a:cubicBezTo>
                      <a:pt x="1053" y="162"/>
                      <a:pt x="831" y="133"/>
                      <a:pt x="615" y="104"/>
                    </a:cubicBezTo>
                    <a:cubicBezTo>
                      <a:pt x="434" y="79"/>
                      <a:pt x="246" y="54"/>
                      <a:pt x="62" y="1"/>
                    </a:cubicBezTo>
                    <a:cubicBezTo>
                      <a:pt x="60" y="1"/>
                      <a:pt x="59" y="1"/>
                      <a:pt x="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19"/>
              <p:cNvSpPr/>
              <p:nvPr/>
            </p:nvSpPr>
            <p:spPr>
              <a:xfrm>
                <a:off x="7310509" y="4385224"/>
                <a:ext cx="138529" cy="183427"/>
              </a:xfrm>
              <a:custGeom>
                <a:avLst/>
                <a:gdLst/>
                <a:ahLst/>
                <a:cxnLst/>
                <a:rect l="l" t="t" r="r" b="b"/>
                <a:pathLst>
                  <a:path w="3249" h="4302" extrusionOk="0">
                    <a:moveTo>
                      <a:pt x="26" y="0"/>
                    </a:moveTo>
                    <a:cubicBezTo>
                      <a:pt x="21" y="0"/>
                      <a:pt x="15" y="3"/>
                      <a:pt x="11" y="8"/>
                    </a:cubicBezTo>
                    <a:cubicBezTo>
                      <a:pt x="1" y="16"/>
                      <a:pt x="1" y="30"/>
                      <a:pt x="11" y="39"/>
                    </a:cubicBezTo>
                    <a:cubicBezTo>
                      <a:pt x="1271" y="1290"/>
                      <a:pt x="2255" y="2601"/>
                      <a:pt x="3202" y="4290"/>
                    </a:cubicBezTo>
                    <a:cubicBezTo>
                      <a:pt x="3206" y="4296"/>
                      <a:pt x="3213" y="4301"/>
                      <a:pt x="3220" y="4301"/>
                    </a:cubicBezTo>
                    <a:lnTo>
                      <a:pt x="3220" y="4302"/>
                    </a:lnTo>
                    <a:cubicBezTo>
                      <a:pt x="3225" y="4302"/>
                      <a:pt x="3229" y="4301"/>
                      <a:pt x="3233" y="4298"/>
                    </a:cubicBezTo>
                    <a:cubicBezTo>
                      <a:pt x="3244" y="4292"/>
                      <a:pt x="3248" y="4278"/>
                      <a:pt x="3242" y="4268"/>
                    </a:cubicBezTo>
                    <a:cubicBezTo>
                      <a:pt x="2293" y="2575"/>
                      <a:pt x="1306" y="1262"/>
                      <a:pt x="42" y="8"/>
                    </a:cubicBezTo>
                    <a:cubicBezTo>
                      <a:pt x="38" y="3"/>
                      <a:pt x="32" y="0"/>
                      <a:pt x="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744625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349"/>
        <p:cNvGrpSpPr/>
        <p:nvPr/>
      </p:nvGrpSpPr>
      <p:grpSpPr>
        <a:xfrm>
          <a:off x="0" y="0"/>
          <a:ext cx="0" cy="0"/>
          <a:chOff x="0" y="0"/>
          <a:chExt cx="0" cy="0"/>
        </a:xfrm>
      </p:grpSpPr>
      <p:grpSp>
        <p:nvGrpSpPr>
          <p:cNvPr id="1350" name="Google Shape;1350;p20"/>
          <p:cNvGrpSpPr/>
          <p:nvPr/>
        </p:nvGrpSpPr>
        <p:grpSpPr>
          <a:xfrm>
            <a:off x="-11600" y="1739469"/>
            <a:ext cx="12215432" cy="5118524"/>
            <a:chOff x="-8700" y="1304601"/>
            <a:chExt cx="9161574" cy="3838893"/>
          </a:xfrm>
        </p:grpSpPr>
        <p:sp>
          <p:nvSpPr>
            <p:cNvPr id="1351" name="Google Shape;1351;p20"/>
            <p:cNvSpPr/>
            <p:nvPr/>
          </p:nvSpPr>
          <p:spPr>
            <a:xfrm>
              <a:off x="-8700" y="1304601"/>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52" name="Google Shape;1352;p20"/>
            <p:cNvGrpSpPr/>
            <p:nvPr/>
          </p:nvGrpSpPr>
          <p:grpSpPr>
            <a:xfrm>
              <a:off x="-8400" y="4139420"/>
              <a:ext cx="9161274" cy="1004074"/>
              <a:chOff x="0" y="4139430"/>
              <a:chExt cx="9143901" cy="1004074"/>
            </a:xfrm>
          </p:grpSpPr>
          <p:grpSp>
            <p:nvGrpSpPr>
              <p:cNvPr id="1353" name="Google Shape;1353;p20"/>
              <p:cNvGrpSpPr/>
              <p:nvPr/>
            </p:nvGrpSpPr>
            <p:grpSpPr>
              <a:xfrm>
                <a:off x="0" y="4139430"/>
                <a:ext cx="9143901" cy="1004074"/>
                <a:chOff x="0" y="4139430"/>
                <a:chExt cx="9143901" cy="1004074"/>
              </a:xfrm>
            </p:grpSpPr>
            <p:sp>
              <p:nvSpPr>
                <p:cNvPr id="1354" name="Google Shape;1354;p20"/>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20"/>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20"/>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57" name="Google Shape;1357;p20"/>
                <p:cNvGrpSpPr/>
                <p:nvPr/>
              </p:nvGrpSpPr>
              <p:grpSpPr>
                <a:xfrm>
                  <a:off x="6826124" y="4139430"/>
                  <a:ext cx="633755" cy="365856"/>
                  <a:chOff x="6850399" y="4145425"/>
                  <a:chExt cx="603346" cy="365856"/>
                </a:xfrm>
              </p:grpSpPr>
              <p:sp>
                <p:nvSpPr>
                  <p:cNvPr id="1358" name="Google Shape;1358;p20"/>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0"/>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0" name="Google Shape;1360;p20"/>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1" name="Google Shape;1361;p20"/>
              <p:cNvGrpSpPr/>
              <p:nvPr/>
            </p:nvGrpSpPr>
            <p:grpSpPr>
              <a:xfrm>
                <a:off x="549942" y="4558403"/>
                <a:ext cx="7916552" cy="562812"/>
                <a:chOff x="2654375" y="1725250"/>
                <a:chExt cx="2185625" cy="182500"/>
              </a:xfrm>
            </p:grpSpPr>
            <p:sp>
              <p:nvSpPr>
                <p:cNvPr id="1362" name="Google Shape;1362;p20"/>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20"/>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20"/>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20"/>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20"/>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20"/>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20"/>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20"/>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20"/>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20"/>
                <p:cNvSpPr/>
                <p:nvPr/>
              </p:nvSpPr>
              <p:spPr>
                <a:xfrm>
                  <a:off x="4231687" y="1766527"/>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20"/>
                <p:cNvSpPr/>
                <p:nvPr/>
              </p:nvSpPr>
              <p:spPr>
                <a:xfrm>
                  <a:off x="4203787" y="1794427"/>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20"/>
                <p:cNvSpPr/>
                <p:nvPr/>
              </p:nvSpPr>
              <p:spPr>
                <a:xfrm>
                  <a:off x="4254537" y="1787902"/>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374" name="Google Shape;1374;p20"/>
          <p:cNvGrpSpPr/>
          <p:nvPr/>
        </p:nvGrpSpPr>
        <p:grpSpPr>
          <a:xfrm flipH="1">
            <a:off x="476695" y="-209762"/>
            <a:ext cx="9061856" cy="6957116"/>
            <a:chOff x="357521" y="-157322"/>
            <a:chExt cx="6796392" cy="5217837"/>
          </a:xfrm>
        </p:grpSpPr>
        <p:sp>
          <p:nvSpPr>
            <p:cNvPr id="1375" name="Google Shape;1375;p20"/>
            <p:cNvSpPr/>
            <p:nvPr/>
          </p:nvSpPr>
          <p:spPr>
            <a:xfrm>
              <a:off x="6477205" y="17627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20"/>
            <p:cNvSpPr/>
            <p:nvPr/>
          </p:nvSpPr>
          <p:spPr>
            <a:xfrm>
              <a:off x="365571" y="206597"/>
              <a:ext cx="662289" cy="258050"/>
            </a:xfrm>
            <a:custGeom>
              <a:avLst/>
              <a:gdLst/>
              <a:ahLst/>
              <a:cxnLst/>
              <a:rect l="l" t="t" r="r" b="b"/>
              <a:pathLst>
                <a:path w="12156" h="3324" extrusionOk="0">
                  <a:moveTo>
                    <a:pt x="4777" y="1"/>
                  </a:moveTo>
                  <a:cubicBezTo>
                    <a:pt x="4694" y="1"/>
                    <a:pt x="4611" y="4"/>
                    <a:pt x="4528" y="12"/>
                  </a:cubicBezTo>
                  <a:cubicBezTo>
                    <a:pt x="3845" y="71"/>
                    <a:pt x="3198" y="354"/>
                    <a:pt x="2614" y="710"/>
                  </a:cubicBezTo>
                  <a:cubicBezTo>
                    <a:pt x="1560" y="1352"/>
                    <a:pt x="657" y="2242"/>
                    <a:pt x="1" y="3286"/>
                  </a:cubicBezTo>
                  <a:lnTo>
                    <a:pt x="480" y="3324"/>
                  </a:lnTo>
                  <a:lnTo>
                    <a:pt x="12156" y="3324"/>
                  </a:lnTo>
                  <a:cubicBezTo>
                    <a:pt x="12116" y="2856"/>
                    <a:pt x="11890" y="2400"/>
                    <a:pt x="11522" y="2106"/>
                  </a:cubicBezTo>
                  <a:cubicBezTo>
                    <a:pt x="11143" y="1803"/>
                    <a:pt x="10586" y="1622"/>
                    <a:pt x="10093" y="1622"/>
                  </a:cubicBezTo>
                  <a:cubicBezTo>
                    <a:pt x="10068" y="1622"/>
                    <a:pt x="10043" y="1622"/>
                    <a:pt x="10019" y="1623"/>
                  </a:cubicBezTo>
                  <a:cubicBezTo>
                    <a:pt x="9510" y="1642"/>
                    <a:pt x="9084" y="1662"/>
                    <a:pt x="8612" y="1858"/>
                  </a:cubicBezTo>
                  <a:cubicBezTo>
                    <a:pt x="8051" y="2091"/>
                    <a:pt x="7436" y="2580"/>
                    <a:pt x="7263" y="3163"/>
                  </a:cubicBezTo>
                  <a:cubicBezTo>
                    <a:pt x="7202" y="2250"/>
                    <a:pt x="7082" y="1256"/>
                    <a:pt x="6428" y="618"/>
                  </a:cubicBezTo>
                  <a:cubicBezTo>
                    <a:pt x="5996" y="196"/>
                    <a:pt x="5383" y="1"/>
                    <a:pt x="47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7" name="Google Shape;1377;p20"/>
            <p:cNvGrpSpPr/>
            <p:nvPr/>
          </p:nvGrpSpPr>
          <p:grpSpPr>
            <a:xfrm>
              <a:off x="357521" y="1237603"/>
              <a:ext cx="364861" cy="363915"/>
              <a:chOff x="2789668" y="759261"/>
              <a:chExt cx="440069" cy="438928"/>
            </a:xfrm>
          </p:grpSpPr>
          <p:sp>
            <p:nvSpPr>
              <p:cNvPr id="1378" name="Google Shape;1378;p20"/>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0"/>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20"/>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20"/>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20"/>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20"/>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20"/>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20"/>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20"/>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7" name="Google Shape;1387;p20"/>
            <p:cNvGrpSpPr/>
            <p:nvPr/>
          </p:nvGrpSpPr>
          <p:grpSpPr>
            <a:xfrm rot="506186">
              <a:off x="1842533" y="4700654"/>
              <a:ext cx="459722" cy="327911"/>
              <a:chOff x="4879302" y="1958088"/>
              <a:chExt cx="715237" cy="510165"/>
            </a:xfrm>
          </p:grpSpPr>
          <p:sp>
            <p:nvSpPr>
              <p:cNvPr id="1388" name="Google Shape;1388;p20"/>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20"/>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0"/>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91" name="Google Shape;1391;p20"/>
              <p:cNvGrpSpPr/>
              <p:nvPr/>
            </p:nvGrpSpPr>
            <p:grpSpPr>
              <a:xfrm>
                <a:off x="4937962" y="2055352"/>
                <a:ext cx="566907" cy="373034"/>
                <a:chOff x="5290896" y="3020653"/>
                <a:chExt cx="865243" cy="569344"/>
              </a:xfrm>
            </p:grpSpPr>
            <p:sp>
              <p:nvSpPr>
                <p:cNvPr id="1392" name="Google Shape;1392;p20"/>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0"/>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0"/>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0"/>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0"/>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0"/>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0"/>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20"/>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20"/>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0"/>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0"/>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0"/>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20"/>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20"/>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20"/>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0"/>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20"/>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0"/>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0"/>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0"/>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0"/>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0"/>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14" name="Google Shape;1414;p20"/>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0"/>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0"/>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0"/>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18" name="Google Shape;1418;p20"/>
            <p:cNvGrpSpPr/>
            <p:nvPr/>
          </p:nvGrpSpPr>
          <p:grpSpPr>
            <a:xfrm>
              <a:off x="2967758" y="-157322"/>
              <a:ext cx="364861" cy="363915"/>
              <a:chOff x="2789668" y="759261"/>
              <a:chExt cx="440069" cy="438928"/>
            </a:xfrm>
          </p:grpSpPr>
          <p:sp>
            <p:nvSpPr>
              <p:cNvPr id="1419" name="Google Shape;1419;p20"/>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20"/>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20"/>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20"/>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20"/>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20"/>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20"/>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20"/>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20"/>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218735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9"/>
        <p:cNvGrpSpPr/>
        <p:nvPr/>
      </p:nvGrpSpPr>
      <p:grpSpPr>
        <a:xfrm>
          <a:off x="0" y="0"/>
          <a:ext cx="0" cy="0"/>
          <a:chOff x="0" y="0"/>
          <a:chExt cx="0" cy="0"/>
        </a:xfrm>
      </p:grpSpPr>
      <p:sp>
        <p:nvSpPr>
          <p:cNvPr id="140" name="Google Shape;140;p4"/>
          <p:cNvSpPr/>
          <p:nvPr/>
        </p:nvSpPr>
        <p:spPr>
          <a:xfrm>
            <a:off x="-11600" y="1739468"/>
            <a:ext cx="12215163" cy="4494571"/>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1" name="Google Shape;141;p4"/>
          <p:cNvGrpSpPr/>
          <p:nvPr/>
        </p:nvGrpSpPr>
        <p:grpSpPr>
          <a:xfrm>
            <a:off x="-11200" y="5519227"/>
            <a:ext cx="12215032" cy="1338765"/>
            <a:chOff x="0" y="4139430"/>
            <a:chExt cx="9143901" cy="1004074"/>
          </a:xfrm>
        </p:grpSpPr>
        <p:grpSp>
          <p:nvGrpSpPr>
            <p:cNvPr id="142" name="Google Shape;142;p4"/>
            <p:cNvGrpSpPr/>
            <p:nvPr/>
          </p:nvGrpSpPr>
          <p:grpSpPr>
            <a:xfrm>
              <a:off x="0" y="4139430"/>
              <a:ext cx="9143901" cy="1004074"/>
              <a:chOff x="0" y="4139430"/>
              <a:chExt cx="9143901" cy="1004074"/>
            </a:xfrm>
          </p:grpSpPr>
          <p:sp>
            <p:nvSpPr>
              <p:cNvPr id="143" name="Google Shape;143;p4"/>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4"/>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4"/>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6" name="Google Shape;146;p4"/>
              <p:cNvGrpSpPr/>
              <p:nvPr/>
            </p:nvGrpSpPr>
            <p:grpSpPr>
              <a:xfrm>
                <a:off x="6826124" y="4139430"/>
                <a:ext cx="633755" cy="365856"/>
                <a:chOff x="6850399" y="4145425"/>
                <a:chExt cx="603346" cy="365856"/>
              </a:xfrm>
            </p:grpSpPr>
            <p:sp>
              <p:nvSpPr>
                <p:cNvPr id="147" name="Google Shape;147;p4"/>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4"/>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9" name="Google Shape;149;p4"/>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 name="Google Shape;150;p4"/>
            <p:cNvGrpSpPr/>
            <p:nvPr/>
          </p:nvGrpSpPr>
          <p:grpSpPr>
            <a:xfrm>
              <a:off x="549942" y="4558403"/>
              <a:ext cx="7916552" cy="562812"/>
              <a:chOff x="2654375" y="1725250"/>
              <a:chExt cx="2185625" cy="182500"/>
            </a:xfrm>
          </p:grpSpPr>
          <p:sp>
            <p:nvSpPr>
              <p:cNvPr id="151" name="Google Shape;151;p4"/>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4"/>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4"/>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4"/>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4"/>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4"/>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4"/>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4"/>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4"/>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4"/>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4"/>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63" name="Google Shape;163;p4"/>
          <p:cNvSpPr txBox="1">
            <a:spLocks noGrp="1"/>
          </p:cNvSpPr>
          <p:nvPr>
            <p:ph type="subTitle" idx="1"/>
          </p:nvPr>
        </p:nvSpPr>
        <p:spPr>
          <a:xfrm>
            <a:off x="963167" y="1616700"/>
            <a:ext cx="10265600" cy="456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Char char="●"/>
              <a:defRPr/>
            </a:lvl1pPr>
            <a:lvl2pPr lvl="1" algn="ctr" rtl="0">
              <a:lnSpc>
                <a:spcPct val="100000"/>
              </a:lnSpc>
              <a:spcBef>
                <a:spcPts val="1333"/>
              </a:spcBef>
              <a:spcAft>
                <a:spcPts val="0"/>
              </a:spcAft>
              <a:buClr>
                <a:schemeClr val="lt1"/>
              </a:buClr>
              <a:buSzPts val="1600"/>
              <a:buFont typeface="Oxanium Light"/>
              <a:buChar char="○"/>
              <a:defRPr/>
            </a:lvl2pPr>
            <a:lvl3pPr lvl="2" algn="ctr" rtl="0">
              <a:lnSpc>
                <a:spcPct val="100000"/>
              </a:lnSpc>
              <a:spcBef>
                <a:spcPts val="2133"/>
              </a:spcBef>
              <a:spcAft>
                <a:spcPts val="0"/>
              </a:spcAft>
              <a:buClr>
                <a:schemeClr val="lt1"/>
              </a:buClr>
              <a:buSzPts val="1600"/>
              <a:buFont typeface="Oxanium Light"/>
              <a:buChar char="■"/>
              <a:defRPr/>
            </a:lvl3pPr>
            <a:lvl4pPr lvl="3" algn="ctr" rtl="0">
              <a:lnSpc>
                <a:spcPct val="100000"/>
              </a:lnSpc>
              <a:spcBef>
                <a:spcPts val="2133"/>
              </a:spcBef>
              <a:spcAft>
                <a:spcPts val="0"/>
              </a:spcAft>
              <a:buClr>
                <a:schemeClr val="lt1"/>
              </a:buClr>
              <a:buSzPts val="1600"/>
              <a:buFont typeface="Oxanium Light"/>
              <a:buChar char="●"/>
              <a:defRPr/>
            </a:lvl4pPr>
            <a:lvl5pPr lvl="4" algn="ctr" rtl="0">
              <a:lnSpc>
                <a:spcPct val="100000"/>
              </a:lnSpc>
              <a:spcBef>
                <a:spcPts val="2133"/>
              </a:spcBef>
              <a:spcAft>
                <a:spcPts val="0"/>
              </a:spcAft>
              <a:buClr>
                <a:schemeClr val="lt1"/>
              </a:buClr>
              <a:buSzPts val="1600"/>
              <a:buFont typeface="Oxanium Light"/>
              <a:buChar char="○"/>
              <a:defRPr/>
            </a:lvl5pPr>
            <a:lvl6pPr lvl="5" algn="ctr" rtl="0">
              <a:lnSpc>
                <a:spcPct val="100000"/>
              </a:lnSpc>
              <a:spcBef>
                <a:spcPts val="2133"/>
              </a:spcBef>
              <a:spcAft>
                <a:spcPts val="0"/>
              </a:spcAft>
              <a:buClr>
                <a:schemeClr val="lt1"/>
              </a:buClr>
              <a:buSzPts val="1600"/>
              <a:buFont typeface="Oxanium Light"/>
              <a:buChar char="■"/>
              <a:defRPr/>
            </a:lvl6pPr>
            <a:lvl7pPr lvl="6" algn="ctr" rtl="0">
              <a:lnSpc>
                <a:spcPct val="100000"/>
              </a:lnSpc>
              <a:spcBef>
                <a:spcPts val="2133"/>
              </a:spcBef>
              <a:spcAft>
                <a:spcPts val="0"/>
              </a:spcAft>
              <a:buClr>
                <a:schemeClr val="lt1"/>
              </a:buClr>
              <a:buSzPts val="1600"/>
              <a:buFont typeface="Oxanium Light"/>
              <a:buChar char="●"/>
              <a:defRPr/>
            </a:lvl7pPr>
            <a:lvl8pPr lvl="7" algn="ctr" rtl="0">
              <a:lnSpc>
                <a:spcPct val="100000"/>
              </a:lnSpc>
              <a:spcBef>
                <a:spcPts val="2133"/>
              </a:spcBef>
              <a:spcAft>
                <a:spcPts val="0"/>
              </a:spcAft>
              <a:buClr>
                <a:schemeClr val="lt1"/>
              </a:buClr>
              <a:buSzPts val="1600"/>
              <a:buFont typeface="Oxanium Light"/>
              <a:buChar char="○"/>
              <a:defRPr/>
            </a:lvl8pPr>
            <a:lvl9pPr lvl="8" algn="ctr" rtl="0">
              <a:lnSpc>
                <a:spcPct val="100000"/>
              </a:lnSpc>
              <a:spcBef>
                <a:spcPts val="2133"/>
              </a:spcBef>
              <a:spcAft>
                <a:spcPts val="2133"/>
              </a:spcAft>
              <a:buClr>
                <a:schemeClr val="lt1"/>
              </a:buClr>
              <a:buSzPts val="1600"/>
              <a:buFont typeface="Oxanium Light"/>
              <a:buChar char="■"/>
              <a:defRPr/>
            </a:lvl9pPr>
          </a:lstStyle>
          <a:p>
            <a:endParaRPr/>
          </a:p>
        </p:txBody>
      </p:sp>
      <p:sp>
        <p:nvSpPr>
          <p:cNvPr id="164" name="Google Shape;164;p4"/>
          <p:cNvSpPr txBox="1">
            <a:spLocks noGrp="1"/>
          </p:cNvSpPr>
          <p:nvPr>
            <p:ph type="title"/>
          </p:nvPr>
        </p:nvSpPr>
        <p:spPr>
          <a:xfrm>
            <a:off x="960000" y="682767"/>
            <a:ext cx="10272000" cy="67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65" name="Google Shape;165;p4"/>
          <p:cNvGrpSpPr/>
          <p:nvPr/>
        </p:nvGrpSpPr>
        <p:grpSpPr>
          <a:xfrm>
            <a:off x="-594373" y="237196"/>
            <a:ext cx="12457887" cy="1857325"/>
            <a:chOff x="-445780" y="177897"/>
            <a:chExt cx="9343415" cy="1392994"/>
          </a:xfrm>
        </p:grpSpPr>
        <p:sp>
          <p:nvSpPr>
            <p:cNvPr id="166" name="Google Shape;166;p4"/>
            <p:cNvSpPr/>
            <p:nvPr/>
          </p:nvSpPr>
          <p:spPr>
            <a:xfrm flipH="1">
              <a:off x="8235346" y="177897"/>
              <a:ext cx="662289" cy="258050"/>
            </a:xfrm>
            <a:custGeom>
              <a:avLst/>
              <a:gdLst/>
              <a:ahLst/>
              <a:cxnLst/>
              <a:rect l="l" t="t" r="r" b="b"/>
              <a:pathLst>
                <a:path w="12156" h="3324" extrusionOk="0">
                  <a:moveTo>
                    <a:pt x="4777" y="1"/>
                  </a:moveTo>
                  <a:cubicBezTo>
                    <a:pt x="4694" y="1"/>
                    <a:pt x="4611" y="4"/>
                    <a:pt x="4528" y="12"/>
                  </a:cubicBezTo>
                  <a:cubicBezTo>
                    <a:pt x="3845" y="71"/>
                    <a:pt x="3198" y="354"/>
                    <a:pt x="2614" y="710"/>
                  </a:cubicBezTo>
                  <a:cubicBezTo>
                    <a:pt x="1560" y="1352"/>
                    <a:pt x="657" y="2242"/>
                    <a:pt x="1" y="3286"/>
                  </a:cubicBezTo>
                  <a:lnTo>
                    <a:pt x="480" y="3324"/>
                  </a:lnTo>
                  <a:lnTo>
                    <a:pt x="12156" y="3324"/>
                  </a:lnTo>
                  <a:cubicBezTo>
                    <a:pt x="12116" y="2856"/>
                    <a:pt x="11890" y="2400"/>
                    <a:pt x="11522" y="2106"/>
                  </a:cubicBezTo>
                  <a:cubicBezTo>
                    <a:pt x="11143" y="1803"/>
                    <a:pt x="10586" y="1622"/>
                    <a:pt x="10093" y="1622"/>
                  </a:cubicBezTo>
                  <a:cubicBezTo>
                    <a:pt x="10068" y="1622"/>
                    <a:pt x="10043" y="1622"/>
                    <a:pt x="10019" y="1623"/>
                  </a:cubicBezTo>
                  <a:cubicBezTo>
                    <a:pt x="9510" y="1642"/>
                    <a:pt x="9084" y="1662"/>
                    <a:pt x="8612" y="1858"/>
                  </a:cubicBezTo>
                  <a:cubicBezTo>
                    <a:pt x="8051" y="2091"/>
                    <a:pt x="7436" y="2580"/>
                    <a:pt x="7263" y="3163"/>
                  </a:cubicBezTo>
                  <a:cubicBezTo>
                    <a:pt x="7202" y="2250"/>
                    <a:pt x="7082" y="1256"/>
                    <a:pt x="6428" y="618"/>
                  </a:cubicBezTo>
                  <a:cubicBezTo>
                    <a:pt x="5996" y="196"/>
                    <a:pt x="5383" y="1"/>
                    <a:pt x="47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4"/>
            <p:cNvSpPr/>
            <p:nvPr/>
          </p:nvSpPr>
          <p:spPr>
            <a:xfrm flipH="1">
              <a:off x="1581595" y="211175"/>
              <a:ext cx="787123" cy="183341"/>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4"/>
            <p:cNvSpPr/>
            <p:nvPr/>
          </p:nvSpPr>
          <p:spPr>
            <a:xfrm flipH="1">
              <a:off x="-445780" y="1387550"/>
              <a:ext cx="787123" cy="183341"/>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58097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69"/>
        <p:cNvGrpSpPr/>
        <p:nvPr/>
      </p:nvGrpSpPr>
      <p:grpSpPr>
        <a:xfrm>
          <a:off x="0" y="0"/>
          <a:ext cx="0" cy="0"/>
          <a:chOff x="0" y="0"/>
          <a:chExt cx="0" cy="0"/>
        </a:xfrm>
      </p:grpSpPr>
      <p:sp>
        <p:nvSpPr>
          <p:cNvPr id="170" name="Google Shape;170;p5"/>
          <p:cNvSpPr/>
          <p:nvPr/>
        </p:nvSpPr>
        <p:spPr>
          <a:xfrm>
            <a:off x="-11600" y="1739468"/>
            <a:ext cx="12215163" cy="4494571"/>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1" name="Google Shape;171;p5"/>
          <p:cNvGrpSpPr/>
          <p:nvPr/>
        </p:nvGrpSpPr>
        <p:grpSpPr>
          <a:xfrm>
            <a:off x="-11200" y="5519227"/>
            <a:ext cx="12215032" cy="1338765"/>
            <a:chOff x="0" y="4139430"/>
            <a:chExt cx="9143901" cy="1004074"/>
          </a:xfrm>
        </p:grpSpPr>
        <p:grpSp>
          <p:nvGrpSpPr>
            <p:cNvPr id="172" name="Google Shape;172;p5"/>
            <p:cNvGrpSpPr/>
            <p:nvPr/>
          </p:nvGrpSpPr>
          <p:grpSpPr>
            <a:xfrm>
              <a:off x="0" y="4139430"/>
              <a:ext cx="9143901" cy="1004074"/>
              <a:chOff x="0" y="4139430"/>
              <a:chExt cx="9143901" cy="1004074"/>
            </a:xfrm>
          </p:grpSpPr>
          <p:sp>
            <p:nvSpPr>
              <p:cNvPr id="173" name="Google Shape;173;p5"/>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5"/>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5"/>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6" name="Google Shape;176;p5"/>
              <p:cNvGrpSpPr/>
              <p:nvPr/>
            </p:nvGrpSpPr>
            <p:grpSpPr>
              <a:xfrm>
                <a:off x="6826124" y="4139430"/>
                <a:ext cx="633755" cy="365856"/>
                <a:chOff x="6850399" y="4145425"/>
                <a:chExt cx="603346" cy="365856"/>
              </a:xfrm>
            </p:grpSpPr>
            <p:sp>
              <p:nvSpPr>
                <p:cNvPr id="177" name="Google Shape;177;p5"/>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5"/>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9" name="Google Shape;179;p5"/>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0" name="Google Shape;180;p5"/>
            <p:cNvGrpSpPr/>
            <p:nvPr/>
          </p:nvGrpSpPr>
          <p:grpSpPr>
            <a:xfrm>
              <a:off x="549942" y="4558403"/>
              <a:ext cx="7916552" cy="562812"/>
              <a:chOff x="2654375" y="1725250"/>
              <a:chExt cx="2185625" cy="182500"/>
            </a:xfrm>
          </p:grpSpPr>
          <p:sp>
            <p:nvSpPr>
              <p:cNvPr id="181" name="Google Shape;181;p5"/>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5"/>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5"/>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5"/>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5"/>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5"/>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5"/>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5"/>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5"/>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5"/>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5"/>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5"/>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3" name="Google Shape;193;p5"/>
          <p:cNvSpPr txBox="1">
            <a:spLocks noGrp="1"/>
          </p:cNvSpPr>
          <p:nvPr>
            <p:ph type="subTitle" idx="1"/>
          </p:nvPr>
        </p:nvSpPr>
        <p:spPr>
          <a:xfrm>
            <a:off x="2355403" y="2329809"/>
            <a:ext cx="3346400" cy="60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500"/>
              <a:buFont typeface="Chango"/>
              <a:buNone/>
              <a:defRPr sz="2667">
                <a:solidFill>
                  <a:schemeClr val="dk1"/>
                </a:solidFill>
                <a:latin typeface="Chango"/>
                <a:ea typeface="Chango"/>
                <a:cs typeface="Chango"/>
                <a:sym typeface="Chango"/>
              </a:defRPr>
            </a:lvl1pPr>
            <a:lvl2pPr lvl="1" algn="ctr">
              <a:lnSpc>
                <a:spcPct val="100000"/>
              </a:lnSpc>
              <a:spcBef>
                <a:spcPts val="0"/>
              </a:spcBef>
              <a:spcAft>
                <a:spcPts val="0"/>
              </a:spcAft>
              <a:buClr>
                <a:schemeClr val="dk1"/>
              </a:buClr>
              <a:buSzPts val="2500"/>
              <a:buFont typeface="Chango"/>
              <a:buNone/>
              <a:defRPr sz="3333">
                <a:solidFill>
                  <a:schemeClr val="dk1"/>
                </a:solidFill>
                <a:latin typeface="Chango"/>
                <a:ea typeface="Chango"/>
                <a:cs typeface="Chango"/>
                <a:sym typeface="Chango"/>
              </a:defRPr>
            </a:lvl2pPr>
            <a:lvl3pPr lvl="2" algn="ctr">
              <a:lnSpc>
                <a:spcPct val="100000"/>
              </a:lnSpc>
              <a:spcBef>
                <a:spcPts val="2133"/>
              </a:spcBef>
              <a:spcAft>
                <a:spcPts val="0"/>
              </a:spcAft>
              <a:buClr>
                <a:schemeClr val="dk1"/>
              </a:buClr>
              <a:buSzPts val="2500"/>
              <a:buFont typeface="Chango"/>
              <a:buNone/>
              <a:defRPr sz="3333">
                <a:solidFill>
                  <a:schemeClr val="dk1"/>
                </a:solidFill>
                <a:latin typeface="Chango"/>
                <a:ea typeface="Chango"/>
                <a:cs typeface="Chango"/>
                <a:sym typeface="Chango"/>
              </a:defRPr>
            </a:lvl3pPr>
            <a:lvl4pPr lvl="3" algn="ctr">
              <a:lnSpc>
                <a:spcPct val="100000"/>
              </a:lnSpc>
              <a:spcBef>
                <a:spcPts val="2133"/>
              </a:spcBef>
              <a:spcAft>
                <a:spcPts val="0"/>
              </a:spcAft>
              <a:buClr>
                <a:schemeClr val="dk1"/>
              </a:buClr>
              <a:buSzPts val="2500"/>
              <a:buFont typeface="Chango"/>
              <a:buNone/>
              <a:defRPr sz="3333">
                <a:solidFill>
                  <a:schemeClr val="dk1"/>
                </a:solidFill>
                <a:latin typeface="Chango"/>
                <a:ea typeface="Chango"/>
                <a:cs typeface="Chango"/>
                <a:sym typeface="Chango"/>
              </a:defRPr>
            </a:lvl4pPr>
            <a:lvl5pPr lvl="4" algn="ctr">
              <a:lnSpc>
                <a:spcPct val="100000"/>
              </a:lnSpc>
              <a:spcBef>
                <a:spcPts val="2133"/>
              </a:spcBef>
              <a:spcAft>
                <a:spcPts val="0"/>
              </a:spcAft>
              <a:buClr>
                <a:schemeClr val="dk1"/>
              </a:buClr>
              <a:buSzPts val="2500"/>
              <a:buFont typeface="Chango"/>
              <a:buNone/>
              <a:defRPr sz="3333">
                <a:solidFill>
                  <a:schemeClr val="dk1"/>
                </a:solidFill>
                <a:latin typeface="Chango"/>
                <a:ea typeface="Chango"/>
                <a:cs typeface="Chango"/>
                <a:sym typeface="Chango"/>
              </a:defRPr>
            </a:lvl5pPr>
            <a:lvl6pPr lvl="5" algn="ctr">
              <a:lnSpc>
                <a:spcPct val="100000"/>
              </a:lnSpc>
              <a:spcBef>
                <a:spcPts val="2133"/>
              </a:spcBef>
              <a:spcAft>
                <a:spcPts val="0"/>
              </a:spcAft>
              <a:buClr>
                <a:schemeClr val="dk1"/>
              </a:buClr>
              <a:buSzPts val="2500"/>
              <a:buFont typeface="Chango"/>
              <a:buNone/>
              <a:defRPr sz="3333">
                <a:solidFill>
                  <a:schemeClr val="dk1"/>
                </a:solidFill>
                <a:latin typeface="Chango"/>
                <a:ea typeface="Chango"/>
                <a:cs typeface="Chango"/>
                <a:sym typeface="Chango"/>
              </a:defRPr>
            </a:lvl6pPr>
            <a:lvl7pPr lvl="6" algn="ctr">
              <a:lnSpc>
                <a:spcPct val="100000"/>
              </a:lnSpc>
              <a:spcBef>
                <a:spcPts val="2133"/>
              </a:spcBef>
              <a:spcAft>
                <a:spcPts val="0"/>
              </a:spcAft>
              <a:buClr>
                <a:schemeClr val="dk1"/>
              </a:buClr>
              <a:buSzPts val="2500"/>
              <a:buFont typeface="Chango"/>
              <a:buNone/>
              <a:defRPr sz="3333">
                <a:solidFill>
                  <a:schemeClr val="dk1"/>
                </a:solidFill>
                <a:latin typeface="Chango"/>
                <a:ea typeface="Chango"/>
                <a:cs typeface="Chango"/>
                <a:sym typeface="Chango"/>
              </a:defRPr>
            </a:lvl7pPr>
            <a:lvl8pPr lvl="7" algn="ctr">
              <a:lnSpc>
                <a:spcPct val="100000"/>
              </a:lnSpc>
              <a:spcBef>
                <a:spcPts val="2133"/>
              </a:spcBef>
              <a:spcAft>
                <a:spcPts val="0"/>
              </a:spcAft>
              <a:buClr>
                <a:schemeClr val="dk1"/>
              </a:buClr>
              <a:buSzPts val="2500"/>
              <a:buFont typeface="Chango"/>
              <a:buNone/>
              <a:defRPr sz="3333">
                <a:solidFill>
                  <a:schemeClr val="dk1"/>
                </a:solidFill>
                <a:latin typeface="Chango"/>
                <a:ea typeface="Chango"/>
                <a:cs typeface="Chango"/>
                <a:sym typeface="Chango"/>
              </a:defRPr>
            </a:lvl8pPr>
            <a:lvl9pPr lvl="8" algn="ctr">
              <a:lnSpc>
                <a:spcPct val="100000"/>
              </a:lnSpc>
              <a:spcBef>
                <a:spcPts val="2133"/>
              </a:spcBef>
              <a:spcAft>
                <a:spcPts val="2133"/>
              </a:spcAft>
              <a:buClr>
                <a:schemeClr val="dk1"/>
              </a:buClr>
              <a:buSzPts val="2500"/>
              <a:buFont typeface="Chango"/>
              <a:buNone/>
              <a:defRPr sz="3333">
                <a:solidFill>
                  <a:schemeClr val="dk1"/>
                </a:solidFill>
                <a:latin typeface="Chango"/>
                <a:ea typeface="Chango"/>
                <a:cs typeface="Chango"/>
                <a:sym typeface="Chango"/>
              </a:defRPr>
            </a:lvl9pPr>
          </a:lstStyle>
          <a:p>
            <a:endParaRPr/>
          </a:p>
        </p:txBody>
      </p:sp>
      <p:sp>
        <p:nvSpPr>
          <p:cNvPr id="194" name="Google Shape;194;p5"/>
          <p:cNvSpPr txBox="1">
            <a:spLocks noGrp="1"/>
          </p:cNvSpPr>
          <p:nvPr>
            <p:ph type="subTitle" idx="2"/>
          </p:nvPr>
        </p:nvSpPr>
        <p:spPr>
          <a:xfrm>
            <a:off x="6494597" y="2329809"/>
            <a:ext cx="3346400" cy="60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500"/>
              <a:buFont typeface="Chango"/>
              <a:buNone/>
              <a:defRPr sz="2667">
                <a:solidFill>
                  <a:schemeClr val="dk1"/>
                </a:solidFill>
                <a:latin typeface="Chango"/>
                <a:ea typeface="Chango"/>
                <a:cs typeface="Chango"/>
                <a:sym typeface="Chango"/>
              </a:defRPr>
            </a:lvl1pPr>
            <a:lvl2pPr lvl="1" algn="ctr" rtl="0">
              <a:lnSpc>
                <a:spcPct val="100000"/>
              </a:lnSpc>
              <a:spcBef>
                <a:spcPts val="0"/>
              </a:spcBef>
              <a:spcAft>
                <a:spcPts val="0"/>
              </a:spcAft>
              <a:buClr>
                <a:schemeClr val="dk1"/>
              </a:buClr>
              <a:buSzPts val="2500"/>
              <a:buFont typeface="Chango"/>
              <a:buNone/>
              <a:defRPr sz="3333">
                <a:solidFill>
                  <a:schemeClr val="dk1"/>
                </a:solidFill>
                <a:latin typeface="Chango"/>
                <a:ea typeface="Chango"/>
                <a:cs typeface="Chango"/>
                <a:sym typeface="Chango"/>
              </a:defRPr>
            </a:lvl2pPr>
            <a:lvl3pPr lvl="2" algn="ctr" rtl="0">
              <a:lnSpc>
                <a:spcPct val="100000"/>
              </a:lnSpc>
              <a:spcBef>
                <a:spcPts val="2133"/>
              </a:spcBef>
              <a:spcAft>
                <a:spcPts val="0"/>
              </a:spcAft>
              <a:buClr>
                <a:schemeClr val="dk1"/>
              </a:buClr>
              <a:buSzPts val="2500"/>
              <a:buFont typeface="Chango"/>
              <a:buNone/>
              <a:defRPr sz="3333">
                <a:solidFill>
                  <a:schemeClr val="dk1"/>
                </a:solidFill>
                <a:latin typeface="Chango"/>
                <a:ea typeface="Chango"/>
                <a:cs typeface="Chango"/>
                <a:sym typeface="Chango"/>
              </a:defRPr>
            </a:lvl3pPr>
            <a:lvl4pPr lvl="3" algn="ctr" rtl="0">
              <a:lnSpc>
                <a:spcPct val="100000"/>
              </a:lnSpc>
              <a:spcBef>
                <a:spcPts val="2133"/>
              </a:spcBef>
              <a:spcAft>
                <a:spcPts val="0"/>
              </a:spcAft>
              <a:buClr>
                <a:schemeClr val="dk1"/>
              </a:buClr>
              <a:buSzPts val="2500"/>
              <a:buFont typeface="Chango"/>
              <a:buNone/>
              <a:defRPr sz="3333">
                <a:solidFill>
                  <a:schemeClr val="dk1"/>
                </a:solidFill>
                <a:latin typeface="Chango"/>
                <a:ea typeface="Chango"/>
                <a:cs typeface="Chango"/>
                <a:sym typeface="Chango"/>
              </a:defRPr>
            </a:lvl4pPr>
            <a:lvl5pPr lvl="4" algn="ctr" rtl="0">
              <a:lnSpc>
                <a:spcPct val="100000"/>
              </a:lnSpc>
              <a:spcBef>
                <a:spcPts val="2133"/>
              </a:spcBef>
              <a:spcAft>
                <a:spcPts val="0"/>
              </a:spcAft>
              <a:buClr>
                <a:schemeClr val="dk1"/>
              </a:buClr>
              <a:buSzPts val="2500"/>
              <a:buFont typeface="Chango"/>
              <a:buNone/>
              <a:defRPr sz="3333">
                <a:solidFill>
                  <a:schemeClr val="dk1"/>
                </a:solidFill>
                <a:latin typeface="Chango"/>
                <a:ea typeface="Chango"/>
                <a:cs typeface="Chango"/>
                <a:sym typeface="Chango"/>
              </a:defRPr>
            </a:lvl5pPr>
            <a:lvl6pPr lvl="5" algn="ctr" rtl="0">
              <a:lnSpc>
                <a:spcPct val="100000"/>
              </a:lnSpc>
              <a:spcBef>
                <a:spcPts val="2133"/>
              </a:spcBef>
              <a:spcAft>
                <a:spcPts val="0"/>
              </a:spcAft>
              <a:buClr>
                <a:schemeClr val="dk1"/>
              </a:buClr>
              <a:buSzPts val="2500"/>
              <a:buFont typeface="Chango"/>
              <a:buNone/>
              <a:defRPr sz="3333">
                <a:solidFill>
                  <a:schemeClr val="dk1"/>
                </a:solidFill>
                <a:latin typeface="Chango"/>
                <a:ea typeface="Chango"/>
                <a:cs typeface="Chango"/>
                <a:sym typeface="Chango"/>
              </a:defRPr>
            </a:lvl6pPr>
            <a:lvl7pPr lvl="6" algn="ctr" rtl="0">
              <a:lnSpc>
                <a:spcPct val="100000"/>
              </a:lnSpc>
              <a:spcBef>
                <a:spcPts val="2133"/>
              </a:spcBef>
              <a:spcAft>
                <a:spcPts val="0"/>
              </a:spcAft>
              <a:buClr>
                <a:schemeClr val="dk1"/>
              </a:buClr>
              <a:buSzPts val="2500"/>
              <a:buFont typeface="Chango"/>
              <a:buNone/>
              <a:defRPr sz="3333">
                <a:solidFill>
                  <a:schemeClr val="dk1"/>
                </a:solidFill>
                <a:latin typeface="Chango"/>
                <a:ea typeface="Chango"/>
                <a:cs typeface="Chango"/>
                <a:sym typeface="Chango"/>
              </a:defRPr>
            </a:lvl7pPr>
            <a:lvl8pPr lvl="7" algn="ctr" rtl="0">
              <a:lnSpc>
                <a:spcPct val="100000"/>
              </a:lnSpc>
              <a:spcBef>
                <a:spcPts val="2133"/>
              </a:spcBef>
              <a:spcAft>
                <a:spcPts val="0"/>
              </a:spcAft>
              <a:buClr>
                <a:schemeClr val="dk1"/>
              </a:buClr>
              <a:buSzPts val="2500"/>
              <a:buFont typeface="Chango"/>
              <a:buNone/>
              <a:defRPr sz="3333">
                <a:solidFill>
                  <a:schemeClr val="dk1"/>
                </a:solidFill>
                <a:latin typeface="Chango"/>
                <a:ea typeface="Chango"/>
                <a:cs typeface="Chango"/>
                <a:sym typeface="Chango"/>
              </a:defRPr>
            </a:lvl8pPr>
            <a:lvl9pPr lvl="8" algn="ctr" rtl="0">
              <a:lnSpc>
                <a:spcPct val="100000"/>
              </a:lnSpc>
              <a:spcBef>
                <a:spcPts val="2133"/>
              </a:spcBef>
              <a:spcAft>
                <a:spcPts val="2133"/>
              </a:spcAft>
              <a:buClr>
                <a:schemeClr val="dk1"/>
              </a:buClr>
              <a:buSzPts val="2500"/>
              <a:buFont typeface="Chango"/>
              <a:buNone/>
              <a:defRPr sz="3333">
                <a:solidFill>
                  <a:schemeClr val="dk1"/>
                </a:solidFill>
                <a:latin typeface="Chango"/>
                <a:ea typeface="Chango"/>
                <a:cs typeface="Chango"/>
                <a:sym typeface="Chango"/>
              </a:defRPr>
            </a:lvl9pPr>
          </a:lstStyle>
          <a:p>
            <a:endParaRPr/>
          </a:p>
        </p:txBody>
      </p:sp>
      <p:sp>
        <p:nvSpPr>
          <p:cNvPr id="195" name="Google Shape;195;p5"/>
          <p:cNvSpPr txBox="1">
            <a:spLocks noGrp="1"/>
          </p:cNvSpPr>
          <p:nvPr>
            <p:ph type="body" idx="3"/>
          </p:nvPr>
        </p:nvSpPr>
        <p:spPr>
          <a:xfrm>
            <a:off x="2355403" y="3052800"/>
            <a:ext cx="3346400" cy="2152000"/>
          </a:xfrm>
          <a:prstGeom prst="rect">
            <a:avLst/>
          </a:prstGeom>
        </p:spPr>
        <p:txBody>
          <a:bodyPr spcFirstLastPara="1" wrap="square" lIns="91425" tIns="91425" rIns="91425" bIns="91425" anchor="t" anchorCtr="0">
            <a:noAutofit/>
          </a:bodyPr>
          <a:lstStyle>
            <a:lvl1pPr marL="609585" lvl="0" indent="-423323">
              <a:lnSpc>
                <a:spcPct val="100000"/>
              </a:lnSpc>
              <a:spcBef>
                <a:spcPts val="0"/>
              </a:spcBef>
              <a:spcAft>
                <a:spcPts val="0"/>
              </a:spcAft>
              <a:buClr>
                <a:srgbClr val="000000"/>
              </a:buClr>
              <a:buSzPts val="1400"/>
              <a:buFont typeface="Arial"/>
              <a:buChar char="●"/>
              <a:defRPr/>
            </a:lvl1pPr>
            <a:lvl2pPr marL="1219170" lvl="1" indent="-423323">
              <a:lnSpc>
                <a:spcPct val="100000"/>
              </a:lnSpc>
              <a:spcBef>
                <a:spcPts val="2133"/>
              </a:spcBef>
              <a:spcAft>
                <a:spcPts val="0"/>
              </a:spcAft>
              <a:buClr>
                <a:srgbClr val="000000"/>
              </a:buClr>
              <a:buSzPts val="1400"/>
              <a:buFont typeface="Arial"/>
              <a:buChar char="○"/>
              <a:defRPr/>
            </a:lvl2pPr>
            <a:lvl3pPr marL="1828754" lvl="2" indent="-423323">
              <a:lnSpc>
                <a:spcPct val="100000"/>
              </a:lnSpc>
              <a:spcBef>
                <a:spcPts val="2133"/>
              </a:spcBef>
              <a:spcAft>
                <a:spcPts val="0"/>
              </a:spcAft>
              <a:buClr>
                <a:srgbClr val="000000"/>
              </a:buClr>
              <a:buSzPts val="1400"/>
              <a:buFont typeface="Arial"/>
              <a:buChar char="■"/>
              <a:defRPr/>
            </a:lvl3pPr>
            <a:lvl4pPr marL="2438339" lvl="3" indent="-423323">
              <a:lnSpc>
                <a:spcPct val="100000"/>
              </a:lnSpc>
              <a:spcBef>
                <a:spcPts val="2133"/>
              </a:spcBef>
              <a:spcAft>
                <a:spcPts val="0"/>
              </a:spcAft>
              <a:buClr>
                <a:srgbClr val="000000"/>
              </a:buClr>
              <a:buSzPts val="1400"/>
              <a:buFont typeface="Arial"/>
              <a:buChar char="●"/>
              <a:defRPr/>
            </a:lvl4pPr>
            <a:lvl5pPr marL="3047924" lvl="4" indent="-423323">
              <a:lnSpc>
                <a:spcPct val="100000"/>
              </a:lnSpc>
              <a:spcBef>
                <a:spcPts val="2133"/>
              </a:spcBef>
              <a:spcAft>
                <a:spcPts val="0"/>
              </a:spcAft>
              <a:buClr>
                <a:srgbClr val="000000"/>
              </a:buClr>
              <a:buSzPts val="1400"/>
              <a:buFont typeface="Arial"/>
              <a:buChar char="○"/>
              <a:defRPr/>
            </a:lvl5pPr>
            <a:lvl6pPr marL="3657509" lvl="5" indent="-423323">
              <a:lnSpc>
                <a:spcPct val="100000"/>
              </a:lnSpc>
              <a:spcBef>
                <a:spcPts val="2133"/>
              </a:spcBef>
              <a:spcAft>
                <a:spcPts val="0"/>
              </a:spcAft>
              <a:buClr>
                <a:srgbClr val="000000"/>
              </a:buClr>
              <a:buSzPts val="1400"/>
              <a:buFont typeface="Arial"/>
              <a:buChar char="■"/>
              <a:defRPr/>
            </a:lvl6pPr>
            <a:lvl7pPr marL="4267093" lvl="6" indent="-423323">
              <a:lnSpc>
                <a:spcPct val="100000"/>
              </a:lnSpc>
              <a:spcBef>
                <a:spcPts val="2133"/>
              </a:spcBef>
              <a:spcAft>
                <a:spcPts val="0"/>
              </a:spcAft>
              <a:buClr>
                <a:srgbClr val="000000"/>
              </a:buClr>
              <a:buSzPts val="1400"/>
              <a:buFont typeface="Arial"/>
              <a:buChar char="●"/>
              <a:defRPr/>
            </a:lvl7pPr>
            <a:lvl8pPr marL="4876678" lvl="7" indent="-423323">
              <a:lnSpc>
                <a:spcPct val="100000"/>
              </a:lnSpc>
              <a:spcBef>
                <a:spcPts val="2133"/>
              </a:spcBef>
              <a:spcAft>
                <a:spcPts val="0"/>
              </a:spcAft>
              <a:buClr>
                <a:srgbClr val="000000"/>
              </a:buClr>
              <a:buSzPts val="1400"/>
              <a:buFont typeface="Arial"/>
              <a:buChar char="○"/>
              <a:defRPr/>
            </a:lvl8pPr>
            <a:lvl9pPr marL="5486263" lvl="8" indent="-423323">
              <a:lnSpc>
                <a:spcPct val="100000"/>
              </a:lnSpc>
              <a:spcBef>
                <a:spcPts val="2133"/>
              </a:spcBef>
              <a:spcAft>
                <a:spcPts val="2133"/>
              </a:spcAft>
              <a:buClr>
                <a:srgbClr val="000000"/>
              </a:buClr>
              <a:buSzPts val="1400"/>
              <a:buFont typeface="Arial"/>
              <a:buChar char="■"/>
              <a:defRPr/>
            </a:lvl9pPr>
          </a:lstStyle>
          <a:p>
            <a:endParaRPr/>
          </a:p>
        </p:txBody>
      </p:sp>
      <p:sp>
        <p:nvSpPr>
          <p:cNvPr id="196" name="Google Shape;196;p5"/>
          <p:cNvSpPr txBox="1">
            <a:spLocks noGrp="1"/>
          </p:cNvSpPr>
          <p:nvPr>
            <p:ph type="body" idx="4"/>
          </p:nvPr>
        </p:nvSpPr>
        <p:spPr>
          <a:xfrm>
            <a:off x="6494597" y="3052800"/>
            <a:ext cx="3346400" cy="21520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Font typeface="Arial"/>
              <a:buChar char="●"/>
              <a:defRPr/>
            </a:lvl1pPr>
            <a:lvl2pPr marL="1219170" lvl="1" indent="-423323" rtl="0">
              <a:lnSpc>
                <a:spcPct val="100000"/>
              </a:lnSpc>
              <a:spcBef>
                <a:spcPts val="2133"/>
              </a:spcBef>
              <a:spcAft>
                <a:spcPts val="0"/>
              </a:spcAft>
              <a:buClr>
                <a:srgbClr val="000000"/>
              </a:buClr>
              <a:buSzPts val="1400"/>
              <a:buFont typeface="Arial"/>
              <a:buChar char="○"/>
              <a:defRPr/>
            </a:lvl2pPr>
            <a:lvl3pPr marL="1828754" lvl="2" indent="-423323" rtl="0">
              <a:lnSpc>
                <a:spcPct val="100000"/>
              </a:lnSpc>
              <a:spcBef>
                <a:spcPts val="2133"/>
              </a:spcBef>
              <a:spcAft>
                <a:spcPts val="0"/>
              </a:spcAft>
              <a:buClr>
                <a:srgbClr val="000000"/>
              </a:buClr>
              <a:buSzPts val="1400"/>
              <a:buFont typeface="Arial"/>
              <a:buChar char="■"/>
              <a:defRPr/>
            </a:lvl3pPr>
            <a:lvl4pPr marL="2438339" lvl="3" indent="-423323" rtl="0">
              <a:lnSpc>
                <a:spcPct val="100000"/>
              </a:lnSpc>
              <a:spcBef>
                <a:spcPts val="2133"/>
              </a:spcBef>
              <a:spcAft>
                <a:spcPts val="0"/>
              </a:spcAft>
              <a:buClr>
                <a:srgbClr val="000000"/>
              </a:buClr>
              <a:buSzPts val="1400"/>
              <a:buFont typeface="Arial"/>
              <a:buChar char="●"/>
              <a:defRPr/>
            </a:lvl4pPr>
            <a:lvl5pPr marL="3047924" lvl="4" indent="-423323" rtl="0">
              <a:lnSpc>
                <a:spcPct val="100000"/>
              </a:lnSpc>
              <a:spcBef>
                <a:spcPts val="2133"/>
              </a:spcBef>
              <a:spcAft>
                <a:spcPts val="0"/>
              </a:spcAft>
              <a:buClr>
                <a:srgbClr val="000000"/>
              </a:buClr>
              <a:buSzPts val="1400"/>
              <a:buFont typeface="Arial"/>
              <a:buChar char="○"/>
              <a:defRPr/>
            </a:lvl5pPr>
            <a:lvl6pPr marL="3657509" lvl="5" indent="-423323" rtl="0">
              <a:lnSpc>
                <a:spcPct val="100000"/>
              </a:lnSpc>
              <a:spcBef>
                <a:spcPts val="2133"/>
              </a:spcBef>
              <a:spcAft>
                <a:spcPts val="0"/>
              </a:spcAft>
              <a:buClr>
                <a:srgbClr val="000000"/>
              </a:buClr>
              <a:buSzPts val="1400"/>
              <a:buFont typeface="Arial"/>
              <a:buChar char="■"/>
              <a:defRPr/>
            </a:lvl6pPr>
            <a:lvl7pPr marL="4267093" lvl="6" indent="-423323" rtl="0">
              <a:lnSpc>
                <a:spcPct val="100000"/>
              </a:lnSpc>
              <a:spcBef>
                <a:spcPts val="2133"/>
              </a:spcBef>
              <a:spcAft>
                <a:spcPts val="0"/>
              </a:spcAft>
              <a:buClr>
                <a:srgbClr val="000000"/>
              </a:buClr>
              <a:buSzPts val="1400"/>
              <a:buFont typeface="Arial"/>
              <a:buChar char="●"/>
              <a:defRPr/>
            </a:lvl7pPr>
            <a:lvl8pPr marL="4876678" lvl="7" indent="-423323" rtl="0">
              <a:lnSpc>
                <a:spcPct val="100000"/>
              </a:lnSpc>
              <a:spcBef>
                <a:spcPts val="2133"/>
              </a:spcBef>
              <a:spcAft>
                <a:spcPts val="0"/>
              </a:spcAft>
              <a:buClr>
                <a:srgbClr val="000000"/>
              </a:buClr>
              <a:buSzPts val="1400"/>
              <a:buFont typeface="Arial"/>
              <a:buChar char="○"/>
              <a:defRPr/>
            </a:lvl8pPr>
            <a:lvl9pPr marL="5486263" lvl="8" indent="-423323" rtl="0">
              <a:lnSpc>
                <a:spcPct val="100000"/>
              </a:lnSpc>
              <a:spcBef>
                <a:spcPts val="2133"/>
              </a:spcBef>
              <a:spcAft>
                <a:spcPts val="2133"/>
              </a:spcAft>
              <a:buClr>
                <a:srgbClr val="000000"/>
              </a:buClr>
              <a:buSzPts val="1400"/>
              <a:buFont typeface="Arial"/>
              <a:buChar char="■"/>
              <a:defRPr/>
            </a:lvl9pPr>
          </a:lstStyle>
          <a:p>
            <a:endParaRPr/>
          </a:p>
        </p:txBody>
      </p:sp>
      <p:sp>
        <p:nvSpPr>
          <p:cNvPr id="197" name="Google Shape;197;p5"/>
          <p:cNvSpPr txBox="1">
            <a:spLocks noGrp="1"/>
          </p:cNvSpPr>
          <p:nvPr>
            <p:ph type="title"/>
          </p:nvPr>
        </p:nvSpPr>
        <p:spPr>
          <a:xfrm>
            <a:off x="960000" y="682767"/>
            <a:ext cx="10272000" cy="67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286195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98"/>
        <p:cNvGrpSpPr/>
        <p:nvPr/>
      </p:nvGrpSpPr>
      <p:grpSpPr>
        <a:xfrm>
          <a:off x="0" y="0"/>
          <a:ext cx="0" cy="0"/>
          <a:chOff x="0" y="0"/>
          <a:chExt cx="0" cy="0"/>
        </a:xfrm>
      </p:grpSpPr>
      <p:grpSp>
        <p:nvGrpSpPr>
          <p:cNvPr id="199" name="Google Shape;199;p6"/>
          <p:cNvGrpSpPr/>
          <p:nvPr/>
        </p:nvGrpSpPr>
        <p:grpSpPr>
          <a:xfrm>
            <a:off x="-11600" y="1739469"/>
            <a:ext cx="12215432" cy="5118524"/>
            <a:chOff x="-8700" y="1304601"/>
            <a:chExt cx="9161574" cy="3838893"/>
          </a:xfrm>
        </p:grpSpPr>
        <p:sp>
          <p:nvSpPr>
            <p:cNvPr id="200" name="Google Shape;200;p6"/>
            <p:cNvSpPr/>
            <p:nvPr/>
          </p:nvSpPr>
          <p:spPr>
            <a:xfrm>
              <a:off x="-8700" y="1304601"/>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1" name="Google Shape;201;p6"/>
            <p:cNvGrpSpPr/>
            <p:nvPr/>
          </p:nvGrpSpPr>
          <p:grpSpPr>
            <a:xfrm>
              <a:off x="-8400" y="4139420"/>
              <a:ext cx="9161274" cy="1004074"/>
              <a:chOff x="0" y="4139430"/>
              <a:chExt cx="9143901" cy="1004074"/>
            </a:xfrm>
          </p:grpSpPr>
          <p:grpSp>
            <p:nvGrpSpPr>
              <p:cNvPr id="202" name="Google Shape;202;p6"/>
              <p:cNvGrpSpPr/>
              <p:nvPr/>
            </p:nvGrpSpPr>
            <p:grpSpPr>
              <a:xfrm>
                <a:off x="0" y="4139430"/>
                <a:ext cx="9143901" cy="1004074"/>
                <a:chOff x="0" y="4139430"/>
                <a:chExt cx="9143901" cy="1004074"/>
              </a:xfrm>
            </p:grpSpPr>
            <p:sp>
              <p:nvSpPr>
                <p:cNvPr id="203" name="Google Shape;203;p6"/>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6"/>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6"/>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6" name="Google Shape;206;p6"/>
                <p:cNvGrpSpPr/>
                <p:nvPr/>
              </p:nvGrpSpPr>
              <p:grpSpPr>
                <a:xfrm>
                  <a:off x="6826124" y="4139430"/>
                  <a:ext cx="633755" cy="365856"/>
                  <a:chOff x="6850399" y="4145425"/>
                  <a:chExt cx="603346" cy="365856"/>
                </a:xfrm>
              </p:grpSpPr>
              <p:sp>
                <p:nvSpPr>
                  <p:cNvPr id="207" name="Google Shape;207;p6"/>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6"/>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9" name="Google Shape;209;p6"/>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6"/>
              <p:cNvGrpSpPr/>
              <p:nvPr/>
            </p:nvGrpSpPr>
            <p:grpSpPr>
              <a:xfrm>
                <a:off x="549942" y="4558403"/>
                <a:ext cx="7916552" cy="562812"/>
                <a:chOff x="2654375" y="1725250"/>
                <a:chExt cx="2185625" cy="182500"/>
              </a:xfrm>
            </p:grpSpPr>
            <p:sp>
              <p:nvSpPr>
                <p:cNvPr id="211" name="Google Shape;211;p6"/>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6"/>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6"/>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6"/>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6"/>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6"/>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6"/>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6"/>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6"/>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6"/>
                <p:cNvSpPr/>
                <p:nvPr/>
              </p:nvSpPr>
              <p:spPr>
                <a:xfrm>
                  <a:off x="4231687" y="1766527"/>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6"/>
                <p:cNvSpPr/>
                <p:nvPr/>
              </p:nvSpPr>
              <p:spPr>
                <a:xfrm>
                  <a:off x="4203787" y="1794427"/>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6"/>
                <p:cNvSpPr/>
                <p:nvPr/>
              </p:nvSpPr>
              <p:spPr>
                <a:xfrm>
                  <a:off x="4254537" y="1787902"/>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223" name="Google Shape;223;p6"/>
          <p:cNvGrpSpPr/>
          <p:nvPr/>
        </p:nvGrpSpPr>
        <p:grpSpPr>
          <a:xfrm>
            <a:off x="-380994" y="121796"/>
            <a:ext cx="12416803" cy="4917096"/>
            <a:chOff x="-285745" y="91347"/>
            <a:chExt cx="9312602" cy="3687822"/>
          </a:xfrm>
        </p:grpSpPr>
        <p:sp>
          <p:nvSpPr>
            <p:cNvPr id="224" name="Google Shape;224;p6"/>
            <p:cNvSpPr/>
            <p:nvPr/>
          </p:nvSpPr>
          <p:spPr>
            <a:xfrm>
              <a:off x="1488950" y="118725"/>
              <a:ext cx="787123" cy="183341"/>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6"/>
            <p:cNvSpPr/>
            <p:nvPr/>
          </p:nvSpPr>
          <p:spPr>
            <a:xfrm>
              <a:off x="-285745" y="144922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6"/>
            <p:cNvSpPr/>
            <p:nvPr/>
          </p:nvSpPr>
          <p:spPr>
            <a:xfrm>
              <a:off x="8196071" y="91347"/>
              <a:ext cx="662289" cy="258050"/>
            </a:xfrm>
            <a:custGeom>
              <a:avLst/>
              <a:gdLst/>
              <a:ahLst/>
              <a:cxnLst/>
              <a:rect l="l" t="t" r="r" b="b"/>
              <a:pathLst>
                <a:path w="12156" h="3324" extrusionOk="0">
                  <a:moveTo>
                    <a:pt x="4777" y="1"/>
                  </a:moveTo>
                  <a:cubicBezTo>
                    <a:pt x="4694" y="1"/>
                    <a:pt x="4611" y="4"/>
                    <a:pt x="4528" y="12"/>
                  </a:cubicBezTo>
                  <a:cubicBezTo>
                    <a:pt x="3845" y="71"/>
                    <a:pt x="3198" y="354"/>
                    <a:pt x="2614" y="710"/>
                  </a:cubicBezTo>
                  <a:cubicBezTo>
                    <a:pt x="1560" y="1352"/>
                    <a:pt x="657" y="2242"/>
                    <a:pt x="1" y="3286"/>
                  </a:cubicBezTo>
                  <a:lnTo>
                    <a:pt x="480" y="3324"/>
                  </a:lnTo>
                  <a:lnTo>
                    <a:pt x="12156" y="3324"/>
                  </a:lnTo>
                  <a:cubicBezTo>
                    <a:pt x="12116" y="2856"/>
                    <a:pt x="11890" y="2400"/>
                    <a:pt x="11522" y="2106"/>
                  </a:cubicBezTo>
                  <a:cubicBezTo>
                    <a:pt x="11143" y="1803"/>
                    <a:pt x="10586" y="1622"/>
                    <a:pt x="10093" y="1622"/>
                  </a:cubicBezTo>
                  <a:cubicBezTo>
                    <a:pt x="10068" y="1622"/>
                    <a:pt x="10043" y="1622"/>
                    <a:pt x="10019" y="1623"/>
                  </a:cubicBezTo>
                  <a:cubicBezTo>
                    <a:pt x="9510" y="1642"/>
                    <a:pt x="9084" y="1662"/>
                    <a:pt x="8612" y="1858"/>
                  </a:cubicBezTo>
                  <a:cubicBezTo>
                    <a:pt x="8051" y="2091"/>
                    <a:pt x="7436" y="2580"/>
                    <a:pt x="7263" y="3163"/>
                  </a:cubicBezTo>
                  <a:cubicBezTo>
                    <a:pt x="7202" y="2250"/>
                    <a:pt x="7082" y="1256"/>
                    <a:pt x="6428" y="618"/>
                  </a:cubicBezTo>
                  <a:cubicBezTo>
                    <a:pt x="5996" y="196"/>
                    <a:pt x="5383" y="1"/>
                    <a:pt x="47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27" name="Google Shape;227;p6"/>
            <p:cNvGrpSpPr/>
            <p:nvPr/>
          </p:nvGrpSpPr>
          <p:grpSpPr>
            <a:xfrm>
              <a:off x="196071" y="810203"/>
              <a:ext cx="364861" cy="363915"/>
              <a:chOff x="2789668" y="759261"/>
              <a:chExt cx="440069" cy="438928"/>
            </a:xfrm>
          </p:grpSpPr>
          <p:sp>
            <p:nvSpPr>
              <p:cNvPr id="228" name="Google Shape;228;p6"/>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6"/>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6"/>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6"/>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6"/>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6"/>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6"/>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6"/>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6"/>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7" name="Google Shape;237;p6"/>
            <p:cNvGrpSpPr/>
            <p:nvPr/>
          </p:nvGrpSpPr>
          <p:grpSpPr>
            <a:xfrm>
              <a:off x="8661996" y="3415253"/>
              <a:ext cx="364861" cy="363915"/>
              <a:chOff x="2789668" y="759261"/>
              <a:chExt cx="440069" cy="438928"/>
            </a:xfrm>
          </p:grpSpPr>
          <p:sp>
            <p:nvSpPr>
              <p:cNvPr id="238" name="Google Shape;238;p6"/>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6"/>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6"/>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6"/>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6"/>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6"/>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6"/>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6"/>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6"/>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7" name="Google Shape;247;p6"/>
            <p:cNvGrpSpPr/>
            <p:nvPr/>
          </p:nvGrpSpPr>
          <p:grpSpPr>
            <a:xfrm rot="-3288692">
              <a:off x="-105358" y="2800137"/>
              <a:ext cx="459724" cy="327912"/>
              <a:chOff x="4879302" y="1958088"/>
              <a:chExt cx="715237" cy="510165"/>
            </a:xfrm>
          </p:grpSpPr>
          <p:sp>
            <p:nvSpPr>
              <p:cNvPr id="248" name="Google Shape;248;p6"/>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1" name="Google Shape;251;p6"/>
              <p:cNvGrpSpPr/>
              <p:nvPr/>
            </p:nvGrpSpPr>
            <p:grpSpPr>
              <a:xfrm>
                <a:off x="4937962" y="2055352"/>
                <a:ext cx="566907" cy="373034"/>
                <a:chOff x="5290896" y="3020653"/>
                <a:chExt cx="865243" cy="569344"/>
              </a:xfrm>
            </p:grpSpPr>
            <p:sp>
              <p:nvSpPr>
                <p:cNvPr id="252" name="Google Shape;252;p6"/>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6"/>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6"/>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6"/>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6"/>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6"/>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6"/>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6"/>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6"/>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6"/>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6"/>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6"/>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6"/>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6"/>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6"/>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6"/>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6"/>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6"/>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6"/>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6"/>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6"/>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6"/>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6"/>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6"/>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6"/>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6"/>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78" name="Google Shape;278;p6"/>
          <p:cNvSpPr txBox="1">
            <a:spLocks noGrp="1"/>
          </p:cNvSpPr>
          <p:nvPr>
            <p:ph type="title"/>
          </p:nvPr>
        </p:nvSpPr>
        <p:spPr>
          <a:xfrm>
            <a:off x="960000" y="682767"/>
            <a:ext cx="10272000" cy="67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84857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79"/>
        <p:cNvGrpSpPr/>
        <p:nvPr/>
      </p:nvGrpSpPr>
      <p:grpSpPr>
        <a:xfrm>
          <a:off x="0" y="0"/>
          <a:ext cx="0" cy="0"/>
          <a:chOff x="0" y="0"/>
          <a:chExt cx="0" cy="0"/>
        </a:xfrm>
      </p:grpSpPr>
      <p:sp>
        <p:nvSpPr>
          <p:cNvPr id="280" name="Google Shape;280;p7"/>
          <p:cNvSpPr/>
          <p:nvPr/>
        </p:nvSpPr>
        <p:spPr>
          <a:xfrm>
            <a:off x="-11600" y="1739468"/>
            <a:ext cx="12215163" cy="4494571"/>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1" name="Google Shape;281;p7"/>
          <p:cNvGrpSpPr/>
          <p:nvPr/>
        </p:nvGrpSpPr>
        <p:grpSpPr>
          <a:xfrm>
            <a:off x="-11200" y="5519227"/>
            <a:ext cx="12215032" cy="1338765"/>
            <a:chOff x="0" y="4139430"/>
            <a:chExt cx="9143901" cy="1004074"/>
          </a:xfrm>
        </p:grpSpPr>
        <p:grpSp>
          <p:nvGrpSpPr>
            <p:cNvPr id="282" name="Google Shape;282;p7"/>
            <p:cNvGrpSpPr/>
            <p:nvPr/>
          </p:nvGrpSpPr>
          <p:grpSpPr>
            <a:xfrm>
              <a:off x="0" y="4139430"/>
              <a:ext cx="9143901" cy="1004074"/>
              <a:chOff x="0" y="4139430"/>
              <a:chExt cx="9143901" cy="1004074"/>
            </a:xfrm>
          </p:grpSpPr>
          <p:sp>
            <p:nvSpPr>
              <p:cNvPr id="283" name="Google Shape;283;p7"/>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7"/>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7"/>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6" name="Google Shape;286;p7"/>
              <p:cNvGrpSpPr/>
              <p:nvPr/>
            </p:nvGrpSpPr>
            <p:grpSpPr>
              <a:xfrm>
                <a:off x="6826124" y="4139430"/>
                <a:ext cx="633755" cy="365856"/>
                <a:chOff x="6850399" y="4145425"/>
                <a:chExt cx="603346" cy="365856"/>
              </a:xfrm>
            </p:grpSpPr>
            <p:sp>
              <p:nvSpPr>
                <p:cNvPr id="287" name="Google Shape;287;p7"/>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7"/>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7"/>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0" name="Google Shape;290;p7"/>
            <p:cNvGrpSpPr/>
            <p:nvPr/>
          </p:nvGrpSpPr>
          <p:grpSpPr>
            <a:xfrm>
              <a:off x="549942" y="4558403"/>
              <a:ext cx="7916552" cy="562812"/>
              <a:chOff x="2654375" y="1725250"/>
              <a:chExt cx="2185625" cy="182500"/>
            </a:xfrm>
          </p:grpSpPr>
          <p:sp>
            <p:nvSpPr>
              <p:cNvPr id="291" name="Google Shape;291;p7"/>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7"/>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7"/>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7"/>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7"/>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7"/>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7"/>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7"/>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7"/>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7"/>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7"/>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7"/>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03" name="Google Shape;303;p7"/>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7"/>
          <p:cNvSpPr txBox="1">
            <a:spLocks noGrp="1"/>
          </p:cNvSpPr>
          <p:nvPr>
            <p:ph type="body" idx="1"/>
          </p:nvPr>
        </p:nvSpPr>
        <p:spPr>
          <a:xfrm>
            <a:off x="1484133" y="1626900"/>
            <a:ext cx="6939600" cy="4288400"/>
          </a:xfrm>
          <a:prstGeom prst="rect">
            <a:avLst/>
          </a:prstGeom>
        </p:spPr>
        <p:txBody>
          <a:bodyPr spcFirstLastPara="1" wrap="square" lIns="91425" tIns="91425" rIns="91425" bIns="91425" anchor="t" anchorCtr="0">
            <a:noAutofit/>
          </a:bodyPr>
          <a:lstStyle>
            <a:lvl1pPr marL="609585" lvl="0" indent="-423323">
              <a:lnSpc>
                <a:spcPct val="100000"/>
              </a:lnSpc>
              <a:spcBef>
                <a:spcPts val="0"/>
              </a:spcBef>
              <a:spcAft>
                <a:spcPts val="0"/>
              </a:spcAft>
              <a:buSzPts val="1400"/>
              <a:buChar char="●"/>
              <a:defRPr/>
            </a:lvl1pPr>
            <a:lvl2pPr marL="1219170" lvl="1" indent="-423323">
              <a:lnSpc>
                <a:spcPct val="100000"/>
              </a:lnSpc>
              <a:spcBef>
                <a:spcPts val="2133"/>
              </a:spcBef>
              <a:spcAft>
                <a:spcPts val="0"/>
              </a:spcAft>
              <a:buSzPts val="1400"/>
              <a:buChar char="○"/>
              <a:defRPr/>
            </a:lvl2pPr>
            <a:lvl3pPr marL="1828754" lvl="2" indent="-423323">
              <a:lnSpc>
                <a:spcPct val="100000"/>
              </a:lnSpc>
              <a:spcBef>
                <a:spcPts val="2133"/>
              </a:spcBef>
              <a:spcAft>
                <a:spcPts val="0"/>
              </a:spcAft>
              <a:buSzPts val="1400"/>
              <a:buChar char="■"/>
              <a:defRPr/>
            </a:lvl3pPr>
            <a:lvl4pPr marL="2438339" lvl="3" indent="-423323">
              <a:lnSpc>
                <a:spcPct val="100000"/>
              </a:lnSpc>
              <a:spcBef>
                <a:spcPts val="2133"/>
              </a:spcBef>
              <a:spcAft>
                <a:spcPts val="0"/>
              </a:spcAft>
              <a:buSzPts val="1400"/>
              <a:buChar char="●"/>
              <a:defRPr/>
            </a:lvl4pPr>
            <a:lvl5pPr marL="3047924" lvl="4" indent="-423323">
              <a:lnSpc>
                <a:spcPct val="100000"/>
              </a:lnSpc>
              <a:spcBef>
                <a:spcPts val="2133"/>
              </a:spcBef>
              <a:spcAft>
                <a:spcPts val="0"/>
              </a:spcAft>
              <a:buSzPts val="1400"/>
              <a:buChar char="○"/>
              <a:defRPr/>
            </a:lvl5pPr>
            <a:lvl6pPr marL="3657509" lvl="5" indent="-423323">
              <a:lnSpc>
                <a:spcPct val="100000"/>
              </a:lnSpc>
              <a:spcBef>
                <a:spcPts val="2133"/>
              </a:spcBef>
              <a:spcAft>
                <a:spcPts val="0"/>
              </a:spcAft>
              <a:buSzPts val="1400"/>
              <a:buChar char="■"/>
              <a:defRPr/>
            </a:lvl6pPr>
            <a:lvl7pPr marL="4267093" lvl="6" indent="-423323">
              <a:lnSpc>
                <a:spcPct val="100000"/>
              </a:lnSpc>
              <a:spcBef>
                <a:spcPts val="2133"/>
              </a:spcBef>
              <a:spcAft>
                <a:spcPts val="0"/>
              </a:spcAft>
              <a:buSzPts val="1400"/>
              <a:buChar char="●"/>
              <a:defRPr/>
            </a:lvl7pPr>
            <a:lvl8pPr marL="4876678" lvl="7" indent="-423323">
              <a:lnSpc>
                <a:spcPct val="100000"/>
              </a:lnSpc>
              <a:spcBef>
                <a:spcPts val="2133"/>
              </a:spcBef>
              <a:spcAft>
                <a:spcPts val="0"/>
              </a:spcAft>
              <a:buSzPts val="1400"/>
              <a:buChar char="○"/>
              <a:defRPr/>
            </a:lvl8pPr>
            <a:lvl9pPr marL="5486263" lvl="8" indent="-423323">
              <a:lnSpc>
                <a:spcPct val="100000"/>
              </a:lnSpc>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1367050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5"/>
        <p:cNvGrpSpPr/>
        <p:nvPr/>
      </p:nvGrpSpPr>
      <p:grpSpPr>
        <a:xfrm>
          <a:off x="0" y="0"/>
          <a:ext cx="0" cy="0"/>
          <a:chOff x="0" y="0"/>
          <a:chExt cx="0" cy="0"/>
        </a:xfrm>
      </p:grpSpPr>
      <p:sp>
        <p:nvSpPr>
          <p:cNvPr id="306" name="Google Shape;306;p8"/>
          <p:cNvSpPr/>
          <p:nvPr/>
        </p:nvSpPr>
        <p:spPr>
          <a:xfrm>
            <a:off x="-11600" y="1739468"/>
            <a:ext cx="12215163" cy="4494571"/>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7" name="Google Shape;307;p8"/>
          <p:cNvGrpSpPr/>
          <p:nvPr/>
        </p:nvGrpSpPr>
        <p:grpSpPr>
          <a:xfrm>
            <a:off x="-11200" y="5519227"/>
            <a:ext cx="12215032" cy="1338765"/>
            <a:chOff x="0" y="4139430"/>
            <a:chExt cx="9143901" cy="1004074"/>
          </a:xfrm>
        </p:grpSpPr>
        <p:grpSp>
          <p:nvGrpSpPr>
            <p:cNvPr id="308" name="Google Shape;308;p8"/>
            <p:cNvGrpSpPr/>
            <p:nvPr/>
          </p:nvGrpSpPr>
          <p:grpSpPr>
            <a:xfrm>
              <a:off x="0" y="4139430"/>
              <a:ext cx="9143901" cy="1004074"/>
              <a:chOff x="0" y="4139430"/>
              <a:chExt cx="9143901" cy="1004074"/>
            </a:xfrm>
          </p:grpSpPr>
          <p:sp>
            <p:nvSpPr>
              <p:cNvPr id="309" name="Google Shape;309;p8"/>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8"/>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8"/>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12" name="Google Shape;312;p8"/>
              <p:cNvGrpSpPr/>
              <p:nvPr/>
            </p:nvGrpSpPr>
            <p:grpSpPr>
              <a:xfrm>
                <a:off x="6826124" y="4139430"/>
                <a:ext cx="633755" cy="365856"/>
                <a:chOff x="6850399" y="4145425"/>
                <a:chExt cx="603346" cy="365856"/>
              </a:xfrm>
            </p:grpSpPr>
            <p:sp>
              <p:nvSpPr>
                <p:cNvPr id="313" name="Google Shape;313;p8"/>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8"/>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5" name="Google Shape;315;p8"/>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6" name="Google Shape;316;p8"/>
            <p:cNvGrpSpPr/>
            <p:nvPr/>
          </p:nvGrpSpPr>
          <p:grpSpPr>
            <a:xfrm>
              <a:off x="549942" y="4558403"/>
              <a:ext cx="7916552" cy="562812"/>
              <a:chOff x="2654375" y="1725250"/>
              <a:chExt cx="2185625" cy="182500"/>
            </a:xfrm>
          </p:grpSpPr>
          <p:sp>
            <p:nvSpPr>
              <p:cNvPr id="317" name="Google Shape;317;p8"/>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8"/>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8"/>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8"/>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8"/>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8"/>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8"/>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8"/>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8"/>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8"/>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8"/>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8"/>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29" name="Google Shape;329;p8"/>
          <p:cNvSpPr txBox="1">
            <a:spLocks noGrp="1"/>
          </p:cNvSpPr>
          <p:nvPr>
            <p:ph type="title"/>
          </p:nvPr>
        </p:nvSpPr>
        <p:spPr>
          <a:xfrm>
            <a:off x="1850800" y="2267200"/>
            <a:ext cx="8490400" cy="2730000"/>
          </a:xfrm>
          <a:prstGeom prst="rect">
            <a:avLst/>
          </a:prstGeom>
        </p:spPr>
        <p:txBody>
          <a:bodyPr spcFirstLastPara="1" wrap="square" lIns="91425" tIns="91425" rIns="91425" bIns="91425" anchor="t"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grpSp>
        <p:nvGrpSpPr>
          <p:cNvPr id="330" name="Google Shape;330;p8"/>
          <p:cNvGrpSpPr/>
          <p:nvPr/>
        </p:nvGrpSpPr>
        <p:grpSpPr>
          <a:xfrm>
            <a:off x="1196395" y="-205745"/>
            <a:ext cx="11137385" cy="7096103"/>
            <a:chOff x="897296" y="-154309"/>
            <a:chExt cx="8353039" cy="5322077"/>
          </a:xfrm>
        </p:grpSpPr>
        <p:sp>
          <p:nvSpPr>
            <p:cNvPr id="331" name="Google Shape;331;p8"/>
            <p:cNvSpPr/>
            <p:nvPr/>
          </p:nvSpPr>
          <p:spPr>
            <a:xfrm>
              <a:off x="7140055" y="18102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2" name="Google Shape;332;p8"/>
            <p:cNvGrpSpPr/>
            <p:nvPr/>
          </p:nvGrpSpPr>
          <p:grpSpPr>
            <a:xfrm>
              <a:off x="897296" y="-154309"/>
              <a:ext cx="364861" cy="363915"/>
              <a:chOff x="2789668" y="759261"/>
              <a:chExt cx="440069" cy="438928"/>
            </a:xfrm>
          </p:grpSpPr>
          <p:sp>
            <p:nvSpPr>
              <p:cNvPr id="333" name="Google Shape;333;p8"/>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8"/>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8"/>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8"/>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8"/>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8"/>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8"/>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8"/>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8"/>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2" name="Google Shape;342;p8"/>
            <p:cNvGrpSpPr/>
            <p:nvPr/>
          </p:nvGrpSpPr>
          <p:grpSpPr>
            <a:xfrm rot="2091283">
              <a:off x="5489312" y="4737943"/>
              <a:ext cx="459681" cy="327882"/>
              <a:chOff x="4879302" y="1958088"/>
              <a:chExt cx="715237" cy="510165"/>
            </a:xfrm>
          </p:grpSpPr>
          <p:sp>
            <p:nvSpPr>
              <p:cNvPr id="343" name="Google Shape;343;p8"/>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8"/>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8"/>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6" name="Google Shape;346;p8"/>
              <p:cNvGrpSpPr/>
              <p:nvPr/>
            </p:nvGrpSpPr>
            <p:grpSpPr>
              <a:xfrm>
                <a:off x="4937962" y="2055352"/>
                <a:ext cx="566907" cy="373034"/>
                <a:chOff x="5290896" y="3020653"/>
                <a:chExt cx="865243" cy="569344"/>
              </a:xfrm>
            </p:grpSpPr>
            <p:sp>
              <p:nvSpPr>
                <p:cNvPr id="347" name="Google Shape;347;p8"/>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8"/>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8"/>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8"/>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8"/>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8"/>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8"/>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8"/>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8"/>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8"/>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8"/>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8"/>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8"/>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8"/>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8"/>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8"/>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8"/>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8"/>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8"/>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8"/>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8"/>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8"/>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9" name="Google Shape;369;p8"/>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8"/>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8"/>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8"/>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3" name="Google Shape;373;p8"/>
            <p:cNvGrpSpPr/>
            <p:nvPr/>
          </p:nvGrpSpPr>
          <p:grpSpPr>
            <a:xfrm rot="7673026">
              <a:off x="8551586" y="3251304"/>
              <a:ext cx="532871" cy="680905"/>
              <a:chOff x="8045520" y="3255857"/>
              <a:chExt cx="664937" cy="849660"/>
            </a:xfrm>
          </p:grpSpPr>
          <p:sp>
            <p:nvSpPr>
              <p:cNvPr id="374" name="Google Shape;374;p8"/>
              <p:cNvSpPr/>
              <p:nvPr/>
            </p:nvSpPr>
            <p:spPr>
              <a:xfrm>
                <a:off x="8045520" y="3255857"/>
                <a:ext cx="664937" cy="849660"/>
              </a:xfrm>
              <a:custGeom>
                <a:avLst/>
                <a:gdLst/>
                <a:ahLst/>
                <a:cxnLst/>
                <a:rect l="l" t="t" r="r" b="b"/>
                <a:pathLst>
                  <a:path w="14647" h="18716" extrusionOk="0">
                    <a:moveTo>
                      <a:pt x="7098" y="1353"/>
                    </a:moveTo>
                    <a:cubicBezTo>
                      <a:pt x="7148" y="1353"/>
                      <a:pt x="7196" y="1361"/>
                      <a:pt x="7239" y="1376"/>
                    </a:cubicBezTo>
                    <a:cubicBezTo>
                      <a:pt x="7597" y="1499"/>
                      <a:pt x="7928" y="1999"/>
                      <a:pt x="8084" y="2649"/>
                    </a:cubicBezTo>
                    <a:cubicBezTo>
                      <a:pt x="8157" y="2954"/>
                      <a:pt x="8430" y="3167"/>
                      <a:pt x="8740" y="3167"/>
                    </a:cubicBezTo>
                    <a:cubicBezTo>
                      <a:pt x="8752" y="3167"/>
                      <a:pt x="8764" y="3167"/>
                      <a:pt x="8777" y="3166"/>
                    </a:cubicBezTo>
                    <a:cubicBezTo>
                      <a:pt x="8945" y="3158"/>
                      <a:pt x="9098" y="3087"/>
                      <a:pt x="9211" y="2977"/>
                    </a:cubicBezTo>
                    <a:cubicBezTo>
                      <a:pt x="9251" y="2946"/>
                      <a:pt x="9289" y="2910"/>
                      <a:pt x="9322" y="2870"/>
                    </a:cubicBezTo>
                    <a:cubicBezTo>
                      <a:pt x="9657" y="2468"/>
                      <a:pt x="10046" y="2232"/>
                      <a:pt x="10362" y="2232"/>
                    </a:cubicBezTo>
                    <a:cubicBezTo>
                      <a:pt x="10395" y="2232"/>
                      <a:pt x="10427" y="2235"/>
                      <a:pt x="10459" y="2240"/>
                    </a:cubicBezTo>
                    <a:cubicBezTo>
                      <a:pt x="10609" y="2266"/>
                      <a:pt x="10778" y="2395"/>
                      <a:pt x="10907" y="2585"/>
                    </a:cubicBezTo>
                    <a:cubicBezTo>
                      <a:pt x="11128" y="2906"/>
                      <a:pt x="11211" y="3335"/>
                      <a:pt x="11130" y="3731"/>
                    </a:cubicBezTo>
                    <a:cubicBezTo>
                      <a:pt x="11085" y="3953"/>
                      <a:pt x="10988" y="4192"/>
                      <a:pt x="10836" y="4464"/>
                    </a:cubicBezTo>
                    <a:cubicBezTo>
                      <a:pt x="10083" y="5803"/>
                      <a:pt x="8822" y="6483"/>
                      <a:pt x="7745" y="6918"/>
                    </a:cubicBezTo>
                    <a:cubicBezTo>
                      <a:pt x="7730" y="6799"/>
                      <a:pt x="7683" y="6683"/>
                      <a:pt x="7603" y="6582"/>
                    </a:cubicBezTo>
                    <a:cubicBezTo>
                      <a:pt x="6704" y="5455"/>
                      <a:pt x="6211" y="4334"/>
                      <a:pt x="6098" y="3156"/>
                    </a:cubicBezTo>
                    <a:cubicBezTo>
                      <a:pt x="6067" y="2835"/>
                      <a:pt x="6075" y="2570"/>
                      <a:pt x="6121" y="2346"/>
                    </a:cubicBezTo>
                    <a:cubicBezTo>
                      <a:pt x="6201" y="1964"/>
                      <a:pt x="6431" y="1633"/>
                      <a:pt x="6736" y="1460"/>
                    </a:cubicBezTo>
                    <a:cubicBezTo>
                      <a:pt x="6860" y="1390"/>
                      <a:pt x="6985" y="1353"/>
                      <a:pt x="7098" y="1353"/>
                    </a:cubicBezTo>
                    <a:close/>
                    <a:moveTo>
                      <a:pt x="2247" y="7734"/>
                    </a:moveTo>
                    <a:lnTo>
                      <a:pt x="2244" y="7735"/>
                    </a:lnTo>
                    <a:cubicBezTo>
                      <a:pt x="2245" y="7734"/>
                      <a:pt x="2246" y="7734"/>
                      <a:pt x="2247" y="7734"/>
                    </a:cubicBezTo>
                    <a:close/>
                    <a:moveTo>
                      <a:pt x="3036" y="5702"/>
                    </a:moveTo>
                    <a:cubicBezTo>
                      <a:pt x="3187" y="5702"/>
                      <a:pt x="3353" y="5717"/>
                      <a:pt x="3536" y="5747"/>
                    </a:cubicBezTo>
                    <a:cubicBezTo>
                      <a:pt x="4640" y="5926"/>
                      <a:pt x="5611" y="6477"/>
                      <a:pt x="6593" y="7478"/>
                    </a:cubicBezTo>
                    <a:cubicBezTo>
                      <a:pt x="6673" y="7560"/>
                      <a:pt x="6769" y="7617"/>
                      <a:pt x="6873" y="7648"/>
                    </a:cubicBezTo>
                    <a:cubicBezTo>
                      <a:pt x="6053" y="9125"/>
                      <a:pt x="5117" y="10080"/>
                      <a:pt x="3936" y="10645"/>
                    </a:cubicBezTo>
                    <a:cubicBezTo>
                      <a:pt x="3644" y="10785"/>
                      <a:pt x="3393" y="10869"/>
                      <a:pt x="3166" y="10901"/>
                    </a:cubicBezTo>
                    <a:cubicBezTo>
                      <a:pt x="3096" y="10911"/>
                      <a:pt x="3026" y="10916"/>
                      <a:pt x="2957" y="10916"/>
                    </a:cubicBezTo>
                    <a:cubicBezTo>
                      <a:pt x="2643" y="10916"/>
                      <a:pt x="2342" y="10815"/>
                      <a:pt x="2124" y="10629"/>
                    </a:cubicBezTo>
                    <a:cubicBezTo>
                      <a:pt x="1966" y="10495"/>
                      <a:pt x="1874" y="10333"/>
                      <a:pt x="1872" y="10185"/>
                    </a:cubicBezTo>
                    <a:cubicBezTo>
                      <a:pt x="1864" y="9806"/>
                      <a:pt x="2220" y="9324"/>
                      <a:pt x="2777" y="8954"/>
                    </a:cubicBezTo>
                    <a:cubicBezTo>
                      <a:pt x="3048" y="8774"/>
                      <a:pt x="3153" y="8425"/>
                      <a:pt x="3024" y="8125"/>
                    </a:cubicBezTo>
                    <a:cubicBezTo>
                      <a:pt x="2957" y="7972"/>
                      <a:pt x="2841" y="7853"/>
                      <a:pt x="2698" y="7784"/>
                    </a:cubicBezTo>
                    <a:lnTo>
                      <a:pt x="2699" y="7784"/>
                    </a:lnTo>
                    <a:cubicBezTo>
                      <a:pt x="2656" y="7757"/>
                      <a:pt x="2609" y="7733"/>
                      <a:pt x="2559" y="7715"/>
                    </a:cubicBezTo>
                    <a:cubicBezTo>
                      <a:pt x="2015" y="7521"/>
                      <a:pt x="1638" y="7194"/>
                      <a:pt x="1578" y="6865"/>
                    </a:cubicBezTo>
                    <a:cubicBezTo>
                      <a:pt x="1550" y="6714"/>
                      <a:pt x="1612" y="6512"/>
                      <a:pt x="1746" y="6325"/>
                    </a:cubicBezTo>
                    <a:cubicBezTo>
                      <a:pt x="1972" y="6007"/>
                      <a:pt x="2346" y="5783"/>
                      <a:pt x="2746" y="5722"/>
                    </a:cubicBezTo>
                    <a:cubicBezTo>
                      <a:pt x="2837" y="5708"/>
                      <a:pt x="2933" y="5702"/>
                      <a:pt x="3036" y="5702"/>
                    </a:cubicBezTo>
                    <a:close/>
                    <a:moveTo>
                      <a:pt x="9100" y="8229"/>
                    </a:moveTo>
                    <a:cubicBezTo>
                      <a:pt x="10070" y="8229"/>
                      <a:pt x="11193" y="8393"/>
                      <a:pt x="12255" y="9005"/>
                    </a:cubicBezTo>
                    <a:cubicBezTo>
                      <a:pt x="12535" y="9166"/>
                      <a:pt x="12746" y="9325"/>
                      <a:pt x="12902" y="9494"/>
                    </a:cubicBezTo>
                    <a:cubicBezTo>
                      <a:pt x="13166" y="9779"/>
                      <a:pt x="13303" y="10159"/>
                      <a:pt x="13267" y="10507"/>
                    </a:cubicBezTo>
                    <a:cubicBezTo>
                      <a:pt x="13246" y="10713"/>
                      <a:pt x="13164" y="10881"/>
                      <a:pt x="13043" y="10967"/>
                    </a:cubicBezTo>
                    <a:cubicBezTo>
                      <a:pt x="12901" y="11069"/>
                      <a:pt x="12697" y="11119"/>
                      <a:pt x="12457" y="11119"/>
                    </a:cubicBezTo>
                    <a:cubicBezTo>
                      <a:pt x="12178" y="11119"/>
                      <a:pt x="11850" y="11051"/>
                      <a:pt x="11517" y="10916"/>
                    </a:cubicBezTo>
                    <a:cubicBezTo>
                      <a:pt x="11434" y="10883"/>
                      <a:pt x="11349" y="10867"/>
                      <a:pt x="11264" y="10867"/>
                    </a:cubicBezTo>
                    <a:cubicBezTo>
                      <a:pt x="11038" y="10867"/>
                      <a:pt x="10821" y="10981"/>
                      <a:pt x="10693" y="11181"/>
                    </a:cubicBezTo>
                    <a:cubicBezTo>
                      <a:pt x="10603" y="11323"/>
                      <a:pt x="10572" y="11488"/>
                      <a:pt x="10596" y="11645"/>
                    </a:cubicBezTo>
                    <a:cubicBezTo>
                      <a:pt x="10598" y="11696"/>
                      <a:pt x="10605" y="11747"/>
                      <a:pt x="10619" y="11796"/>
                    </a:cubicBezTo>
                    <a:cubicBezTo>
                      <a:pt x="10766" y="12356"/>
                      <a:pt x="10711" y="12851"/>
                      <a:pt x="10474" y="13088"/>
                    </a:cubicBezTo>
                    <a:cubicBezTo>
                      <a:pt x="10368" y="13193"/>
                      <a:pt x="10175" y="13255"/>
                      <a:pt x="9954" y="13255"/>
                    </a:cubicBezTo>
                    <a:cubicBezTo>
                      <a:pt x="9947" y="13255"/>
                      <a:pt x="9940" y="13255"/>
                      <a:pt x="9932" y="13255"/>
                    </a:cubicBezTo>
                    <a:cubicBezTo>
                      <a:pt x="9542" y="13248"/>
                      <a:pt x="9145" y="13067"/>
                      <a:pt x="8868" y="12771"/>
                    </a:cubicBezTo>
                    <a:cubicBezTo>
                      <a:pt x="8715" y="12605"/>
                      <a:pt x="8574" y="12388"/>
                      <a:pt x="8442" y="12107"/>
                    </a:cubicBezTo>
                    <a:cubicBezTo>
                      <a:pt x="7927" y="11012"/>
                      <a:pt x="7854" y="9826"/>
                      <a:pt x="8211" y="8271"/>
                    </a:cubicBezTo>
                    <a:cubicBezTo>
                      <a:pt x="8486" y="8246"/>
                      <a:pt x="8785" y="8229"/>
                      <a:pt x="9100" y="8229"/>
                    </a:cubicBezTo>
                    <a:close/>
                    <a:moveTo>
                      <a:pt x="7094" y="1"/>
                    </a:moveTo>
                    <a:cubicBezTo>
                      <a:pt x="6751" y="1"/>
                      <a:pt x="6400" y="97"/>
                      <a:pt x="6067" y="285"/>
                    </a:cubicBezTo>
                    <a:cubicBezTo>
                      <a:pt x="5760" y="459"/>
                      <a:pt x="5484" y="710"/>
                      <a:pt x="5266" y="1009"/>
                    </a:cubicBezTo>
                    <a:cubicBezTo>
                      <a:pt x="5037" y="1324"/>
                      <a:pt x="4879" y="1681"/>
                      <a:pt x="4798" y="2069"/>
                    </a:cubicBezTo>
                    <a:cubicBezTo>
                      <a:pt x="4724" y="2428"/>
                      <a:pt x="4709" y="2826"/>
                      <a:pt x="4753" y="3285"/>
                    </a:cubicBezTo>
                    <a:cubicBezTo>
                      <a:pt x="4802" y="3796"/>
                      <a:pt x="4906" y="4294"/>
                      <a:pt x="5069" y="4785"/>
                    </a:cubicBezTo>
                    <a:cubicBezTo>
                      <a:pt x="4643" y="4611"/>
                      <a:pt x="4204" y="4485"/>
                      <a:pt x="3753" y="4413"/>
                    </a:cubicBezTo>
                    <a:cubicBezTo>
                      <a:pt x="3498" y="4371"/>
                      <a:pt x="3260" y="4350"/>
                      <a:pt x="3036" y="4350"/>
                    </a:cubicBezTo>
                    <a:cubicBezTo>
                      <a:pt x="2865" y="4350"/>
                      <a:pt x="2703" y="4362"/>
                      <a:pt x="2545" y="4386"/>
                    </a:cubicBezTo>
                    <a:cubicBezTo>
                      <a:pt x="2155" y="4444"/>
                      <a:pt x="1785" y="4580"/>
                      <a:pt x="1447" y="4791"/>
                    </a:cubicBezTo>
                    <a:cubicBezTo>
                      <a:pt x="1131" y="4989"/>
                      <a:pt x="854" y="5247"/>
                      <a:pt x="645" y="5540"/>
                    </a:cubicBezTo>
                    <a:cubicBezTo>
                      <a:pt x="292" y="6034"/>
                      <a:pt x="152" y="6592"/>
                      <a:pt x="248" y="7111"/>
                    </a:cubicBezTo>
                    <a:cubicBezTo>
                      <a:pt x="351" y="7666"/>
                      <a:pt x="690" y="8156"/>
                      <a:pt x="1212" y="8529"/>
                    </a:cubicBezTo>
                    <a:cubicBezTo>
                      <a:pt x="1125" y="8630"/>
                      <a:pt x="1044" y="8732"/>
                      <a:pt x="971" y="8836"/>
                    </a:cubicBezTo>
                    <a:cubicBezTo>
                      <a:pt x="668" y="9274"/>
                      <a:pt x="511" y="9750"/>
                      <a:pt x="520" y="10209"/>
                    </a:cubicBezTo>
                    <a:cubicBezTo>
                      <a:pt x="530" y="10753"/>
                      <a:pt x="789" y="11269"/>
                      <a:pt x="1249" y="11659"/>
                    </a:cubicBezTo>
                    <a:cubicBezTo>
                      <a:pt x="1518" y="11887"/>
                      <a:pt x="1848" y="12062"/>
                      <a:pt x="2204" y="12163"/>
                    </a:cubicBezTo>
                    <a:cubicBezTo>
                      <a:pt x="2449" y="12233"/>
                      <a:pt x="2701" y="12268"/>
                      <a:pt x="2955" y="12268"/>
                    </a:cubicBezTo>
                    <a:cubicBezTo>
                      <a:pt x="3090" y="12268"/>
                      <a:pt x="3225" y="12258"/>
                      <a:pt x="3360" y="12239"/>
                    </a:cubicBezTo>
                    <a:cubicBezTo>
                      <a:pt x="3724" y="12186"/>
                      <a:pt x="4102" y="12063"/>
                      <a:pt x="4518" y="11863"/>
                    </a:cubicBezTo>
                    <a:cubicBezTo>
                      <a:pt x="4720" y="11767"/>
                      <a:pt x="4917" y="11661"/>
                      <a:pt x="5109" y="11544"/>
                    </a:cubicBezTo>
                    <a:lnTo>
                      <a:pt x="5109" y="11544"/>
                    </a:lnTo>
                    <a:cubicBezTo>
                      <a:pt x="4854" y="12012"/>
                      <a:pt x="4594" y="12457"/>
                      <a:pt x="4325" y="12884"/>
                    </a:cubicBezTo>
                    <a:cubicBezTo>
                      <a:pt x="3165" y="14723"/>
                      <a:pt x="1824" y="16251"/>
                      <a:pt x="341" y="17428"/>
                    </a:cubicBezTo>
                    <a:cubicBezTo>
                      <a:pt x="49" y="17659"/>
                      <a:pt x="1" y="18083"/>
                      <a:pt x="231" y="18376"/>
                    </a:cubicBezTo>
                    <a:lnTo>
                      <a:pt x="296" y="18458"/>
                    </a:lnTo>
                    <a:cubicBezTo>
                      <a:pt x="407" y="18598"/>
                      <a:pt x="570" y="18689"/>
                      <a:pt x="749" y="18711"/>
                    </a:cubicBezTo>
                    <a:cubicBezTo>
                      <a:pt x="775" y="18713"/>
                      <a:pt x="801" y="18715"/>
                      <a:pt x="827" y="18715"/>
                    </a:cubicBezTo>
                    <a:cubicBezTo>
                      <a:pt x="978" y="18715"/>
                      <a:pt x="1126" y="18664"/>
                      <a:pt x="1246" y="18569"/>
                    </a:cubicBezTo>
                    <a:cubicBezTo>
                      <a:pt x="2858" y="17290"/>
                      <a:pt x="4307" y="15639"/>
                      <a:pt x="5556" y="13661"/>
                    </a:cubicBezTo>
                    <a:cubicBezTo>
                      <a:pt x="5990" y="12974"/>
                      <a:pt x="6403" y="12243"/>
                      <a:pt x="6798" y="11459"/>
                    </a:cubicBezTo>
                    <a:cubicBezTo>
                      <a:pt x="6889" y="11861"/>
                      <a:pt x="7025" y="12271"/>
                      <a:pt x="7220" y="12683"/>
                    </a:cubicBezTo>
                    <a:cubicBezTo>
                      <a:pt x="7412" y="13093"/>
                      <a:pt x="7628" y="13423"/>
                      <a:pt x="7880" y="13693"/>
                    </a:cubicBezTo>
                    <a:cubicBezTo>
                      <a:pt x="8150" y="13981"/>
                      <a:pt x="8472" y="14209"/>
                      <a:pt x="8837" y="14368"/>
                    </a:cubicBezTo>
                    <a:cubicBezTo>
                      <a:pt x="9179" y="14517"/>
                      <a:pt x="9549" y="14600"/>
                      <a:pt x="9908" y="14606"/>
                    </a:cubicBezTo>
                    <a:lnTo>
                      <a:pt x="9955" y="14606"/>
                    </a:lnTo>
                    <a:cubicBezTo>
                      <a:pt x="10542" y="14606"/>
                      <a:pt x="11064" y="14407"/>
                      <a:pt x="11428" y="14044"/>
                    </a:cubicBezTo>
                    <a:cubicBezTo>
                      <a:pt x="11827" y="13645"/>
                      <a:pt x="12039" y="13088"/>
                      <a:pt x="12052" y="12446"/>
                    </a:cubicBezTo>
                    <a:cubicBezTo>
                      <a:pt x="12184" y="12462"/>
                      <a:pt x="12314" y="12471"/>
                      <a:pt x="12440" y="12471"/>
                    </a:cubicBezTo>
                    <a:lnTo>
                      <a:pt x="12454" y="12471"/>
                    </a:lnTo>
                    <a:cubicBezTo>
                      <a:pt x="12983" y="12471"/>
                      <a:pt x="13457" y="12331"/>
                      <a:pt x="13828" y="12067"/>
                    </a:cubicBezTo>
                    <a:cubicBezTo>
                      <a:pt x="14271" y="11750"/>
                      <a:pt x="14549" y="11245"/>
                      <a:pt x="14611" y="10645"/>
                    </a:cubicBezTo>
                    <a:cubicBezTo>
                      <a:pt x="14647" y="10294"/>
                      <a:pt x="14603" y="9923"/>
                      <a:pt x="14487" y="9573"/>
                    </a:cubicBezTo>
                    <a:cubicBezTo>
                      <a:pt x="14362" y="9203"/>
                      <a:pt x="14162" y="8868"/>
                      <a:pt x="13893" y="8576"/>
                    </a:cubicBezTo>
                    <a:cubicBezTo>
                      <a:pt x="13644" y="8307"/>
                      <a:pt x="13329" y="8064"/>
                      <a:pt x="12929" y="7833"/>
                    </a:cubicBezTo>
                    <a:cubicBezTo>
                      <a:pt x="12169" y="7395"/>
                      <a:pt x="11323" y="7106"/>
                      <a:pt x="10414" y="6971"/>
                    </a:cubicBezTo>
                    <a:cubicBezTo>
                      <a:pt x="11085" y="6450"/>
                      <a:pt x="11610" y="5843"/>
                      <a:pt x="12014" y="5125"/>
                    </a:cubicBezTo>
                    <a:cubicBezTo>
                      <a:pt x="12236" y="4731"/>
                      <a:pt x="12380" y="4363"/>
                      <a:pt x="12453" y="4002"/>
                    </a:cubicBezTo>
                    <a:cubicBezTo>
                      <a:pt x="12533" y="3615"/>
                      <a:pt x="12531" y="3220"/>
                      <a:pt x="12449" y="2830"/>
                    </a:cubicBezTo>
                    <a:cubicBezTo>
                      <a:pt x="12372" y="2466"/>
                      <a:pt x="12225" y="2117"/>
                      <a:pt x="12022" y="1820"/>
                    </a:cubicBezTo>
                    <a:cubicBezTo>
                      <a:pt x="11678" y="1319"/>
                      <a:pt x="11202" y="996"/>
                      <a:pt x="10682" y="907"/>
                    </a:cubicBezTo>
                    <a:cubicBezTo>
                      <a:pt x="10575" y="889"/>
                      <a:pt x="10466" y="880"/>
                      <a:pt x="10357" y="880"/>
                    </a:cubicBezTo>
                    <a:cubicBezTo>
                      <a:pt x="9904" y="880"/>
                      <a:pt x="9446" y="1034"/>
                      <a:pt x="9019" y="1326"/>
                    </a:cubicBezTo>
                    <a:cubicBezTo>
                      <a:pt x="8956" y="1209"/>
                      <a:pt x="8887" y="1098"/>
                      <a:pt x="8814" y="995"/>
                    </a:cubicBezTo>
                    <a:cubicBezTo>
                      <a:pt x="8506" y="558"/>
                      <a:pt x="8114" y="249"/>
                      <a:pt x="7679" y="98"/>
                    </a:cubicBezTo>
                    <a:cubicBezTo>
                      <a:pt x="7490" y="33"/>
                      <a:pt x="7293" y="1"/>
                      <a:pt x="7094"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8"/>
              <p:cNvSpPr/>
              <p:nvPr/>
            </p:nvSpPr>
            <p:spPr>
              <a:xfrm>
                <a:off x="8075664" y="3599749"/>
                <a:ext cx="316648" cy="475039"/>
              </a:xfrm>
              <a:custGeom>
                <a:avLst/>
                <a:gdLst/>
                <a:ahLst/>
                <a:cxnLst/>
                <a:rect l="l" t="t" r="r" b="b"/>
                <a:pathLst>
                  <a:path w="6975" h="10464" extrusionOk="0">
                    <a:moveTo>
                      <a:pt x="6876" y="1"/>
                    </a:moveTo>
                    <a:cubicBezTo>
                      <a:pt x="6040" y="2215"/>
                      <a:pt x="5143" y="4069"/>
                      <a:pt x="4134" y="5669"/>
                    </a:cubicBezTo>
                    <a:cubicBezTo>
                      <a:pt x="2934" y="7573"/>
                      <a:pt x="1543" y="9157"/>
                      <a:pt x="0" y="10381"/>
                    </a:cubicBezTo>
                    <a:lnTo>
                      <a:pt x="65" y="10463"/>
                    </a:lnTo>
                    <a:lnTo>
                      <a:pt x="65" y="10463"/>
                    </a:lnTo>
                    <a:cubicBezTo>
                      <a:pt x="1617" y="9233"/>
                      <a:pt x="3016" y="7638"/>
                      <a:pt x="4223" y="5725"/>
                    </a:cubicBezTo>
                    <a:cubicBezTo>
                      <a:pt x="5236" y="4119"/>
                      <a:pt x="6135" y="2259"/>
                      <a:pt x="6974" y="38"/>
                    </a:cubicBezTo>
                    <a:lnTo>
                      <a:pt x="6876" y="1"/>
                    </a:lnTo>
                    <a:close/>
                    <a:moveTo>
                      <a:pt x="65" y="10463"/>
                    </a:moveTo>
                    <a:lnTo>
                      <a:pt x="65" y="10463"/>
                    </a:lnTo>
                    <a:cubicBezTo>
                      <a:pt x="65" y="10463"/>
                      <a:pt x="64" y="10463"/>
                      <a:pt x="64" y="10463"/>
                    </a:cubicBezTo>
                    <a:lnTo>
                      <a:pt x="65" y="10463"/>
                    </a:lnTo>
                    <a:lnTo>
                      <a:pt x="65" y="1046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8"/>
              <p:cNvSpPr/>
              <p:nvPr/>
            </p:nvSpPr>
            <p:spPr>
              <a:xfrm>
                <a:off x="8285766" y="3286547"/>
                <a:ext cx="300668" cy="318055"/>
              </a:xfrm>
              <a:custGeom>
                <a:avLst/>
                <a:gdLst/>
                <a:ahLst/>
                <a:cxnLst/>
                <a:rect l="l" t="t" r="r" b="b"/>
                <a:pathLst>
                  <a:path w="6623" h="7006" extrusionOk="0">
                    <a:moveTo>
                      <a:pt x="1709" y="1"/>
                    </a:moveTo>
                    <a:cubicBezTo>
                      <a:pt x="1011" y="1"/>
                      <a:pt x="263" y="615"/>
                      <a:pt x="71" y="1531"/>
                    </a:cubicBezTo>
                    <a:cubicBezTo>
                      <a:pt x="0" y="1866"/>
                      <a:pt x="4" y="2211"/>
                      <a:pt x="36" y="2544"/>
                    </a:cubicBezTo>
                    <a:cubicBezTo>
                      <a:pt x="215" y="4409"/>
                      <a:pt x="1198" y="5836"/>
                      <a:pt x="2255" y="6992"/>
                    </a:cubicBezTo>
                    <a:cubicBezTo>
                      <a:pt x="2254" y="6996"/>
                      <a:pt x="2254" y="7002"/>
                      <a:pt x="2253" y="7006"/>
                    </a:cubicBezTo>
                    <a:cubicBezTo>
                      <a:pt x="3659" y="6478"/>
                      <a:pt x="5141" y="5710"/>
                      <a:pt x="6036" y="4118"/>
                    </a:cubicBezTo>
                    <a:cubicBezTo>
                      <a:pt x="6195" y="3834"/>
                      <a:pt x="6334" y="3525"/>
                      <a:pt x="6402" y="3190"/>
                    </a:cubicBezTo>
                    <a:cubicBezTo>
                      <a:pt x="6623" y="2110"/>
                      <a:pt x="5985" y="1033"/>
                      <a:pt x="5181" y="897"/>
                    </a:cubicBezTo>
                    <a:cubicBezTo>
                      <a:pt x="5110" y="885"/>
                      <a:pt x="5039" y="879"/>
                      <a:pt x="4968" y="879"/>
                    </a:cubicBezTo>
                    <a:cubicBezTo>
                      <a:pt x="4390" y="879"/>
                      <a:pt x="3806" y="1263"/>
                      <a:pt x="3356" y="1832"/>
                    </a:cubicBezTo>
                    <a:cubicBezTo>
                      <a:pt x="3158" y="993"/>
                      <a:pt x="2705" y="280"/>
                      <a:pt x="2071" y="60"/>
                    </a:cubicBezTo>
                    <a:cubicBezTo>
                      <a:pt x="1954" y="20"/>
                      <a:pt x="1832" y="1"/>
                      <a:pt x="1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8"/>
              <p:cNvSpPr/>
              <p:nvPr/>
            </p:nvSpPr>
            <p:spPr>
              <a:xfrm>
                <a:off x="8388410" y="3366448"/>
                <a:ext cx="54568" cy="238064"/>
              </a:xfrm>
              <a:custGeom>
                <a:avLst/>
                <a:gdLst/>
                <a:ahLst/>
                <a:cxnLst/>
                <a:rect l="l" t="t" r="r" b="b"/>
                <a:pathLst>
                  <a:path w="1202" h="5244" extrusionOk="0">
                    <a:moveTo>
                      <a:pt x="1143" y="1"/>
                    </a:moveTo>
                    <a:cubicBezTo>
                      <a:pt x="1119" y="1"/>
                      <a:pt x="1096" y="15"/>
                      <a:pt x="1092" y="45"/>
                    </a:cubicBezTo>
                    <a:cubicBezTo>
                      <a:pt x="870" y="1796"/>
                      <a:pt x="388" y="3543"/>
                      <a:pt x="1" y="5244"/>
                    </a:cubicBezTo>
                    <a:cubicBezTo>
                      <a:pt x="520" y="3580"/>
                      <a:pt x="913" y="1804"/>
                      <a:pt x="1195" y="60"/>
                    </a:cubicBezTo>
                    <a:cubicBezTo>
                      <a:pt x="1202" y="22"/>
                      <a:pt x="1172" y="1"/>
                      <a:pt x="1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8"/>
              <p:cNvSpPr/>
              <p:nvPr/>
            </p:nvSpPr>
            <p:spPr>
              <a:xfrm>
                <a:off x="8075755" y="3483984"/>
                <a:ext cx="312925" cy="298125"/>
              </a:xfrm>
              <a:custGeom>
                <a:avLst/>
                <a:gdLst/>
                <a:ahLst/>
                <a:cxnLst/>
                <a:rect l="l" t="t" r="r" b="b"/>
                <a:pathLst>
                  <a:path w="6893" h="6567" extrusionOk="0">
                    <a:moveTo>
                      <a:pt x="2270" y="0"/>
                    </a:moveTo>
                    <a:cubicBezTo>
                      <a:pt x="2142" y="0"/>
                      <a:pt x="2012" y="8"/>
                      <a:pt x="1883" y="28"/>
                    </a:cubicBezTo>
                    <a:cubicBezTo>
                      <a:pt x="793" y="191"/>
                      <a:pt x="1" y="1161"/>
                      <a:pt x="150" y="1963"/>
                    </a:cubicBezTo>
                    <a:cubicBezTo>
                      <a:pt x="269" y="2606"/>
                      <a:pt x="881" y="3101"/>
                      <a:pt x="1655" y="3355"/>
                    </a:cubicBezTo>
                    <a:cubicBezTo>
                      <a:pt x="933" y="3829"/>
                      <a:pt x="420" y="4500"/>
                      <a:pt x="432" y="5171"/>
                    </a:cubicBezTo>
                    <a:cubicBezTo>
                      <a:pt x="446" y="5915"/>
                      <a:pt x="1234" y="6567"/>
                      <a:pt x="2192" y="6567"/>
                    </a:cubicBezTo>
                    <a:cubicBezTo>
                      <a:pt x="2293" y="6567"/>
                      <a:pt x="2396" y="6560"/>
                      <a:pt x="2500" y="6544"/>
                    </a:cubicBezTo>
                    <a:cubicBezTo>
                      <a:pt x="2838" y="6496"/>
                      <a:pt x="3163" y="6374"/>
                      <a:pt x="3463" y="6229"/>
                    </a:cubicBezTo>
                    <a:cubicBezTo>
                      <a:pt x="5153" y="5420"/>
                      <a:pt x="6156" y="4007"/>
                      <a:pt x="6878" y="2617"/>
                    </a:cubicBezTo>
                    <a:cubicBezTo>
                      <a:pt x="6882" y="2617"/>
                      <a:pt x="6888" y="2615"/>
                      <a:pt x="6892" y="2615"/>
                    </a:cubicBezTo>
                    <a:cubicBezTo>
                      <a:pt x="5914" y="1475"/>
                      <a:pt x="4683" y="348"/>
                      <a:pt x="2880" y="54"/>
                    </a:cubicBezTo>
                    <a:cubicBezTo>
                      <a:pt x="2682" y="22"/>
                      <a:pt x="2478" y="0"/>
                      <a:pt x="2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8"/>
              <p:cNvSpPr/>
              <p:nvPr/>
            </p:nvSpPr>
            <p:spPr>
              <a:xfrm>
                <a:off x="8145849" y="3602337"/>
                <a:ext cx="242559" cy="34638"/>
              </a:xfrm>
              <a:custGeom>
                <a:avLst/>
                <a:gdLst/>
                <a:ahLst/>
                <a:cxnLst/>
                <a:rect l="l" t="t" r="r" b="b"/>
                <a:pathLst>
                  <a:path w="5343" h="763" extrusionOk="0">
                    <a:moveTo>
                      <a:pt x="5343" y="0"/>
                    </a:moveTo>
                    <a:lnTo>
                      <a:pt x="5343" y="0"/>
                    </a:lnTo>
                    <a:cubicBezTo>
                      <a:pt x="3602" y="83"/>
                      <a:pt x="1799" y="325"/>
                      <a:pt x="64" y="659"/>
                    </a:cubicBezTo>
                    <a:cubicBezTo>
                      <a:pt x="1" y="671"/>
                      <a:pt x="17" y="763"/>
                      <a:pt x="73" y="763"/>
                    </a:cubicBezTo>
                    <a:cubicBezTo>
                      <a:pt x="77" y="763"/>
                      <a:pt x="81" y="762"/>
                      <a:pt x="86" y="761"/>
                    </a:cubicBezTo>
                    <a:cubicBezTo>
                      <a:pt x="1808" y="368"/>
                      <a:pt x="3612" y="221"/>
                      <a:pt x="5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8"/>
              <p:cNvSpPr/>
              <p:nvPr/>
            </p:nvSpPr>
            <p:spPr>
              <a:xfrm>
                <a:off x="8361217" y="3598705"/>
                <a:ext cx="322050" cy="289545"/>
              </a:xfrm>
              <a:custGeom>
                <a:avLst/>
                <a:gdLst/>
                <a:ahLst/>
                <a:cxnLst/>
                <a:rect l="l" t="t" r="r" b="b"/>
                <a:pathLst>
                  <a:path w="7094" h="6378" extrusionOk="0">
                    <a:moveTo>
                      <a:pt x="2059" y="1"/>
                    </a:moveTo>
                    <a:cubicBezTo>
                      <a:pt x="1572" y="1"/>
                      <a:pt x="1093" y="38"/>
                      <a:pt x="630" y="95"/>
                    </a:cubicBezTo>
                    <a:cubicBezTo>
                      <a:pt x="627" y="92"/>
                      <a:pt x="624" y="89"/>
                      <a:pt x="620" y="86"/>
                    </a:cubicBezTo>
                    <a:lnTo>
                      <a:pt x="620" y="86"/>
                    </a:lnTo>
                    <a:cubicBezTo>
                      <a:pt x="234" y="1537"/>
                      <a:pt x="1" y="3190"/>
                      <a:pt x="779" y="4842"/>
                    </a:cubicBezTo>
                    <a:cubicBezTo>
                      <a:pt x="918" y="5136"/>
                      <a:pt x="1091" y="5429"/>
                      <a:pt x="1323" y="5679"/>
                    </a:cubicBezTo>
                    <a:cubicBezTo>
                      <a:pt x="1758" y="6146"/>
                      <a:pt x="2360" y="6378"/>
                      <a:pt x="2902" y="6378"/>
                    </a:cubicBezTo>
                    <a:cubicBezTo>
                      <a:pt x="3295" y="6378"/>
                      <a:pt x="3656" y="6256"/>
                      <a:pt x="3899" y="6013"/>
                    </a:cubicBezTo>
                    <a:cubicBezTo>
                      <a:pt x="4362" y="5550"/>
                      <a:pt x="4424" y="4765"/>
                      <a:pt x="4195" y="3984"/>
                    </a:cubicBezTo>
                    <a:lnTo>
                      <a:pt x="4195" y="3984"/>
                    </a:lnTo>
                    <a:cubicBezTo>
                      <a:pt x="4602" y="4150"/>
                      <a:pt x="5020" y="4243"/>
                      <a:pt x="5404" y="4243"/>
                    </a:cubicBezTo>
                    <a:cubicBezTo>
                      <a:pt x="5775" y="4243"/>
                      <a:pt x="6116" y="4156"/>
                      <a:pt x="6385" y="3964"/>
                    </a:cubicBezTo>
                    <a:cubicBezTo>
                      <a:pt x="7053" y="3487"/>
                      <a:pt x="7094" y="2291"/>
                      <a:pt x="6346" y="1482"/>
                    </a:cubicBezTo>
                    <a:cubicBezTo>
                      <a:pt x="6114" y="1232"/>
                      <a:pt x="5830" y="1033"/>
                      <a:pt x="5540" y="866"/>
                    </a:cubicBezTo>
                    <a:cubicBezTo>
                      <a:pt x="4400" y="210"/>
                      <a:pt x="3207" y="1"/>
                      <a:pt x="20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8"/>
              <p:cNvSpPr/>
              <p:nvPr/>
            </p:nvSpPr>
            <p:spPr>
              <a:xfrm>
                <a:off x="8389228" y="3602973"/>
                <a:ext cx="165338" cy="181363"/>
              </a:xfrm>
              <a:custGeom>
                <a:avLst/>
                <a:gdLst/>
                <a:ahLst/>
                <a:cxnLst/>
                <a:rect l="l" t="t" r="r" b="b"/>
                <a:pathLst>
                  <a:path w="3642" h="3995" extrusionOk="0">
                    <a:moveTo>
                      <a:pt x="0" y="0"/>
                    </a:moveTo>
                    <a:lnTo>
                      <a:pt x="0" y="0"/>
                    </a:lnTo>
                    <a:cubicBezTo>
                      <a:pt x="1054" y="1388"/>
                      <a:pt x="2274" y="2739"/>
                      <a:pt x="3530" y="3980"/>
                    </a:cubicBezTo>
                    <a:cubicBezTo>
                      <a:pt x="3541" y="3990"/>
                      <a:pt x="3553" y="3995"/>
                      <a:pt x="3565" y="3995"/>
                    </a:cubicBezTo>
                    <a:cubicBezTo>
                      <a:pt x="3606" y="3995"/>
                      <a:pt x="3641" y="3939"/>
                      <a:pt x="3603" y="3904"/>
                    </a:cubicBezTo>
                    <a:cubicBezTo>
                      <a:pt x="2304" y="2707"/>
                      <a:pt x="1161" y="130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749979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2"/>
        <p:cNvGrpSpPr/>
        <p:nvPr/>
      </p:nvGrpSpPr>
      <p:grpSpPr>
        <a:xfrm>
          <a:off x="0" y="0"/>
          <a:ext cx="0" cy="0"/>
          <a:chOff x="0" y="0"/>
          <a:chExt cx="0" cy="0"/>
        </a:xfrm>
      </p:grpSpPr>
      <p:sp>
        <p:nvSpPr>
          <p:cNvPr id="383" name="Google Shape;383;p9"/>
          <p:cNvSpPr/>
          <p:nvPr/>
        </p:nvSpPr>
        <p:spPr>
          <a:xfrm>
            <a:off x="-11600" y="1739468"/>
            <a:ext cx="12215163" cy="4494571"/>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4" name="Google Shape;384;p9"/>
          <p:cNvGrpSpPr/>
          <p:nvPr/>
        </p:nvGrpSpPr>
        <p:grpSpPr>
          <a:xfrm>
            <a:off x="-11200" y="5519227"/>
            <a:ext cx="12215032" cy="1338765"/>
            <a:chOff x="0" y="4139430"/>
            <a:chExt cx="9143901" cy="1004074"/>
          </a:xfrm>
        </p:grpSpPr>
        <p:grpSp>
          <p:nvGrpSpPr>
            <p:cNvPr id="385" name="Google Shape;385;p9"/>
            <p:cNvGrpSpPr/>
            <p:nvPr/>
          </p:nvGrpSpPr>
          <p:grpSpPr>
            <a:xfrm>
              <a:off x="0" y="4139430"/>
              <a:ext cx="9143901" cy="1004074"/>
              <a:chOff x="0" y="4139430"/>
              <a:chExt cx="9143901" cy="1004074"/>
            </a:xfrm>
          </p:grpSpPr>
          <p:sp>
            <p:nvSpPr>
              <p:cNvPr id="386" name="Google Shape;386;p9"/>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9"/>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9"/>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89" name="Google Shape;389;p9"/>
              <p:cNvGrpSpPr/>
              <p:nvPr/>
            </p:nvGrpSpPr>
            <p:grpSpPr>
              <a:xfrm>
                <a:off x="6826124" y="4139430"/>
                <a:ext cx="633755" cy="365856"/>
                <a:chOff x="6850399" y="4145425"/>
                <a:chExt cx="603346" cy="365856"/>
              </a:xfrm>
            </p:grpSpPr>
            <p:sp>
              <p:nvSpPr>
                <p:cNvPr id="390" name="Google Shape;390;p9"/>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9"/>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2" name="Google Shape;392;p9"/>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3" name="Google Shape;393;p9"/>
            <p:cNvGrpSpPr/>
            <p:nvPr/>
          </p:nvGrpSpPr>
          <p:grpSpPr>
            <a:xfrm>
              <a:off x="549942" y="4558403"/>
              <a:ext cx="7916552" cy="562812"/>
              <a:chOff x="2654375" y="1725250"/>
              <a:chExt cx="2185625" cy="182500"/>
            </a:xfrm>
          </p:grpSpPr>
          <p:sp>
            <p:nvSpPr>
              <p:cNvPr id="394" name="Google Shape;394;p9"/>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9"/>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9"/>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9"/>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9"/>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9"/>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9"/>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9"/>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9"/>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9"/>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9"/>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9"/>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06" name="Google Shape;406;p9"/>
          <p:cNvSpPr txBox="1">
            <a:spLocks noGrp="1"/>
          </p:cNvSpPr>
          <p:nvPr>
            <p:ph type="title"/>
          </p:nvPr>
        </p:nvSpPr>
        <p:spPr>
          <a:xfrm>
            <a:off x="5415233" y="2992300"/>
            <a:ext cx="5813600" cy="84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07" name="Google Shape;407;p9"/>
          <p:cNvSpPr txBox="1">
            <a:spLocks noGrp="1"/>
          </p:cNvSpPr>
          <p:nvPr>
            <p:ph type="subTitle" idx="1"/>
          </p:nvPr>
        </p:nvSpPr>
        <p:spPr>
          <a:xfrm>
            <a:off x="5415233" y="3987391"/>
            <a:ext cx="5813600" cy="13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408" name="Google Shape;408;p9"/>
          <p:cNvGrpSpPr/>
          <p:nvPr/>
        </p:nvGrpSpPr>
        <p:grpSpPr>
          <a:xfrm>
            <a:off x="4983507" y="39056"/>
            <a:ext cx="7092997" cy="6757609"/>
            <a:chOff x="3737630" y="29291"/>
            <a:chExt cx="5319748" cy="5068207"/>
          </a:xfrm>
        </p:grpSpPr>
        <p:sp>
          <p:nvSpPr>
            <p:cNvPr id="409" name="Google Shape;409;p9"/>
            <p:cNvSpPr/>
            <p:nvPr/>
          </p:nvSpPr>
          <p:spPr>
            <a:xfrm>
              <a:off x="3737630" y="20197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0" name="Google Shape;410;p9"/>
            <p:cNvGrpSpPr/>
            <p:nvPr/>
          </p:nvGrpSpPr>
          <p:grpSpPr>
            <a:xfrm>
              <a:off x="5148246" y="29291"/>
              <a:ext cx="364861" cy="363915"/>
              <a:chOff x="2789668" y="759261"/>
              <a:chExt cx="440069" cy="438928"/>
            </a:xfrm>
          </p:grpSpPr>
          <p:sp>
            <p:nvSpPr>
              <p:cNvPr id="411" name="Google Shape;411;p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0" name="Google Shape;420;p9"/>
            <p:cNvGrpSpPr/>
            <p:nvPr/>
          </p:nvGrpSpPr>
          <p:grpSpPr>
            <a:xfrm rot="1707536">
              <a:off x="3846113" y="4679852"/>
              <a:ext cx="459736" cy="327921"/>
              <a:chOff x="4879302" y="1958088"/>
              <a:chExt cx="715237" cy="510165"/>
            </a:xfrm>
          </p:grpSpPr>
          <p:sp>
            <p:nvSpPr>
              <p:cNvPr id="421" name="Google Shape;421;p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24" name="Google Shape;424;p9"/>
              <p:cNvGrpSpPr/>
              <p:nvPr/>
            </p:nvGrpSpPr>
            <p:grpSpPr>
              <a:xfrm>
                <a:off x="4937962" y="2055352"/>
                <a:ext cx="566907" cy="373034"/>
                <a:chOff x="5290896" y="3020653"/>
                <a:chExt cx="865243" cy="569344"/>
              </a:xfrm>
            </p:grpSpPr>
            <p:sp>
              <p:nvSpPr>
                <p:cNvPr id="425" name="Google Shape;425;p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7" name="Google Shape;447;p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1" name="Google Shape;451;p9"/>
            <p:cNvGrpSpPr/>
            <p:nvPr/>
          </p:nvGrpSpPr>
          <p:grpSpPr>
            <a:xfrm rot="1707536">
              <a:off x="8547288" y="1174952"/>
              <a:ext cx="459736" cy="327921"/>
              <a:chOff x="4879302" y="1958088"/>
              <a:chExt cx="715237" cy="510165"/>
            </a:xfrm>
          </p:grpSpPr>
          <p:sp>
            <p:nvSpPr>
              <p:cNvPr id="452" name="Google Shape;452;p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5" name="Google Shape;455;p9"/>
              <p:cNvGrpSpPr/>
              <p:nvPr/>
            </p:nvGrpSpPr>
            <p:grpSpPr>
              <a:xfrm>
                <a:off x="4937962" y="2055352"/>
                <a:ext cx="566907" cy="373034"/>
                <a:chOff x="5290896" y="3020653"/>
                <a:chExt cx="865243" cy="569344"/>
              </a:xfrm>
            </p:grpSpPr>
            <p:sp>
              <p:nvSpPr>
                <p:cNvPr id="456" name="Google Shape;456;p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8" name="Google Shape;478;p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2" name="Google Shape;482;p9"/>
            <p:cNvGrpSpPr/>
            <p:nvPr/>
          </p:nvGrpSpPr>
          <p:grpSpPr>
            <a:xfrm>
              <a:off x="8594721" y="3339116"/>
              <a:ext cx="364861" cy="363915"/>
              <a:chOff x="2789668" y="759261"/>
              <a:chExt cx="440069" cy="438928"/>
            </a:xfrm>
          </p:grpSpPr>
          <p:sp>
            <p:nvSpPr>
              <p:cNvPr id="483" name="Google Shape;483;p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054854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94"/>
        <p:cNvGrpSpPr/>
        <p:nvPr/>
      </p:nvGrpSpPr>
      <p:grpSpPr>
        <a:xfrm>
          <a:off x="0" y="0"/>
          <a:ext cx="0" cy="0"/>
          <a:chOff x="0" y="0"/>
          <a:chExt cx="0" cy="0"/>
        </a:xfrm>
      </p:grpSpPr>
      <p:sp>
        <p:nvSpPr>
          <p:cNvPr id="495" name="Google Shape;495;p11"/>
          <p:cNvSpPr/>
          <p:nvPr/>
        </p:nvSpPr>
        <p:spPr>
          <a:xfrm>
            <a:off x="-11600" y="1739468"/>
            <a:ext cx="12215163" cy="4494571"/>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6" name="Google Shape;496;p11"/>
          <p:cNvGrpSpPr/>
          <p:nvPr/>
        </p:nvGrpSpPr>
        <p:grpSpPr>
          <a:xfrm>
            <a:off x="-11200" y="5519227"/>
            <a:ext cx="12215032" cy="1338765"/>
            <a:chOff x="0" y="4139430"/>
            <a:chExt cx="9143901" cy="1004074"/>
          </a:xfrm>
        </p:grpSpPr>
        <p:grpSp>
          <p:nvGrpSpPr>
            <p:cNvPr id="497" name="Google Shape;497;p11"/>
            <p:cNvGrpSpPr/>
            <p:nvPr/>
          </p:nvGrpSpPr>
          <p:grpSpPr>
            <a:xfrm>
              <a:off x="0" y="4139430"/>
              <a:ext cx="9143901" cy="1004074"/>
              <a:chOff x="0" y="4139430"/>
              <a:chExt cx="9143901" cy="1004074"/>
            </a:xfrm>
          </p:grpSpPr>
          <p:sp>
            <p:nvSpPr>
              <p:cNvPr id="498" name="Google Shape;498;p11"/>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1"/>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1"/>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1" name="Google Shape;501;p11"/>
              <p:cNvGrpSpPr/>
              <p:nvPr/>
            </p:nvGrpSpPr>
            <p:grpSpPr>
              <a:xfrm>
                <a:off x="6826124" y="4139430"/>
                <a:ext cx="633755" cy="365856"/>
                <a:chOff x="6850399" y="4145425"/>
                <a:chExt cx="603346" cy="365856"/>
              </a:xfrm>
            </p:grpSpPr>
            <p:sp>
              <p:nvSpPr>
                <p:cNvPr id="502" name="Google Shape;502;p11"/>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1"/>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4" name="Google Shape;504;p11"/>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5" name="Google Shape;505;p11"/>
            <p:cNvGrpSpPr/>
            <p:nvPr/>
          </p:nvGrpSpPr>
          <p:grpSpPr>
            <a:xfrm>
              <a:off x="549942" y="4558403"/>
              <a:ext cx="7916552" cy="562812"/>
              <a:chOff x="2654375" y="1725250"/>
              <a:chExt cx="2185625" cy="182500"/>
            </a:xfrm>
          </p:grpSpPr>
          <p:sp>
            <p:nvSpPr>
              <p:cNvPr id="506" name="Google Shape;506;p11"/>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1"/>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1"/>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1"/>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1"/>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1"/>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1"/>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1"/>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1"/>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1"/>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1"/>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1"/>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18" name="Google Shape;518;p11"/>
          <p:cNvSpPr txBox="1">
            <a:spLocks noGrp="1"/>
          </p:cNvSpPr>
          <p:nvPr>
            <p:ph type="title" hasCustomPrompt="1"/>
          </p:nvPr>
        </p:nvSpPr>
        <p:spPr>
          <a:xfrm>
            <a:off x="1282200" y="2077967"/>
            <a:ext cx="96276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519" name="Google Shape;519;p11"/>
          <p:cNvSpPr txBox="1">
            <a:spLocks noGrp="1"/>
          </p:cNvSpPr>
          <p:nvPr>
            <p:ph type="subTitle" idx="1"/>
          </p:nvPr>
        </p:nvSpPr>
        <p:spPr>
          <a:xfrm>
            <a:off x="1282200" y="4092833"/>
            <a:ext cx="9627600" cy="5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17350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20"/>
        <p:cNvGrpSpPr/>
        <p:nvPr/>
      </p:nvGrpSpPr>
      <p:grpSpPr>
        <a:xfrm>
          <a:off x="0" y="0"/>
          <a:ext cx="0" cy="0"/>
          <a:chOff x="0" y="0"/>
          <a:chExt cx="0" cy="0"/>
        </a:xfrm>
      </p:grpSpPr>
    </p:spTree>
    <p:extLst>
      <p:ext uri="{BB962C8B-B14F-4D97-AF65-F5344CB8AC3E}">
        <p14:creationId xmlns:p14="http://schemas.microsoft.com/office/powerpoint/2010/main" val="2823684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FD7EF">
            <a:alpha val="53370"/>
          </a:srgbClr>
        </a:solidFill>
        <a:effectLst/>
      </p:bgPr>
    </p:bg>
    <p:spTree>
      <p:nvGrpSpPr>
        <p:cNvPr id="1" name="Shape 5"/>
        <p:cNvGrpSpPr/>
        <p:nvPr/>
      </p:nvGrpSpPr>
      <p:grpSpPr>
        <a:xfrm>
          <a:off x="0" y="0"/>
          <a:ext cx="0" cy="0"/>
          <a:chOff x="0" y="0"/>
          <a:chExt cx="0" cy="0"/>
        </a:xfrm>
      </p:grpSpPr>
      <p:sp>
        <p:nvSpPr>
          <p:cNvPr id="9" name="9Slide.vn - 2019">
            <a:extLst>
              <a:ext uri="{FF2B5EF4-FFF2-40B4-BE49-F238E27FC236}">
                <a16:creationId xmlns:a16="http://schemas.microsoft.com/office/drawing/2014/main" id="{2B90C854-AD9D-4B06-BE8E-717F91B58C1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Chango"/>
              <a:buNone/>
              <a:defRPr sz="2600">
                <a:solidFill>
                  <a:schemeClr val="dk1"/>
                </a:solidFill>
                <a:latin typeface="Chango"/>
                <a:ea typeface="Chango"/>
                <a:cs typeface="Chango"/>
                <a:sym typeface="Chango"/>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Metrophobic"/>
              <a:buChar char="●"/>
              <a:defRPr>
                <a:solidFill>
                  <a:schemeClr val="dk2"/>
                </a:solidFill>
                <a:latin typeface="Metrophobic"/>
                <a:ea typeface="Metrophobic"/>
                <a:cs typeface="Metrophobic"/>
                <a:sym typeface="Metrophobic"/>
              </a:defRPr>
            </a:lvl1pPr>
            <a:lvl2pPr marL="914400" lvl="1" indent="-317500">
              <a:lnSpc>
                <a:spcPct val="115000"/>
              </a:lnSpc>
              <a:spcBef>
                <a:spcPts val="1600"/>
              </a:spcBef>
              <a:spcAft>
                <a:spcPts val="0"/>
              </a:spcAft>
              <a:buClr>
                <a:schemeClr val="dk2"/>
              </a:buClr>
              <a:buSzPts val="1400"/>
              <a:buFont typeface="Metrophobic"/>
              <a:buChar char="○"/>
              <a:defRPr>
                <a:solidFill>
                  <a:schemeClr val="dk2"/>
                </a:solidFill>
                <a:latin typeface="Metrophobic"/>
                <a:ea typeface="Metrophobic"/>
                <a:cs typeface="Metrophobic"/>
                <a:sym typeface="Metrophobic"/>
              </a:defRPr>
            </a:lvl2pPr>
            <a:lvl3pPr marL="1371600" lvl="2" indent="-317500">
              <a:lnSpc>
                <a:spcPct val="115000"/>
              </a:lnSpc>
              <a:spcBef>
                <a:spcPts val="1600"/>
              </a:spcBef>
              <a:spcAft>
                <a:spcPts val="0"/>
              </a:spcAft>
              <a:buClr>
                <a:schemeClr val="dk2"/>
              </a:buClr>
              <a:buSzPts val="1400"/>
              <a:buFont typeface="Metrophobic"/>
              <a:buChar char="■"/>
              <a:defRPr>
                <a:solidFill>
                  <a:schemeClr val="dk2"/>
                </a:solidFill>
                <a:latin typeface="Metrophobic"/>
                <a:ea typeface="Metrophobic"/>
                <a:cs typeface="Metrophobic"/>
                <a:sym typeface="Metrophobic"/>
              </a:defRPr>
            </a:lvl3pPr>
            <a:lvl4pPr marL="1828800" lvl="3" indent="-317500">
              <a:lnSpc>
                <a:spcPct val="115000"/>
              </a:lnSpc>
              <a:spcBef>
                <a:spcPts val="1600"/>
              </a:spcBef>
              <a:spcAft>
                <a:spcPts val="0"/>
              </a:spcAft>
              <a:buClr>
                <a:schemeClr val="dk2"/>
              </a:buClr>
              <a:buSzPts val="1400"/>
              <a:buFont typeface="Metrophobic"/>
              <a:buChar char="●"/>
              <a:defRPr>
                <a:solidFill>
                  <a:schemeClr val="dk2"/>
                </a:solidFill>
                <a:latin typeface="Metrophobic"/>
                <a:ea typeface="Metrophobic"/>
                <a:cs typeface="Metrophobic"/>
                <a:sym typeface="Metrophobic"/>
              </a:defRPr>
            </a:lvl4pPr>
            <a:lvl5pPr marL="2286000" lvl="4" indent="-317500">
              <a:lnSpc>
                <a:spcPct val="115000"/>
              </a:lnSpc>
              <a:spcBef>
                <a:spcPts val="1600"/>
              </a:spcBef>
              <a:spcAft>
                <a:spcPts val="0"/>
              </a:spcAft>
              <a:buClr>
                <a:schemeClr val="dk2"/>
              </a:buClr>
              <a:buSzPts val="1400"/>
              <a:buFont typeface="Metrophobic"/>
              <a:buChar char="○"/>
              <a:defRPr>
                <a:solidFill>
                  <a:schemeClr val="dk2"/>
                </a:solidFill>
                <a:latin typeface="Metrophobic"/>
                <a:ea typeface="Metrophobic"/>
                <a:cs typeface="Metrophobic"/>
                <a:sym typeface="Metrophobic"/>
              </a:defRPr>
            </a:lvl5pPr>
            <a:lvl6pPr marL="2743200" lvl="5" indent="-317500">
              <a:lnSpc>
                <a:spcPct val="115000"/>
              </a:lnSpc>
              <a:spcBef>
                <a:spcPts val="1600"/>
              </a:spcBef>
              <a:spcAft>
                <a:spcPts val="0"/>
              </a:spcAft>
              <a:buClr>
                <a:schemeClr val="dk2"/>
              </a:buClr>
              <a:buSzPts val="1400"/>
              <a:buFont typeface="Metrophobic"/>
              <a:buChar char="■"/>
              <a:defRPr>
                <a:solidFill>
                  <a:schemeClr val="dk2"/>
                </a:solidFill>
                <a:latin typeface="Metrophobic"/>
                <a:ea typeface="Metrophobic"/>
                <a:cs typeface="Metrophobic"/>
                <a:sym typeface="Metrophobic"/>
              </a:defRPr>
            </a:lvl6pPr>
            <a:lvl7pPr marL="3200400" lvl="6" indent="-317500">
              <a:lnSpc>
                <a:spcPct val="115000"/>
              </a:lnSpc>
              <a:spcBef>
                <a:spcPts val="1600"/>
              </a:spcBef>
              <a:spcAft>
                <a:spcPts val="0"/>
              </a:spcAft>
              <a:buClr>
                <a:schemeClr val="dk2"/>
              </a:buClr>
              <a:buSzPts val="1400"/>
              <a:buFont typeface="Metrophobic"/>
              <a:buChar char="●"/>
              <a:defRPr>
                <a:solidFill>
                  <a:schemeClr val="dk2"/>
                </a:solidFill>
                <a:latin typeface="Metrophobic"/>
                <a:ea typeface="Metrophobic"/>
                <a:cs typeface="Metrophobic"/>
                <a:sym typeface="Metrophobic"/>
              </a:defRPr>
            </a:lvl7pPr>
            <a:lvl8pPr marL="3657600" lvl="7" indent="-317500">
              <a:lnSpc>
                <a:spcPct val="115000"/>
              </a:lnSpc>
              <a:spcBef>
                <a:spcPts val="1600"/>
              </a:spcBef>
              <a:spcAft>
                <a:spcPts val="0"/>
              </a:spcAft>
              <a:buClr>
                <a:schemeClr val="dk2"/>
              </a:buClr>
              <a:buSzPts val="1400"/>
              <a:buFont typeface="Metrophobic"/>
              <a:buChar char="○"/>
              <a:defRPr>
                <a:solidFill>
                  <a:schemeClr val="dk2"/>
                </a:solidFill>
                <a:latin typeface="Metrophobic"/>
                <a:ea typeface="Metrophobic"/>
                <a:cs typeface="Metrophobic"/>
                <a:sym typeface="Metrophobic"/>
              </a:defRPr>
            </a:lvl8pPr>
            <a:lvl9pPr marL="4114800" lvl="8" indent="-317500">
              <a:lnSpc>
                <a:spcPct val="115000"/>
              </a:lnSpc>
              <a:spcBef>
                <a:spcPts val="1600"/>
              </a:spcBef>
              <a:spcAft>
                <a:spcPts val="1600"/>
              </a:spcAft>
              <a:buClr>
                <a:schemeClr val="dk2"/>
              </a:buClr>
              <a:buSzPts val="1400"/>
              <a:buFont typeface="Metrophobic"/>
              <a:buChar char="■"/>
              <a:defRPr>
                <a:solidFill>
                  <a:schemeClr val="dk2"/>
                </a:solidFill>
                <a:latin typeface="Metrophobic"/>
                <a:ea typeface="Metrophobic"/>
                <a:cs typeface="Metrophobic"/>
                <a:sym typeface="Metrophobic"/>
              </a:defRPr>
            </a:lvl9pPr>
          </a:lstStyle>
          <a:p>
            <a:endParaRPr/>
          </a:p>
        </p:txBody>
      </p:sp>
    </p:spTree>
    <p:extLst>
      <p:ext uri="{BB962C8B-B14F-4D97-AF65-F5344CB8AC3E}">
        <p14:creationId xmlns:p14="http://schemas.microsoft.com/office/powerpoint/2010/main" val="389175826"/>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36" name="Cloud 135">
            <a:extLst>
              <a:ext uri="{FF2B5EF4-FFF2-40B4-BE49-F238E27FC236}">
                <a16:creationId xmlns:a16="http://schemas.microsoft.com/office/drawing/2014/main" id="{EDAF16C4-58E0-48EE-99E1-30591094B47A}"/>
              </a:ext>
            </a:extLst>
          </p:cNvPr>
          <p:cNvSpPr/>
          <p:nvPr/>
        </p:nvSpPr>
        <p:spPr>
          <a:xfrm>
            <a:off x="1591283" y="419713"/>
            <a:ext cx="1733906" cy="1009838"/>
          </a:xfrm>
          <a:prstGeom prst="cloud">
            <a:avLst/>
          </a:prstGeom>
          <a:solidFill>
            <a:schemeClr val="bg1"/>
          </a:solidFill>
          <a:ln w="66675">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8" name="Picture 8" descr="Vietnam Flag Wave png hd trong 2021 | Hình ảnh, Việt nam, Viết">
            <a:extLst>
              <a:ext uri="{FF2B5EF4-FFF2-40B4-BE49-F238E27FC236}">
                <a16:creationId xmlns:a16="http://schemas.microsoft.com/office/drawing/2014/main" id="{1C4CF2E2-BAE9-41A0-AA45-D6A03A3BE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652238" y="-440839"/>
            <a:ext cx="2887785" cy="2887785"/>
          </a:xfrm>
          <a:prstGeom prst="rect">
            <a:avLst/>
          </a:prstGeom>
          <a:noFill/>
          <a:extLst>
            <a:ext uri="{909E8E84-426E-40DD-AFC4-6F175D3DCCD1}">
              <a14:hiddenFill xmlns:a14="http://schemas.microsoft.com/office/drawing/2010/main">
                <a:solidFill>
                  <a:srgbClr val="FFFFFF"/>
                </a:solidFill>
              </a14:hiddenFill>
            </a:ext>
          </a:extLst>
        </p:spPr>
      </p:pic>
      <p:sp>
        <p:nvSpPr>
          <p:cNvPr id="1438" name="Google Shape;1438;p24"/>
          <p:cNvSpPr/>
          <p:nvPr/>
        </p:nvSpPr>
        <p:spPr>
          <a:xfrm>
            <a:off x="10213079" y="2676079"/>
            <a:ext cx="883052" cy="344067"/>
          </a:xfrm>
          <a:custGeom>
            <a:avLst/>
            <a:gdLst/>
            <a:ahLst/>
            <a:cxnLst/>
            <a:rect l="l" t="t" r="r" b="b"/>
            <a:pathLst>
              <a:path w="12156" h="3324" extrusionOk="0">
                <a:moveTo>
                  <a:pt x="4777" y="1"/>
                </a:moveTo>
                <a:cubicBezTo>
                  <a:pt x="4694" y="1"/>
                  <a:pt x="4611" y="4"/>
                  <a:pt x="4528" y="12"/>
                </a:cubicBezTo>
                <a:cubicBezTo>
                  <a:pt x="3845" y="71"/>
                  <a:pt x="3198" y="354"/>
                  <a:pt x="2614" y="710"/>
                </a:cubicBezTo>
                <a:cubicBezTo>
                  <a:pt x="1560" y="1352"/>
                  <a:pt x="657" y="2242"/>
                  <a:pt x="1" y="3286"/>
                </a:cubicBezTo>
                <a:lnTo>
                  <a:pt x="480" y="3324"/>
                </a:lnTo>
                <a:lnTo>
                  <a:pt x="12156" y="3324"/>
                </a:lnTo>
                <a:cubicBezTo>
                  <a:pt x="12116" y="2856"/>
                  <a:pt x="11890" y="2400"/>
                  <a:pt x="11522" y="2106"/>
                </a:cubicBezTo>
                <a:cubicBezTo>
                  <a:pt x="11143" y="1803"/>
                  <a:pt x="10586" y="1622"/>
                  <a:pt x="10093" y="1622"/>
                </a:cubicBezTo>
                <a:cubicBezTo>
                  <a:pt x="10068" y="1622"/>
                  <a:pt x="10043" y="1622"/>
                  <a:pt x="10019" y="1623"/>
                </a:cubicBezTo>
                <a:cubicBezTo>
                  <a:pt x="9510" y="1642"/>
                  <a:pt x="9084" y="1662"/>
                  <a:pt x="8612" y="1858"/>
                </a:cubicBezTo>
                <a:cubicBezTo>
                  <a:pt x="8051" y="2091"/>
                  <a:pt x="7436" y="2580"/>
                  <a:pt x="7263" y="3163"/>
                </a:cubicBezTo>
                <a:cubicBezTo>
                  <a:pt x="7202" y="2250"/>
                  <a:pt x="7082" y="1256"/>
                  <a:pt x="6428" y="618"/>
                </a:cubicBezTo>
                <a:cubicBezTo>
                  <a:pt x="5996" y="196"/>
                  <a:pt x="5383" y="1"/>
                  <a:pt x="477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1500" kern="0">
              <a:solidFill>
                <a:srgbClr val="000000"/>
              </a:solidFill>
              <a:latin typeface="Arial"/>
              <a:cs typeface="Arial"/>
              <a:sym typeface="Arial"/>
            </a:endParaRPr>
          </a:p>
        </p:txBody>
      </p:sp>
      <p:grpSp>
        <p:nvGrpSpPr>
          <p:cNvPr id="1439" name="Google Shape;1439;p24"/>
          <p:cNvGrpSpPr/>
          <p:nvPr/>
        </p:nvGrpSpPr>
        <p:grpSpPr>
          <a:xfrm rot="2272196">
            <a:off x="-1097375" y="4230454"/>
            <a:ext cx="5306680" cy="3676447"/>
            <a:chOff x="7347666" y="149130"/>
            <a:chExt cx="1575751" cy="1091674"/>
          </a:xfrm>
        </p:grpSpPr>
        <p:sp>
          <p:nvSpPr>
            <p:cNvPr id="1440" name="Google Shape;1440;p24"/>
            <p:cNvSpPr/>
            <p:nvPr/>
          </p:nvSpPr>
          <p:spPr>
            <a:xfrm>
              <a:off x="7717445" y="556150"/>
              <a:ext cx="851344" cy="544344"/>
            </a:xfrm>
            <a:custGeom>
              <a:avLst/>
              <a:gdLst/>
              <a:ahLst/>
              <a:cxnLst/>
              <a:rect l="l" t="t" r="r" b="b"/>
              <a:pathLst>
                <a:path w="27659" h="17685" extrusionOk="0">
                  <a:moveTo>
                    <a:pt x="13672" y="1"/>
                  </a:moveTo>
                  <a:cubicBezTo>
                    <a:pt x="6599" y="1"/>
                    <a:pt x="607" y="6045"/>
                    <a:pt x="81" y="13932"/>
                  </a:cubicBezTo>
                  <a:cubicBezTo>
                    <a:pt x="0" y="15141"/>
                    <a:pt x="53" y="16328"/>
                    <a:pt x="227" y="17472"/>
                  </a:cubicBezTo>
                  <a:cubicBezTo>
                    <a:pt x="1001" y="17336"/>
                    <a:pt x="1794" y="17204"/>
                    <a:pt x="2599" y="17078"/>
                  </a:cubicBezTo>
                  <a:cubicBezTo>
                    <a:pt x="3236" y="16978"/>
                    <a:pt x="3881" y="16883"/>
                    <a:pt x="4532" y="16794"/>
                  </a:cubicBezTo>
                  <a:cubicBezTo>
                    <a:pt x="4398" y="15973"/>
                    <a:pt x="4353" y="15121"/>
                    <a:pt x="4412" y="14250"/>
                  </a:cubicBezTo>
                  <a:cubicBezTo>
                    <a:pt x="4609" y="11283"/>
                    <a:pt x="5944" y="8701"/>
                    <a:pt x="7914" y="6986"/>
                  </a:cubicBezTo>
                  <a:cubicBezTo>
                    <a:pt x="7915" y="6983"/>
                    <a:pt x="7918" y="6982"/>
                    <a:pt x="7919" y="6981"/>
                  </a:cubicBezTo>
                  <a:cubicBezTo>
                    <a:pt x="9507" y="5598"/>
                    <a:pt x="11506" y="4783"/>
                    <a:pt x="13652" y="4783"/>
                  </a:cubicBezTo>
                  <a:cubicBezTo>
                    <a:pt x="13857" y="4783"/>
                    <a:pt x="14064" y="4790"/>
                    <a:pt x="14271" y="4805"/>
                  </a:cubicBezTo>
                  <a:cubicBezTo>
                    <a:pt x="19342" y="5179"/>
                    <a:pt x="23152" y="10013"/>
                    <a:pt x="22781" y="15602"/>
                  </a:cubicBezTo>
                  <a:cubicBezTo>
                    <a:pt x="22754" y="16001"/>
                    <a:pt x="22707" y="16393"/>
                    <a:pt x="22640" y="16777"/>
                  </a:cubicBezTo>
                  <a:cubicBezTo>
                    <a:pt x="22728" y="16791"/>
                    <a:pt x="22818" y="16808"/>
                    <a:pt x="22907" y="16825"/>
                  </a:cubicBezTo>
                  <a:cubicBezTo>
                    <a:pt x="23460" y="16925"/>
                    <a:pt x="24010" y="17033"/>
                    <a:pt x="24554" y="17148"/>
                  </a:cubicBezTo>
                  <a:cubicBezTo>
                    <a:pt x="25349" y="17317"/>
                    <a:pt x="26131" y="17495"/>
                    <a:pt x="26899" y="17685"/>
                  </a:cubicBezTo>
                  <a:cubicBezTo>
                    <a:pt x="27000" y="17108"/>
                    <a:pt x="27071" y="16520"/>
                    <a:pt x="27111" y="15922"/>
                  </a:cubicBezTo>
                  <a:cubicBezTo>
                    <a:pt x="27659" y="7697"/>
                    <a:pt x="22052" y="585"/>
                    <a:pt x="14589" y="34"/>
                  </a:cubicBezTo>
                  <a:cubicBezTo>
                    <a:pt x="14281" y="12"/>
                    <a:pt x="13976" y="1"/>
                    <a:pt x="1367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1" name="Google Shape;1441;p24"/>
            <p:cNvSpPr/>
            <p:nvPr/>
          </p:nvSpPr>
          <p:spPr>
            <a:xfrm>
              <a:off x="7347666" y="149130"/>
              <a:ext cx="1575751" cy="1091674"/>
            </a:xfrm>
            <a:custGeom>
              <a:avLst/>
              <a:gdLst/>
              <a:ahLst/>
              <a:cxnLst/>
              <a:rect l="l" t="t" r="r" b="b"/>
              <a:pathLst>
                <a:path w="51194" h="35467" extrusionOk="0">
                  <a:moveTo>
                    <a:pt x="25750" y="1"/>
                  </a:moveTo>
                  <a:cubicBezTo>
                    <a:pt x="24698" y="1"/>
                    <a:pt x="23649" y="71"/>
                    <a:pt x="22613" y="212"/>
                  </a:cubicBezTo>
                  <a:cubicBezTo>
                    <a:pt x="21047" y="423"/>
                    <a:pt x="19492" y="798"/>
                    <a:pt x="17989" y="1325"/>
                  </a:cubicBezTo>
                  <a:cubicBezTo>
                    <a:pt x="16515" y="1841"/>
                    <a:pt x="15073" y="2511"/>
                    <a:pt x="13704" y="3313"/>
                  </a:cubicBezTo>
                  <a:cubicBezTo>
                    <a:pt x="12351" y="4107"/>
                    <a:pt x="11053" y="5041"/>
                    <a:pt x="9848" y="6088"/>
                  </a:cubicBezTo>
                  <a:cubicBezTo>
                    <a:pt x="8484" y="7274"/>
                    <a:pt x="7224" y="8615"/>
                    <a:pt x="6106" y="10076"/>
                  </a:cubicBezTo>
                  <a:cubicBezTo>
                    <a:pt x="4979" y="11547"/>
                    <a:pt x="3986" y="13147"/>
                    <a:pt x="3157" y="14832"/>
                  </a:cubicBezTo>
                  <a:cubicBezTo>
                    <a:pt x="2313" y="16547"/>
                    <a:pt x="1631" y="18363"/>
                    <a:pt x="1131" y="20232"/>
                  </a:cubicBezTo>
                  <a:cubicBezTo>
                    <a:pt x="616" y="22149"/>
                    <a:pt x="288" y="24138"/>
                    <a:pt x="153" y="26147"/>
                  </a:cubicBezTo>
                  <a:cubicBezTo>
                    <a:pt x="0" y="28465"/>
                    <a:pt x="106" y="30788"/>
                    <a:pt x="467" y="33050"/>
                  </a:cubicBezTo>
                  <a:lnTo>
                    <a:pt x="636" y="34098"/>
                  </a:lnTo>
                  <a:lnTo>
                    <a:pt x="1663" y="33834"/>
                  </a:lnTo>
                  <a:cubicBezTo>
                    <a:pt x="2560" y="33603"/>
                    <a:pt x="3573" y="33356"/>
                    <a:pt x="4591" y="33119"/>
                  </a:cubicBezTo>
                  <a:lnTo>
                    <a:pt x="4593" y="33118"/>
                  </a:lnTo>
                  <a:cubicBezTo>
                    <a:pt x="4967" y="33029"/>
                    <a:pt x="5366" y="32938"/>
                    <a:pt x="5812" y="32838"/>
                  </a:cubicBezTo>
                  <a:lnTo>
                    <a:pt x="5814" y="32838"/>
                  </a:lnTo>
                  <a:cubicBezTo>
                    <a:pt x="6466" y="32691"/>
                    <a:pt x="7179" y="32535"/>
                    <a:pt x="7934" y="32376"/>
                  </a:cubicBezTo>
                  <a:cubicBezTo>
                    <a:pt x="8730" y="32210"/>
                    <a:pt x="9473" y="32061"/>
                    <a:pt x="10205" y="31920"/>
                  </a:cubicBezTo>
                  <a:cubicBezTo>
                    <a:pt x="10930" y="31780"/>
                    <a:pt x="11672" y="31643"/>
                    <a:pt x="12408" y="31514"/>
                  </a:cubicBezTo>
                  <a:cubicBezTo>
                    <a:pt x="13203" y="31374"/>
                    <a:pt x="13996" y="31242"/>
                    <a:pt x="14763" y="31122"/>
                  </a:cubicBezTo>
                  <a:cubicBezTo>
                    <a:pt x="15399" y="31023"/>
                    <a:pt x="16043" y="30928"/>
                    <a:pt x="16678" y="30841"/>
                  </a:cubicBezTo>
                  <a:lnTo>
                    <a:pt x="17660" y="30706"/>
                  </a:lnTo>
                  <a:lnTo>
                    <a:pt x="17501" y="29726"/>
                  </a:lnTo>
                  <a:cubicBezTo>
                    <a:pt x="17376" y="28963"/>
                    <a:pt x="17339" y="28181"/>
                    <a:pt x="17391" y="27403"/>
                  </a:cubicBezTo>
                  <a:cubicBezTo>
                    <a:pt x="17563" y="24815"/>
                    <a:pt x="18720" y="22409"/>
                    <a:pt x="20563" y="20804"/>
                  </a:cubicBezTo>
                  <a:lnTo>
                    <a:pt x="20602" y="20769"/>
                  </a:lnTo>
                  <a:cubicBezTo>
                    <a:pt x="22061" y="19514"/>
                    <a:pt x="23842" y="18839"/>
                    <a:pt x="25670" y="18839"/>
                  </a:cubicBezTo>
                  <a:cubicBezTo>
                    <a:pt x="25851" y="18839"/>
                    <a:pt x="26032" y="18846"/>
                    <a:pt x="26214" y="18859"/>
                  </a:cubicBezTo>
                  <a:cubicBezTo>
                    <a:pt x="30750" y="19193"/>
                    <a:pt x="34165" y="23575"/>
                    <a:pt x="33830" y="28626"/>
                  </a:cubicBezTo>
                  <a:cubicBezTo>
                    <a:pt x="33806" y="28990"/>
                    <a:pt x="33762" y="29351"/>
                    <a:pt x="33701" y="29699"/>
                  </a:cubicBezTo>
                  <a:lnTo>
                    <a:pt x="33533" y="30661"/>
                  </a:lnTo>
                  <a:lnTo>
                    <a:pt x="34496" y="30820"/>
                  </a:lnTo>
                  <a:cubicBezTo>
                    <a:pt x="34569" y="30831"/>
                    <a:pt x="34648" y="30846"/>
                    <a:pt x="34737" y="30863"/>
                  </a:cubicBezTo>
                  <a:lnTo>
                    <a:pt x="34749" y="30865"/>
                  </a:lnTo>
                  <a:cubicBezTo>
                    <a:pt x="35263" y="30959"/>
                    <a:pt x="35808" y="31066"/>
                    <a:pt x="36368" y="31184"/>
                  </a:cubicBezTo>
                  <a:cubicBezTo>
                    <a:pt x="37154" y="31350"/>
                    <a:pt x="37932" y="31527"/>
                    <a:pt x="38681" y="31713"/>
                  </a:cubicBezTo>
                  <a:cubicBezTo>
                    <a:pt x="39409" y="31894"/>
                    <a:pt x="40134" y="32084"/>
                    <a:pt x="40837" y="32279"/>
                  </a:cubicBezTo>
                  <a:cubicBezTo>
                    <a:pt x="41555" y="32479"/>
                    <a:pt x="42301" y="32698"/>
                    <a:pt x="43055" y="32931"/>
                  </a:cubicBezTo>
                  <a:cubicBezTo>
                    <a:pt x="43753" y="33145"/>
                    <a:pt x="44447" y="33370"/>
                    <a:pt x="45119" y="33596"/>
                  </a:cubicBezTo>
                  <a:lnTo>
                    <a:pt x="45121" y="33597"/>
                  </a:lnTo>
                  <a:cubicBezTo>
                    <a:pt x="45825" y="33833"/>
                    <a:pt x="46542" y="34083"/>
                    <a:pt x="47312" y="34363"/>
                  </a:cubicBezTo>
                  <a:cubicBezTo>
                    <a:pt x="47921" y="34585"/>
                    <a:pt x="48538" y="34819"/>
                    <a:pt x="49142" y="35055"/>
                  </a:cubicBezTo>
                  <a:lnTo>
                    <a:pt x="50199" y="35467"/>
                  </a:lnTo>
                  <a:lnTo>
                    <a:pt x="50440" y="34358"/>
                  </a:lnTo>
                  <a:cubicBezTo>
                    <a:pt x="50755" y="32903"/>
                    <a:pt x="50967" y="31396"/>
                    <a:pt x="51068" y="29883"/>
                  </a:cubicBezTo>
                  <a:cubicBezTo>
                    <a:pt x="51193" y="27992"/>
                    <a:pt x="51146" y="26091"/>
                    <a:pt x="50927" y="24231"/>
                  </a:cubicBezTo>
                  <a:cubicBezTo>
                    <a:pt x="50714" y="22416"/>
                    <a:pt x="50335" y="20618"/>
                    <a:pt x="49801" y="18887"/>
                  </a:cubicBezTo>
                  <a:cubicBezTo>
                    <a:pt x="49276" y="17187"/>
                    <a:pt x="48597" y="15534"/>
                    <a:pt x="47782" y="13974"/>
                  </a:cubicBezTo>
                  <a:cubicBezTo>
                    <a:pt x="46973" y="12427"/>
                    <a:pt x="46023" y="10959"/>
                    <a:pt x="44959" y="9609"/>
                  </a:cubicBezTo>
                  <a:cubicBezTo>
                    <a:pt x="43894" y="8258"/>
                    <a:pt x="42705" y="7014"/>
                    <a:pt x="41426" y="5913"/>
                  </a:cubicBezTo>
                  <a:cubicBezTo>
                    <a:pt x="40132" y="4799"/>
                    <a:pt x="38734" y="3821"/>
                    <a:pt x="37270" y="3007"/>
                  </a:cubicBezTo>
                  <a:cubicBezTo>
                    <a:pt x="35778" y="2175"/>
                    <a:pt x="34204" y="1506"/>
                    <a:pt x="32589" y="1015"/>
                  </a:cubicBezTo>
                  <a:cubicBezTo>
                    <a:pt x="30932" y="512"/>
                    <a:pt x="29213" y="192"/>
                    <a:pt x="27480" y="65"/>
                  </a:cubicBezTo>
                  <a:cubicBezTo>
                    <a:pt x="26904" y="22"/>
                    <a:pt x="26326" y="1"/>
                    <a:pt x="25750" y="1"/>
                  </a:cubicBezTo>
                  <a:close/>
                </a:path>
              </a:pathLst>
            </a:custGeom>
            <a:solidFill>
              <a:schemeClr val="lt1"/>
            </a:solidFill>
            <a:ln>
              <a:noFill/>
            </a:ln>
            <a:effectLst>
              <a:outerShdw dist="19050" dir="300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2" name="Google Shape;1442;p24"/>
            <p:cNvSpPr/>
            <p:nvPr/>
          </p:nvSpPr>
          <p:spPr>
            <a:xfrm>
              <a:off x="7377399" y="183049"/>
              <a:ext cx="1542971" cy="1021496"/>
            </a:xfrm>
            <a:custGeom>
              <a:avLst/>
              <a:gdLst/>
              <a:ahLst/>
              <a:cxnLst/>
              <a:rect l="l" t="t" r="r" b="b"/>
              <a:pathLst>
                <a:path w="50129" h="33187" extrusionOk="0">
                  <a:moveTo>
                    <a:pt x="24780" y="1"/>
                  </a:moveTo>
                  <a:cubicBezTo>
                    <a:pt x="11965" y="1"/>
                    <a:pt x="1104" y="10954"/>
                    <a:pt x="153" y="25245"/>
                  </a:cubicBezTo>
                  <a:cubicBezTo>
                    <a:pt x="1" y="27532"/>
                    <a:pt x="111" y="29773"/>
                    <a:pt x="456" y="31930"/>
                  </a:cubicBezTo>
                  <a:cubicBezTo>
                    <a:pt x="1232" y="31731"/>
                    <a:pt x="2232" y="31483"/>
                    <a:pt x="3405" y="31210"/>
                  </a:cubicBezTo>
                  <a:cubicBezTo>
                    <a:pt x="3795" y="31117"/>
                    <a:pt x="4206" y="31024"/>
                    <a:pt x="4634" y="30928"/>
                  </a:cubicBezTo>
                  <a:cubicBezTo>
                    <a:pt x="5306" y="30776"/>
                    <a:pt x="6020" y="30621"/>
                    <a:pt x="6769" y="30463"/>
                  </a:cubicBezTo>
                  <a:cubicBezTo>
                    <a:pt x="7501" y="30310"/>
                    <a:pt x="8264" y="30156"/>
                    <a:pt x="9056" y="30004"/>
                  </a:cubicBezTo>
                  <a:cubicBezTo>
                    <a:pt x="9774" y="29864"/>
                    <a:pt x="10516" y="29728"/>
                    <a:pt x="11274" y="29594"/>
                  </a:cubicBezTo>
                  <a:cubicBezTo>
                    <a:pt x="12049" y="29458"/>
                    <a:pt x="12842" y="29326"/>
                    <a:pt x="13647" y="29200"/>
                  </a:cubicBezTo>
                  <a:cubicBezTo>
                    <a:pt x="14284" y="29100"/>
                    <a:pt x="14929" y="29005"/>
                    <a:pt x="15580" y="28916"/>
                  </a:cubicBezTo>
                  <a:cubicBezTo>
                    <a:pt x="15446" y="28096"/>
                    <a:pt x="15401" y="27243"/>
                    <a:pt x="15460" y="26372"/>
                  </a:cubicBezTo>
                  <a:cubicBezTo>
                    <a:pt x="15657" y="23405"/>
                    <a:pt x="16992" y="20823"/>
                    <a:pt x="18960" y="19108"/>
                  </a:cubicBezTo>
                  <a:cubicBezTo>
                    <a:pt x="18963" y="19105"/>
                    <a:pt x="18966" y="19104"/>
                    <a:pt x="18967" y="19103"/>
                  </a:cubicBezTo>
                  <a:cubicBezTo>
                    <a:pt x="20555" y="17720"/>
                    <a:pt x="22554" y="16905"/>
                    <a:pt x="24699" y="16905"/>
                  </a:cubicBezTo>
                  <a:cubicBezTo>
                    <a:pt x="24904" y="16905"/>
                    <a:pt x="25111" y="16912"/>
                    <a:pt x="25318" y="16927"/>
                  </a:cubicBezTo>
                  <a:cubicBezTo>
                    <a:pt x="30390" y="17301"/>
                    <a:pt x="34200" y="22135"/>
                    <a:pt x="33829" y="27724"/>
                  </a:cubicBezTo>
                  <a:cubicBezTo>
                    <a:pt x="33802" y="28123"/>
                    <a:pt x="33755" y="28515"/>
                    <a:pt x="33688" y="28899"/>
                  </a:cubicBezTo>
                  <a:cubicBezTo>
                    <a:pt x="33776" y="28913"/>
                    <a:pt x="33866" y="28930"/>
                    <a:pt x="33955" y="28947"/>
                  </a:cubicBezTo>
                  <a:cubicBezTo>
                    <a:pt x="34508" y="29047"/>
                    <a:pt x="35058" y="29155"/>
                    <a:pt x="35602" y="29270"/>
                  </a:cubicBezTo>
                  <a:cubicBezTo>
                    <a:pt x="36397" y="29439"/>
                    <a:pt x="37179" y="29617"/>
                    <a:pt x="37947" y="29807"/>
                  </a:cubicBezTo>
                  <a:cubicBezTo>
                    <a:pt x="38691" y="29991"/>
                    <a:pt x="39420" y="30183"/>
                    <a:pt x="40130" y="30381"/>
                  </a:cubicBezTo>
                  <a:cubicBezTo>
                    <a:pt x="40902" y="30595"/>
                    <a:pt x="41652" y="30817"/>
                    <a:pt x="42373" y="31040"/>
                  </a:cubicBezTo>
                  <a:cubicBezTo>
                    <a:pt x="43100" y="31263"/>
                    <a:pt x="43798" y="31489"/>
                    <a:pt x="44462" y="31712"/>
                  </a:cubicBezTo>
                  <a:cubicBezTo>
                    <a:pt x="45253" y="31977"/>
                    <a:pt x="45995" y="32239"/>
                    <a:pt x="46677" y="32488"/>
                  </a:cubicBezTo>
                  <a:cubicBezTo>
                    <a:pt x="47355" y="32735"/>
                    <a:pt x="47976" y="32970"/>
                    <a:pt x="48527" y="33187"/>
                  </a:cubicBezTo>
                  <a:cubicBezTo>
                    <a:pt x="48832" y="31784"/>
                    <a:pt x="49037" y="30335"/>
                    <a:pt x="49136" y="28852"/>
                  </a:cubicBezTo>
                  <a:cubicBezTo>
                    <a:pt x="50128" y="13947"/>
                    <a:pt x="39968" y="1059"/>
                    <a:pt x="26441" y="62"/>
                  </a:cubicBezTo>
                  <a:lnTo>
                    <a:pt x="26442" y="62"/>
                  </a:lnTo>
                  <a:cubicBezTo>
                    <a:pt x="25885" y="21"/>
                    <a:pt x="25331" y="1"/>
                    <a:pt x="2478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3" name="Google Shape;1443;p24"/>
            <p:cNvSpPr/>
            <p:nvPr/>
          </p:nvSpPr>
          <p:spPr>
            <a:xfrm>
              <a:off x="7467920" y="247746"/>
              <a:ext cx="1393595" cy="935312"/>
            </a:xfrm>
            <a:custGeom>
              <a:avLst/>
              <a:gdLst/>
              <a:ahLst/>
              <a:cxnLst/>
              <a:rect l="l" t="t" r="r" b="b"/>
              <a:pathLst>
                <a:path w="45276" h="30387" extrusionOk="0">
                  <a:moveTo>
                    <a:pt x="22383" y="1"/>
                  </a:moveTo>
                  <a:cubicBezTo>
                    <a:pt x="10810" y="1"/>
                    <a:pt x="1004" y="9893"/>
                    <a:pt x="144" y="22797"/>
                  </a:cubicBezTo>
                  <a:cubicBezTo>
                    <a:pt x="1" y="24960"/>
                    <a:pt x="116" y="27076"/>
                    <a:pt x="464" y="29108"/>
                  </a:cubicBezTo>
                  <a:cubicBezTo>
                    <a:pt x="854" y="29015"/>
                    <a:pt x="1265" y="28922"/>
                    <a:pt x="1693" y="28826"/>
                  </a:cubicBezTo>
                  <a:cubicBezTo>
                    <a:pt x="2365" y="28675"/>
                    <a:pt x="3079" y="28519"/>
                    <a:pt x="3828" y="28361"/>
                  </a:cubicBezTo>
                  <a:cubicBezTo>
                    <a:pt x="4560" y="28208"/>
                    <a:pt x="5323" y="28054"/>
                    <a:pt x="6115" y="27902"/>
                  </a:cubicBezTo>
                  <a:cubicBezTo>
                    <a:pt x="6833" y="27762"/>
                    <a:pt x="7575" y="27626"/>
                    <a:pt x="8333" y="27492"/>
                  </a:cubicBezTo>
                  <a:cubicBezTo>
                    <a:pt x="9108" y="27357"/>
                    <a:pt x="9901" y="27224"/>
                    <a:pt x="10706" y="27098"/>
                  </a:cubicBezTo>
                  <a:cubicBezTo>
                    <a:pt x="11343" y="26998"/>
                    <a:pt x="11988" y="26903"/>
                    <a:pt x="12639" y="26814"/>
                  </a:cubicBezTo>
                  <a:cubicBezTo>
                    <a:pt x="12505" y="25994"/>
                    <a:pt x="12460" y="25142"/>
                    <a:pt x="12519" y="24270"/>
                  </a:cubicBezTo>
                  <a:cubicBezTo>
                    <a:pt x="12716" y="21303"/>
                    <a:pt x="14051" y="18721"/>
                    <a:pt x="16019" y="17006"/>
                  </a:cubicBezTo>
                  <a:cubicBezTo>
                    <a:pt x="16022" y="17003"/>
                    <a:pt x="16025" y="17002"/>
                    <a:pt x="16026" y="17001"/>
                  </a:cubicBezTo>
                  <a:cubicBezTo>
                    <a:pt x="17661" y="15436"/>
                    <a:pt x="19791" y="14498"/>
                    <a:pt x="22087" y="14498"/>
                  </a:cubicBezTo>
                  <a:cubicBezTo>
                    <a:pt x="22294" y="14498"/>
                    <a:pt x="22503" y="14505"/>
                    <a:pt x="22713" y="14521"/>
                  </a:cubicBezTo>
                  <a:cubicBezTo>
                    <a:pt x="27784" y="14894"/>
                    <a:pt x="31594" y="19727"/>
                    <a:pt x="31222" y="25317"/>
                  </a:cubicBezTo>
                  <a:cubicBezTo>
                    <a:pt x="31188" y="25839"/>
                    <a:pt x="31116" y="26350"/>
                    <a:pt x="31014" y="26845"/>
                  </a:cubicBezTo>
                  <a:cubicBezTo>
                    <a:pt x="31567" y="26946"/>
                    <a:pt x="32117" y="27055"/>
                    <a:pt x="32661" y="27168"/>
                  </a:cubicBezTo>
                  <a:cubicBezTo>
                    <a:pt x="33456" y="27337"/>
                    <a:pt x="34238" y="27515"/>
                    <a:pt x="35006" y="27705"/>
                  </a:cubicBezTo>
                  <a:cubicBezTo>
                    <a:pt x="35750" y="27889"/>
                    <a:pt x="36479" y="28082"/>
                    <a:pt x="37189" y="28279"/>
                  </a:cubicBezTo>
                  <a:cubicBezTo>
                    <a:pt x="37961" y="28494"/>
                    <a:pt x="38711" y="28715"/>
                    <a:pt x="39432" y="28938"/>
                  </a:cubicBezTo>
                  <a:cubicBezTo>
                    <a:pt x="40159" y="29161"/>
                    <a:pt x="40857" y="29387"/>
                    <a:pt x="41521" y="29611"/>
                  </a:cubicBezTo>
                  <a:cubicBezTo>
                    <a:pt x="42312" y="29875"/>
                    <a:pt x="43054" y="30138"/>
                    <a:pt x="43736" y="30386"/>
                  </a:cubicBezTo>
                  <a:cubicBezTo>
                    <a:pt x="44062" y="28989"/>
                    <a:pt x="44280" y="27543"/>
                    <a:pt x="44379" y="26055"/>
                  </a:cubicBezTo>
                  <a:cubicBezTo>
                    <a:pt x="45276" y="12596"/>
                    <a:pt x="36100" y="957"/>
                    <a:pt x="23884" y="56"/>
                  </a:cubicBezTo>
                  <a:cubicBezTo>
                    <a:pt x="23381" y="19"/>
                    <a:pt x="22880" y="1"/>
                    <a:pt x="2238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4" name="Google Shape;1444;p24"/>
            <p:cNvSpPr/>
            <p:nvPr/>
          </p:nvSpPr>
          <p:spPr>
            <a:xfrm>
              <a:off x="7509318" y="327740"/>
              <a:ext cx="1274754" cy="831429"/>
            </a:xfrm>
            <a:custGeom>
              <a:avLst/>
              <a:gdLst/>
              <a:ahLst/>
              <a:cxnLst/>
              <a:rect l="l" t="t" r="r" b="b"/>
              <a:pathLst>
                <a:path w="41415" h="27012" extrusionOk="0">
                  <a:moveTo>
                    <a:pt x="20470" y="0"/>
                  </a:moveTo>
                  <a:cubicBezTo>
                    <a:pt x="9881" y="0"/>
                    <a:pt x="909" y="9051"/>
                    <a:pt x="123" y="20858"/>
                  </a:cubicBezTo>
                  <a:cubicBezTo>
                    <a:pt x="0" y="22693"/>
                    <a:pt x="83" y="24492"/>
                    <a:pt x="348" y="26227"/>
                  </a:cubicBezTo>
                  <a:cubicBezTo>
                    <a:pt x="1020" y="26075"/>
                    <a:pt x="1734" y="25920"/>
                    <a:pt x="2483" y="25762"/>
                  </a:cubicBezTo>
                  <a:cubicBezTo>
                    <a:pt x="3215" y="25609"/>
                    <a:pt x="3978" y="25455"/>
                    <a:pt x="4770" y="25303"/>
                  </a:cubicBezTo>
                  <a:cubicBezTo>
                    <a:pt x="5488" y="25163"/>
                    <a:pt x="6230" y="25027"/>
                    <a:pt x="6988" y="24893"/>
                  </a:cubicBezTo>
                  <a:cubicBezTo>
                    <a:pt x="7763" y="24757"/>
                    <a:pt x="8556" y="24625"/>
                    <a:pt x="9361" y="24499"/>
                  </a:cubicBezTo>
                  <a:cubicBezTo>
                    <a:pt x="9998" y="24399"/>
                    <a:pt x="10643" y="24304"/>
                    <a:pt x="11294" y="24215"/>
                  </a:cubicBezTo>
                  <a:cubicBezTo>
                    <a:pt x="11160" y="23395"/>
                    <a:pt x="11115" y="22542"/>
                    <a:pt x="11174" y="21671"/>
                  </a:cubicBezTo>
                  <a:cubicBezTo>
                    <a:pt x="11371" y="18704"/>
                    <a:pt x="12706" y="16122"/>
                    <a:pt x="14674" y="14407"/>
                  </a:cubicBezTo>
                  <a:cubicBezTo>
                    <a:pt x="14677" y="14404"/>
                    <a:pt x="14680" y="14403"/>
                    <a:pt x="14681" y="14402"/>
                  </a:cubicBezTo>
                  <a:cubicBezTo>
                    <a:pt x="16269" y="13019"/>
                    <a:pt x="18268" y="12204"/>
                    <a:pt x="20413" y="12204"/>
                  </a:cubicBezTo>
                  <a:cubicBezTo>
                    <a:pt x="20618" y="12204"/>
                    <a:pt x="20825" y="12211"/>
                    <a:pt x="21032" y="12226"/>
                  </a:cubicBezTo>
                  <a:cubicBezTo>
                    <a:pt x="26104" y="12600"/>
                    <a:pt x="29914" y="17434"/>
                    <a:pt x="29543" y="23023"/>
                  </a:cubicBezTo>
                  <a:cubicBezTo>
                    <a:pt x="29516" y="23422"/>
                    <a:pt x="29469" y="23814"/>
                    <a:pt x="29402" y="24198"/>
                  </a:cubicBezTo>
                  <a:cubicBezTo>
                    <a:pt x="29490" y="24212"/>
                    <a:pt x="29580" y="24229"/>
                    <a:pt x="29669" y="24246"/>
                  </a:cubicBezTo>
                  <a:cubicBezTo>
                    <a:pt x="30222" y="24346"/>
                    <a:pt x="30772" y="24454"/>
                    <a:pt x="31316" y="24569"/>
                  </a:cubicBezTo>
                  <a:cubicBezTo>
                    <a:pt x="32111" y="24738"/>
                    <a:pt x="32893" y="24916"/>
                    <a:pt x="33661" y="25106"/>
                  </a:cubicBezTo>
                  <a:cubicBezTo>
                    <a:pt x="34405" y="25290"/>
                    <a:pt x="35134" y="25482"/>
                    <a:pt x="35844" y="25680"/>
                  </a:cubicBezTo>
                  <a:cubicBezTo>
                    <a:pt x="36616" y="25894"/>
                    <a:pt x="37366" y="26116"/>
                    <a:pt x="38087" y="26339"/>
                  </a:cubicBezTo>
                  <a:cubicBezTo>
                    <a:pt x="38814" y="26562"/>
                    <a:pt x="39512" y="26788"/>
                    <a:pt x="40176" y="27011"/>
                  </a:cubicBezTo>
                  <a:cubicBezTo>
                    <a:pt x="40380" y="25979"/>
                    <a:pt x="40521" y="24920"/>
                    <a:pt x="40594" y="23838"/>
                  </a:cubicBezTo>
                  <a:cubicBezTo>
                    <a:pt x="41414" y="11524"/>
                    <a:pt x="33019" y="874"/>
                    <a:pt x="21843" y="51"/>
                  </a:cubicBezTo>
                  <a:lnTo>
                    <a:pt x="21845" y="51"/>
                  </a:lnTo>
                  <a:cubicBezTo>
                    <a:pt x="21384" y="17"/>
                    <a:pt x="20925" y="0"/>
                    <a:pt x="20470" y="0"/>
                  </a:cubicBezTo>
                  <a:close/>
                </a:path>
              </a:pathLst>
            </a:custGeom>
            <a:solidFill>
              <a:srgbClr val="FFFF83">
                <a:alpha val="584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5" name="Google Shape;1445;p24"/>
            <p:cNvSpPr/>
            <p:nvPr/>
          </p:nvSpPr>
          <p:spPr>
            <a:xfrm>
              <a:off x="7576416" y="401363"/>
              <a:ext cx="1138275" cy="737089"/>
            </a:xfrm>
            <a:custGeom>
              <a:avLst/>
              <a:gdLst/>
              <a:ahLst/>
              <a:cxnLst/>
              <a:rect l="l" t="t" r="r" b="b"/>
              <a:pathLst>
                <a:path w="36981" h="23947" extrusionOk="0">
                  <a:moveTo>
                    <a:pt x="18278" y="0"/>
                  </a:moveTo>
                  <a:cubicBezTo>
                    <a:pt x="8822" y="0"/>
                    <a:pt x="811" y="8081"/>
                    <a:pt x="109" y="18624"/>
                  </a:cubicBezTo>
                  <a:cubicBezTo>
                    <a:pt x="0" y="20247"/>
                    <a:pt x="70" y="21837"/>
                    <a:pt x="303" y="23370"/>
                  </a:cubicBezTo>
                  <a:cubicBezTo>
                    <a:pt x="1035" y="23217"/>
                    <a:pt x="1798" y="23063"/>
                    <a:pt x="2590" y="22911"/>
                  </a:cubicBezTo>
                  <a:cubicBezTo>
                    <a:pt x="3308" y="22771"/>
                    <a:pt x="4050" y="22635"/>
                    <a:pt x="4808" y="22501"/>
                  </a:cubicBezTo>
                  <a:cubicBezTo>
                    <a:pt x="5583" y="22365"/>
                    <a:pt x="6376" y="22233"/>
                    <a:pt x="7181" y="22107"/>
                  </a:cubicBezTo>
                  <a:cubicBezTo>
                    <a:pt x="7818" y="22007"/>
                    <a:pt x="8463" y="21912"/>
                    <a:pt x="9114" y="21823"/>
                  </a:cubicBezTo>
                  <a:cubicBezTo>
                    <a:pt x="8980" y="21002"/>
                    <a:pt x="8935" y="20150"/>
                    <a:pt x="8994" y="19279"/>
                  </a:cubicBezTo>
                  <a:cubicBezTo>
                    <a:pt x="9191" y="16312"/>
                    <a:pt x="10526" y="13730"/>
                    <a:pt x="12494" y="12015"/>
                  </a:cubicBezTo>
                  <a:cubicBezTo>
                    <a:pt x="12497" y="12012"/>
                    <a:pt x="12500" y="12011"/>
                    <a:pt x="12501" y="12010"/>
                  </a:cubicBezTo>
                  <a:cubicBezTo>
                    <a:pt x="14089" y="10627"/>
                    <a:pt x="16088" y="9812"/>
                    <a:pt x="18233" y="9812"/>
                  </a:cubicBezTo>
                  <a:cubicBezTo>
                    <a:pt x="18438" y="9812"/>
                    <a:pt x="18645" y="9819"/>
                    <a:pt x="18852" y="9834"/>
                  </a:cubicBezTo>
                  <a:cubicBezTo>
                    <a:pt x="23924" y="10208"/>
                    <a:pt x="27734" y="15042"/>
                    <a:pt x="27363" y="20631"/>
                  </a:cubicBezTo>
                  <a:cubicBezTo>
                    <a:pt x="27336" y="21030"/>
                    <a:pt x="27289" y="21422"/>
                    <a:pt x="27222" y="21806"/>
                  </a:cubicBezTo>
                  <a:cubicBezTo>
                    <a:pt x="27310" y="21820"/>
                    <a:pt x="27400" y="21837"/>
                    <a:pt x="27489" y="21854"/>
                  </a:cubicBezTo>
                  <a:cubicBezTo>
                    <a:pt x="28042" y="21954"/>
                    <a:pt x="28592" y="22062"/>
                    <a:pt x="29136" y="22177"/>
                  </a:cubicBezTo>
                  <a:cubicBezTo>
                    <a:pt x="29931" y="22346"/>
                    <a:pt x="30713" y="22524"/>
                    <a:pt x="31481" y="22714"/>
                  </a:cubicBezTo>
                  <a:cubicBezTo>
                    <a:pt x="32225" y="22898"/>
                    <a:pt x="32954" y="23090"/>
                    <a:pt x="33664" y="23288"/>
                  </a:cubicBezTo>
                  <a:cubicBezTo>
                    <a:pt x="34436" y="23502"/>
                    <a:pt x="35186" y="23724"/>
                    <a:pt x="35907" y="23947"/>
                  </a:cubicBezTo>
                  <a:cubicBezTo>
                    <a:pt x="36073" y="23080"/>
                    <a:pt x="36188" y="22192"/>
                    <a:pt x="36247" y="21285"/>
                  </a:cubicBezTo>
                  <a:cubicBezTo>
                    <a:pt x="36981" y="10290"/>
                    <a:pt x="29484" y="780"/>
                    <a:pt x="19505" y="45"/>
                  </a:cubicBezTo>
                  <a:lnTo>
                    <a:pt x="19505" y="46"/>
                  </a:lnTo>
                  <a:cubicBezTo>
                    <a:pt x="19093" y="15"/>
                    <a:pt x="18684" y="0"/>
                    <a:pt x="1827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6" name="Google Shape;1446;p24"/>
            <p:cNvSpPr/>
            <p:nvPr/>
          </p:nvSpPr>
          <p:spPr>
            <a:xfrm>
              <a:off x="7648100" y="480034"/>
              <a:ext cx="992440" cy="638131"/>
            </a:xfrm>
            <a:custGeom>
              <a:avLst/>
              <a:gdLst/>
              <a:ahLst/>
              <a:cxnLst/>
              <a:rect l="l" t="t" r="r" b="b"/>
              <a:pathLst>
                <a:path w="32243" h="20732" extrusionOk="0">
                  <a:moveTo>
                    <a:pt x="15935" y="0"/>
                  </a:moveTo>
                  <a:cubicBezTo>
                    <a:pt x="7691" y="0"/>
                    <a:pt x="706" y="7047"/>
                    <a:pt x="94" y="16239"/>
                  </a:cubicBezTo>
                  <a:cubicBezTo>
                    <a:pt x="0" y="17645"/>
                    <a:pt x="62" y="19024"/>
                    <a:pt x="261" y="20355"/>
                  </a:cubicBezTo>
                  <a:cubicBezTo>
                    <a:pt x="979" y="20215"/>
                    <a:pt x="1721" y="20079"/>
                    <a:pt x="2479" y="19945"/>
                  </a:cubicBezTo>
                  <a:cubicBezTo>
                    <a:pt x="3254" y="19809"/>
                    <a:pt x="4047" y="19677"/>
                    <a:pt x="4852" y="19551"/>
                  </a:cubicBezTo>
                  <a:cubicBezTo>
                    <a:pt x="5489" y="19451"/>
                    <a:pt x="6134" y="19356"/>
                    <a:pt x="6785" y="19267"/>
                  </a:cubicBezTo>
                  <a:cubicBezTo>
                    <a:pt x="6651" y="18446"/>
                    <a:pt x="6606" y="17594"/>
                    <a:pt x="6665" y="16723"/>
                  </a:cubicBezTo>
                  <a:cubicBezTo>
                    <a:pt x="6862" y="13756"/>
                    <a:pt x="8197" y="11174"/>
                    <a:pt x="10165" y="9459"/>
                  </a:cubicBezTo>
                  <a:cubicBezTo>
                    <a:pt x="10168" y="9456"/>
                    <a:pt x="10171" y="9455"/>
                    <a:pt x="10172" y="9454"/>
                  </a:cubicBezTo>
                  <a:cubicBezTo>
                    <a:pt x="11760" y="8071"/>
                    <a:pt x="13759" y="7256"/>
                    <a:pt x="15904" y="7256"/>
                  </a:cubicBezTo>
                  <a:cubicBezTo>
                    <a:pt x="16109" y="7256"/>
                    <a:pt x="16316" y="7263"/>
                    <a:pt x="16523" y="7278"/>
                  </a:cubicBezTo>
                  <a:cubicBezTo>
                    <a:pt x="21595" y="7652"/>
                    <a:pt x="25405" y="12486"/>
                    <a:pt x="25034" y="18075"/>
                  </a:cubicBezTo>
                  <a:cubicBezTo>
                    <a:pt x="25007" y="18474"/>
                    <a:pt x="24960" y="18866"/>
                    <a:pt x="24893" y="19250"/>
                  </a:cubicBezTo>
                  <a:cubicBezTo>
                    <a:pt x="24981" y="19264"/>
                    <a:pt x="25071" y="19281"/>
                    <a:pt x="25160" y="19298"/>
                  </a:cubicBezTo>
                  <a:cubicBezTo>
                    <a:pt x="25713" y="19398"/>
                    <a:pt x="26263" y="19506"/>
                    <a:pt x="26807" y="19621"/>
                  </a:cubicBezTo>
                  <a:cubicBezTo>
                    <a:pt x="27602" y="19790"/>
                    <a:pt x="28384" y="19968"/>
                    <a:pt x="29152" y="20158"/>
                  </a:cubicBezTo>
                  <a:cubicBezTo>
                    <a:pt x="29896" y="20342"/>
                    <a:pt x="30625" y="20534"/>
                    <a:pt x="31335" y="20732"/>
                  </a:cubicBezTo>
                  <a:cubicBezTo>
                    <a:pt x="31465" y="20024"/>
                    <a:pt x="31554" y="19299"/>
                    <a:pt x="31604" y="18559"/>
                  </a:cubicBezTo>
                  <a:cubicBezTo>
                    <a:pt x="32243" y="8972"/>
                    <a:pt x="25706" y="681"/>
                    <a:pt x="17006" y="39"/>
                  </a:cubicBezTo>
                  <a:lnTo>
                    <a:pt x="17006" y="40"/>
                  </a:lnTo>
                  <a:cubicBezTo>
                    <a:pt x="16647" y="14"/>
                    <a:pt x="16290" y="0"/>
                    <a:pt x="1593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7" name="Google Shape;1447;p24"/>
            <p:cNvSpPr/>
            <p:nvPr/>
          </p:nvSpPr>
          <p:spPr>
            <a:xfrm>
              <a:off x="7717445" y="556150"/>
              <a:ext cx="851344" cy="544344"/>
            </a:xfrm>
            <a:custGeom>
              <a:avLst/>
              <a:gdLst/>
              <a:ahLst/>
              <a:cxnLst/>
              <a:rect l="l" t="t" r="r" b="b"/>
              <a:pathLst>
                <a:path w="27659" h="17685" extrusionOk="0">
                  <a:moveTo>
                    <a:pt x="13672" y="1"/>
                  </a:moveTo>
                  <a:cubicBezTo>
                    <a:pt x="6599" y="1"/>
                    <a:pt x="607" y="6045"/>
                    <a:pt x="81" y="13932"/>
                  </a:cubicBezTo>
                  <a:cubicBezTo>
                    <a:pt x="0" y="15141"/>
                    <a:pt x="53" y="16328"/>
                    <a:pt x="227" y="17472"/>
                  </a:cubicBezTo>
                  <a:cubicBezTo>
                    <a:pt x="1001" y="17336"/>
                    <a:pt x="1794" y="17204"/>
                    <a:pt x="2599" y="17078"/>
                  </a:cubicBezTo>
                  <a:cubicBezTo>
                    <a:pt x="3236" y="16978"/>
                    <a:pt x="3881" y="16883"/>
                    <a:pt x="4532" y="16794"/>
                  </a:cubicBezTo>
                  <a:cubicBezTo>
                    <a:pt x="4398" y="15973"/>
                    <a:pt x="4353" y="15121"/>
                    <a:pt x="4412" y="14250"/>
                  </a:cubicBezTo>
                  <a:cubicBezTo>
                    <a:pt x="4609" y="11283"/>
                    <a:pt x="5944" y="8701"/>
                    <a:pt x="7914" y="6986"/>
                  </a:cubicBezTo>
                  <a:cubicBezTo>
                    <a:pt x="7915" y="6983"/>
                    <a:pt x="7918" y="6982"/>
                    <a:pt x="7919" y="6981"/>
                  </a:cubicBezTo>
                  <a:cubicBezTo>
                    <a:pt x="9507" y="5598"/>
                    <a:pt x="11506" y="4783"/>
                    <a:pt x="13652" y="4783"/>
                  </a:cubicBezTo>
                  <a:cubicBezTo>
                    <a:pt x="13857" y="4783"/>
                    <a:pt x="14064" y="4790"/>
                    <a:pt x="14271" y="4805"/>
                  </a:cubicBezTo>
                  <a:cubicBezTo>
                    <a:pt x="19342" y="5179"/>
                    <a:pt x="23152" y="10013"/>
                    <a:pt x="22781" y="15602"/>
                  </a:cubicBezTo>
                  <a:cubicBezTo>
                    <a:pt x="22754" y="16001"/>
                    <a:pt x="22707" y="16393"/>
                    <a:pt x="22640" y="16777"/>
                  </a:cubicBezTo>
                  <a:cubicBezTo>
                    <a:pt x="22728" y="16791"/>
                    <a:pt x="22818" y="16808"/>
                    <a:pt x="22907" y="16825"/>
                  </a:cubicBezTo>
                  <a:cubicBezTo>
                    <a:pt x="23460" y="16925"/>
                    <a:pt x="24010" y="17033"/>
                    <a:pt x="24554" y="17148"/>
                  </a:cubicBezTo>
                  <a:cubicBezTo>
                    <a:pt x="25349" y="17317"/>
                    <a:pt x="26131" y="17495"/>
                    <a:pt x="26899" y="17685"/>
                  </a:cubicBezTo>
                  <a:cubicBezTo>
                    <a:pt x="27000" y="17108"/>
                    <a:pt x="27071" y="16520"/>
                    <a:pt x="27111" y="15922"/>
                  </a:cubicBezTo>
                  <a:cubicBezTo>
                    <a:pt x="27659" y="7697"/>
                    <a:pt x="22052" y="585"/>
                    <a:pt x="14589" y="34"/>
                  </a:cubicBezTo>
                  <a:cubicBezTo>
                    <a:pt x="14281" y="12"/>
                    <a:pt x="13976" y="1"/>
                    <a:pt x="13672" y="1"/>
                  </a:cubicBezTo>
                  <a:close/>
                </a:path>
              </a:pathLst>
            </a:custGeom>
            <a:solidFill>
              <a:srgbClr val="042613">
                <a:alpha val="84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8" name="Google Shape;1448;p24"/>
            <p:cNvSpPr/>
            <p:nvPr/>
          </p:nvSpPr>
          <p:spPr>
            <a:xfrm>
              <a:off x="7791376" y="637376"/>
              <a:ext cx="700891" cy="446618"/>
            </a:xfrm>
            <a:custGeom>
              <a:avLst/>
              <a:gdLst/>
              <a:ahLst/>
              <a:cxnLst/>
              <a:rect l="l" t="t" r="r" b="b"/>
              <a:pathLst>
                <a:path w="22771" h="14510" extrusionOk="0">
                  <a:moveTo>
                    <a:pt x="11258" y="0"/>
                  </a:moveTo>
                  <a:cubicBezTo>
                    <a:pt x="5435" y="0"/>
                    <a:pt x="501" y="4976"/>
                    <a:pt x="69" y="11467"/>
                  </a:cubicBezTo>
                  <a:cubicBezTo>
                    <a:pt x="1" y="12484"/>
                    <a:pt x="48" y="13479"/>
                    <a:pt x="197" y="14439"/>
                  </a:cubicBezTo>
                  <a:cubicBezTo>
                    <a:pt x="834" y="14339"/>
                    <a:pt x="1479" y="14244"/>
                    <a:pt x="2130" y="14155"/>
                  </a:cubicBezTo>
                  <a:cubicBezTo>
                    <a:pt x="1996" y="13334"/>
                    <a:pt x="1951" y="12482"/>
                    <a:pt x="2010" y="11611"/>
                  </a:cubicBezTo>
                  <a:cubicBezTo>
                    <a:pt x="2207" y="8644"/>
                    <a:pt x="3542" y="6062"/>
                    <a:pt x="5512" y="4347"/>
                  </a:cubicBezTo>
                  <a:cubicBezTo>
                    <a:pt x="5513" y="4344"/>
                    <a:pt x="5516" y="4343"/>
                    <a:pt x="5517" y="4342"/>
                  </a:cubicBezTo>
                  <a:cubicBezTo>
                    <a:pt x="7105" y="2959"/>
                    <a:pt x="9104" y="2144"/>
                    <a:pt x="11250" y="2144"/>
                  </a:cubicBezTo>
                  <a:cubicBezTo>
                    <a:pt x="11455" y="2144"/>
                    <a:pt x="11662" y="2151"/>
                    <a:pt x="11869" y="2166"/>
                  </a:cubicBezTo>
                  <a:cubicBezTo>
                    <a:pt x="16940" y="2540"/>
                    <a:pt x="20750" y="7374"/>
                    <a:pt x="20379" y="12963"/>
                  </a:cubicBezTo>
                  <a:cubicBezTo>
                    <a:pt x="20352" y="13362"/>
                    <a:pt x="20305" y="13754"/>
                    <a:pt x="20238" y="14138"/>
                  </a:cubicBezTo>
                  <a:cubicBezTo>
                    <a:pt x="20326" y="14152"/>
                    <a:pt x="20416" y="14169"/>
                    <a:pt x="20505" y="14186"/>
                  </a:cubicBezTo>
                  <a:cubicBezTo>
                    <a:pt x="21058" y="14286"/>
                    <a:pt x="21608" y="14394"/>
                    <a:pt x="22152" y="14509"/>
                  </a:cubicBezTo>
                  <a:cubicBezTo>
                    <a:pt x="22232" y="14051"/>
                    <a:pt x="22287" y="13582"/>
                    <a:pt x="22320" y="13107"/>
                  </a:cubicBezTo>
                  <a:cubicBezTo>
                    <a:pt x="22770" y="6337"/>
                    <a:pt x="18155" y="481"/>
                    <a:pt x="12011" y="28"/>
                  </a:cubicBezTo>
                  <a:cubicBezTo>
                    <a:pt x="11758" y="9"/>
                    <a:pt x="11507" y="0"/>
                    <a:pt x="1125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9" name="Google Shape;1449;p24"/>
            <p:cNvSpPr/>
            <p:nvPr/>
          </p:nvSpPr>
          <p:spPr>
            <a:xfrm>
              <a:off x="7791376" y="637376"/>
              <a:ext cx="700891" cy="446618"/>
            </a:xfrm>
            <a:custGeom>
              <a:avLst/>
              <a:gdLst/>
              <a:ahLst/>
              <a:cxnLst/>
              <a:rect l="l" t="t" r="r" b="b"/>
              <a:pathLst>
                <a:path w="22771" h="14510" extrusionOk="0">
                  <a:moveTo>
                    <a:pt x="11258" y="0"/>
                  </a:moveTo>
                  <a:cubicBezTo>
                    <a:pt x="5435" y="0"/>
                    <a:pt x="501" y="4976"/>
                    <a:pt x="69" y="11467"/>
                  </a:cubicBezTo>
                  <a:cubicBezTo>
                    <a:pt x="1" y="12484"/>
                    <a:pt x="48" y="13479"/>
                    <a:pt x="197" y="14439"/>
                  </a:cubicBezTo>
                  <a:cubicBezTo>
                    <a:pt x="834" y="14339"/>
                    <a:pt x="1479" y="14244"/>
                    <a:pt x="2130" y="14155"/>
                  </a:cubicBezTo>
                  <a:cubicBezTo>
                    <a:pt x="1996" y="13334"/>
                    <a:pt x="1951" y="12482"/>
                    <a:pt x="2010" y="11611"/>
                  </a:cubicBezTo>
                  <a:cubicBezTo>
                    <a:pt x="2207" y="8644"/>
                    <a:pt x="3542" y="6062"/>
                    <a:pt x="5512" y="4347"/>
                  </a:cubicBezTo>
                  <a:cubicBezTo>
                    <a:pt x="5513" y="4344"/>
                    <a:pt x="5516" y="4343"/>
                    <a:pt x="5517" y="4342"/>
                  </a:cubicBezTo>
                  <a:cubicBezTo>
                    <a:pt x="7105" y="2959"/>
                    <a:pt x="9104" y="2144"/>
                    <a:pt x="11250" y="2144"/>
                  </a:cubicBezTo>
                  <a:cubicBezTo>
                    <a:pt x="11455" y="2144"/>
                    <a:pt x="11662" y="2151"/>
                    <a:pt x="11869" y="2166"/>
                  </a:cubicBezTo>
                  <a:cubicBezTo>
                    <a:pt x="16940" y="2540"/>
                    <a:pt x="20750" y="7374"/>
                    <a:pt x="20379" y="12963"/>
                  </a:cubicBezTo>
                  <a:cubicBezTo>
                    <a:pt x="20352" y="13362"/>
                    <a:pt x="20305" y="13754"/>
                    <a:pt x="20238" y="14138"/>
                  </a:cubicBezTo>
                  <a:cubicBezTo>
                    <a:pt x="20326" y="14152"/>
                    <a:pt x="20416" y="14169"/>
                    <a:pt x="20505" y="14186"/>
                  </a:cubicBezTo>
                  <a:cubicBezTo>
                    <a:pt x="21058" y="14286"/>
                    <a:pt x="21608" y="14394"/>
                    <a:pt x="22152" y="14509"/>
                  </a:cubicBezTo>
                  <a:cubicBezTo>
                    <a:pt x="22232" y="14051"/>
                    <a:pt x="22287" y="13582"/>
                    <a:pt x="22320" y="13107"/>
                  </a:cubicBezTo>
                  <a:cubicBezTo>
                    <a:pt x="22770" y="6337"/>
                    <a:pt x="18155" y="481"/>
                    <a:pt x="12011" y="28"/>
                  </a:cubicBezTo>
                  <a:cubicBezTo>
                    <a:pt x="11758" y="9"/>
                    <a:pt x="11507" y="0"/>
                    <a:pt x="11258" y="0"/>
                  </a:cubicBezTo>
                  <a:close/>
                </a:path>
              </a:pathLst>
            </a:custGeom>
            <a:solidFill>
              <a:srgbClr val="042613">
                <a:alpha val="365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50" name="Google Shape;1450;p24"/>
          <p:cNvGrpSpPr/>
          <p:nvPr/>
        </p:nvGrpSpPr>
        <p:grpSpPr>
          <a:xfrm>
            <a:off x="9959262" y="5081631"/>
            <a:ext cx="413281" cy="162624"/>
            <a:chOff x="8097558" y="4729373"/>
            <a:chExt cx="309961" cy="121968"/>
          </a:xfrm>
        </p:grpSpPr>
        <p:sp>
          <p:nvSpPr>
            <p:cNvPr id="1451" name="Google Shape;1451;p24"/>
            <p:cNvSpPr/>
            <p:nvPr/>
          </p:nvSpPr>
          <p:spPr>
            <a:xfrm>
              <a:off x="8198705" y="4729373"/>
              <a:ext cx="126140" cy="35850"/>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2" name="Google Shape;1452;p24"/>
            <p:cNvSpPr/>
            <p:nvPr/>
          </p:nvSpPr>
          <p:spPr>
            <a:xfrm>
              <a:off x="8097558" y="4815491"/>
              <a:ext cx="126140" cy="35850"/>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3" name="Google Shape;1453;p24"/>
            <p:cNvSpPr/>
            <p:nvPr/>
          </p:nvSpPr>
          <p:spPr>
            <a:xfrm>
              <a:off x="8281380" y="4795291"/>
              <a:ext cx="126140" cy="35850"/>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54" name="Google Shape;1454;p24"/>
          <p:cNvGrpSpPr/>
          <p:nvPr/>
        </p:nvGrpSpPr>
        <p:grpSpPr>
          <a:xfrm>
            <a:off x="4140820" y="4872984"/>
            <a:ext cx="413281" cy="162521"/>
            <a:chOff x="1806876" y="4888425"/>
            <a:chExt cx="309961" cy="121891"/>
          </a:xfrm>
        </p:grpSpPr>
        <p:sp>
          <p:nvSpPr>
            <p:cNvPr id="1455" name="Google Shape;1455;p24"/>
            <p:cNvSpPr/>
            <p:nvPr/>
          </p:nvSpPr>
          <p:spPr>
            <a:xfrm>
              <a:off x="1908023" y="4888425"/>
              <a:ext cx="126140" cy="35850"/>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6" name="Google Shape;1456;p24"/>
            <p:cNvSpPr/>
            <p:nvPr/>
          </p:nvSpPr>
          <p:spPr>
            <a:xfrm>
              <a:off x="1806876" y="4974388"/>
              <a:ext cx="126140" cy="35927"/>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7" name="Google Shape;1457;p24"/>
            <p:cNvSpPr/>
            <p:nvPr/>
          </p:nvSpPr>
          <p:spPr>
            <a:xfrm>
              <a:off x="1990698" y="4954343"/>
              <a:ext cx="126140" cy="35850"/>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58" name="Google Shape;1458;p24"/>
          <p:cNvGrpSpPr/>
          <p:nvPr/>
        </p:nvGrpSpPr>
        <p:grpSpPr>
          <a:xfrm>
            <a:off x="654623" y="5930005"/>
            <a:ext cx="413403" cy="162624"/>
            <a:chOff x="490967" y="4447504"/>
            <a:chExt cx="310052" cy="121968"/>
          </a:xfrm>
        </p:grpSpPr>
        <p:sp>
          <p:nvSpPr>
            <p:cNvPr id="1459" name="Google Shape;1459;p24"/>
            <p:cNvSpPr/>
            <p:nvPr/>
          </p:nvSpPr>
          <p:spPr>
            <a:xfrm>
              <a:off x="592114" y="4447504"/>
              <a:ext cx="126230" cy="35850"/>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0" name="Google Shape;1460;p24"/>
            <p:cNvSpPr/>
            <p:nvPr/>
          </p:nvSpPr>
          <p:spPr>
            <a:xfrm>
              <a:off x="490967" y="4533545"/>
              <a:ext cx="126230" cy="35927"/>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1" name="Google Shape;1461;p24"/>
            <p:cNvSpPr/>
            <p:nvPr/>
          </p:nvSpPr>
          <p:spPr>
            <a:xfrm>
              <a:off x="674879" y="4513423"/>
              <a:ext cx="126140" cy="35850"/>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65" name="Google Shape;1465;p24"/>
          <p:cNvSpPr/>
          <p:nvPr/>
        </p:nvSpPr>
        <p:spPr>
          <a:xfrm>
            <a:off x="4515941" y="1219648"/>
            <a:ext cx="902276" cy="344060"/>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6" name="Google Shape;1466;p24"/>
          <p:cNvSpPr/>
          <p:nvPr/>
        </p:nvSpPr>
        <p:spPr>
          <a:xfrm>
            <a:off x="146183" y="6345391"/>
            <a:ext cx="2717200" cy="370400"/>
          </a:xfrm>
          <a:prstGeom prst="ellipse">
            <a:avLst/>
          </a:prstGeom>
          <a:solidFill>
            <a:srgbClr val="2D9537">
              <a:alpha val="169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67" name="Google Shape;1467;p24"/>
          <p:cNvGrpSpPr/>
          <p:nvPr/>
        </p:nvGrpSpPr>
        <p:grpSpPr>
          <a:xfrm rot="-3045910">
            <a:off x="10480871" y="3496600"/>
            <a:ext cx="612899" cy="437169"/>
            <a:chOff x="4879302" y="1958088"/>
            <a:chExt cx="715237" cy="510165"/>
          </a:xfrm>
        </p:grpSpPr>
        <p:sp>
          <p:nvSpPr>
            <p:cNvPr id="1468" name="Google Shape;1468;p24"/>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9" name="Google Shape;1469;p24"/>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0" name="Google Shape;1470;p24"/>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71" name="Google Shape;1471;p24"/>
            <p:cNvGrpSpPr/>
            <p:nvPr/>
          </p:nvGrpSpPr>
          <p:grpSpPr>
            <a:xfrm>
              <a:off x="4937962" y="2055352"/>
              <a:ext cx="566907" cy="373034"/>
              <a:chOff x="5290896" y="3020653"/>
              <a:chExt cx="865243" cy="569344"/>
            </a:xfrm>
          </p:grpSpPr>
          <p:sp>
            <p:nvSpPr>
              <p:cNvPr id="1472" name="Google Shape;1472;p24"/>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3" name="Google Shape;1473;p24"/>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4" name="Google Shape;1474;p24"/>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5" name="Google Shape;1475;p24"/>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6" name="Google Shape;1476;p24"/>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7" name="Google Shape;1477;p24"/>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8" name="Google Shape;1478;p24"/>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9" name="Google Shape;1479;p24"/>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480;p24"/>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481;p24"/>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482;p24"/>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3" name="Google Shape;1483;p24"/>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4" name="Google Shape;1484;p24"/>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5" name="Google Shape;1485;p24"/>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6" name="Google Shape;1486;p24"/>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7" name="Google Shape;1487;p24"/>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8" name="Google Shape;1488;p24"/>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9" name="Google Shape;1489;p24"/>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0" name="Google Shape;1490;p24"/>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1" name="Google Shape;1491;p24"/>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2" name="Google Shape;1492;p24"/>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3" name="Google Shape;1493;p24"/>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94" name="Google Shape;1494;p24"/>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5" name="Google Shape;1495;p24"/>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6" name="Google Shape;1496;p24"/>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7" name="Google Shape;1497;p24"/>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29" name="Google Shape;1529;p24"/>
          <p:cNvGrpSpPr/>
          <p:nvPr/>
        </p:nvGrpSpPr>
        <p:grpSpPr>
          <a:xfrm>
            <a:off x="7530729" y="702055"/>
            <a:ext cx="486481" cy="485220"/>
            <a:chOff x="2789668" y="759261"/>
            <a:chExt cx="440069" cy="438928"/>
          </a:xfrm>
        </p:grpSpPr>
        <p:sp>
          <p:nvSpPr>
            <p:cNvPr id="1530" name="Google Shape;1530;p24"/>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1" name="Google Shape;1531;p24"/>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24"/>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24"/>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24"/>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24"/>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24"/>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24"/>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24"/>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902" name="Google Shape;1902;p24"/>
          <p:cNvGrpSpPr/>
          <p:nvPr/>
        </p:nvGrpSpPr>
        <p:grpSpPr>
          <a:xfrm>
            <a:off x="6868114" y="4627686"/>
            <a:ext cx="710508" cy="907889"/>
            <a:chOff x="8045520" y="3255857"/>
            <a:chExt cx="664937" cy="849660"/>
          </a:xfrm>
        </p:grpSpPr>
        <p:sp>
          <p:nvSpPr>
            <p:cNvPr id="1903" name="Google Shape;1903;p24"/>
            <p:cNvSpPr/>
            <p:nvPr/>
          </p:nvSpPr>
          <p:spPr>
            <a:xfrm>
              <a:off x="8045520" y="3255857"/>
              <a:ext cx="664937" cy="849660"/>
            </a:xfrm>
            <a:custGeom>
              <a:avLst/>
              <a:gdLst/>
              <a:ahLst/>
              <a:cxnLst/>
              <a:rect l="l" t="t" r="r" b="b"/>
              <a:pathLst>
                <a:path w="14647" h="18716" extrusionOk="0">
                  <a:moveTo>
                    <a:pt x="7098" y="1353"/>
                  </a:moveTo>
                  <a:cubicBezTo>
                    <a:pt x="7148" y="1353"/>
                    <a:pt x="7196" y="1361"/>
                    <a:pt x="7239" y="1376"/>
                  </a:cubicBezTo>
                  <a:cubicBezTo>
                    <a:pt x="7597" y="1499"/>
                    <a:pt x="7928" y="1999"/>
                    <a:pt x="8084" y="2649"/>
                  </a:cubicBezTo>
                  <a:cubicBezTo>
                    <a:pt x="8157" y="2954"/>
                    <a:pt x="8430" y="3167"/>
                    <a:pt x="8740" y="3167"/>
                  </a:cubicBezTo>
                  <a:cubicBezTo>
                    <a:pt x="8752" y="3167"/>
                    <a:pt x="8764" y="3167"/>
                    <a:pt x="8777" y="3166"/>
                  </a:cubicBezTo>
                  <a:cubicBezTo>
                    <a:pt x="8945" y="3158"/>
                    <a:pt x="9098" y="3087"/>
                    <a:pt x="9211" y="2977"/>
                  </a:cubicBezTo>
                  <a:cubicBezTo>
                    <a:pt x="9251" y="2946"/>
                    <a:pt x="9289" y="2910"/>
                    <a:pt x="9322" y="2870"/>
                  </a:cubicBezTo>
                  <a:cubicBezTo>
                    <a:pt x="9657" y="2468"/>
                    <a:pt x="10046" y="2232"/>
                    <a:pt x="10362" y="2232"/>
                  </a:cubicBezTo>
                  <a:cubicBezTo>
                    <a:pt x="10395" y="2232"/>
                    <a:pt x="10427" y="2235"/>
                    <a:pt x="10459" y="2240"/>
                  </a:cubicBezTo>
                  <a:cubicBezTo>
                    <a:pt x="10609" y="2266"/>
                    <a:pt x="10778" y="2395"/>
                    <a:pt x="10907" y="2585"/>
                  </a:cubicBezTo>
                  <a:cubicBezTo>
                    <a:pt x="11128" y="2906"/>
                    <a:pt x="11211" y="3335"/>
                    <a:pt x="11130" y="3731"/>
                  </a:cubicBezTo>
                  <a:cubicBezTo>
                    <a:pt x="11085" y="3953"/>
                    <a:pt x="10988" y="4192"/>
                    <a:pt x="10836" y="4464"/>
                  </a:cubicBezTo>
                  <a:cubicBezTo>
                    <a:pt x="10083" y="5803"/>
                    <a:pt x="8822" y="6483"/>
                    <a:pt x="7745" y="6918"/>
                  </a:cubicBezTo>
                  <a:cubicBezTo>
                    <a:pt x="7730" y="6799"/>
                    <a:pt x="7683" y="6683"/>
                    <a:pt x="7603" y="6582"/>
                  </a:cubicBezTo>
                  <a:cubicBezTo>
                    <a:pt x="6704" y="5455"/>
                    <a:pt x="6211" y="4334"/>
                    <a:pt x="6098" y="3156"/>
                  </a:cubicBezTo>
                  <a:cubicBezTo>
                    <a:pt x="6067" y="2835"/>
                    <a:pt x="6075" y="2570"/>
                    <a:pt x="6121" y="2346"/>
                  </a:cubicBezTo>
                  <a:cubicBezTo>
                    <a:pt x="6201" y="1964"/>
                    <a:pt x="6431" y="1633"/>
                    <a:pt x="6736" y="1460"/>
                  </a:cubicBezTo>
                  <a:cubicBezTo>
                    <a:pt x="6860" y="1390"/>
                    <a:pt x="6985" y="1353"/>
                    <a:pt x="7098" y="1353"/>
                  </a:cubicBezTo>
                  <a:close/>
                  <a:moveTo>
                    <a:pt x="2247" y="7734"/>
                  </a:moveTo>
                  <a:lnTo>
                    <a:pt x="2244" y="7735"/>
                  </a:lnTo>
                  <a:cubicBezTo>
                    <a:pt x="2245" y="7734"/>
                    <a:pt x="2246" y="7734"/>
                    <a:pt x="2247" y="7734"/>
                  </a:cubicBezTo>
                  <a:close/>
                  <a:moveTo>
                    <a:pt x="3036" y="5702"/>
                  </a:moveTo>
                  <a:cubicBezTo>
                    <a:pt x="3187" y="5702"/>
                    <a:pt x="3353" y="5717"/>
                    <a:pt x="3536" y="5747"/>
                  </a:cubicBezTo>
                  <a:cubicBezTo>
                    <a:pt x="4640" y="5926"/>
                    <a:pt x="5611" y="6477"/>
                    <a:pt x="6593" y="7478"/>
                  </a:cubicBezTo>
                  <a:cubicBezTo>
                    <a:pt x="6673" y="7560"/>
                    <a:pt x="6769" y="7617"/>
                    <a:pt x="6873" y="7648"/>
                  </a:cubicBezTo>
                  <a:cubicBezTo>
                    <a:pt x="6053" y="9125"/>
                    <a:pt x="5117" y="10080"/>
                    <a:pt x="3936" y="10645"/>
                  </a:cubicBezTo>
                  <a:cubicBezTo>
                    <a:pt x="3644" y="10785"/>
                    <a:pt x="3393" y="10869"/>
                    <a:pt x="3166" y="10901"/>
                  </a:cubicBezTo>
                  <a:cubicBezTo>
                    <a:pt x="3096" y="10911"/>
                    <a:pt x="3026" y="10916"/>
                    <a:pt x="2957" y="10916"/>
                  </a:cubicBezTo>
                  <a:cubicBezTo>
                    <a:pt x="2643" y="10916"/>
                    <a:pt x="2342" y="10815"/>
                    <a:pt x="2124" y="10629"/>
                  </a:cubicBezTo>
                  <a:cubicBezTo>
                    <a:pt x="1966" y="10495"/>
                    <a:pt x="1874" y="10333"/>
                    <a:pt x="1872" y="10185"/>
                  </a:cubicBezTo>
                  <a:cubicBezTo>
                    <a:pt x="1864" y="9806"/>
                    <a:pt x="2220" y="9324"/>
                    <a:pt x="2777" y="8954"/>
                  </a:cubicBezTo>
                  <a:cubicBezTo>
                    <a:pt x="3048" y="8774"/>
                    <a:pt x="3153" y="8425"/>
                    <a:pt x="3024" y="8125"/>
                  </a:cubicBezTo>
                  <a:cubicBezTo>
                    <a:pt x="2957" y="7972"/>
                    <a:pt x="2841" y="7853"/>
                    <a:pt x="2698" y="7784"/>
                  </a:cubicBezTo>
                  <a:lnTo>
                    <a:pt x="2699" y="7784"/>
                  </a:lnTo>
                  <a:cubicBezTo>
                    <a:pt x="2656" y="7757"/>
                    <a:pt x="2609" y="7733"/>
                    <a:pt x="2559" y="7715"/>
                  </a:cubicBezTo>
                  <a:cubicBezTo>
                    <a:pt x="2015" y="7521"/>
                    <a:pt x="1638" y="7194"/>
                    <a:pt x="1578" y="6865"/>
                  </a:cubicBezTo>
                  <a:cubicBezTo>
                    <a:pt x="1550" y="6714"/>
                    <a:pt x="1612" y="6512"/>
                    <a:pt x="1746" y="6325"/>
                  </a:cubicBezTo>
                  <a:cubicBezTo>
                    <a:pt x="1972" y="6007"/>
                    <a:pt x="2346" y="5783"/>
                    <a:pt x="2746" y="5722"/>
                  </a:cubicBezTo>
                  <a:cubicBezTo>
                    <a:pt x="2837" y="5708"/>
                    <a:pt x="2933" y="5702"/>
                    <a:pt x="3036" y="5702"/>
                  </a:cubicBezTo>
                  <a:close/>
                  <a:moveTo>
                    <a:pt x="9100" y="8229"/>
                  </a:moveTo>
                  <a:cubicBezTo>
                    <a:pt x="10070" y="8229"/>
                    <a:pt x="11193" y="8393"/>
                    <a:pt x="12255" y="9005"/>
                  </a:cubicBezTo>
                  <a:cubicBezTo>
                    <a:pt x="12535" y="9166"/>
                    <a:pt x="12746" y="9325"/>
                    <a:pt x="12902" y="9494"/>
                  </a:cubicBezTo>
                  <a:cubicBezTo>
                    <a:pt x="13166" y="9779"/>
                    <a:pt x="13303" y="10159"/>
                    <a:pt x="13267" y="10507"/>
                  </a:cubicBezTo>
                  <a:cubicBezTo>
                    <a:pt x="13246" y="10713"/>
                    <a:pt x="13164" y="10881"/>
                    <a:pt x="13043" y="10967"/>
                  </a:cubicBezTo>
                  <a:cubicBezTo>
                    <a:pt x="12901" y="11069"/>
                    <a:pt x="12697" y="11119"/>
                    <a:pt x="12457" y="11119"/>
                  </a:cubicBezTo>
                  <a:cubicBezTo>
                    <a:pt x="12178" y="11119"/>
                    <a:pt x="11850" y="11051"/>
                    <a:pt x="11517" y="10916"/>
                  </a:cubicBezTo>
                  <a:cubicBezTo>
                    <a:pt x="11434" y="10883"/>
                    <a:pt x="11349" y="10867"/>
                    <a:pt x="11264" y="10867"/>
                  </a:cubicBezTo>
                  <a:cubicBezTo>
                    <a:pt x="11038" y="10867"/>
                    <a:pt x="10821" y="10981"/>
                    <a:pt x="10693" y="11181"/>
                  </a:cubicBezTo>
                  <a:cubicBezTo>
                    <a:pt x="10603" y="11323"/>
                    <a:pt x="10572" y="11488"/>
                    <a:pt x="10596" y="11645"/>
                  </a:cubicBezTo>
                  <a:cubicBezTo>
                    <a:pt x="10598" y="11696"/>
                    <a:pt x="10605" y="11747"/>
                    <a:pt x="10619" y="11796"/>
                  </a:cubicBezTo>
                  <a:cubicBezTo>
                    <a:pt x="10766" y="12356"/>
                    <a:pt x="10711" y="12851"/>
                    <a:pt x="10474" y="13088"/>
                  </a:cubicBezTo>
                  <a:cubicBezTo>
                    <a:pt x="10368" y="13193"/>
                    <a:pt x="10175" y="13255"/>
                    <a:pt x="9954" y="13255"/>
                  </a:cubicBezTo>
                  <a:cubicBezTo>
                    <a:pt x="9947" y="13255"/>
                    <a:pt x="9940" y="13255"/>
                    <a:pt x="9932" y="13255"/>
                  </a:cubicBezTo>
                  <a:cubicBezTo>
                    <a:pt x="9542" y="13248"/>
                    <a:pt x="9145" y="13067"/>
                    <a:pt x="8868" y="12771"/>
                  </a:cubicBezTo>
                  <a:cubicBezTo>
                    <a:pt x="8715" y="12605"/>
                    <a:pt x="8574" y="12388"/>
                    <a:pt x="8442" y="12107"/>
                  </a:cubicBezTo>
                  <a:cubicBezTo>
                    <a:pt x="7927" y="11012"/>
                    <a:pt x="7854" y="9826"/>
                    <a:pt x="8211" y="8271"/>
                  </a:cubicBezTo>
                  <a:cubicBezTo>
                    <a:pt x="8486" y="8246"/>
                    <a:pt x="8785" y="8229"/>
                    <a:pt x="9100" y="8229"/>
                  </a:cubicBezTo>
                  <a:close/>
                  <a:moveTo>
                    <a:pt x="7094" y="1"/>
                  </a:moveTo>
                  <a:cubicBezTo>
                    <a:pt x="6751" y="1"/>
                    <a:pt x="6400" y="97"/>
                    <a:pt x="6067" y="285"/>
                  </a:cubicBezTo>
                  <a:cubicBezTo>
                    <a:pt x="5760" y="459"/>
                    <a:pt x="5484" y="710"/>
                    <a:pt x="5266" y="1009"/>
                  </a:cubicBezTo>
                  <a:cubicBezTo>
                    <a:pt x="5037" y="1324"/>
                    <a:pt x="4879" y="1681"/>
                    <a:pt x="4798" y="2069"/>
                  </a:cubicBezTo>
                  <a:cubicBezTo>
                    <a:pt x="4724" y="2428"/>
                    <a:pt x="4709" y="2826"/>
                    <a:pt x="4753" y="3285"/>
                  </a:cubicBezTo>
                  <a:cubicBezTo>
                    <a:pt x="4802" y="3796"/>
                    <a:pt x="4906" y="4294"/>
                    <a:pt x="5069" y="4785"/>
                  </a:cubicBezTo>
                  <a:cubicBezTo>
                    <a:pt x="4643" y="4611"/>
                    <a:pt x="4204" y="4485"/>
                    <a:pt x="3753" y="4413"/>
                  </a:cubicBezTo>
                  <a:cubicBezTo>
                    <a:pt x="3498" y="4371"/>
                    <a:pt x="3260" y="4350"/>
                    <a:pt x="3036" y="4350"/>
                  </a:cubicBezTo>
                  <a:cubicBezTo>
                    <a:pt x="2865" y="4350"/>
                    <a:pt x="2703" y="4362"/>
                    <a:pt x="2545" y="4386"/>
                  </a:cubicBezTo>
                  <a:cubicBezTo>
                    <a:pt x="2155" y="4444"/>
                    <a:pt x="1785" y="4580"/>
                    <a:pt x="1447" y="4791"/>
                  </a:cubicBezTo>
                  <a:cubicBezTo>
                    <a:pt x="1131" y="4989"/>
                    <a:pt x="854" y="5247"/>
                    <a:pt x="645" y="5540"/>
                  </a:cubicBezTo>
                  <a:cubicBezTo>
                    <a:pt x="292" y="6034"/>
                    <a:pt x="152" y="6592"/>
                    <a:pt x="248" y="7111"/>
                  </a:cubicBezTo>
                  <a:cubicBezTo>
                    <a:pt x="351" y="7666"/>
                    <a:pt x="690" y="8156"/>
                    <a:pt x="1212" y="8529"/>
                  </a:cubicBezTo>
                  <a:cubicBezTo>
                    <a:pt x="1125" y="8630"/>
                    <a:pt x="1044" y="8732"/>
                    <a:pt x="971" y="8836"/>
                  </a:cubicBezTo>
                  <a:cubicBezTo>
                    <a:pt x="668" y="9274"/>
                    <a:pt x="511" y="9750"/>
                    <a:pt x="520" y="10209"/>
                  </a:cubicBezTo>
                  <a:cubicBezTo>
                    <a:pt x="530" y="10753"/>
                    <a:pt x="789" y="11269"/>
                    <a:pt x="1249" y="11659"/>
                  </a:cubicBezTo>
                  <a:cubicBezTo>
                    <a:pt x="1518" y="11887"/>
                    <a:pt x="1848" y="12062"/>
                    <a:pt x="2204" y="12163"/>
                  </a:cubicBezTo>
                  <a:cubicBezTo>
                    <a:pt x="2449" y="12233"/>
                    <a:pt x="2701" y="12268"/>
                    <a:pt x="2955" y="12268"/>
                  </a:cubicBezTo>
                  <a:cubicBezTo>
                    <a:pt x="3090" y="12268"/>
                    <a:pt x="3225" y="12258"/>
                    <a:pt x="3360" y="12239"/>
                  </a:cubicBezTo>
                  <a:cubicBezTo>
                    <a:pt x="3724" y="12186"/>
                    <a:pt x="4102" y="12063"/>
                    <a:pt x="4518" y="11863"/>
                  </a:cubicBezTo>
                  <a:cubicBezTo>
                    <a:pt x="4720" y="11767"/>
                    <a:pt x="4917" y="11661"/>
                    <a:pt x="5109" y="11544"/>
                  </a:cubicBezTo>
                  <a:lnTo>
                    <a:pt x="5109" y="11544"/>
                  </a:lnTo>
                  <a:cubicBezTo>
                    <a:pt x="4854" y="12012"/>
                    <a:pt x="4594" y="12457"/>
                    <a:pt x="4325" y="12884"/>
                  </a:cubicBezTo>
                  <a:cubicBezTo>
                    <a:pt x="3165" y="14723"/>
                    <a:pt x="1824" y="16251"/>
                    <a:pt x="341" y="17428"/>
                  </a:cubicBezTo>
                  <a:cubicBezTo>
                    <a:pt x="49" y="17659"/>
                    <a:pt x="1" y="18083"/>
                    <a:pt x="231" y="18376"/>
                  </a:cubicBezTo>
                  <a:lnTo>
                    <a:pt x="296" y="18458"/>
                  </a:lnTo>
                  <a:cubicBezTo>
                    <a:pt x="407" y="18598"/>
                    <a:pt x="570" y="18689"/>
                    <a:pt x="749" y="18711"/>
                  </a:cubicBezTo>
                  <a:cubicBezTo>
                    <a:pt x="775" y="18713"/>
                    <a:pt x="801" y="18715"/>
                    <a:pt x="827" y="18715"/>
                  </a:cubicBezTo>
                  <a:cubicBezTo>
                    <a:pt x="978" y="18715"/>
                    <a:pt x="1126" y="18664"/>
                    <a:pt x="1246" y="18569"/>
                  </a:cubicBezTo>
                  <a:cubicBezTo>
                    <a:pt x="2858" y="17290"/>
                    <a:pt x="4307" y="15639"/>
                    <a:pt x="5556" y="13661"/>
                  </a:cubicBezTo>
                  <a:cubicBezTo>
                    <a:pt x="5990" y="12974"/>
                    <a:pt x="6403" y="12243"/>
                    <a:pt x="6798" y="11459"/>
                  </a:cubicBezTo>
                  <a:cubicBezTo>
                    <a:pt x="6889" y="11861"/>
                    <a:pt x="7025" y="12271"/>
                    <a:pt x="7220" y="12683"/>
                  </a:cubicBezTo>
                  <a:cubicBezTo>
                    <a:pt x="7412" y="13093"/>
                    <a:pt x="7628" y="13423"/>
                    <a:pt x="7880" y="13693"/>
                  </a:cubicBezTo>
                  <a:cubicBezTo>
                    <a:pt x="8150" y="13981"/>
                    <a:pt x="8472" y="14209"/>
                    <a:pt x="8837" y="14368"/>
                  </a:cubicBezTo>
                  <a:cubicBezTo>
                    <a:pt x="9179" y="14517"/>
                    <a:pt x="9549" y="14600"/>
                    <a:pt x="9908" y="14606"/>
                  </a:cubicBezTo>
                  <a:lnTo>
                    <a:pt x="9955" y="14606"/>
                  </a:lnTo>
                  <a:cubicBezTo>
                    <a:pt x="10542" y="14606"/>
                    <a:pt x="11064" y="14407"/>
                    <a:pt x="11428" y="14044"/>
                  </a:cubicBezTo>
                  <a:cubicBezTo>
                    <a:pt x="11827" y="13645"/>
                    <a:pt x="12039" y="13088"/>
                    <a:pt x="12052" y="12446"/>
                  </a:cubicBezTo>
                  <a:cubicBezTo>
                    <a:pt x="12184" y="12462"/>
                    <a:pt x="12314" y="12471"/>
                    <a:pt x="12440" y="12471"/>
                  </a:cubicBezTo>
                  <a:lnTo>
                    <a:pt x="12454" y="12471"/>
                  </a:lnTo>
                  <a:cubicBezTo>
                    <a:pt x="12983" y="12471"/>
                    <a:pt x="13457" y="12331"/>
                    <a:pt x="13828" y="12067"/>
                  </a:cubicBezTo>
                  <a:cubicBezTo>
                    <a:pt x="14271" y="11750"/>
                    <a:pt x="14549" y="11245"/>
                    <a:pt x="14611" y="10645"/>
                  </a:cubicBezTo>
                  <a:cubicBezTo>
                    <a:pt x="14647" y="10294"/>
                    <a:pt x="14603" y="9923"/>
                    <a:pt x="14487" y="9573"/>
                  </a:cubicBezTo>
                  <a:cubicBezTo>
                    <a:pt x="14362" y="9203"/>
                    <a:pt x="14162" y="8868"/>
                    <a:pt x="13893" y="8576"/>
                  </a:cubicBezTo>
                  <a:cubicBezTo>
                    <a:pt x="13644" y="8307"/>
                    <a:pt x="13329" y="8064"/>
                    <a:pt x="12929" y="7833"/>
                  </a:cubicBezTo>
                  <a:cubicBezTo>
                    <a:pt x="12169" y="7395"/>
                    <a:pt x="11323" y="7106"/>
                    <a:pt x="10414" y="6971"/>
                  </a:cubicBezTo>
                  <a:cubicBezTo>
                    <a:pt x="11085" y="6450"/>
                    <a:pt x="11610" y="5843"/>
                    <a:pt x="12014" y="5125"/>
                  </a:cubicBezTo>
                  <a:cubicBezTo>
                    <a:pt x="12236" y="4731"/>
                    <a:pt x="12380" y="4363"/>
                    <a:pt x="12453" y="4002"/>
                  </a:cubicBezTo>
                  <a:cubicBezTo>
                    <a:pt x="12533" y="3615"/>
                    <a:pt x="12531" y="3220"/>
                    <a:pt x="12449" y="2830"/>
                  </a:cubicBezTo>
                  <a:cubicBezTo>
                    <a:pt x="12372" y="2466"/>
                    <a:pt x="12225" y="2117"/>
                    <a:pt x="12022" y="1820"/>
                  </a:cubicBezTo>
                  <a:cubicBezTo>
                    <a:pt x="11678" y="1319"/>
                    <a:pt x="11202" y="996"/>
                    <a:pt x="10682" y="907"/>
                  </a:cubicBezTo>
                  <a:cubicBezTo>
                    <a:pt x="10575" y="889"/>
                    <a:pt x="10466" y="880"/>
                    <a:pt x="10357" y="880"/>
                  </a:cubicBezTo>
                  <a:cubicBezTo>
                    <a:pt x="9904" y="880"/>
                    <a:pt x="9446" y="1034"/>
                    <a:pt x="9019" y="1326"/>
                  </a:cubicBezTo>
                  <a:cubicBezTo>
                    <a:pt x="8956" y="1209"/>
                    <a:pt x="8887" y="1098"/>
                    <a:pt x="8814" y="995"/>
                  </a:cubicBezTo>
                  <a:cubicBezTo>
                    <a:pt x="8506" y="558"/>
                    <a:pt x="8114" y="249"/>
                    <a:pt x="7679" y="98"/>
                  </a:cubicBezTo>
                  <a:cubicBezTo>
                    <a:pt x="7490" y="33"/>
                    <a:pt x="7293" y="1"/>
                    <a:pt x="7094"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4" name="Google Shape;1904;p24"/>
            <p:cNvSpPr/>
            <p:nvPr/>
          </p:nvSpPr>
          <p:spPr>
            <a:xfrm>
              <a:off x="8075664" y="3599749"/>
              <a:ext cx="316648" cy="475039"/>
            </a:xfrm>
            <a:custGeom>
              <a:avLst/>
              <a:gdLst/>
              <a:ahLst/>
              <a:cxnLst/>
              <a:rect l="l" t="t" r="r" b="b"/>
              <a:pathLst>
                <a:path w="6975" h="10464" extrusionOk="0">
                  <a:moveTo>
                    <a:pt x="6876" y="1"/>
                  </a:moveTo>
                  <a:cubicBezTo>
                    <a:pt x="6040" y="2215"/>
                    <a:pt x="5143" y="4069"/>
                    <a:pt x="4134" y="5669"/>
                  </a:cubicBezTo>
                  <a:cubicBezTo>
                    <a:pt x="2934" y="7573"/>
                    <a:pt x="1543" y="9157"/>
                    <a:pt x="0" y="10381"/>
                  </a:cubicBezTo>
                  <a:lnTo>
                    <a:pt x="65" y="10463"/>
                  </a:lnTo>
                  <a:lnTo>
                    <a:pt x="65" y="10463"/>
                  </a:lnTo>
                  <a:cubicBezTo>
                    <a:pt x="1617" y="9233"/>
                    <a:pt x="3016" y="7638"/>
                    <a:pt x="4223" y="5725"/>
                  </a:cubicBezTo>
                  <a:cubicBezTo>
                    <a:pt x="5236" y="4119"/>
                    <a:pt x="6135" y="2259"/>
                    <a:pt x="6974" y="38"/>
                  </a:cubicBezTo>
                  <a:lnTo>
                    <a:pt x="6876" y="1"/>
                  </a:lnTo>
                  <a:close/>
                  <a:moveTo>
                    <a:pt x="65" y="10463"/>
                  </a:moveTo>
                  <a:lnTo>
                    <a:pt x="65" y="10463"/>
                  </a:lnTo>
                  <a:cubicBezTo>
                    <a:pt x="65" y="10463"/>
                    <a:pt x="64" y="10463"/>
                    <a:pt x="64" y="10463"/>
                  </a:cubicBezTo>
                  <a:lnTo>
                    <a:pt x="65" y="10463"/>
                  </a:lnTo>
                  <a:lnTo>
                    <a:pt x="65" y="10463"/>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5" name="Google Shape;1905;p24"/>
            <p:cNvSpPr/>
            <p:nvPr/>
          </p:nvSpPr>
          <p:spPr>
            <a:xfrm>
              <a:off x="8285766" y="3286547"/>
              <a:ext cx="300668" cy="318055"/>
            </a:xfrm>
            <a:custGeom>
              <a:avLst/>
              <a:gdLst/>
              <a:ahLst/>
              <a:cxnLst/>
              <a:rect l="l" t="t" r="r" b="b"/>
              <a:pathLst>
                <a:path w="6623" h="7006" extrusionOk="0">
                  <a:moveTo>
                    <a:pt x="1709" y="1"/>
                  </a:moveTo>
                  <a:cubicBezTo>
                    <a:pt x="1011" y="1"/>
                    <a:pt x="263" y="615"/>
                    <a:pt x="71" y="1531"/>
                  </a:cubicBezTo>
                  <a:cubicBezTo>
                    <a:pt x="0" y="1866"/>
                    <a:pt x="4" y="2211"/>
                    <a:pt x="36" y="2544"/>
                  </a:cubicBezTo>
                  <a:cubicBezTo>
                    <a:pt x="215" y="4409"/>
                    <a:pt x="1198" y="5836"/>
                    <a:pt x="2255" y="6992"/>
                  </a:cubicBezTo>
                  <a:cubicBezTo>
                    <a:pt x="2254" y="6996"/>
                    <a:pt x="2254" y="7002"/>
                    <a:pt x="2253" y="7006"/>
                  </a:cubicBezTo>
                  <a:cubicBezTo>
                    <a:pt x="3659" y="6478"/>
                    <a:pt x="5141" y="5710"/>
                    <a:pt x="6036" y="4118"/>
                  </a:cubicBezTo>
                  <a:cubicBezTo>
                    <a:pt x="6195" y="3834"/>
                    <a:pt x="6334" y="3525"/>
                    <a:pt x="6402" y="3190"/>
                  </a:cubicBezTo>
                  <a:cubicBezTo>
                    <a:pt x="6623" y="2110"/>
                    <a:pt x="5985" y="1033"/>
                    <a:pt x="5181" y="897"/>
                  </a:cubicBezTo>
                  <a:cubicBezTo>
                    <a:pt x="5110" y="885"/>
                    <a:pt x="5039" y="879"/>
                    <a:pt x="4968" y="879"/>
                  </a:cubicBezTo>
                  <a:cubicBezTo>
                    <a:pt x="4390" y="879"/>
                    <a:pt x="3806" y="1263"/>
                    <a:pt x="3356" y="1832"/>
                  </a:cubicBezTo>
                  <a:cubicBezTo>
                    <a:pt x="3158" y="993"/>
                    <a:pt x="2705" y="280"/>
                    <a:pt x="2071" y="60"/>
                  </a:cubicBezTo>
                  <a:cubicBezTo>
                    <a:pt x="1954" y="20"/>
                    <a:pt x="1832" y="1"/>
                    <a:pt x="170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6" name="Google Shape;1906;p24"/>
            <p:cNvSpPr/>
            <p:nvPr/>
          </p:nvSpPr>
          <p:spPr>
            <a:xfrm>
              <a:off x="8388410" y="3366448"/>
              <a:ext cx="54568" cy="238064"/>
            </a:xfrm>
            <a:custGeom>
              <a:avLst/>
              <a:gdLst/>
              <a:ahLst/>
              <a:cxnLst/>
              <a:rect l="l" t="t" r="r" b="b"/>
              <a:pathLst>
                <a:path w="1202" h="5244" extrusionOk="0">
                  <a:moveTo>
                    <a:pt x="1143" y="1"/>
                  </a:moveTo>
                  <a:cubicBezTo>
                    <a:pt x="1119" y="1"/>
                    <a:pt x="1096" y="15"/>
                    <a:pt x="1092" y="45"/>
                  </a:cubicBezTo>
                  <a:cubicBezTo>
                    <a:pt x="870" y="1796"/>
                    <a:pt x="388" y="3543"/>
                    <a:pt x="1" y="5244"/>
                  </a:cubicBezTo>
                  <a:cubicBezTo>
                    <a:pt x="520" y="3580"/>
                    <a:pt x="913" y="1804"/>
                    <a:pt x="1195" y="60"/>
                  </a:cubicBezTo>
                  <a:cubicBezTo>
                    <a:pt x="1202" y="22"/>
                    <a:pt x="1172" y="1"/>
                    <a:pt x="11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7" name="Google Shape;1907;p24"/>
            <p:cNvSpPr/>
            <p:nvPr/>
          </p:nvSpPr>
          <p:spPr>
            <a:xfrm>
              <a:off x="8075755" y="3483984"/>
              <a:ext cx="312925" cy="298125"/>
            </a:xfrm>
            <a:custGeom>
              <a:avLst/>
              <a:gdLst/>
              <a:ahLst/>
              <a:cxnLst/>
              <a:rect l="l" t="t" r="r" b="b"/>
              <a:pathLst>
                <a:path w="6893" h="6567" extrusionOk="0">
                  <a:moveTo>
                    <a:pt x="2270" y="0"/>
                  </a:moveTo>
                  <a:cubicBezTo>
                    <a:pt x="2142" y="0"/>
                    <a:pt x="2012" y="8"/>
                    <a:pt x="1883" y="28"/>
                  </a:cubicBezTo>
                  <a:cubicBezTo>
                    <a:pt x="793" y="191"/>
                    <a:pt x="1" y="1161"/>
                    <a:pt x="150" y="1963"/>
                  </a:cubicBezTo>
                  <a:cubicBezTo>
                    <a:pt x="269" y="2606"/>
                    <a:pt x="881" y="3101"/>
                    <a:pt x="1655" y="3355"/>
                  </a:cubicBezTo>
                  <a:cubicBezTo>
                    <a:pt x="933" y="3829"/>
                    <a:pt x="420" y="4500"/>
                    <a:pt x="432" y="5171"/>
                  </a:cubicBezTo>
                  <a:cubicBezTo>
                    <a:pt x="446" y="5915"/>
                    <a:pt x="1234" y="6567"/>
                    <a:pt x="2192" y="6567"/>
                  </a:cubicBezTo>
                  <a:cubicBezTo>
                    <a:pt x="2293" y="6567"/>
                    <a:pt x="2396" y="6560"/>
                    <a:pt x="2500" y="6544"/>
                  </a:cubicBezTo>
                  <a:cubicBezTo>
                    <a:pt x="2838" y="6496"/>
                    <a:pt x="3163" y="6374"/>
                    <a:pt x="3463" y="6229"/>
                  </a:cubicBezTo>
                  <a:cubicBezTo>
                    <a:pt x="5153" y="5420"/>
                    <a:pt x="6156" y="4007"/>
                    <a:pt x="6878" y="2617"/>
                  </a:cubicBezTo>
                  <a:cubicBezTo>
                    <a:pt x="6882" y="2617"/>
                    <a:pt x="6888" y="2615"/>
                    <a:pt x="6892" y="2615"/>
                  </a:cubicBezTo>
                  <a:cubicBezTo>
                    <a:pt x="5914" y="1475"/>
                    <a:pt x="4683" y="348"/>
                    <a:pt x="2880" y="54"/>
                  </a:cubicBezTo>
                  <a:cubicBezTo>
                    <a:pt x="2682" y="22"/>
                    <a:pt x="2478" y="0"/>
                    <a:pt x="227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8" name="Google Shape;1908;p24"/>
            <p:cNvSpPr/>
            <p:nvPr/>
          </p:nvSpPr>
          <p:spPr>
            <a:xfrm>
              <a:off x="8145849" y="3602337"/>
              <a:ext cx="242559" cy="34638"/>
            </a:xfrm>
            <a:custGeom>
              <a:avLst/>
              <a:gdLst/>
              <a:ahLst/>
              <a:cxnLst/>
              <a:rect l="l" t="t" r="r" b="b"/>
              <a:pathLst>
                <a:path w="5343" h="763" extrusionOk="0">
                  <a:moveTo>
                    <a:pt x="5343" y="0"/>
                  </a:moveTo>
                  <a:lnTo>
                    <a:pt x="5343" y="0"/>
                  </a:lnTo>
                  <a:cubicBezTo>
                    <a:pt x="3602" y="83"/>
                    <a:pt x="1799" y="325"/>
                    <a:pt x="64" y="659"/>
                  </a:cubicBezTo>
                  <a:cubicBezTo>
                    <a:pt x="1" y="671"/>
                    <a:pt x="17" y="763"/>
                    <a:pt x="73" y="763"/>
                  </a:cubicBezTo>
                  <a:cubicBezTo>
                    <a:pt x="77" y="763"/>
                    <a:pt x="81" y="762"/>
                    <a:pt x="86" y="761"/>
                  </a:cubicBezTo>
                  <a:cubicBezTo>
                    <a:pt x="1808" y="368"/>
                    <a:pt x="3612" y="221"/>
                    <a:pt x="53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9" name="Google Shape;1909;p24"/>
            <p:cNvSpPr/>
            <p:nvPr/>
          </p:nvSpPr>
          <p:spPr>
            <a:xfrm>
              <a:off x="8361217" y="3598705"/>
              <a:ext cx="322050" cy="289545"/>
            </a:xfrm>
            <a:custGeom>
              <a:avLst/>
              <a:gdLst/>
              <a:ahLst/>
              <a:cxnLst/>
              <a:rect l="l" t="t" r="r" b="b"/>
              <a:pathLst>
                <a:path w="7094" h="6378" extrusionOk="0">
                  <a:moveTo>
                    <a:pt x="2059" y="1"/>
                  </a:moveTo>
                  <a:cubicBezTo>
                    <a:pt x="1572" y="1"/>
                    <a:pt x="1093" y="38"/>
                    <a:pt x="630" y="95"/>
                  </a:cubicBezTo>
                  <a:cubicBezTo>
                    <a:pt x="627" y="92"/>
                    <a:pt x="624" y="89"/>
                    <a:pt x="620" y="86"/>
                  </a:cubicBezTo>
                  <a:lnTo>
                    <a:pt x="620" y="86"/>
                  </a:lnTo>
                  <a:cubicBezTo>
                    <a:pt x="234" y="1537"/>
                    <a:pt x="1" y="3190"/>
                    <a:pt x="779" y="4842"/>
                  </a:cubicBezTo>
                  <a:cubicBezTo>
                    <a:pt x="918" y="5136"/>
                    <a:pt x="1091" y="5429"/>
                    <a:pt x="1323" y="5679"/>
                  </a:cubicBezTo>
                  <a:cubicBezTo>
                    <a:pt x="1758" y="6146"/>
                    <a:pt x="2360" y="6378"/>
                    <a:pt x="2902" y="6378"/>
                  </a:cubicBezTo>
                  <a:cubicBezTo>
                    <a:pt x="3295" y="6378"/>
                    <a:pt x="3656" y="6256"/>
                    <a:pt x="3899" y="6013"/>
                  </a:cubicBezTo>
                  <a:cubicBezTo>
                    <a:pt x="4362" y="5550"/>
                    <a:pt x="4424" y="4765"/>
                    <a:pt x="4195" y="3984"/>
                  </a:cubicBezTo>
                  <a:lnTo>
                    <a:pt x="4195" y="3984"/>
                  </a:lnTo>
                  <a:cubicBezTo>
                    <a:pt x="4602" y="4150"/>
                    <a:pt x="5020" y="4243"/>
                    <a:pt x="5404" y="4243"/>
                  </a:cubicBezTo>
                  <a:cubicBezTo>
                    <a:pt x="5775" y="4243"/>
                    <a:pt x="6116" y="4156"/>
                    <a:pt x="6385" y="3964"/>
                  </a:cubicBezTo>
                  <a:cubicBezTo>
                    <a:pt x="7053" y="3487"/>
                    <a:pt x="7094" y="2291"/>
                    <a:pt x="6346" y="1482"/>
                  </a:cubicBezTo>
                  <a:cubicBezTo>
                    <a:pt x="6114" y="1232"/>
                    <a:pt x="5830" y="1033"/>
                    <a:pt x="5540" y="866"/>
                  </a:cubicBezTo>
                  <a:cubicBezTo>
                    <a:pt x="4400" y="210"/>
                    <a:pt x="3207" y="1"/>
                    <a:pt x="20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0" name="Google Shape;1910;p24"/>
            <p:cNvSpPr/>
            <p:nvPr/>
          </p:nvSpPr>
          <p:spPr>
            <a:xfrm>
              <a:off x="8389228" y="3602973"/>
              <a:ext cx="165338" cy="181363"/>
            </a:xfrm>
            <a:custGeom>
              <a:avLst/>
              <a:gdLst/>
              <a:ahLst/>
              <a:cxnLst/>
              <a:rect l="l" t="t" r="r" b="b"/>
              <a:pathLst>
                <a:path w="3642" h="3995" extrusionOk="0">
                  <a:moveTo>
                    <a:pt x="0" y="0"/>
                  </a:moveTo>
                  <a:lnTo>
                    <a:pt x="0" y="0"/>
                  </a:lnTo>
                  <a:cubicBezTo>
                    <a:pt x="1054" y="1388"/>
                    <a:pt x="2274" y="2739"/>
                    <a:pt x="3530" y="3980"/>
                  </a:cubicBezTo>
                  <a:cubicBezTo>
                    <a:pt x="3541" y="3990"/>
                    <a:pt x="3553" y="3995"/>
                    <a:pt x="3565" y="3995"/>
                  </a:cubicBezTo>
                  <a:cubicBezTo>
                    <a:pt x="3606" y="3995"/>
                    <a:pt x="3641" y="3939"/>
                    <a:pt x="3603" y="3904"/>
                  </a:cubicBezTo>
                  <a:cubicBezTo>
                    <a:pt x="2304" y="2707"/>
                    <a:pt x="1161" y="1302"/>
                    <a:pt x="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911" name="Google Shape;1911;p24"/>
          <p:cNvGrpSpPr/>
          <p:nvPr/>
        </p:nvGrpSpPr>
        <p:grpSpPr>
          <a:xfrm>
            <a:off x="6587429" y="6143164"/>
            <a:ext cx="413281" cy="162624"/>
            <a:chOff x="8097558" y="4729373"/>
            <a:chExt cx="309961" cy="121968"/>
          </a:xfrm>
        </p:grpSpPr>
        <p:sp>
          <p:nvSpPr>
            <p:cNvPr id="1912" name="Google Shape;1912;p24"/>
            <p:cNvSpPr/>
            <p:nvPr/>
          </p:nvSpPr>
          <p:spPr>
            <a:xfrm>
              <a:off x="8198705" y="4729373"/>
              <a:ext cx="126140" cy="35850"/>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3" name="Google Shape;1913;p24"/>
            <p:cNvSpPr/>
            <p:nvPr/>
          </p:nvSpPr>
          <p:spPr>
            <a:xfrm>
              <a:off x="8097558" y="4815491"/>
              <a:ext cx="126140" cy="35850"/>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4" name="Google Shape;1914;p24"/>
            <p:cNvSpPr/>
            <p:nvPr/>
          </p:nvSpPr>
          <p:spPr>
            <a:xfrm>
              <a:off x="8281380" y="4795291"/>
              <a:ext cx="126140" cy="35850"/>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915" name="Google Shape;1915;p24"/>
          <p:cNvGrpSpPr/>
          <p:nvPr/>
        </p:nvGrpSpPr>
        <p:grpSpPr>
          <a:xfrm>
            <a:off x="3906062" y="5636089"/>
            <a:ext cx="486481" cy="485220"/>
            <a:chOff x="2789668" y="759261"/>
            <a:chExt cx="440069" cy="438928"/>
          </a:xfrm>
        </p:grpSpPr>
        <p:sp>
          <p:nvSpPr>
            <p:cNvPr id="1916" name="Google Shape;1916;p24"/>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7" name="Google Shape;1917;p24"/>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8" name="Google Shape;1918;p24"/>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9" name="Google Shape;1919;p24"/>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0" name="Google Shape;1920;p24"/>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1" name="Google Shape;1921;p24"/>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2" name="Google Shape;1922;p24"/>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3" name="Google Shape;1923;p24"/>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4" name="Google Shape;1924;p24"/>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 name="Rectangle 11">
            <a:extLst>
              <a:ext uri="{FF2B5EF4-FFF2-40B4-BE49-F238E27FC236}">
                <a16:creationId xmlns:a16="http://schemas.microsoft.com/office/drawing/2014/main" id="{2454E3CA-F326-D016-09DB-B8443A905BD6}"/>
              </a:ext>
            </a:extLst>
          </p:cNvPr>
          <p:cNvSpPr/>
          <p:nvPr/>
        </p:nvSpPr>
        <p:spPr>
          <a:xfrm>
            <a:off x="10127449" y="2256766"/>
            <a:ext cx="1683551" cy="904246"/>
          </a:xfrm>
          <a:prstGeom prst="rect">
            <a:avLst/>
          </a:prstGeom>
          <a:solidFill>
            <a:srgbClr val="C3E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a:p>
        </p:txBody>
      </p:sp>
      <p:sp>
        <p:nvSpPr>
          <p:cNvPr id="133" name="Google Shape;3933;p39">
            <a:extLst>
              <a:ext uri="{FF2B5EF4-FFF2-40B4-BE49-F238E27FC236}">
                <a16:creationId xmlns:a16="http://schemas.microsoft.com/office/drawing/2014/main" id="{44A3B82F-DB69-4B79-9B6C-104FE21E3D88}"/>
              </a:ext>
            </a:extLst>
          </p:cNvPr>
          <p:cNvSpPr txBox="1">
            <a:spLocks/>
          </p:cNvSpPr>
          <p:nvPr/>
        </p:nvSpPr>
        <p:spPr>
          <a:xfrm>
            <a:off x="1056815" y="1087087"/>
            <a:ext cx="10533424" cy="860082"/>
          </a:xfrm>
          <a:prstGeom prst="rect">
            <a:avLst/>
          </a:prstGeom>
          <a:noFill/>
          <a:ln>
            <a:noFill/>
          </a:ln>
        </p:spPr>
        <p:txBody>
          <a:bodyPr spcFirstLastPara="1" wrap="square" lIns="121900" tIns="0" rIns="121900" bIns="121900" anchor="t" anchorCtr="0">
            <a:prstTxWarp prst="textArchUp">
              <a:avLst/>
            </a:prstTxWarp>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5200"/>
              <a:buFont typeface="Chango"/>
              <a:buNone/>
              <a:defRPr sz="6000" b="0" i="0" u="none" strike="noStrike" cap="none">
                <a:solidFill>
                  <a:schemeClr val="dk1"/>
                </a:solidFill>
                <a:latin typeface="Chango"/>
                <a:ea typeface="Chango"/>
                <a:cs typeface="Chango"/>
                <a:sym typeface="Chango"/>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r>
              <a:rPr lang="en-US" sz="7200" kern="0">
                <a:ln w="190500">
                  <a:solidFill>
                    <a:schemeClr val="bg1"/>
                  </a:solidFill>
                </a:ln>
                <a:gradFill flip="none" rotWithShape="1">
                  <a:gsLst>
                    <a:gs pos="0">
                      <a:srgbClr val="FFEBBB"/>
                    </a:gs>
                    <a:gs pos="100000">
                      <a:srgbClr val="F499A3"/>
                    </a:gs>
                  </a:gsLst>
                  <a:lin ang="5400000" scaled="1"/>
                  <a:tileRect/>
                </a:gradFill>
                <a:effectLst>
                  <a:outerShdw blurRad="38100" dist="25400" dir="5400000" algn="ctr" rotWithShape="0">
                    <a:srgbClr val="6E747A">
                      <a:alpha val="43000"/>
                    </a:srgbClr>
                  </a:outerShdw>
                </a:effectLst>
                <a:latin typeface="iCiel Sanelma" pitchFamily="50" charset="0"/>
              </a:rPr>
              <a:t>Luyện từ và câu</a:t>
            </a:r>
          </a:p>
        </p:txBody>
      </p:sp>
      <p:sp>
        <p:nvSpPr>
          <p:cNvPr id="134" name="Google Shape;3933;p39">
            <a:extLst>
              <a:ext uri="{FF2B5EF4-FFF2-40B4-BE49-F238E27FC236}">
                <a16:creationId xmlns:a16="http://schemas.microsoft.com/office/drawing/2014/main" id="{EFA0B1C9-6A4E-498E-BEC4-856BB8902E93}"/>
              </a:ext>
            </a:extLst>
          </p:cNvPr>
          <p:cNvSpPr txBox="1">
            <a:spLocks/>
          </p:cNvSpPr>
          <p:nvPr/>
        </p:nvSpPr>
        <p:spPr>
          <a:xfrm>
            <a:off x="773035" y="2234358"/>
            <a:ext cx="10875288" cy="1205651"/>
          </a:xfrm>
          <a:prstGeom prst="rect">
            <a:avLst/>
          </a:prstGeom>
          <a:noFill/>
          <a:ln>
            <a:noFill/>
          </a:ln>
        </p:spPr>
        <p:txBody>
          <a:bodyPr spcFirstLastPara="1" wrap="square" lIns="121900" tIns="0" rIns="121900" bIns="121900" anchor="t" anchorCtr="0">
            <a:prstTxWarp prst="textArchUp">
              <a:avLst/>
            </a:prstTxWarp>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5200"/>
              <a:buFont typeface="Chango"/>
              <a:buNone/>
              <a:defRPr sz="6000" b="0" i="0" u="none" strike="noStrike" cap="none">
                <a:solidFill>
                  <a:schemeClr val="dk1"/>
                </a:solidFill>
                <a:latin typeface="Chango"/>
                <a:ea typeface="Chango"/>
                <a:cs typeface="Chango"/>
                <a:sym typeface="Chango"/>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r>
              <a:rPr lang="en-US" sz="11500" b="1" kern="0">
                <a:ln w="241300">
                  <a:solidFill>
                    <a:schemeClr val="bg1"/>
                  </a:solidFill>
                  <a:prstDash val="solid"/>
                </a:ln>
                <a:solidFill>
                  <a:srgbClr val="FF0000"/>
                </a:solidFill>
                <a:effectLst>
                  <a:outerShdw blurRad="50800" dist="76200" dir="18900000" algn="bl" rotWithShape="0">
                    <a:prstClr val="black">
                      <a:alpha val="40000"/>
                    </a:prstClr>
                  </a:outerShdw>
                </a:effectLst>
                <a:latin typeface="UTM Showcard" panose="02040603050506020204" pitchFamily="18" charset="0"/>
              </a:rPr>
              <a:t>MỞ RỘNG VỐN TỪ: TRẬT TỰ - AN NINH</a:t>
            </a:r>
          </a:p>
        </p:txBody>
      </p:sp>
      <p:pic>
        <p:nvPicPr>
          <p:cNvPr id="3" name="Picture 2" descr="Shape&#10;&#10;Description automatically generated with low confidence">
            <a:extLst>
              <a:ext uri="{FF2B5EF4-FFF2-40B4-BE49-F238E27FC236}">
                <a16:creationId xmlns:a16="http://schemas.microsoft.com/office/drawing/2014/main" id="{95584E63-04DB-E6B5-CF50-EF56E2C10A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5840" y="32519"/>
            <a:ext cx="1975275" cy="1975275"/>
          </a:xfrm>
          <a:prstGeom prst="rect">
            <a:avLst/>
          </a:prstGeom>
        </p:spPr>
      </p:pic>
      <p:sp>
        <p:nvSpPr>
          <p:cNvPr id="2" name="Google Shape;3933;p39">
            <a:extLst>
              <a:ext uri="{FF2B5EF4-FFF2-40B4-BE49-F238E27FC236}">
                <a16:creationId xmlns:a16="http://schemas.microsoft.com/office/drawing/2014/main" id="{40855B8E-C06D-565D-FB76-B3EE20563BBC}"/>
              </a:ext>
            </a:extLst>
          </p:cNvPr>
          <p:cNvSpPr txBox="1">
            <a:spLocks/>
          </p:cNvSpPr>
          <p:nvPr/>
        </p:nvSpPr>
        <p:spPr>
          <a:xfrm>
            <a:off x="773035" y="2259758"/>
            <a:ext cx="10875288" cy="1205651"/>
          </a:xfrm>
          <a:prstGeom prst="rect">
            <a:avLst/>
          </a:prstGeom>
          <a:noFill/>
          <a:ln>
            <a:noFill/>
          </a:ln>
        </p:spPr>
        <p:txBody>
          <a:bodyPr spcFirstLastPara="1" wrap="square" lIns="121900" tIns="0" rIns="121900" bIns="121900" anchor="t" anchorCtr="0">
            <a:prstTxWarp prst="textArchUp">
              <a:avLst/>
            </a:prstTxWarp>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5200"/>
              <a:buFont typeface="Chango"/>
              <a:buNone/>
              <a:defRPr sz="6000" b="0" i="0" u="none" strike="noStrike" cap="none">
                <a:solidFill>
                  <a:schemeClr val="dk1"/>
                </a:solidFill>
                <a:latin typeface="Chango"/>
                <a:ea typeface="Chango"/>
                <a:cs typeface="Chango"/>
                <a:sym typeface="Chango"/>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r>
              <a:rPr lang="en-US" sz="11500" b="1" kern="0">
                <a:ln w="22225">
                  <a:solidFill>
                    <a:schemeClr val="bg1"/>
                  </a:solidFill>
                  <a:prstDash val="solid"/>
                </a:ln>
                <a:solidFill>
                  <a:srgbClr val="FF0000"/>
                </a:solidFill>
                <a:effectLst>
                  <a:outerShdw blurRad="50800" dist="76200" dir="18900000" algn="bl" rotWithShape="0">
                    <a:prstClr val="black">
                      <a:alpha val="40000"/>
                    </a:prstClr>
                  </a:outerShdw>
                </a:effectLst>
                <a:latin typeface="UTM Showcard" panose="02040603050506020204" pitchFamily="18" charset="0"/>
              </a:rPr>
              <a:t>MỞ RỘNG VỐN TỪ: TRẬT TỰ - AN NINH</a:t>
            </a:r>
          </a:p>
        </p:txBody>
      </p:sp>
      <p:sp>
        <p:nvSpPr>
          <p:cNvPr id="4" name="Google Shape;3933;p39">
            <a:extLst>
              <a:ext uri="{FF2B5EF4-FFF2-40B4-BE49-F238E27FC236}">
                <a16:creationId xmlns:a16="http://schemas.microsoft.com/office/drawing/2014/main" id="{749ADE5E-615A-2259-DEFC-162723EFB095}"/>
              </a:ext>
            </a:extLst>
          </p:cNvPr>
          <p:cNvSpPr txBox="1">
            <a:spLocks/>
          </p:cNvSpPr>
          <p:nvPr/>
        </p:nvSpPr>
        <p:spPr>
          <a:xfrm>
            <a:off x="1056815" y="1074387"/>
            <a:ext cx="10533424" cy="860082"/>
          </a:xfrm>
          <a:prstGeom prst="rect">
            <a:avLst/>
          </a:prstGeom>
          <a:noFill/>
          <a:ln>
            <a:noFill/>
          </a:ln>
        </p:spPr>
        <p:txBody>
          <a:bodyPr spcFirstLastPara="1" wrap="square" lIns="121900" tIns="0" rIns="121900" bIns="121900" anchor="t" anchorCtr="0">
            <a:prstTxWarp prst="textArchUp">
              <a:avLst/>
            </a:prstTxWarp>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5200"/>
              <a:buFont typeface="Chango"/>
              <a:buNone/>
              <a:defRPr sz="6000" b="0" i="0" u="none" strike="noStrike" cap="none">
                <a:solidFill>
                  <a:schemeClr val="dk1"/>
                </a:solidFill>
                <a:latin typeface="Chango"/>
                <a:ea typeface="Chango"/>
                <a:cs typeface="Chango"/>
                <a:sym typeface="Chango"/>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r>
              <a:rPr lang="en-US" sz="7200" kern="0">
                <a:ln w="0"/>
                <a:solidFill>
                  <a:srgbClr val="00B050"/>
                </a:solidFill>
                <a:effectLst>
                  <a:outerShdw blurRad="38100" dist="25400" dir="5400000" algn="ctr" rotWithShape="0">
                    <a:srgbClr val="6E747A">
                      <a:alpha val="43000"/>
                    </a:srgbClr>
                  </a:outerShdw>
                </a:effectLst>
                <a:latin typeface="iCiel Sanelma" pitchFamily="50" charset="0"/>
              </a:rPr>
              <a:t>Luyện từ và câu</a:t>
            </a:r>
          </a:p>
        </p:txBody>
      </p:sp>
      <p:pic>
        <p:nvPicPr>
          <p:cNvPr id="129" name="Picture 128">
            <a:extLst>
              <a:ext uri="{FF2B5EF4-FFF2-40B4-BE49-F238E27FC236}">
                <a16:creationId xmlns:a16="http://schemas.microsoft.com/office/drawing/2014/main" id="{21550756-AFB9-499C-82F0-4C88DEF5A89F}"/>
              </a:ext>
            </a:extLst>
          </p:cNvPr>
          <p:cNvPicPr>
            <a:picLocks noChangeAspect="1"/>
          </p:cNvPicPr>
          <p:nvPr/>
        </p:nvPicPr>
        <p:blipFill rotWithShape="1">
          <a:blip r:embed="rId5" cstate="print">
            <a:clrChange>
              <a:clrFrom>
                <a:srgbClr val="F5F5F5"/>
              </a:clrFrom>
              <a:clrTo>
                <a:srgbClr val="F5F5F5">
                  <a:alpha val="0"/>
                </a:srgbClr>
              </a:clrTo>
            </a:clrChange>
            <a:extLst>
              <a:ext uri="{BEBA8EAE-BF5A-486C-A8C5-ECC9F3942E4B}">
                <a14:imgProps xmlns:a14="http://schemas.microsoft.com/office/drawing/2010/main">
                  <a14:imgLayer r:embed="rId6">
                    <a14:imgEffect>
                      <a14:backgroundRemoval t="18182" b="83779" l="11750" r="83500">
                        <a14:foregroundMark x1="40333" y1="18182" x2="50167" y2="18895"/>
                        <a14:foregroundMark x1="50167" y1="18895" x2="50417" y2="19430"/>
                        <a14:foregroundMark x1="42750" y1="29590" x2="59333" y2="28105"/>
                        <a14:foregroundMark x1="49833" y1="30481" x2="43000" y2="46108"/>
                        <a14:foregroundMark x1="56083" y1="38919" x2="55167" y2="50149"/>
                        <a14:foregroundMark x1="51917" y1="40404" x2="51583" y2="50327"/>
                        <a14:foregroundMark x1="50167" y1="40404" x2="51917" y2="48901"/>
                        <a14:foregroundMark x1="51000" y1="76411" x2="51583" y2="83779"/>
                        <a14:foregroundMark x1="51583" y1="83779" x2="51583" y2="83779"/>
                        <a14:backgroundMark x1="26667" y1="72787" x2="33250" y2="85086"/>
                        <a14:backgroundMark x1="57833" y1="75520" x2="66167" y2="82709"/>
                        <a14:backgroundMark x1="46833" y1="75936" x2="46833" y2="75936"/>
                        <a14:backgroundMark x1="66667" y1="40952" x2="66667" y2="40952"/>
                        <a14:backgroundMark x1="66667" y1="40952" x2="66667" y2="40952"/>
                        <a14:backgroundMark x1="64137" y1="49418" x2="64137" y2="49418"/>
                        <a14:backgroundMark x1="64583" y1="47619" x2="66667" y2="66772"/>
                        <a14:backgroundMark x1="61458" y1="43492" x2="65625" y2="50159"/>
                        <a14:backgroundMark x1="33482" y1="52804" x2="33482" y2="52804"/>
                        <a14:backgroundMark x1="33482" y1="46138" x2="33482" y2="46138"/>
                        <a14:backgroundMark x1="33036" y1="40529" x2="33036" y2="60106"/>
                        <a14:backgroundMark x1="30952" y1="60106" x2="31399" y2="72698"/>
                        <a14:backgroundMark x1="63542" y1="20212" x2="70685" y2="37989"/>
                        <a14:backgroundMark x1="70685" y1="37989" x2="66220" y2="46455"/>
                        <a14:backgroundMark x1="47768" y1="63598" x2="47768" y2="63598"/>
                        <a14:backgroundMark x1="32209" y1="30159" x2="32209" y2="30159"/>
                      </a14:backgroundRemoval>
                    </a14:imgEffect>
                  </a14:imgLayer>
                </a14:imgProps>
              </a:ext>
              <a:ext uri="{28A0092B-C50C-407E-A947-70E740481C1C}">
                <a14:useLocalDpi xmlns:a14="http://schemas.microsoft.com/office/drawing/2010/main" val="0"/>
              </a:ext>
            </a:extLst>
          </a:blip>
          <a:srcRect l="29105" t="11200" r="32035" b="11552"/>
          <a:stretch/>
        </p:blipFill>
        <p:spPr>
          <a:xfrm>
            <a:off x="10252182" y="2806746"/>
            <a:ext cx="1858551" cy="4051253"/>
          </a:xfrm>
          <a:prstGeom prst="rect">
            <a:avLst/>
          </a:prstGeom>
        </p:spPr>
      </p:pic>
      <p:pic>
        <p:nvPicPr>
          <p:cNvPr id="130" name="Picture 12" descr="Army Day Lovely Soldier Liberation Army Shooting, Soldier Clipart, Army,  Warrior PNG Transparent Clipart Image and PSD File for Free Download | Army  day, Character illustration, Cartoon clip art">
            <a:extLst>
              <a:ext uri="{FF2B5EF4-FFF2-40B4-BE49-F238E27FC236}">
                <a16:creationId xmlns:a16="http://schemas.microsoft.com/office/drawing/2014/main" id="{CC54F9E0-1174-411B-AD31-E53C63DBE65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389" b="97778" l="10000" r="90000">
                        <a14:foregroundMark x1="56667" y1="6389" x2="56667" y2="6389"/>
                        <a14:foregroundMark x1="56389" y1="97778" x2="56389" y2="97778"/>
                      </a14:backgroundRemoval>
                    </a14:imgEffect>
                  </a14:imgLayer>
                </a14:imgProps>
              </a:ext>
              <a:ext uri="{28A0092B-C50C-407E-A947-70E740481C1C}">
                <a14:useLocalDpi xmlns:a14="http://schemas.microsoft.com/office/drawing/2010/main" val="0"/>
              </a:ext>
            </a:extLst>
          </a:blip>
          <a:srcRect/>
          <a:stretch>
            <a:fillRect/>
          </a:stretch>
        </p:blipFill>
        <p:spPr bwMode="auto">
          <a:xfrm>
            <a:off x="8820464" y="4444767"/>
            <a:ext cx="2413233" cy="2413233"/>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131">
            <a:extLst>
              <a:ext uri="{FF2B5EF4-FFF2-40B4-BE49-F238E27FC236}">
                <a16:creationId xmlns:a16="http://schemas.microsoft.com/office/drawing/2014/main" id="{93F10CE4-39B0-489F-98DF-5D0EFAB2ED9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5555" t="17778" r="14445" b="17778"/>
          <a:stretch/>
        </p:blipFill>
        <p:spPr>
          <a:xfrm flipH="1">
            <a:off x="-3" y="3953432"/>
            <a:ext cx="3154963" cy="2904570"/>
          </a:xfrm>
          <a:prstGeom prst="rect">
            <a:avLst/>
          </a:prstGeom>
        </p:spPr>
      </p:pic>
      <p:pic>
        <p:nvPicPr>
          <p:cNvPr id="131" name="Picture 4">
            <a:extLst>
              <a:ext uri="{FF2B5EF4-FFF2-40B4-BE49-F238E27FC236}">
                <a16:creationId xmlns:a16="http://schemas.microsoft.com/office/drawing/2014/main" id="{31F939CD-4321-435B-998C-600E12A927F8}"/>
              </a:ext>
            </a:extLst>
          </p:cNvPr>
          <p:cNvPicPr>
            <a:picLocks noChangeAspect="1"/>
          </p:cNvPicPr>
          <p:nvPr/>
        </p:nvPicPr>
        <p:blipFill rotWithShape="1">
          <a:blip r:embed="rId10"/>
          <a:srcRect l="17313" r="14117"/>
          <a:stretch/>
        </p:blipFill>
        <p:spPr>
          <a:xfrm flipH="1">
            <a:off x="2587794" y="4528977"/>
            <a:ext cx="1601715" cy="23290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p:cTn id="7" dur="500" fill="hold"/>
                                        <p:tgtEl>
                                          <p:spTgt spid="130"/>
                                        </p:tgtEl>
                                        <p:attrNameLst>
                                          <p:attrName>ppt_w</p:attrName>
                                        </p:attrNameLst>
                                      </p:cBhvr>
                                      <p:tavLst>
                                        <p:tav tm="0">
                                          <p:val>
                                            <p:fltVal val="0"/>
                                          </p:val>
                                        </p:tav>
                                        <p:tav tm="100000">
                                          <p:val>
                                            <p:strVal val="#ppt_w"/>
                                          </p:val>
                                        </p:tav>
                                      </p:tavLst>
                                    </p:anim>
                                    <p:anim calcmode="lin" valueType="num">
                                      <p:cBhvr>
                                        <p:cTn id="8" dur="500" fill="hold"/>
                                        <p:tgtEl>
                                          <p:spTgt spid="130"/>
                                        </p:tgtEl>
                                        <p:attrNameLst>
                                          <p:attrName>ppt_h</p:attrName>
                                        </p:attrNameLst>
                                      </p:cBhvr>
                                      <p:tavLst>
                                        <p:tav tm="0">
                                          <p:val>
                                            <p:fltVal val="0"/>
                                          </p:val>
                                        </p:tav>
                                        <p:tav tm="100000">
                                          <p:val>
                                            <p:strVal val="#ppt_h"/>
                                          </p:val>
                                        </p:tav>
                                      </p:tavLst>
                                    </p:anim>
                                    <p:animEffect transition="in" filter="fade">
                                      <p:cBhvr>
                                        <p:cTn id="9" dur="500"/>
                                        <p:tgtEl>
                                          <p:spTgt spid="130"/>
                                        </p:tgtEl>
                                      </p:cBhvr>
                                    </p:animEffect>
                                  </p:childTnLst>
                                </p:cTn>
                              </p:par>
                              <p:par>
                                <p:cTn id="10" presetID="53" presetClass="entr" presetSubtype="16" fill="hold" nodeType="withEffect">
                                  <p:stCondLst>
                                    <p:cond delay="0"/>
                                  </p:stCondLst>
                                  <p:childTnLst>
                                    <p:set>
                                      <p:cBhvr>
                                        <p:cTn id="11" dur="1" fill="hold">
                                          <p:stCondLst>
                                            <p:cond delay="0"/>
                                          </p:stCondLst>
                                        </p:cTn>
                                        <p:tgtEl>
                                          <p:spTgt spid="129"/>
                                        </p:tgtEl>
                                        <p:attrNameLst>
                                          <p:attrName>style.visibility</p:attrName>
                                        </p:attrNameLst>
                                      </p:cBhvr>
                                      <p:to>
                                        <p:strVal val="visible"/>
                                      </p:to>
                                    </p:set>
                                    <p:anim calcmode="lin" valueType="num">
                                      <p:cBhvr>
                                        <p:cTn id="12" dur="500" fill="hold"/>
                                        <p:tgtEl>
                                          <p:spTgt spid="129"/>
                                        </p:tgtEl>
                                        <p:attrNameLst>
                                          <p:attrName>ppt_w</p:attrName>
                                        </p:attrNameLst>
                                      </p:cBhvr>
                                      <p:tavLst>
                                        <p:tav tm="0">
                                          <p:val>
                                            <p:fltVal val="0"/>
                                          </p:val>
                                        </p:tav>
                                        <p:tav tm="100000">
                                          <p:val>
                                            <p:strVal val="#ppt_w"/>
                                          </p:val>
                                        </p:tav>
                                      </p:tavLst>
                                    </p:anim>
                                    <p:anim calcmode="lin" valueType="num">
                                      <p:cBhvr>
                                        <p:cTn id="13" dur="500" fill="hold"/>
                                        <p:tgtEl>
                                          <p:spTgt spid="129"/>
                                        </p:tgtEl>
                                        <p:attrNameLst>
                                          <p:attrName>ppt_h</p:attrName>
                                        </p:attrNameLst>
                                      </p:cBhvr>
                                      <p:tavLst>
                                        <p:tav tm="0">
                                          <p:val>
                                            <p:fltVal val="0"/>
                                          </p:val>
                                        </p:tav>
                                        <p:tav tm="100000">
                                          <p:val>
                                            <p:strVal val="#ppt_h"/>
                                          </p:val>
                                        </p:tav>
                                      </p:tavLst>
                                    </p:anim>
                                    <p:animEffect transition="in" filter="fade">
                                      <p:cBhvr>
                                        <p:cTn id="14" dur="500"/>
                                        <p:tgtEl>
                                          <p:spTgt spid="129"/>
                                        </p:tgtEl>
                                      </p:cBhvr>
                                    </p:animEffect>
                                  </p:childTnLst>
                                </p:cTn>
                              </p:par>
                              <p:par>
                                <p:cTn id="15" presetID="53" presetClass="entr" presetSubtype="16" fill="hold" nodeType="withEffect">
                                  <p:stCondLst>
                                    <p:cond delay="300"/>
                                  </p:stCondLst>
                                  <p:childTnLst>
                                    <p:set>
                                      <p:cBhvr>
                                        <p:cTn id="16" dur="1" fill="hold">
                                          <p:stCondLst>
                                            <p:cond delay="0"/>
                                          </p:stCondLst>
                                        </p:cTn>
                                        <p:tgtEl>
                                          <p:spTgt spid="131"/>
                                        </p:tgtEl>
                                        <p:attrNameLst>
                                          <p:attrName>style.visibility</p:attrName>
                                        </p:attrNameLst>
                                      </p:cBhvr>
                                      <p:to>
                                        <p:strVal val="visible"/>
                                      </p:to>
                                    </p:set>
                                    <p:anim calcmode="lin" valueType="num">
                                      <p:cBhvr>
                                        <p:cTn id="17" dur="1000" fill="hold"/>
                                        <p:tgtEl>
                                          <p:spTgt spid="131"/>
                                        </p:tgtEl>
                                        <p:attrNameLst>
                                          <p:attrName>ppt_w</p:attrName>
                                        </p:attrNameLst>
                                      </p:cBhvr>
                                      <p:tavLst>
                                        <p:tav tm="0">
                                          <p:val>
                                            <p:fltVal val="0"/>
                                          </p:val>
                                        </p:tav>
                                        <p:tav tm="100000">
                                          <p:val>
                                            <p:strVal val="#ppt_w"/>
                                          </p:val>
                                        </p:tav>
                                      </p:tavLst>
                                    </p:anim>
                                    <p:anim calcmode="lin" valueType="num">
                                      <p:cBhvr>
                                        <p:cTn id="18" dur="1000" fill="hold"/>
                                        <p:tgtEl>
                                          <p:spTgt spid="131"/>
                                        </p:tgtEl>
                                        <p:attrNameLst>
                                          <p:attrName>ppt_h</p:attrName>
                                        </p:attrNameLst>
                                      </p:cBhvr>
                                      <p:tavLst>
                                        <p:tav tm="0">
                                          <p:val>
                                            <p:fltVal val="0"/>
                                          </p:val>
                                        </p:tav>
                                        <p:tav tm="100000">
                                          <p:val>
                                            <p:strVal val="#ppt_h"/>
                                          </p:val>
                                        </p:tav>
                                      </p:tavLst>
                                    </p:anim>
                                    <p:animEffect transition="in" filter="fade">
                                      <p:cBhvr>
                                        <p:cTn id="19" dur="1000"/>
                                        <p:tgtEl>
                                          <p:spTgt spid="13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32"/>
                                        </p:tgtEl>
                                        <p:attrNameLst>
                                          <p:attrName>style.visibility</p:attrName>
                                        </p:attrNameLst>
                                      </p:cBhvr>
                                      <p:to>
                                        <p:strVal val="visible"/>
                                      </p:to>
                                    </p:set>
                                    <p:anim calcmode="lin" valueType="num">
                                      <p:cBhvr additive="base">
                                        <p:cTn id="24" dur="1250" fill="hold"/>
                                        <p:tgtEl>
                                          <p:spTgt spid="132"/>
                                        </p:tgtEl>
                                        <p:attrNameLst>
                                          <p:attrName>ppt_x</p:attrName>
                                        </p:attrNameLst>
                                      </p:cBhvr>
                                      <p:tavLst>
                                        <p:tav tm="0">
                                          <p:val>
                                            <p:strVal val="0-#ppt_w/2"/>
                                          </p:val>
                                        </p:tav>
                                        <p:tav tm="100000">
                                          <p:val>
                                            <p:strVal val="#ppt_x"/>
                                          </p:val>
                                        </p:tav>
                                      </p:tavLst>
                                    </p:anim>
                                    <p:anim calcmode="lin" valueType="num">
                                      <p:cBhvr additive="base">
                                        <p:cTn id="25" dur="1250" fill="hold"/>
                                        <p:tgtEl>
                                          <p:spTgt spid="132"/>
                                        </p:tgtEl>
                                        <p:attrNameLst>
                                          <p:attrName>ppt_y</p:attrName>
                                        </p:attrNameLst>
                                      </p:cBhvr>
                                      <p:tavLst>
                                        <p:tav tm="0">
                                          <p:val>
                                            <p:strVal val="#ppt_y"/>
                                          </p:val>
                                        </p:tav>
                                        <p:tav tm="100000">
                                          <p:val>
                                            <p:strVal val="#ppt_y"/>
                                          </p:val>
                                        </p:tav>
                                      </p:tavLst>
                                    </p:anim>
                                  </p:childTnLst>
                                </p:cTn>
                              </p:par>
                              <p:par>
                                <p:cTn id="26" presetID="32" presetClass="emph" presetSubtype="0" repeatCount="3000" fill="hold" nodeType="withEffect">
                                  <p:stCondLst>
                                    <p:cond delay="0"/>
                                  </p:stCondLst>
                                  <p:childTnLst>
                                    <p:animRot by="120000">
                                      <p:cBhvr>
                                        <p:cTn id="27" dur="100" fill="hold">
                                          <p:stCondLst>
                                            <p:cond delay="0"/>
                                          </p:stCondLst>
                                        </p:cTn>
                                        <p:tgtEl>
                                          <p:spTgt spid="132"/>
                                        </p:tgtEl>
                                        <p:attrNameLst>
                                          <p:attrName>r</p:attrName>
                                        </p:attrNameLst>
                                      </p:cBhvr>
                                    </p:animRot>
                                    <p:animRot by="-240000">
                                      <p:cBhvr>
                                        <p:cTn id="28" dur="200" fill="hold">
                                          <p:stCondLst>
                                            <p:cond delay="200"/>
                                          </p:stCondLst>
                                        </p:cTn>
                                        <p:tgtEl>
                                          <p:spTgt spid="132"/>
                                        </p:tgtEl>
                                        <p:attrNameLst>
                                          <p:attrName>r</p:attrName>
                                        </p:attrNameLst>
                                      </p:cBhvr>
                                    </p:animRot>
                                    <p:animRot by="240000">
                                      <p:cBhvr>
                                        <p:cTn id="29" dur="200" fill="hold">
                                          <p:stCondLst>
                                            <p:cond delay="400"/>
                                          </p:stCondLst>
                                        </p:cTn>
                                        <p:tgtEl>
                                          <p:spTgt spid="132"/>
                                        </p:tgtEl>
                                        <p:attrNameLst>
                                          <p:attrName>r</p:attrName>
                                        </p:attrNameLst>
                                      </p:cBhvr>
                                    </p:animRot>
                                    <p:animRot by="-240000">
                                      <p:cBhvr>
                                        <p:cTn id="30" dur="200" fill="hold">
                                          <p:stCondLst>
                                            <p:cond delay="600"/>
                                          </p:stCondLst>
                                        </p:cTn>
                                        <p:tgtEl>
                                          <p:spTgt spid="132"/>
                                        </p:tgtEl>
                                        <p:attrNameLst>
                                          <p:attrName>r</p:attrName>
                                        </p:attrNameLst>
                                      </p:cBhvr>
                                    </p:animRot>
                                    <p:animRot by="120000">
                                      <p:cBhvr>
                                        <p:cTn id="31" dur="200" fill="hold">
                                          <p:stCondLst>
                                            <p:cond delay="800"/>
                                          </p:stCondLst>
                                        </p:cTn>
                                        <p:tgtEl>
                                          <p:spTgt spid="132"/>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grpId="0" nodeType="clickEffect">
                                  <p:stCondLst>
                                    <p:cond delay="0"/>
                                  </p:stCondLst>
                                  <p:iterate type="lt">
                                    <p:tmPct val="10000"/>
                                  </p:iterate>
                                  <p:childTnLst>
                                    <p:set>
                                      <p:cBhvr>
                                        <p:cTn id="35" dur="1" fill="hold">
                                          <p:stCondLst>
                                            <p:cond delay="0"/>
                                          </p:stCondLst>
                                        </p:cTn>
                                        <p:tgtEl>
                                          <p:spTgt spid="133"/>
                                        </p:tgtEl>
                                        <p:attrNameLst>
                                          <p:attrName>style.visibility</p:attrName>
                                        </p:attrNameLst>
                                      </p:cBhvr>
                                      <p:to>
                                        <p:strVal val="visible"/>
                                      </p:to>
                                    </p:set>
                                    <p:anim calcmode="lin" valueType="num">
                                      <p:cBhvr additive="base">
                                        <p:cTn id="36" dur="500" fill="hold"/>
                                        <p:tgtEl>
                                          <p:spTgt spid="133"/>
                                        </p:tgtEl>
                                        <p:attrNameLst>
                                          <p:attrName>ppt_x</p:attrName>
                                        </p:attrNameLst>
                                      </p:cBhvr>
                                      <p:tavLst>
                                        <p:tav tm="0">
                                          <p:val>
                                            <p:strVal val="#ppt_x"/>
                                          </p:val>
                                        </p:tav>
                                        <p:tav tm="100000">
                                          <p:val>
                                            <p:strVal val="#ppt_x"/>
                                          </p:val>
                                        </p:tav>
                                      </p:tavLst>
                                    </p:anim>
                                    <p:anim calcmode="lin" valueType="num">
                                      <p:cBhvr additive="base">
                                        <p:cTn id="37" dur="500" fill="hold"/>
                                        <p:tgtEl>
                                          <p:spTgt spid="13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iterate type="lt">
                                    <p:tmPct val="10000"/>
                                  </p:iterate>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0-#ppt_h/2"/>
                                          </p:val>
                                        </p:tav>
                                        <p:tav tm="100000">
                                          <p:val>
                                            <p:strVal val="#ppt_y"/>
                                          </p:val>
                                        </p:tav>
                                      </p:tavLst>
                                    </p:anim>
                                  </p:childTnLst>
                                </p:cTn>
                              </p:par>
                            </p:childTnLst>
                          </p:cTn>
                        </p:par>
                        <p:par>
                          <p:cTn id="42" fill="hold">
                            <p:stCondLst>
                              <p:cond delay="1050"/>
                            </p:stCondLst>
                            <p:childTnLst>
                              <p:par>
                                <p:cTn id="43" presetID="34" presetClass="emph" presetSubtype="0" fill="hold" grpId="1" nodeType="afterEffect">
                                  <p:stCondLst>
                                    <p:cond delay="0"/>
                                  </p:stCondLst>
                                  <p:iterate type="lt">
                                    <p:tmPct val="10000"/>
                                  </p:iterate>
                                  <p:childTnLst>
                                    <p:animMotion origin="layout" path="M 0.0 0.0 L 0.0 -0.07213" pathEditMode="relative" ptsTypes="">
                                      <p:cBhvr>
                                        <p:cTn id="44" dur="250" accel="50000" decel="50000" autoRev="1" fill="hold">
                                          <p:stCondLst>
                                            <p:cond delay="0"/>
                                          </p:stCondLst>
                                        </p:cTn>
                                        <p:tgtEl>
                                          <p:spTgt spid="133"/>
                                        </p:tgtEl>
                                        <p:attrNameLst>
                                          <p:attrName>ppt_x</p:attrName>
                                          <p:attrName>ppt_y</p:attrName>
                                        </p:attrNameLst>
                                      </p:cBhvr>
                                    </p:animMotion>
                                    <p:animRot by="1500000">
                                      <p:cBhvr>
                                        <p:cTn id="45" dur="125" fill="hold">
                                          <p:stCondLst>
                                            <p:cond delay="0"/>
                                          </p:stCondLst>
                                        </p:cTn>
                                        <p:tgtEl>
                                          <p:spTgt spid="133"/>
                                        </p:tgtEl>
                                        <p:attrNameLst>
                                          <p:attrName>r</p:attrName>
                                        </p:attrNameLst>
                                      </p:cBhvr>
                                    </p:animRot>
                                    <p:animRot by="-1500000">
                                      <p:cBhvr>
                                        <p:cTn id="46" dur="125" fill="hold">
                                          <p:stCondLst>
                                            <p:cond delay="125"/>
                                          </p:stCondLst>
                                        </p:cTn>
                                        <p:tgtEl>
                                          <p:spTgt spid="133"/>
                                        </p:tgtEl>
                                        <p:attrNameLst>
                                          <p:attrName>r</p:attrName>
                                        </p:attrNameLst>
                                      </p:cBhvr>
                                    </p:animRot>
                                    <p:animRot by="-1500000">
                                      <p:cBhvr>
                                        <p:cTn id="47" dur="125" fill="hold">
                                          <p:stCondLst>
                                            <p:cond delay="250"/>
                                          </p:stCondLst>
                                        </p:cTn>
                                        <p:tgtEl>
                                          <p:spTgt spid="133"/>
                                        </p:tgtEl>
                                        <p:attrNameLst>
                                          <p:attrName>r</p:attrName>
                                        </p:attrNameLst>
                                      </p:cBhvr>
                                    </p:animRot>
                                    <p:animRot by="1500000">
                                      <p:cBhvr>
                                        <p:cTn id="48" dur="125" fill="hold">
                                          <p:stCondLst>
                                            <p:cond delay="375"/>
                                          </p:stCondLst>
                                        </p:cTn>
                                        <p:tgtEl>
                                          <p:spTgt spid="133"/>
                                        </p:tgtEl>
                                        <p:attrNameLst>
                                          <p:attrName>r</p:attrName>
                                        </p:attrNameLst>
                                      </p:cBhvr>
                                    </p:animRot>
                                  </p:childTnLst>
                                </p:cTn>
                              </p:par>
                              <p:par>
                                <p:cTn id="49" presetID="34" presetClass="emph" presetSubtype="0" fill="hold" grpId="1" nodeType="withEffect">
                                  <p:stCondLst>
                                    <p:cond delay="0"/>
                                  </p:stCondLst>
                                  <p:iterate type="lt">
                                    <p:tmPct val="10000"/>
                                  </p:iterate>
                                  <p:childTnLst>
                                    <p:animMotion origin="layout" path="M 2.08333E-7 -4.44444E-6 L 2.08333E-7 -0.07222 " pathEditMode="relative" rAng="0" ptsTypes="AA">
                                      <p:cBhvr>
                                        <p:cTn id="50" dur="250" accel="50000" decel="50000" autoRev="1" fill="hold">
                                          <p:stCondLst>
                                            <p:cond delay="0"/>
                                          </p:stCondLst>
                                        </p:cTn>
                                        <p:tgtEl>
                                          <p:spTgt spid="4"/>
                                        </p:tgtEl>
                                        <p:attrNameLst>
                                          <p:attrName>ppt_x</p:attrName>
                                          <p:attrName>ppt_y</p:attrName>
                                        </p:attrNameLst>
                                      </p:cBhvr>
                                      <p:rCtr x="0" y="-3611"/>
                                    </p:animMotion>
                                    <p:animRot by="1500000">
                                      <p:cBhvr>
                                        <p:cTn id="51" dur="125" fill="hold">
                                          <p:stCondLst>
                                            <p:cond delay="0"/>
                                          </p:stCondLst>
                                        </p:cTn>
                                        <p:tgtEl>
                                          <p:spTgt spid="4"/>
                                        </p:tgtEl>
                                        <p:attrNameLst>
                                          <p:attrName>r</p:attrName>
                                        </p:attrNameLst>
                                      </p:cBhvr>
                                    </p:animRot>
                                    <p:animRot by="-1500000">
                                      <p:cBhvr>
                                        <p:cTn id="52" dur="125" fill="hold">
                                          <p:stCondLst>
                                            <p:cond delay="125"/>
                                          </p:stCondLst>
                                        </p:cTn>
                                        <p:tgtEl>
                                          <p:spTgt spid="4"/>
                                        </p:tgtEl>
                                        <p:attrNameLst>
                                          <p:attrName>r</p:attrName>
                                        </p:attrNameLst>
                                      </p:cBhvr>
                                    </p:animRot>
                                    <p:animRot by="-1500000">
                                      <p:cBhvr>
                                        <p:cTn id="53" dur="125" fill="hold">
                                          <p:stCondLst>
                                            <p:cond delay="250"/>
                                          </p:stCondLst>
                                        </p:cTn>
                                        <p:tgtEl>
                                          <p:spTgt spid="4"/>
                                        </p:tgtEl>
                                        <p:attrNameLst>
                                          <p:attrName>r</p:attrName>
                                        </p:attrNameLst>
                                      </p:cBhvr>
                                    </p:animRot>
                                    <p:animRot by="1500000">
                                      <p:cBhvr>
                                        <p:cTn id="54" dur="125" fill="hold">
                                          <p:stCondLst>
                                            <p:cond delay="375"/>
                                          </p:stCondLst>
                                        </p:cTn>
                                        <p:tgtEl>
                                          <p:spTgt spid="4"/>
                                        </p:tgtEl>
                                        <p:attrNameLst>
                                          <p:attrName>r</p:attrName>
                                        </p:attrNameLst>
                                      </p:cBhvr>
                                    </p:animRot>
                                  </p:childTnLst>
                                </p:cTn>
                              </p:par>
                            </p:childTnLst>
                          </p:cTn>
                        </p:par>
                        <p:par>
                          <p:cTn id="55" fill="hold">
                            <p:stCondLst>
                              <p:cond delay="2100"/>
                            </p:stCondLst>
                            <p:childTnLst>
                              <p:par>
                                <p:cTn id="56" presetID="32" presetClass="emph" presetSubtype="0" repeatCount="2000" fill="hold" grpId="2" nodeType="afterEffect">
                                  <p:stCondLst>
                                    <p:cond delay="0"/>
                                  </p:stCondLst>
                                  <p:iterate type="lt">
                                    <p:tmPct val="0"/>
                                  </p:iterate>
                                  <p:childTnLst>
                                    <p:animRot by="120000">
                                      <p:cBhvr>
                                        <p:cTn id="57" dur="125" fill="hold">
                                          <p:stCondLst>
                                            <p:cond delay="0"/>
                                          </p:stCondLst>
                                        </p:cTn>
                                        <p:tgtEl>
                                          <p:spTgt spid="133"/>
                                        </p:tgtEl>
                                        <p:attrNameLst>
                                          <p:attrName>r</p:attrName>
                                        </p:attrNameLst>
                                      </p:cBhvr>
                                    </p:animRot>
                                    <p:animRot by="-240000">
                                      <p:cBhvr>
                                        <p:cTn id="58" dur="250" fill="hold">
                                          <p:stCondLst>
                                            <p:cond delay="250"/>
                                          </p:stCondLst>
                                        </p:cTn>
                                        <p:tgtEl>
                                          <p:spTgt spid="133"/>
                                        </p:tgtEl>
                                        <p:attrNameLst>
                                          <p:attrName>r</p:attrName>
                                        </p:attrNameLst>
                                      </p:cBhvr>
                                    </p:animRot>
                                    <p:animRot by="240000">
                                      <p:cBhvr>
                                        <p:cTn id="59" dur="250" fill="hold">
                                          <p:stCondLst>
                                            <p:cond delay="500"/>
                                          </p:stCondLst>
                                        </p:cTn>
                                        <p:tgtEl>
                                          <p:spTgt spid="133"/>
                                        </p:tgtEl>
                                        <p:attrNameLst>
                                          <p:attrName>r</p:attrName>
                                        </p:attrNameLst>
                                      </p:cBhvr>
                                    </p:animRot>
                                    <p:animRot by="-240000">
                                      <p:cBhvr>
                                        <p:cTn id="60" dur="250" fill="hold">
                                          <p:stCondLst>
                                            <p:cond delay="750"/>
                                          </p:stCondLst>
                                        </p:cTn>
                                        <p:tgtEl>
                                          <p:spTgt spid="133"/>
                                        </p:tgtEl>
                                        <p:attrNameLst>
                                          <p:attrName>r</p:attrName>
                                        </p:attrNameLst>
                                      </p:cBhvr>
                                    </p:animRot>
                                    <p:animRot by="120000">
                                      <p:cBhvr>
                                        <p:cTn id="61" dur="250" fill="hold">
                                          <p:stCondLst>
                                            <p:cond delay="1000"/>
                                          </p:stCondLst>
                                        </p:cTn>
                                        <p:tgtEl>
                                          <p:spTgt spid="133"/>
                                        </p:tgtEl>
                                        <p:attrNameLst>
                                          <p:attrName>r</p:attrName>
                                        </p:attrNameLst>
                                      </p:cBhvr>
                                    </p:animRot>
                                  </p:childTnLst>
                                </p:cTn>
                              </p:par>
                              <p:par>
                                <p:cTn id="62" presetID="32" presetClass="emph" presetSubtype="0" repeatCount="2000" fill="hold" grpId="2" nodeType="withEffect">
                                  <p:stCondLst>
                                    <p:cond delay="0"/>
                                  </p:stCondLst>
                                  <p:iterate type="lt">
                                    <p:tmPct val="0"/>
                                  </p:iterate>
                                  <p:childTnLst>
                                    <p:animRot by="120000">
                                      <p:cBhvr>
                                        <p:cTn id="63" dur="125" fill="hold">
                                          <p:stCondLst>
                                            <p:cond delay="0"/>
                                          </p:stCondLst>
                                        </p:cTn>
                                        <p:tgtEl>
                                          <p:spTgt spid="4"/>
                                        </p:tgtEl>
                                        <p:attrNameLst>
                                          <p:attrName>r</p:attrName>
                                        </p:attrNameLst>
                                      </p:cBhvr>
                                    </p:animRot>
                                    <p:animRot by="-240000">
                                      <p:cBhvr>
                                        <p:cTn id="64" dur="250" fill="hold">
                                          <p:stCondLst>
                                            <p:cond delay="250"/>
                                          </p:stCondLst>
                                        </p:cTn>
                                        <p:tgtEl>
                                          <p:spTgt spid="4"/>
                                        </p:tgtEl>
                                        <p:attrNameLst>
                                          <p:attrName>r</p:attrName>
                                        </p:attrNameLst>
                                      </p:cBhvr>
                                    </p:animRot>
                                    <p:animRot by="240000">
                                      <p:cBhvr>
                                        <p:cTn id="65" dur="250" fill="hold">
                                          <p:stCondLst>
                                            <p:cond delay="500"/>
                                          </p:stCondLst>
                                        </p:cTn>
                                        <p:tgtEl>
                                          <p:spTgt spid="4"/>
                                        </p:tgtEl>
                                        <p:attrNameLst>
                                          <p:attrName>r</p:attrName>
                                        </p:attrNameLst>
                                      </p:cBhvr>
                                    </p:animRot>
                                    <p:animRot by="-240000">
                                      <p:cBhvr>
                                        <p:cTn id="66" dur="250" fill="hold">
                                          <p:stCondLst>
                                            <p:cond delay="750"/>
                                          </p:stCondLst>
                                        </p:cTn>
                                        <p:tgtEl>
                                          <p:spTgt spid="4"/>
                                        </p:tgtEl>
                                        <p:attrNameLst>
                                          <p:attrName>r</p:attrName>
                                        </p:attrNameLst>
                                      </p:cBhvr>
                                    </p:animRot>
                                    <p:animRot by="120000">
                                      <p:cBhvr>
                                        <p:cTn id="67" dur="250" fill="hold">
                                          <p:stCondLst>
                                            <p:cond delay="1000"/>
                                          </p:stCondLst>
                                        </p:cTn>
                                        <p:tgtEl>
                                          <p:spTgt spid="4"/>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 presetClass="entr" presetSubtype="1" fill="hold" grpId="0" nodeType="clickEffect">
                                  <p:stCondLst>
                                    <p:cond delay="0"/>
                                  </p:stCondLst>
                                  <p:iterate type="lt">
                                    <p:tmPct val="10000"/>
                                  </p:iterate>
                                  <p:childTnLst>
                                    <p:set>
                                      <p:cBhvr>
                                        <p:cTn id="71" dur="1" fill="hold">
                                          <p:stCondLst>
                                            <p:cond delay="0"/>
                                          </p:stCondLst>
                                        </p:cTn>
                                        <p:tgtEl>
                                          <p:spTgt spid="2"/>
                                        </p:tgtEl>
                                        <p:attrNameLst>
                                          <p:attrName>style.visibility</p:attrName>
                                        </p:attrNameLst>
                                      </p:cBhvr>
                                      <p:to>
                                        <p:strVal val="visible"/>
                                      </p:to>
                                    </p:set>
                                    <p:anim calcmode="lin" valueType="num">
                                      <p:cBhvr additive="base">
                                        <p:cTn id="72" dur="500" fill="hold"/>
                                        <p:tgtEl>
                                          <p:spTgt spid="2"/>
                                        </p:tgtEl>
                                        <p:attrNameLst>
                                          <p:attrName>ppt_x</p:attrName>
                                        </p:attrNameLst>
                                      </p:cBhvr>
                                      <p:tavLst>
                                        <p:tav tm="0">
                                          <p:val>
                                            <p:strVal val="#ppt_x"/>
                                          </p:val>
                                        </p:tav>
                                        <p:tav tm="100000">
                                          <p:val>
                                            <p:strVal val="#ppt_x"/>
                                          </p:val>
                                        </p:tav>
                                      </p:tavLst>
                                    </p:anim>
                                    <p:anim calcmode="lin" valueType="num">
                                      <p:cBhvr additive="base">
                                        <p:cTn id="73" dur="500" fill="hold"/>
                                        <p:tgtEl>
                                          <p:spTgt spid="2"/>
                                        </p:tgtEl>
                                        <p:attrNameLst>
                                          <p:attrName>ppt_y</p:attrName>
                                        </p:attrNameLst>
                                      </p:cBhvr>
                                      <p:tavLst>
                                        <p:tav tm="0">
                                          <p:val>
                                            <p:strVal val="0-#ppt_h/2"/>
                                          </p:val>
                                        </p:tav>
                                        <p:tav tm="100000">
                                          <p:val>
                                            <p:strVal val="#ppt_y"/>
                                          </p:val>
                                        </p:tav>
                                      </p:tavLst>
                                    </p:anim>
                                  </p:childTnLst>
                                </p:cTn>
                              </p:par>
                              <p:par>
                                <p:cTn id="74" presetID="2" presetClass="entr" presetSubtype="1" fill="hold" grpId="0" nodeType="withEffect">
                                  <p:stCondLst>
                                    <p:cond delay="0"/>
                                  </p:stCondLst>
                                  <p:iterate type="lt">
                                    <p:tmPct val="10000"/>
                                  </p:iterate>
                                  <p:childTnLst>
                                    <p:set>
                                      <p:cBhvr>
                                        <p:cTn id="75" dur="1" fill="hold">
                                          <p:stCondLst>
                                            <p:cond delay="0"/>
                                          </p:stCondLst>
                                        </p:cTn>
                                        <p:tgtEl>
                                          <p:spTgt spid="134"/>
                                        </p:tgtEl>
                                        <p:attrNameLst>
                                          <p:attrName>style.visibility</p:attrName>
                                        </p:attrNameLst>
                                      </p:cBhvr>
                                      <p:to>
                                        <p:strVal val="visible"/>
                                      </p:to>
                                    </p:set>
                                    <p:anim calcmode="lin" valueType="num">
                                      <p:cBhvr additive="base">
                                        <p:cTn id="76" dur="500" fill="hold"/>
                                        <p:tgtEl>
                                          <p:spTgt spid="134"/>
                                        </p:tgtEl>
                                        <p:attrNameLst>
                                          <p:attrName>ppt_x</p:attrName>
                                        </p:attrNameLst>
                                      </p:cBhvr>
                                      <p:tavLst>
                                        <p:tav tm="0">
                                          <p:val>
                                            <p:strVal val="#ppt_x"/>
                                          </p:val>
                                        </p:tav>
                                        <p:tav tm="100000">
                                          <p:val>
                                            <p:strVal val="#ppt_x"/>
                                          </p:val>
                                        </p:tav>
                                      </p:tavLst>
                                    </p:anim>
                                    <p:anim calcmode="lin" valueType="num">
                                      <p:cBhvr additive="base">
                                        <p:cTn id="77" dur="500" fill="hold"/>
                                        <p:tgtEl>
                                          <p:spTgt spid="134"/>
                                        </p:tgtEl>
                                        <p:attrNameLst>
                                          <p:attrName>ppt_y</p:attrName>
                                        </p:attrNameLst>
                                      </p:cBhvr>
                                      <p:tavLst>
                                        <p:tav tm="0">
                                          <p:val>
                                            <p:strVal val="0-#ppt_h/2"/>
                                          </p:val>
                                        </p:tav>
                                        <p:tav tm="100000">
                                          <p:val>
                                            <p:strVal val="#ppt_y"/>
                                          </p:val>
                                        </p:tav>
                                      </p:tavLst>
                                    </p:anim>
                                  </p:childTnLst>
                                </p:cTn>
                              </p:par>
                            </p:childTnLst>
                          </p:cTn>
                        </p:par>
                        <p:par>
                          <p:cTn id="78" fill="hold">
                            <p:stCondLst>
                              <p:cond delay="1700"/>
                            </p:stCondLst>
                            <p:childTnLst>
                              <p:par>
                                <p:cTn id="79" presetID="34" presetClass="emph" presetSubtype="0" fill="hold" grpId="1" nodeType="afterEffect">
                                  <p:stCondLst>
                                    <p:cond delay="0"/>
                                  </p:stCondLst>
                                  <p:iterate type="lt">
                                    <p:tmPct val="10000"/>
                                  </p:iterate>
                                  <p:childTnLst>
                                    <p:animMotion origin="layout" path="M 5E-6 -1.11111E-6 L 5E-6 -0.07222 " pathEditMode="relative" rAng="0" ptsTypes="AA">
                                      <p:cBhvr>
                                        <p:cTn id="80" dur="250" accel="50000" decel="50000" autoRev="1" fill="hold">
                                          <p:stCondLst>
                                            <p:cond delay="0"/>
                                          </p:stCondLst>
                                        </p:cTn>
                                        <p:tgtEl>
                                          <p:spTgt spid="2"/>
                                        </p:tgtEl>
                                        <p:attrNameLst>
                                          <p:attrName>ppt_x</p:attrName>
                                          <p:attrName>ppt_y</p:attrName>
                                        </p:attrNameLst>
                                      </p:cBhvr>
                                      <p:rCtr x="0" y="-3611"/>
                                    </p:animMotion>
                                    <p:animRot by="1500000">
                                      <p:cBhvr>
                                        <p:cTn id="81" dur="125" fill="hold">
                                          <p:stCondLst>
                                            <p:cond delay="0"/>
                                          </p:stCondLst>
                                        </p:cTn>
                                        <p:tgtEl>
                                          <p:spTgt spid="2"/>
                                        </p:tgtEl>
                                        <p:attrNameLst>
                                          <p:attrName>r</p:attrName>
                                        </p:attrNameLst>
                                      </p:cBhvr>
                                    </p:animRot>
                                    <p:animRot by="-1500000">
                                      <p:cBhvr>
                                        <p:cTn id="82" dur="125" fill="hold">
                                          <p:stCondLst>
                                            <p:cond delay="125"/>
                                          </p:stCondLst>
                                        </p:cTn>
                                        <p:tgtEl>
                                          <p:spTgt spid="2"/>
                                        </p:tgtEl>
                                        <p:attrNameLst>
                                          <p:attrName>r</p:attrName>
                                        </p:attrNameLst>
                                      </p:cBhvr>
                                    </p:animRot>
                                    <p:animRot by="-1500000">
                                      <p:cBhvr>
                                        <p:cTn id="83" dur="125" fill="hold">
                                          <p:stCondLst>
                                            <p:cond delay="250"/>
                                          </p:stCondLst>
                                        </p:cTn>
                                        <p:tgtEl>
                                          <p:spTgt spid="2"/>
                                        </p:tgtEl>
                                        <p:attrNameLst>
                                          <p:attrName>r</p:attrName>
                                        </p:attrNameLst>
                                      </p:cBhvr>
                                    </p:animRot>
                                    <p:animRot by="1500000">
                                      <p:cBhvr>
                                        <p:cTn id="84" dur="125" fill="hold">
                                          <p:stCondLst>
                                            <p:cond delay="375"/>
                                          </p:stCondLst>
                                        </p:cTn>
                                        <p:tgtEl>
                                          <p:spTgt spid="2"/>
                                        </p:tgtEl>
                                        <p:attrNameLst>
                                          <p:attrName>r</p:attrName>
                                        </p:attrNameLst>
                                      </p:cBhvr>
                                    </p:animRot>
                                  </p:childTnLst>
                                </p:cTn>
                              </p:par>
                              <p:par>
                                <p:cTn id="85" presetID="34" presetClass="emph" presetSubtype="0" fill="hold" grpId="1" nodeType="withEffect">
                                  <p:stCondLst>
                                    <p:cond delay="0"/>
                                  </p:stCondLst>
                                  <p:iterate type="lt">
                                    <p:tmPct val="10000"/>
                                  </p:iterate>
                                  <p:childTnLst>
                                    <p:animMotion origin="layout" path="M 5E-6 2.59259E-6 L 5E-6 -0.07222 " pathEditMode="relative" rAng="0" ptsTypes="AA">
                                      <p:cBhvr>
                                        <p:cTn id="86" dur="250" accel="50000" decel="50000" autoRev="1" fill="hold">
                                          <p:stCondLst>
                                            <p:cond delay="0"/>
                                          </p:stCondLst>
                                        </p:cTn>
                                        <p:tgtEl>
                                          <p:spTgt spid="134"/>
                                        </p:tgtEl>
                                        <p:attrNameLst>
                                          <p:attrName>ppt_x</p:attrName>
                                          <p:attrName>ppt_y</p:attrName>
                                        </p:attrNameLst>
                                      </p:cBhvr>
                                      <p:rCtr x="0" y="-3611"/>
                                    </p:animMotion>
                                    <p:animRot by="1500000">
                                      <p:cBhvr>
                                        <p:cTn id="87" dur="125" fill="hold">
                                          <p:stCondLst>
                                            <p:cond delay="0"/>
                                          </p:stCondLst>
                                        </p:cTn>
                                        <p:tgtEl>
                                          <p:spTgt spid="134"/>
                                        </p:tgtEl>
                                        <p:attrNameLst>
                                          <p:attrName>r</p:attrName>
                                        </p:attrNameLst>
                                      </p:cBhvr>
                                    </p:animRot>
                                    <p:animRot by="-1500000">
                                      <p:cBhvr>
                                        <p:cTn id="88" dur="125" fill="hold">
                                          <p:stCondLst>
                                            <p:cond delay="125"/>
                                          </p:stCondLst>
                                        </p:cTn>
                                        <p:tgtEl>
                                          <p:spTgt spid="134"/>
                                        </p:tgtEl>
                                        <p:attrNameLst>
                                          <p:attrName>r</p:attrName>
                                        </p:attrNameLst>
                                      </p:cBhvr>
                                    </p:animRot>
                                    <p:animRot by="-1500000">
                                      <p:cBhvr>
                                        <p:cTn id="89" dur="125" fill="hold">
                                          <p:stCondLst>
                                            <p:cond delay="250"/>
                                          </p:stCondLst>
                                        </p:cTn>
                                        <p:tgtEl>
                                          <p:spTgt spid="134"/>
                                        </p:tgtEl>
                                        <p:attrNameLst>
                                          <p:attrName>r</p:attrName>
                                        </p:attrNameLst>
                                      </p:cBhvr>
                                    </p:animRot>
                                    <p:animRot by="1500000">
                                      <p:cBhvr>
                                        <p:cTn id="90" dur="125" fill="hold">
                                          <p:stCondLst>
                                            <p:cond delay="375"/>
                                          </p:stCondLst>
                                        </p:cTn>
                                        <p:tgtEl>
                                          <p:spTgt spid="134"/>
                                        </p:tgtEl>
                                        <p:attrNameLst>
                                          <p:attrName>r</p:attrName>
                                        </p:attrNameLst>
                                      </p:cBhvr>
                                    </p:animRot>
                                  </p:childTnLst>
                                </p:cTn>
                              </p:par>
                            </p:childTnLst>
                          </p:cTn>
                        </p:par>
                        <p:par>
                          <p:cTn id="91" fill="hold">
                            <p:stCondLst>
                              <p:cond delay="3400"/>
                            </p:stCondLst>
                            <p:childTnLst>
                              <p:par>
                                <p:cTn id="92" presetID="32" presetClass="emph" presetSubtype="0" repeatCount="3000" fill="hold" grpId="2" nodeType="afterEffect">
                                  <p:stCondLst>
                                    <p:cond delay="0"/>
                                  </p:stCondLst>
                                  <p:iterate type="lt">
                                    <p:tmPct val="0"/>
                                  </p:iterate>
                                  <p:childTnLst>
                                    <p:animRot by="120000">
                                      <p:cBhvr>
                                        <p:cTn id="93" dur="200" fill="hold">
                                          <p:stCondLst>
                                            <p:cond delay="0"/>
                                          </p:stCondLst>
                                        </p:cTn>
                                        <p:tgtEl>
                                          <p:spTgt spid="2"/>
                                        </p:tgtEl>
                                        <p:attrNameLst>
                                          <p:attrName>r</p:attrName>
                                        </p:attrNameLst>
                                      </p:cBhvr>
                                    </p:animRot>
                                    <p:animRot by="-240000">
                                      <p:cBhvr>
                                        <p:cTn id="94" dur="400" fill="hold">
                                          <p:stCondLst>
                                            <p:cond delay="400"/>
                                          </p:stCondLst>
                                        </p:cTn>
                                        <p:tgtEl>
                                          <p:spTgt spid="2"/>
                                        </p:tgtEl>
                                        <p:attrNameLst>
                                          <p:attrName>r</p:attrName>
                                        </p:attrNameLst>
                                      </p:cBhvr>
                                    </p:animRot>
                                    <p:animRot by="240000">
                                      <p:cBhvr>
                                        <p:cTn id="95" dur="400" fill="hold">
                                          <p:stCondLst>
                                            <p:cond delay="800"/>
                                          </p:stCondLst>
                                        </p:cTn>
                                        <p:tgtEl>
                                          <p:spTgt spid="2"/>
                                        </p:tgtEl>
                                        <p:attrNameLst>
                                          <p:attrName>r</p:attrName>
                                        </p:attrNameLst>
                                      </p:cBhvr>
                                    </p:animRot>
                                    <p:animRot by="-240000">
                                      <p:cBhvr>
                                        <p:cTn id="96" dur="400" fill="hold">
                                          <p:stCondLst>
                                            <p:cond delay="1200"/>
                                          </p:stCondLst>
                                        </p:cTn>
                                        <p:tgtEl>
                                          <p:spTgt spid="2"/>
                                        </p:tgtEl>
                                        <p:attrNameLst>
                                          <p:attrName>r</p:attrName>
                                        </p:attrNameLst>
                                      </p:cBhvr>
                                    </p:animRot>
                                    <p:animRot by="120000">
                                      <p:cBhvr>
                                        <p:cTn id="97" dur="400" fill="hold">
                                          <p:stCondLst>
                                            <p:cond delay="1600"/>
                                          </p:stCondLst>
                                        </p:cTn>
                                        <p:tgtEl>
                                          <p:spTgt spid="2"/>
                                        </p:tgtEl>
                                        <p:attrNameLst>
                                          <p:attrName>r</p:attrName>
                                        </p:attrNameLst>
                                      </p:cBhvr>
                                    </p:animRot>
                                  </p:childTnLst>
                                </p:cTn>
                              </p:par>
                              <p:par>
                                <p:cTn id="98" presetID="32" presetClass="emph" presetSubtype="0" repeatCount="3000" fill="hold" grpId="2" nodeType="withEffect">
                                  <p:stCondLst>
                                    <p:cond delay="0"/>
                                  </p:stCondLst>
                                  <p:iterate type="lt">
                                    <p:tmPct val="0"/>
                                  </p:iterate>
                                  <p:childTnLst>
                                    <p:animRot by="120000">
                                      <p:cBhvr>
                                        <p:cTn id="99" dur="200" fill="hold">
                                          <p:stCondLst>
                                            <p:cond delay="0"/>
                                          </p:stCondLst>
                                        </p:cTn>
                                        <p:tgtEl>
                                          <p:spTgt spid="134"/>
                                        </p:tgtEl>
                                        <p:attrNameLst>
                                          <p:attrName>r</p:attrName>
                                        </p:attrNameLst>
                                      </p:cBhvr>
                                    </p:animRot>
                                    <p:animRot by="-240000">
                                      <p:cBhvr>
                                        <p:cTn id="100" dur="400" fill="hold">
                                          <p:stCondLst>
                                            <p:cond delay="400"/>
                                          </p:stCondLst>
                                        </p:cTn>
                                        <p:tgtEl>
                                          <p:spTgt spid="134"/>
                                        </p:tgtEl>
                                        <p:attrNameLst>
                                          <p:attrName>r</p:attrName>
                                        </p:attrNameLst>
                                      </p:cBhvr>
                                    </p:animRot>
                                    <p:animRot by="240000">
                                      <p:cBhvr>
                                        <p:cTn id="101" dur="400" fill="hold">
                                          <p:stCondLst>
                                            <p:cond delay="800"/>
                                          </p:stCondLst>
                                        </p:cTn>
                                        <p:tgtEl>
                                          <p:spTgt spid="134"/>
                                        </p:tgtEl>
                                        <p:attrNameLst>
                                          <p:attrName>r</p:attrName>
                                        </p:attrNameLst>
                                      </p:cBhvr>
                                    </p:animRot>
                                    <p:animRot by="-240000">
                                      <p:cBhvr>
                                        <p:cTn id="102" dur="400" fill="hold">
                                          <p:stCondLst>
                                            <p:cond delay="1200"/>
                                          </p:stCondLst>
                                        </p:cTn>
                                        <p:tgtEl>
                                          <p:spTgt spid="134"/>
                                        </p:tgtEl>
                                        <p:attrNameLst>
                                          <p:attrName>r</p:attrName>
                                        </p:attrNameLst>
                                      </p:cBhvr>
                                    </p:animRot>
                                    <p:animRot by="120000">
                                      <p:cBhvr>
                                        <p:cTn id="103" dur="400" fill="hold">
                                          <p:stCondLst>
                                            <p:cond delay="1600"/>
                                          </p:stCondLst>
                                        </p:cTn>
                                        <p:tgtEl>
                                          <p:spTgt spid="1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3" grpId="1"/>
      <p:bldP spid="133" grpId="2"/>
      <p:bldP spid="134" grpId="0"/>
      <p:bldP spid="134" grpId="1"/>
      <p:bldP spid="134" grpId="2"/>
      <p:bldP spid="2" grpId="0"/>
      <p:bldP spid="2" grpId="1"/>
      <p:bldP spid="2" grpId="2"/>
      <p:bldP spid="4" grpId="0"/>
      <p:bldP spid="4" grpId="1"/>
      <p:bldP spid="4"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ộ Giao thông yêu cầu tăng cường đảm bảo an toàn giao thông dịp 2/9 - Báo  Kinh tế đô thị">
            <a:extLst>
              <a:ext uri="{FF2B5EF4-FFF2-40B4-BE49-F238E27FC236}">
                <a16:creationId xmlns:a16="http://schemas.microsoft.com/office/drawing/2014/main" id="{7AA81BCD-7671-40A6-FB7F-51953695C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1228725"/>
            <a:ext cx="4092620" cy="2724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Những người lính Biên phòng nơi tuyến đầu chống dịch - Báo Công an Nhân dân  điện tử">
            <a:extLst>
              <a:ext uri="{FF2B5EF4-FFF2-40B4-BE49-F238E27FC236}">
                <a16:creationId xmlns:a16="http://schemas.microsoft.com/office/drawing/2014/main" id="{4340C0A2-DCF3-C7C5-6AEE-569C21DC0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099" y="1268760"/>
            <a:ext cx="4092620" cy="27241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0" name="Picture 8" descr="Chắc tay súng, vững niềm tin với Đảng">
            <a:extLst>
              <a:ext uri="{FF2B5EF4-FFF2-40B4-BE49-F238E27FC236}">
                <a16:creationId xmlns:a16="http://schemas.microsoft.com/office/drawing/2014/main" id="{D795C06E-D781-9AA0-5D0D-842251C54D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0676" y="4038598"/>
            <a:ext cx="4092619" cy="25666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2" name="Picture 10" descr="Xử bút lục là gì ? Khái niệm xử bút lục được hiểu như thế nào ?">
            <a:extLst>
              <a:ext uri="{FF2B5EF4-FFF2-40B4-BE49-F238E27FC236}">
                <a16:creationId xmlns:a16="http://schemas.microsoft.com/office/drawing/2014/main" id="{2782CDE3-9C95-9EB6-3213-949122E8CD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3099" y="4038599"/>
            <a:ext cx="4092619" cy="25666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7" name="Google Shape;3958;p39">
            <a:extLst>
              <a:ext uri="{FF2B5EF4-FFF2-40B4-BE49-F238E27FC236}">
                <a16:creationId xmlns:a16="http://schemas.microsoft.com/office/drawing/2014/main" id="{1F1754CB-CBE0-50F1-3FA7-A9806CF99DED}"/>
              </a:ext>
            </a:extLst>
          </p:cNvPr>
          <p:cNvGrpSpPr/>
          <p:nvPr/>
        </p:nvGrpSpPr>
        <p:grpSpPr>
          <a:xfrm rot="-585918">
            <a:off x="3294328" y="326042"/>
            <a:ext cx="938415" cy="823410"/>
            <a:chOff x="6007652" y="4071639"/>
            <a:chExt cx="602433" cy="642102"/>
          </a:xfrm>
        </p:grpSpPr>
        <p:sp>
          <p:nvSpPr>
            <p:cNvPr id="8" name="Google Shape;3959;p39">
              <a:extLst>
                <a:ext uri="{FF2B5EF4-FFF2-40B4-BE49-F238E27FC236}">
                  <a16:creationId xmlns:a16="http://schemas.microsoft.com/office/drawing/2014/main" id="{C7262894-C091-5D1B-9DB6-9D08C77996A2}"/>
                </a:ext>
              </a:extLst>
            </p:cNvPr>
            <p:cNvSpPr/>
            <p:nvPr/>
          </p:nvSpPr>
          <p:spPr>
            <a:xfrm>
              <a:off x="6007652" y="4071639"/>
              <a:ext cx="602433" cy="642102"/>
            </a:xfrm>
            <a:custGeom>
              <a:avLst/>
              <a:gdLst/>
              <a:ahLst/>
              <a:cxnLst/>
              <a:rect l="l" t="t" r="r" b="b"/>
              <a:pathLst>
                <a:path w="10805" h="11517" extrusionOk="0">
                  <a:moveTo>
                    <a:pt x="5639" y="0"/>
                  </a:moveTo>
                  <a:cubicBezTo>
                    <a:pt x="5483" y="0"/>
                    <a:pt x="5325" y="8"/>
                    <a:pt x="5167" y="24"/>
                  </a:cubicBezTo>
                  <a:cubicBezTo>
                    <a:pt x="4581" y="83"/>
                    <a:pt x="4008" y="250"/>
                    <a:pt x="3465" y="519"/>
                  </a:cubicBezTo>
                  <a:cubicBezTo>
                    <a:pt x="2924" y="786"/>
                    <a:pt x="2425" y="1148"/>
                    <a:pt x="1979" y="1597"/>
                  </a:cubicBezTo>
                  <a:cubicBezTo>
                    <a:pt x="1064" y="2517"/>
                    <a:pt x="418" y="3760"/>
                    <a:pt x="110" y="5193"/>
                  </a:cubicBezTo>
                  <a:cubicBezTo>
                    <a:pt x="1" y="5646"/>
                    <a:pt x="97" y="6084"/>
                    <a:pt x="382" y="6430"/>
                  </a:cubicBezTo>
                  <a:cubicBezTo>
                    <a:pt x="838" y="6983"/>
                    <a:pt x="1607" y="7092"/>
                    <a:pt x="2228" y="7123"/>
                  </a:cubicBezTo>
                  <a:cubicBezTo>
                    <a:pt x="2381" y="7131"/>
                    <a:pt x="2538" y="7134"/>
                    <a:pt x="2698" y="7134"/>
                  </a:cubicBezTo>
                  <a:cubicBezTo>
                    <a:pt x="3131" y="7134"/>
                    <a:pt x="3579" y="7109"/>
                    <a:pt x="3987" y="7087"/>
                  </a:cubicBezTo>
                  <a:cubicBezTo>
                    <a:pt x="4048" y="7084"/>
                    <a:pt x="4115" y="7080"/>
                    <a:pt x="4186" y="7076"/>
                  </a:cubicBezTo>
                  <a:lnTo>
                    <a:pt x="4186" y="7076"/>
                  </a:lnTo>
                  <a:cubicBezTo>
                    <a:pt x="4161" y="7216"/>
                    <a:pt x="4133" y="7360"/>
                    <a:pt x="4105" y="7506"/>
                  </a:cubicBezTo>
                  <a:cubicBezTo>
                    <a:pt x="4015" y="7965"/>
                    <a:pt x="3922" y="8440"/>
                    <a:pt x="3905" y="8932"/>
                  </a:cubicBezTo>
                  <a:cubicBezTo>
                    <a:pt x="3882" y="9577"/>
                    <a:pt x="3997" y="10127"/>
                    <a:pt x="4256" y="10615"/>
                  </a:cubicBezTo>
                  <a:lnTo>
                    <a:pt x="4328" y="10750"/>
                  </a:lnTo>
                  <a:lnTo>
                    <a:pt x="4438" y="10858"/>
                  </a:lnTo>
                  <a:cubicBezTo>
                    <a:pt x="4871" y="11286"/>
                    <a:pt x="5433" y="11516"/>
                    <a:pt x="6039" y="11516"/>
                  </a:cubicBezTo>
                  <a:cubicBezTo>
                    <a:pt x="6107" y="11516"/>
                    <a:pt x="6176" y="11513"/>
                    <a:pt x="6245" y="11508"/>
                  </a:cubicBezTo>
                  <a:cubicBezTo>
                    <a:pt x="6810" y="11459"/>
                    <a:pt x="7367" y="11216"/>
                    <a:pt x="7813" y="10822"/>
                  </a:cubicBezTo>
                  <a:cubicBezTo>
                    <a:pt x="8243" y="10441"/>
                    <a:pt x="8534" y="9943"/>
                    <a:pt x="8632" y="9421"/>
                  </a:cubicBezTo>
                  <a:cubicBezTo>
                    <a:pt x="8740" y="8839"/>
                    <a:pt x="8607" y="8246"/>
                    <a:pt x="8256" y="7740"/>
                  </a:cubicBezTo>
                  <a:cubicBezTo>
                    <a:pt x="8002" y="7192"/>
                    <a:pt x="7774" y="6777"/>
                    <a:pt x="7596" y="6458"/>
                  </a:cubicBezTo>
                  <a:cubicBezTo>
                    <a:pt x="7654" y="6440"/>
                    <a:pt x="7711" y="6422"/>
                    <a:pt x="7767" y="6404"/>
                  </a:cubicBezTo>
                  <a:cubicBezTo>
                    <a:pt x="8053" y="6315"/>
                    <a:pt x="8407" y="6203"/>
                    <a:pt x="8830" y="6060"/>
                  </a:cubicBezTo>
                  <a:lnTo>
                    <a:pt x="8934" y="6025"/>
                  </a:lnTo>
                  <a:lnTo>
                    <a:pt x="9024" y="5969"/>
                  </a:lnTo>
                  <a:cubicBezTo>
                    <a:pt x="9064" y="5949"/>
                    <a:pt x="9184" y="5906"/>
                    <a:pt x="9264" y="5876"/>
                  </a:cubicBezTo>
                  <a:cubicBezTo>
                    <a:pt x="9518" y="5785"/>
                    <a:pt x="9835" y="5671"/>
                    <a:pt x="10113" y="5457"/>
                  </a:cubicBezTo>
                  <a:cubicBezTo>
                    <a:pt x="10597" y="5084"/>
                    <a:pt x="10805" y="4532"/>
                    <a:pt x="10681" y="3940"/>
                  </a:cubicBezTo>
                  <a:lnTo>
                    <a:pt x="10659" y="3839"/>
                  </a:lnTo>
                  <a:lnTo>
                    <a:pt x="10618" y="3745"/>
                  </a:lnTo>
                  <a:cubicBezTo>
                    <a:pt x="10337" y="3097"/>
                    <a:pt x="9993" y="2519"/>
                    <a:pt x="9596" y="2023"/>
                  </a:cubicBezTo>
                  <a:cubicBezTo>
                    <a:pt x="9207" y="1537"/>
                    <a:pt x="8765" y="1129"/>
                    <a:pt x="8283" y="810"/>
                  </a:cubicBezTo>
                  <a:cubicBezTo>
                    <a:pt x="7475" y="276"/>
                    <a:pt x="6569" y="0"/>
                    <a:pt x="5639"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3960;p39">
              <a:extLst>
                <a:ext uri="{FF2B5EF4-FFF2-40B4-BE49-F238E27FC236}">
                  <a16:creationId xmlns:a16="http://schemas.microsoft.com/office/drawing/2014/main" id="{C37C1A49-C413-424A-C585-8249FEF7557D}"/>
                </a:ext>
              </a:extLst>
            </p:cNvPr>
            <p:cNvSpPr/>
            <p:nvPr/>
          </p:nvSpPr>
          <p:spPr>
            <a:xfrm>
              <a:off x="6275829" y="4355813"/>
              <a:ext cx="160351" cy="309426"/>
            </a:xfrm>
            <a:custGeom>
              <a:avLst/>
              <a:gdLst/>
              <a:ahLst/>
              <a:cxnLst/>
              <a:rect l="l" t="t" r="r" b="b"/>
              <a:pathLst>
                <a:path w="2876" h="5550" extrusionOk="0">
                  <a:moveTo>
                    <a:pt x="716" y="1"/>
                  </a:moveTo>
                  <a:cubicBezTo>
                    <a:pt x="652" y="1"/>
                    <a:pt x="590" y="40"/>
                    <a:pt x="538" y="139"/>
                  </a:cubicBezTo>
                  <a:cubicBezTo>
                    <a:pt x="405" y="395"/>
                    <a:pt x="485" y="926"/>
                    <a:pt x="463" y="1211"/>
                  </a:cubicBezTo>
                  <a:cubicBezTo>
                    <a:pt x="401" y="2040"/>
                    <a:pt x="302" y="2866"/>
                    <a:pt x="167" y="3686"/>
                  </a:cubicBezTo>
                  <a:cubicBezTo>
                    <a:pt x="82" y="4202"/>
                    <a:pt x="1" y="4793"/>
                    <a:pt x="337" y="5194"/>
                  </a:cubicBezTo>
                  <a:cubicBezTo>
                    <a:pt x="547" y="5446"/>
                    <a:pt x="874" y="5550"/>
                    <a:pt x="1208" y="5550"/>
                  </a:cubicBezTo>
                  <a:cubicBezTo>
                    <a:pt x="1373" y="5550"/>
                    <a:pt x="1539" y="5525"/>
                    <a:pt x="1695" y="5479"/>
                  </a:cubicBezTo>
                  <a:cubicBezTo>
                    <a:pt x="2310" y="5297"/>
                    <a:pt x="2875" y="4751"/>
                    <a:pt x="2837" y="4111"/>
                  </a:cubicBezTo>
                  <a:cubicBezTo>
                    <a:pt x="2820" y="3828"/>
                    <a:pt x="2690" y="3566"/>
                    <a:pt x="2564" y="3312"/>
                  </a:cubicBezTo>
                  <a:cubicBezTo>
                    <a:pt x="2063" y="2315"/>
                    <a:pt x="1563" y="1316"/>
                    <a:pt x="1063" y="318"/>
                  </a:cubicBezTo>
                  <a:cubicBezTo>
                    <a:pt x="989" y="170"/>
                    <a:pt x="848" y="1"/>
                    <a:pt x="71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3961;p39">
              <a:extLst>
                <a:ext uri="{FF2B5EF4-FFF2-40B4-BE49-F238E27FC236}">
                  <a16:creationId xmlns:a16="http://schemas.microsoft.com/office/drawing/2014/main" id="{D70D8A30-4E4F-00DA-F4CF-1EC0182BFC14}"/>
                </a:ext>
              </a:extLst>
            </p:cNvPr>
            <p:cNvSpPr/>
            <p:nvPr/>
          </p:nvSpPr>
          <p:spPr>
            <a:xfrm>
              <a:off x="6065357" y="4134250"/>
              <a:ext cx="485793" cy="288017"/>
            </a:xfrm>
            <a:custGeom>
              <a:avLst/>
              <a:gdLst/>
              <a:ahLst/>
              <a:cxnLst/>
              <a:rect l="l" t="t" r="r" b="b"/>
              <a:pathLst>
                <a:path w="8713" h="5166" extrusionOk="0">
                  <a:moveTo>
                    <a:pt x="4493" y="1"/>
                  </a:moveTo>
                  <a:cubicBezTo>
                    <a:pt x="4462" y="1"/>
                    <a:pt x="4431" y="1"/>
                    <a:pt x="4400" y="2"/>
                  </a:cubicBezTo>
                  <a:cubicBezTo>
                    <a:pt x="4376" y="2"/>
                    <a:pt x="4351" y="3"/>
                    <a:pt x="4328" y="4"/>
                  </a:cubicBezTo>
                  <a:cubicBezTo>
                    <a:pt x="4185" y="12"/>
                    <a:pt x="4044" y="28"/>
                    <a:pt x="3903" y="55"/>
                  </a:cubicBezTo>
                  <a:cubicBezTo>
                    <a:pt x="3889" y="56"/>
                    <a:pt x="3874" y="60"/>
                    <a:pt x="3860" y="63"/>
                  </a:cubicBezTo>
                  <a:cubicBezTo>
                    <a:pt x="3738" y="86"/>
                    <a:pt x="3620" y="116"/>
                    <a:pt x="3501" y="154"/>
                  </a:cubicBezTo>
                  <a:cubicBezTo>
                    <a:pt x="3488" y="157"/>
                    <a:pt x="3475" y="161"/>
                    <a:pt x="3462" y="166"/>
                  </a:cubicBezTo>
                  <a:cubicBezTo>
                    <a:pt x="3307" y="216"/>
                    <a:pt x="3154" y="276"/>
                    <a:pt x="3006" y="346"/>
                  </a:cubicBezTo>
                  <a:cubicBezTo>
                    <a:pt x="2978" y="359"/>
                    <a:pt x="2950" y="372"/>
                    <a:pt x="2922" y="386"/>
                  </a:cubicBezTo>
                  <a:cubicBezTo>
                    <a:pt x="2603" y="545"/>
                    <a:pt x="2301" y="746"/>
                    <a:pt x="2027" y="981"/>
                  </a:cubicBezTo>
                  <a:cubicBezTo>
                    <a:pt x="1979" y="1022"/>
                    <a:pt x="1929" y="1065"/>
                    <a:pt x="1883" y="1109"/>
                  </a:cubicBezTo>
                  <a:cubicBezTo>
                    <a:pt x="1883" y="1110"/>
                    <a:pt x="1882" y="1110"/>
                    <a:pt x="1882" y="1110"/>
                  </a:cubicBezTo>
                  <a:cubicBezTo>
                    <a:pt x="1750" y="1233"/>
                    <a:pt x="1625" y="1361"/>
                    <a:pt x="1511" y="1497"/>
                  </a:cubicBezTo>
                  <a:cubicBezTo>
                    <a:pt x="792" y="2338"/>
                    <a:pt x="361" y="3382"/>
                    <a:pt x="58" y="4451"/>
                  </a:cubicBezTo>
                  <a:cubicBezTo>
                    <a:pt x="1" y="4656"/>
                    <a:pt x="102" y="4868"/>
                    <a:pt x="285" y="4958"/>
                  </a:cubicBezTo>
                  <a:cubicBezTo>
                    <a:pt x="297" y="4963"/>
                    <a:pt x="309" y="4970"/>
                    <a:pt x="319" y="4974"/>
                  </a:cubicBezTo>
                  <a:cubicBezTo>
                    <a:pt x="345" y="4983"/>
                    <a:pt x="372" y="4991"/>
                    <a:pt x="399" y="4996"/>
                  </a:cubicBezTo>
                  <a:cubicBezTo>
                    <a:pt x="622" y="5035"/>
                    <a:pt x="845" y="5067"/>
                    <a:pt x="1069" y="5092"/>
                  </a:cubicBezTo>
                  <a:cubicBezTo>
                    <a:pt x="1082" y="5095"/>
                    <a:pt x="1093" y="5096"/>
                    <a:pt x="1106" y="5096"/>
                  </a:cubicBezTo>
                  <a:cubicBezTo>
                    <a:pt x="1522" y="5143"/>
                    <a:pt x="1940" y="5165"/>
                    <a:pt x="2359" y="5165"/>
                  </a:cubicBezTo>
                  <a:cubicBezTo>
                    <a:pt x="2587" y="5165"/>
                    <a:pt x="2815" y="5159"/>
                    <a:pt x="3044" y="5146"/>
                  </a:cubicBezTo>
                  <a:cubicBezTo>
                    <a:pt x="3057" y="5146"/>
                    <a:pt x="3069" y="5146"/>
                    <a:pt x="3079" y="5144"/>
                  </a:cubicBezTo>
                  <a:cubicBezTo>
                    <a:pt x="4007" y="5091"/>
                    <a:pt x="4933" y="4930"/>
                    <a:pt x="5836" y="4683"/>
                  </a:cubicBezTo>
                  <a:cubicBezTo>
                    <a:pt x="5848" y="4680"/>
                    <a:pt x="5860" y="4677"/>
                    <a:pt x="5871" y="4675"/>
                  </a:cubicBezTo>
                  <a:cubicBezTo>
                    <a:pt x="6412" y="4522"/>
                    <a:pt x="6945" y="4342"/>
                    <a:pt x="7464" y="4131"/>
                  </a:cubicBezTo>
                  <a:cubicBezTo>
                    <a:pt x="7476" y="4126"/>
                    <a:pt x="7488" y="4121"/>
                    <a:pt x="7499" y="4117"/>
                  </a:cubicBezTo>
                  <a:cubicBezTo>
                    <a:pt x="7720" y="4027"/>
                    <a:pt x="7940" y="3930"/>
                    <a:pt x="8157" y="3829"/>
                  </a:cubicBezTo>
                  <a:cubicBezTo>
                    <a:pt x="8168" y="3825"/>
                    <a:pt x="8180" y="3819"/>
                    <a:pt x="8192" y="3815"/>
                  </a:cubicBezTo>
                  <a:cubicBezTo>
                    <a:pt x="8272" y="3776"/>
                    <a:pt x="8352" y="3738"/>
                    <a:pt x="8432" y="3699"/>
                  </a:cubicBezTo>
                  <a:lnTo>
                    <a:pt x="8431" y="3699"/>
                  </a:lnTo>
                  <a:cubicBezTo>
                    <a:pt x="8622" y="3605"/>
                    <a:pt x="8713" y="3383"/>
                    <a:pt x="8649" y="3179"/>
                  </a:cubicBezTo>
                  <a:cubicBezTo>
                    <a:pt x="8296" y="2050"/>
                    <a:pt x="7392" y="1124"/>
                    <a:pt x="6347" y="547"/>
                  </a:cubicBezTo>
                  <a:cubicBezTo>
                    <a:pt x="6051" y="382"/>
                    <a:pt x="5737" y="242"/>
                    <a:pt x="5411" y="145"/>
                  </a:cubicBezTo>
                  <a:cubicBezTo>
                    <a:pt x="5410" y="144"/>
                    <a:pt x="5410" y="143"/>
                    <a:pt x="5409" y="143"/>
                  </a:cubicBezTo>
                  <a:cubicBezTo>
                    <a:pt x="5409" y="143"/>
                    <a:pt x="5409" y="143"/>
                    <a:pt x="5408" y="144"/>
                  </a:cubicBezTo>
                  <a:cubicBezTo>
                    <a:pt x="5365" y="131"/>
                    <a:pt x="5324" y="118"/>
                    <a:pt x="5280" y="107"/>
                  </a:cubicBezTo>
                  <a:cubicBezTo>
                    <a:pt x="5132" y="68"/>
                    <a:pt x="4982" y="38"/>
                    <a:pt x="4831" y="21"/>
                  </a:cubicBezTo>
                  <a:cubicBezTo>
                    <a:pt x="4717" y="7"/>
                    <a:pt x="4605" y="1"/>
                    <a:pt x="449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3962;p39">
              <a:extLst>
                <a:ext uri="{FF2B5EF4-FFF2-40B4-BE49-F238E27FC236}">
                  <a16:creationId xmlns:a16="http://schemas.microsoft.com/office/drawing/2014/main" id="{D9A27A20-5AD0-5A5C-3FC8-52F290B83B16}"/>
                </a:ext>
              </a:extLst>
            </p:cNvPr>
            <p:cNvSpPr/>
            <p:nvPr/>
          </p:nvSpPr>
          <p:spPr>
            <a:xfrm>
              <a:off x="6124903" y="4153541"/>
              <a:ext cx="108053" cy="264880"/>
            </a:xfrm>
            <a:custGeom>
              <a:avLst/>
              <a:gdLst/>
              <a:ahLst/>
              <a:cxnLst/>
              <a:rect l="l" t="t" r="r" b="b"/>
              <a:pathLst>
                <a:path w="1938" h="4751" extrusionOk="0">
                  <a:moveTo>
                    <a:pt x="1938" y="0"/>
                  </a:moveTo>
                  <a:lnTo>
                    <a:pt x="1938" y="0"/>
                  </a:lnTo>
                  <a:cubicBezTo>
                    <a:pt x="1911" y="13"/>
                    <a:pt x="1882" y="26"/>
                    <a:pt x="1855" y="40"/>
                  </a:cubicBezTo>
                  <a:cubicBezTo>
                    <a:pt x="735" y="1324"/>
                    <a:pt x="62" y="3016"/>
                    <a:pt x="1" y="4746"/>
                  </a:cubicBezTo>
                  <a:cubicBezTo>
                    <a:pt x="14" y="4749"/>
                    <a:pt x="25" y="4750"/>
                    <a:pt x="38" y="4750"/>
                  </a:cubicBezTo>
                  <a:cubicBezTo>
                    <a:pt x="100" y="2999"/>
                    <a:pt x="790" y="1286"/>
                    <a:pt x="193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963;p39">
              <a:extLst>
                <a:ext uri="{FF2B5EF4-FFF2-40B4-BE49-F238E27FC236}">
                  <a16:creationId xmlns:a16="http://schemas.microsoft.com/office/drawing/2014/main" id="{CBB159EF-136B-828A-D9DE-02700CE2002A}"/>
                </a:ext>
              </a:extLst>
            </p:cNvPr>
            <p:cNvSpPr/>
            <p:nvPr/>
          </p:nvSpPr>
          <p:spPr>
            <a:xfrm>
              <a:off x="6081192" y="4188832"/>
              <a:ext cx="97237" cy="222675"/>
            </a:xfrm>
            <a:custGeom>
              <a:avLst/>
              <a:gdLst/>
              <a:ahLst/>
              <a:cxnLst/>
              <a:rect l="l" t="t" r="r" b="b"/>
              <a:pathLst>
                <a:path w="1744" h="3994" extrusionOk="0">
                  <a:moveTo>
                    <a:pt x="1743" y="1"/>
                  </a:moveTo>
                  <a:cubicBezTo>
                    <a:pt x="1695" y="43"/>
                    <a:pt x="1645" y="86"/>
                    <a:pt x="1600" y="129"/>
                  </a:cubicBezTo>
                  <a:cubicBezTo>
                    <a:pt x="1600" y="131"/>
                    <a:pt x="1598" y="131"/>
                    <a:pt x="1598" y="131"/>
                  </a:cubicBezTo>
                  <a:cubicBezTo>
                    <a:pt x="768" y="1250"/>
                    <a:pt x="209" y="2585"/>
                    <a:pt x="1" y="3979"/>
                  </a:cubicBezTo>
                  <a:cubicBezTo>
                    <a:pt x="13" y="3984"/>
                    <a:pt x="25" y="3990"/>
                    <a:pt x="35" y="3994"/>
                  </a:cubicBezTo>
                  <a:cubicBezTo>
                    <a:pt x="252" y="2540"/>
                    <a:pt x="851" y="1146"/>
                    <a:pt x="17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964;p39">
              <a:extLst>
                <a:ext uri="{FF2B5EF4-FFF2-40B4-BE49-F238E27FC236}">
                  <a16:creationId xmlns:a16="http://schemas.microsoft.com/office/drawing/2014/main" id="{1706E17B-05A3-7EEC-F82A-5F120DBAE744}"/>
                </a:ext>
              </a:extLst>
            </p:cNvPr>
            <p:cNvSpPr/>
            <p:nvPr/>
          </p:nvSpPr>
          <p:spPr>
            <a:xfrm>
              <a:off x="6223643" y="4142780"/>
              <a:ext cx="37021" cy="278372"/>
            </a:xfrm>
            <a:custGeom>
              <a:avLst/>
              <a:gdLst/>
              <a:ahLst/>
              <a:cxnLst/>
              <a:rect l="l" t="t" r="r" b="b"/>
              <a:pathLst>
                <a:path w="664" h="4993" extrusionOk="0">
                  <a:moveTo>
                    <a:pt x="663" y="1"/>
                  </a:moveTo>
                  <a:cubicBezTo>
                    <a:pt x="649" y="4"/>
                    <a:pt x="636" y="8"/>
                    <a:pt x="623" y="13"/>
                  </a:cubicBezTo>
                  <a:cubicBezTo>
                    <a:pt x="303" y="1594"/>
                    <a:pt x="0" y="3315"/>
                    <a:pt x="205" y="4993"/>
                  </a:cubicBezTo>
                  <a:cubicBezTo>
                    <a:pt x="218" y="4993"/>
                    <a:pt x="230" y="4993"/>
                    <a:pt x="240" y="4991"/>
                  </a:cubicBezTo>
                  <a:cubicBezTo>
                    <a:pt x="37" y="3312"/>
                    <a:pt x="341" y="1585"/>
                    <a:pt x="66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965;p39">
              <a:extLst>
                <a:ext uri="{FF2B5EF4-FFF2-40B4-BE49-F238E27FC236}">
                  <a16:creationId xmlns:a16="http://schemas.microsoft.com/office/drawing/2014/main" id="{3F5717F9-444D-7627-3999-870889772CE0}"/>
                </a:ext>
              </a:extLst>
            </p:cNvPr>
            <p:cNvSpPr/>
            <p:nvPr/>
          </p:nvSpPr>
          <p:spPr>
            <a:xfrm>
              <a:off x="6263061" y="4120089"/>
              <a:ext cx="112" cy="446"/>
            </a:xfrm>
            <a:custGeom>
              <a:avLst/>
              <a:gdLst/>
              <a:ahLst/>
              <a:cxnLst/>
              <a:rect l="l" t="t" r="r" b="b"/>
              <a:pathLst>
                <a:path w="2" h="8" extrusionOk="0">
                  <a:moveTo>
                    <a:pt x="1" y="0"/>
                  </a:moveTo>
                  <a:lnTo>
                    <a:pt x="0" y="8"/>
                  </a:lnTo>
                  <a:cubicBezTo>
                    <a:pt x="1" y="4"/>
                    <a:pt x="1" y="1"/>
                    <a:pt x="1" y="0"/>
                  </a:cubicBezTo>
                  <a:close/>
                </a:path>
              </a:pathLst>
            </a:custGeom>
            <a:solidFill>
              <a:srgbClr val="F9E5D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3966;p39">
              <a:extLst>
                <a:ext uri="{FF2B5EF4-FFF2-40B4-BE49-F238E27FC236}">
                  <a16:creationId xmlns:a16="http://schemas.microsoft.com/office/drawing/2014/main" id="{091370B9-CC3D-9096-6F4B-B4B57BA191D0}"/>
                </a:ext>
              </a:extLst>
            </p:cNvPr>
            <p:cNvSpPr/>
            <p:nvPr/>
          </p:nvSpPr>
          <p:spPr>
            <a:xfrm>
              <a:off x="6280512" y="4137317"/>
              <a:ext cx="112179" cy="258078"/>
            </a:xfrm>
            <a:custGeom>
              <a:avLst/>
              <a:gdLst/>
              <a:ahLst/>
              <a:cxnLst/>
              <a:rect l="l" t="t" r="r" b="b"/>
              <a:pathLst>
                <a:path w="2012" h="4629" extrusionOk="0">
                  <a:moveTo>
                    <a:pt x="44" y="0"/>
                  </a:moveTo>
                  <a:cubicBezTo>
                    <a:pt x="30" y="1"/>
                    <a:pt x="15" y="5"/>
                    <a:pt x="1" y="8"/>
                  </a:cubicBezTo>
                  <a:cubicBezTo>
                    <a:pt x="228" y="235"/>
                    <a:pt x="401" y="531"/>
                    <a:pt x="546" y="815"/>
                  </a:cubicBezTo>
                  <a:cubicBezTo>
                    <a:pt x="1165" y="2024"/>
                    <a:pt x="1582" y="3340"/>
                    <a:pt x="1977" y="4628"/>
                  </a:cubicBezTo>
                  <a:cubicBezTo>
                    <a:pt x="1989" y="4625"/>
                    <a:pt x="2001" y="4622"/>
                    <a:pt x="2012" y="4620"/>
                  </a:cubicBezTo>
                  <a:cubicBezTo>
                    <a:pt x="1619" y="3331"/>
                    <a:pt x="1200" y="2010"/>
                    <a:pt x="578" y="798"/>
                  </a:cubicBezTo>
                  <a:cubicBezTo>
                    <a:pt x="435" y="519"/>
                    <a:pt x="267" y="228"/>
                    <a:pt x="4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967;p39">
              <a:extLst>
                <a:ext uri="{FF2B5EF4-FFF2-40B4-BE49-F238E27FC236}">
                  <a16:creationId xmlns:a16="http://schemas.microsoft.com/office/drawing/2014/main" id="{57600431-D62C-9C20-84B6-07629B68833D}"/>
                </a:ext>
              </a:extLst>
            </p:cNvPr>
            <p:cNvSpPr/>
            <p:nvPr/>
          </p:nvSpPr>
          <p:spPr>
            <a:xfrm>
              <a:off x="6306605" y="4134362"/>
              <a:ext cx="176855" cy="230202"/>
            </a:xfrm>
            <a:custGeom>
              <a:avLst/>
              <a:gdLst/>
              <a:ahLst/>
              <a:cxnLst/>
              <a:rect l="l" t="t" r="r" b="b"/>
              <a:pathLst>
                <a:path w="3172" h="4129" extrusionOk="0">
                  <a:moveTo>
                    <a:pt x="73" y="0"/>
                  </a:moveTo>
                  <a:cubicBezTo>
                    <a:pt x="49" y="0"/>
                    <a:pt x="24" y="1"/>
                    <a:pt x="1" y="2"/>
                  </a:cubicBezTo>
                  <a:cubicBezTo>
                    <a:pt x="27" y="15"/>
                    <a:pt x="53" y="31"/>
                    <a:pt x="79" y="45"/>
                  </a:cubicBezTo>
                  <a:cubicBezTo>
                    <a:pt x="434" y="250"/>
                    <a:pt x="736" y="539"/>
                    <a:pt x="1014" y="818"/>
                  </a:cubicBezTo>
                  <a:cubicBezTo>
                    <a:pt x="1458" y="1265"/>
                    <a:pt x="2027" y="1868"/>
                    <a:pt x="2465" y="2565"/>
                  </a:cubicBezTo>
                  <a:cubicBezTo>
                    <a:pt x="2789" y="3084"/>
                    <a:pt x="3015" y="3609"/>
                    <a:pt x="3137" y="4129"/>
                  </a:cubicBezTo>
                  <a:cubicBezTo>
                    <a:pt x="3149" y="4124"/>
                    <a:pt x="3161" y="4119"/>
                    <a:pt x="3172" y="4115"/>
                  </a:cubicBezTo>
                  <a:cubicBezTo>
                    <a:pt x="3048" y="3593"/>
                    <a:pt x="2821" y="3067"/>
                    <a:pt x="2495" y="2545"/>
                  </a:cubicBezTo>
                  <a:cubicBezTo>
                    <a:pt x="2055" y="1847"/>
                    <a:pt x="1486" y="1241"/>
                    <a:pt x="1040" y="792"/>
                  </a:cubicBezTo>
                  <a:cubicBezTo>
                    <a:pt x="760" y="512"/>
                    <a:pt x="457" y="221"/>
                    <a:pt x="97" y="13"/>
                  </a:cubicBezTo>
                  <a:cubicBezTo>
                    <a:pt x="89" y="9"/>
                    <a:pt x="82" y="5"/>
                    <a:pt x="7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968;p39">
              <a:extLst>
                <a:ext uri="{FF2B5EF4-FFF2-40B4-BE49-F238E27FC236}">
                  <a16:creationId xmlns:a16="http://schemas.microsoft.com/office/drawing/2014/main" id="{7E491048-0106-49A6-3832-C2FBA931EA41}"/>
                </a:ext>
              </a:extLst>
            </p:cNvPr>
            <p:cNvSpPr/>
            <p:nvPr/>
          </p:nvSpPr>
          <p:spPr>
            <a:xfrm>
              <a:off x="6359739" y="4140216"/>
              <a:ext cx="162359" cy="207567"/>
            </a:xfrm>
            <a:custGeom>
              <a:avLst/>
              <a:gdLst/>
              <a:ahLst/>
              <a:cxnLst/>
              <a:rect l="l" t="t" r="r" b="b"/>
              <a:pathLst>
                <a:path w="2912" h="3723" extrusionOk="0">
                  <a:moveTo>
                    <a:pt x="0" y="0"/>
                  </a:moveTo>
                  <a:cubicBezTo>
                    <a:pt x="186" y="108"/>
                    <a:pt x="355" y="227"/>
                    <a:pt x="503" y="335"/>
                  </a:cubicBezTo>
                  <a:cubicBezTo>
                    <a:pt x="1037" y="733"/>
                    <a:pt x="1432" y="1100"/>
                    <a:pt x="1745" y="1493"/>
                  </a:cubicBezTo>
                  <a:cubicBezTo>
                    <a:pt x="2267" y="2147"/>
                    <a:pt x="2604" y="2937"/>
                    <a:pt x="2877" y="3722"/>
                  </a:cubicBezTo>
                  <a:cubicBezTo>
                    <a:pt x="2888" y="3718"/>
                    <a:pt x="2900" y="3712"/>
                    <a:pt x="2912" y="3708"/>
                  </a:cubicBezTo>
                  <a:lnTo>
                    <a:pt x="2911" y="3708"/>
                  </a:lnTo>
                  <a:cubicBezTo>
                    <a:pt x="2637" y="2920"/>
                    <a:pt x="2296" y="2130"/>
                    <a:pt x="1772" y="1471"/>
                  </a:cubicBezTo>
                  <a:cubicBezTo>
                    <a:pt x="1458" y="1075"/>
                    <a:pt x="1062" y="705"/>
                    <a:pt x="525" y="306"/>
                  </a:cubicBezTo>
                  <a:cubicBezTo>
                    <a:pt x="407" y="220"/>
                    <a:pt x="274" y="126"/>
                    <a:pt x="131" y="38"/>
                  </a:cubicBezTo>
                  <a:cubicBezTo>
                    <a:pt x="130" y="36"/>
                    <a:pt x="130" y="35"/>
                    <a:pt x="129" y="35"/>
                  </a:cubicBezTo>
                  <a:cubicBezTo>
                    <a:pt x="129" y="35"/>
                    <a:pt x="128" y="36"/>
                    <a:pt x="128" y="36"/>
                  </a:cubicBezTo>
                  <a:cubicBezTo>
                    <a:pt x="85" y="23"/>
                    <a:pt x="44" y="10"/>
                    <a:pt x="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 name="TextBox 17">
            <a:extLst>
              <a:ext uri="{FF2B5EF4-FFF2-40B4-BE49-F238E27FC236}">
                <a16:creationId xmlns:a16="http://schemas.microsoft.com/office/drawing/2014/main" id="{BFE50718-AFFC-15D3-4F4D-00D962765A09}"/>
              </a:ext>
            </a:extLst>
          </p:cNvPr>
          <p:cNvSpPr txBox="1"/>
          <p:nvPr/>
        </p:nvSpPr>
        <p:spPr>
          <a:xfrm>
            <a:off x="4534321" y="376540"/>
            <a:ext cx="6105524" cy="707886"/>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4000" b="1" i="1">
                <a:solidFill>
                  <a:srgbClr val="FF0000"/>
                </a:solidFill>
                <a:latin typeface="Times New Roman" panose="02020603050405020304" pitchFamily="18" charset="0"/>
              </a:rPr>
              <a:t>bảo vệ </a:t>
            </a:r>
            <a:r>
              <a:rPr kumimoji="0" lang="en-US" altLang="en-US" sz="40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an ninh</a:t>
            </a:r>
          </a:p>
        </p:txBody>
      </p:sp>
    </p:spTree>
    <p:extLst>
      <p:ext uri="{BB962C8B-B14F-4D97-AF65-F5344CB8AC3E}">
        <p14:creationId xmlns:p14="http://schemas.microsoft.com/office/powerpoint/2010/main" val="326476115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par>
                                <p:cTn id="8" presetID="16" presetClass="entr" presetSubtype="21"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barn(inVertical)">
                                      <p:cBhvr>
                                        <p:cTn id="10" dur="500"/>
                                        <p:tgtEl>
                                          <p:spTgt spid="3076"/>
                                        </p:tgtEl>
                                      </p:cBhvr>
                                    </p:animEffect>
                                  </p:childTnLst>
                                </p:cTn>
                              </p:par>
                              <p:par>
                                <p:cTn id="11" presetID="16" presetClass="entr" presetSubtype="21" fill="hold" nodeType="withEffect">
                                  <p:stCondLst>
                                    <p:cond delay="0"/>
                                  </p:stCondLst>
                                  <p:childTnLst>
                                    <p:set>
                                      <p:cBhvr>
                                        <p:cTn id="12" dur="1" fill="hold">
                                          <p:stCondLst>
                                            <p:cond delay="0"/>
                                          </p:stCondLst>
                                        </p:cTn>
                                        <p:tgtEl>
                                          <p:spTgt spid="3082"/>
                                        </p:tgtEl>
                                        <p:attrNameLst>
                                          <p:attrName>style.visibility</p:attrName>
                                        </p:attrNameLst>
                                      </p:cBhvr>
                                      <p:to>
                                        <p:strVal val="visible"/>
                                      </p:to>
                                    </p:set>
                                    <p:animEffect transition="in" filter="barn(inVertical)">
                                      <p:cBhvr>
                                        <p:cTn id="13" dur="500"/>
                                        <p:tgtEl>
                                          <p:spTgt spid="3082"/>
                                        </p:tgtEl>
                                      </p:cBhvr>
                                    </p:animEffect>
                                  </p:childTnLst>
                                </p:cTn>
                              </p:par>
                              <p:par>
                                <p:cTn id="14" presetID="16" presetClass="entr" presetSubtype="21" fill="hold" nodeType="withEffect">
                                  <p:stCondLst>
                                    <p:cond delay="0"/>
                                  </p:stCondLst>
                                  <p:childTnLst>
                                    <p:set>
                                      <p:cBhvr>
                                        <p:cTn id="15" dur="1" fill="hold">
                                          <p:stCondLst>
                                            <p:cond delay="0"/>
                                          </p:stCondLst>
                                        </p:cTn>
                                        <p:tgtEl>
                                          <p:spTgt spid="3080"/>
                                        </p:tgtEl>
                                        <p:attrNameLst>
                                          <p:attrName>style.visibility</p:attrName>
                                        </p:attrNameLst>
                                      </p:cBhvr>
                                      <p:to>
                                        <p:strVal val="visible"/>
                                      </p:to>
                                    </p:set>
                                    <p:animEffect transition="in" filter="barn(inVertical)">
                                      <p:cBhvr>
                                        <p:cTn id="16" dur="500"/>
                                        <p:tgtEl>
                                          <p:spTgt spid="3080"/>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par>
                                <p:cTn id="22" presetID="14" presetClass="entr" presetSubtype="1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28"/>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581AA58-4785-6450-6BEE-130E4DBBBA0F}"/>
              </a:ext>
            </a:extLst>
          </p:cNvPr>
          <p:cNvSpPr/>
          <p:nvPr/>
        </p:nvSpPr>
        <p:spPr>
          <a:xfrm>
            <a:off x="1103335" y="143389"/>
            <a:ext cx="10828498" cy="1661364"/>
          </a:xfrm>
          <a:prstGeom prst="roundRect">
            <a:avLst/>
          </a:prstGeom>
          <a:solidFill>
            <a:schemeClr val="lt1">
              <a:alpha val="70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18" name="Google Shape;2555;p28">
            <a:extLst>
              <a:ext uri="{FF2B5EF4-FFF2-40B4-BE49-F238E27FC236}">
                <a16:creationId xmlns:a16="http://schemas.microsoft.com/office/drawing/2014/main" id="{34D4DD8F-2DFE-F019-5AE4-45AD4CC5B148}"/>
              </a:ext>
            </a:extLst>
          </p:cNvPr>
          <p:cNvGrpSpPr/>
          <p:nvPr/>
        </p:nvGrpSpPr>
        <p:grpSpPr>
          <a:xfrm>
            <a:off x="57160" y="197400"/>
            <a:ext cx="1619251" cy="1454591"/>
            <a:chOff x="4376285" y="2362884"/>
            <a:chExt cx="417153" cy="417006"/>
          </a:xfrm>
          <a:effectLst>
            <a:outerShdw blurRad="50800" dist="38100" algn="l" rotWithShape="0">
              <a:prstClr val="black">
                <a:alpha val="40000"/>
              </a:prstClr>
            </a:outerShdw>
          </a:effectLst>
        </p:grpSpPr>
        <p:sp>
          <p:nvSpPr>
            <p:cNvPr id="19" name="Google Shape;2556;p28">
              <a:extLst>
                <a:ext uri="{FF2B5EF4-FFF2-40B4-BE49-F238E27FC236}">
                  <a16:creationId xmlns:a16="http://schemas.microsoft.com/office/drawing/2014/main" id="{9D0BA0A5-0F90-495D-7306-0FD72E00D752}"/>
                </a:ext>
              </a:extLst>
            </p:cNvPr>
            <p:cNvSpPr/>
            <p:nvPr/>
          </p:nvSpPr>
          <p:spPr>
            <a:xfrm>
              <a:off x="4506948" y="2362884"/>
              <a:ext cx="259140" cy="211618"/>
            </a:xfrm>
            <a:custGeom>
              <a:avLst/>
              <a:gdLst/>
              <a:ahLst/>
              <a:cxnLst/>
              <a:rect l="l" t="t" r="r" b="b"/>
              <a:pathLst>
                <a:path w="8774" h="7165" extrusionOk="0">
                  <a:moveTo>
                    <a:pt x="2062" y="1"/>
                  </a:moveTo>
                  <a:cubicBezTo>
                    <a:pt x="1239" y="1"/>
                    <a:pt x="410" y="450"/>
                    <a:pt x="133" y="1221"/>
                  </a:cubicBezTo>
                  <a:cubicBezTo>
                    <a:pt x="18" y="1542"/>
                    <a:pt x="0" y="1890"/>
                    <a:pt x="20" y="2229"/>
                  </a:cubicBezTo>
                  <a:cubicBezTo>
                    <a:pt x="134" y="4137"/>
                    <a:pt x="1339" y="5772"/>
                    <a:pt x="2663" y="7150"/>
                  </a:cubicBezTo>
                  <a:cubicBezTo>
                    <a:pt x="2661" y="7155"/>
                    <a:pt x="2661" y="7160"/>
                    <a:pt x="2659" y="7164"/>
                  </a:cubicBezTo>
                  <a:cubicBezTo>
                    <a:pt x="4557" y="6928"/>
                    <a:pt x="6570" y="6466"/>
                    <a:pt x="7861" y="5055"/>
                  </a:cubicBezTo>
                  <a:cubicBezTo>
                    <a:pt x="8091" y="4804"/>
                    <a:pt x="8295" y="4522"/>
                    <a:pt x="8409" y="4201"/>
                  </a:cubicBezTo>
                  <a:cubicBezTo>
                    <a:pt x="8773" y="3164"/>
                    <a:pt x="8001" y="1952"/>
                    <a:pt x="6944" y="1648"/>
                  </a:cubicBezTo>
                  <a:lnTo>
                    <a:pt x="6945" y="1648"/>
                  </a:lnTo>
                  <a:cubicBezTo>
                    <a:pt x="6729" y="1586"/>
                    <a:pt x="6508" y="1557"/>
                    <a:pt x="6288" y="1557"/>
                  </a:cubicBezTo>
                  <a:cubicBezTo>
                    <a:pt x="5642" y="1557"/>
                    <a:pt x="4995" y="1807"/>
                    <a:pt x="4465" y="2206"/>
                  </a:cubicBezTo>
                  <a:cubicBezTo>
                    <a:pt x="4259" y="1324"/>
                    <a:pt x="3707" y="515"/>
                    <a:pt x="2880" y="162"/>
                  </a:cubicBezTo>
                  <a:cubicBezTo>
                    <a:pt x="2623" y="53"/>
                    <a:pt x="2343" y="1"/>
                    <a:pt x="206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557;p28">
              <a:extLst>
                <a:ext uri="{FF2B5EF4-FFF2-40B4-BE49-F238E27FC236}">
                  <a16:creationId xmlns:a16="http://schemas.microsoft.com/office/drawing/2014/main" id="{67C559AE-4368-4312-8FEB-FB580655F4E5}"/>
                </a:ext>
              </a:extLst>
            </p:cNvPr>
            <p:cNvSpPr/>
            <p:nvPr/>
          </p:nvSpPr>
          <p:spPr>
            <a:xfrm>
              <a:off x="4542361" y="2560238"/>
              <a:ext cx="251077" cy="219652"/>
            </a:xfrm>
            <a:custGeom>
              <a:avLst/>
              <a:gdLst/>
              <a:ahLst/>
              <a:cxnLst/>
              <a:rect l="l" t="t" r="r" b="b"/>
              <a:pathLst>
                <a:path w="8501" h="7437" extrusionOk="0">
                  <a:moveTo>
                    <a:pt x="4209" y="1"/>
                  </a:moveTo>
                  <a:cubicBezTo>
                    <a:pt x="3276" y="1"/>
                    <a:pt x="2326" y="156"/>
                    <a:pt x="1413" y="367"/>
                  </a:cubicBezTo>
                  <a:cubicBezTo>
                    <a:pt x="1410" y="364"/>
                    <a:pt x="1407" y="361"/>
                    <a:pt x="1404" y="358"/>
                  </a:cubicBezTo>
                  <a:cubicBezTo>
                    <a:pt x="635" y="2107"/>
                    <a:pt x="1" y="4074"/>
                    <a:pt x="551" y="5905"/>
                  </a:cubicBezTo>
                  <a:cubicBezTo>
                    <a:pt x="649" y="6231"/>
                    <a:pt x="786" y="6552"/>
                    <a:pt x="1005" y="6813"/>
                  </a:cubicBezTo>
                  <a:cubicBezTo>
                    <a:pt x="1357" y="7236"/>
                    <a:pt x="1894" y="7436"/>
                    <a:pt x="2442" y="7436"/>
                  </a:cubicBezTo>
                  <a:cubicBezTo>
                    <a:pt x="2989" y="7436"/>
                    <a:pt x="3547" y="7237"/>
                    <a:pt x="3947" y="6862"/>
                  </a:cubicBezTo>
                  <a:cubicBezTo>
                    <a:pt x="4591" y="6259"/>
                    <a:pt x="4834" y="5332"/>
                    <a:pt x="4738" y="4447"/>
                  </a:cubicBezTo>
                  <a:lnTo>
                    <a:pt x="4738" y="4447"/>
                  </a:lnTo>
                  <a:cubicBezTo>
                    <a:pt x="5067" y="4552"/>
                    <a:pt x="5412" y="4608"/>
                    <a:pt x="5754" y="4608"/>
                  </a:cubicBezTo>
                  <a:cubicBezTo>
                    <a:pt x="6310" y="4608"/>
                    <a:pt x="6856" y="4460"/>
                    <a:pt x="7305" y="4132"/>
                  </a:cubicBezTo>
                  <a:cubicBezTo>
                    <a:pt x="8192" y="3484"/>
                    <a:pt x="8500" y="2080"/>
                    <a:pt x="7802" y="1231"/>
                  </a:cubicBezTo>
                  <a:cubicBezTo>
                    <a:pt x="7585" y="969"/>
                    <a:pt x="7297" y="775"/>
                    <a:pt x="6994" y="617"/>
                  </a:cubicBezTo>
                  <a:cubicBezTo>
                    <a:pt x="6129" y="169"/>
                    <a:pt x="5179" y="1"/>
                    <a:pt x="420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558;p28">
              <a:extLst>
                <a:ext uri="{FF2B5EF4-FFF2-40B4-BE49-F238E27FC236}">
                  <a16:creationId xmlns:a16="http://schemas.microsoft.com/office/drawing/2014/main" id="{42AF85BA-BF1E-9F00-0BA3-5B4098F8EF69}"/>
                </a:ext>
              </a:extLst>
            </p:cNvPr>
            <p:cNvSpPr/>
            <p:nvPr/>
          </p:nvSpPr>
          <p:spPr>
            <a:xfrm>
              <a:off x="4376285" y="2464072"/>
              <a:ext cx="210230" cy="258195"/>
            </a:xfrm>
            <a:custGeom>
              <a:avLst/>
              <a:gdLst/>
              <a:ahLst/>
              <a:cxnLst/>
              <a:rect l="l" t="t" r="r" b="b"/>
              <a:pathLst>
                <a:path w="7118" h="8742" extrusionOk="0">
                  <a:moveTo>
                    <a:pt x="2082" y="0"/>
                  </a:moveTo>
                  <a:cubicBezTo>
                    <a:pt x="1985" y="0"/>
                    <a:pt x="1887" y="7"/>
                    <a:pt x="1791" y="22"/>
                  </a:cubicBezTo>
                  <a:cubicBezTo>
                    <a:pt x="705" y="190"/>
                    <a:pt x="0" y="1445"/>
                    <a:pt x="232" y="2519"/>
                  </a:cubicBezTo>
                  <a:lnTo>
                    <a:pt x="231" y="2519"/>
                  </a:lnTo>
                  <a:cubicBezTo>
                    <a:pt x="418" y="3382"/>
                    <a:pt x="1086" y="4068"/>
                    <a:pt x="1895" y="4442"/>
                  </a:cubicBezTo>
                  <a:cubicBezTo>
                    <a:pt x="1213" y="5040"/>
                    <a:pt x="760" y="5908"/>
                    <a:pt x="841" y="6804"/>
                  </a:cubicBezTo>
                  <a:cubicBezTo>
                    <a:pt x="932" y="7818"/>
                    <a:pt x="1837" y="8742"/>
                    <a:pt x="2834" y="8742"/>
                  </a:cubicBezTo>
                  <a:cubicBezTo>
                    <a:pt x="2913" y="8742"/>
                    <a:pt x="2992" y="8736"/>
                    <a:pt x="3071" y="8724"/>
                  </a:cubicBezTo>
                  <a:cubicBezTo>
                    <a:pt x="3408" y="8674"/>
                    <a:pt x="3724" y="8527"/>
                    <a:pt x="4013" y="8348"/>
                  </a:cubicBezTo>
                  <a:cubicBezTo>
                    <a:pt x="5641" y="7348"/>
                    <a:pt x="6514" y="5513"/>
                    <a:pt x="7105" y="3696"/>
                  </a:cubicBezTo>
                  <a:cubicBezTo>
                    <a:pt x="7109" y="3694"/>
                    <a:pt x="7113" y="3693"/>
                    <a:pt x="7117" y="3692"/>
                  </a:cubicBezTo>
                  <a:cubicBezTo>
                    <a:pt x="6013" y="2131"/>
                    <a:pt x="4655" y="575"/>
                    <a:pt x="2803" y="102"/>
                  </a:cubicBezTo>
                  <a:cubicBezTo>
                    <a:pt x="2567" y="42"/>
                    <a:pt x="2324" y="0"/>
                    <a:pt x="208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2" name="TextBox 21">
            <a:extLst>
              <a:ext uri="{FF2B5EF4-FFF2-40B4-BE49-F238E27FC236}">
                <a16:creationId xmlns:a16="http://schemas.microsoft.com/office/drawing/2014/main" id="{C5027229-4AF1-3D11-D598-1D2DABF70FE6}"/>
              </a:ext>
            </a:extLst>
          </p:cNvPr>
          <p:cNvSpPr txBox="1"/>
          <p:nvPr/>
        </p:nvSpPr>
        <p:spPr>
          <a:xfrm>
            <a:off x="1676283" y="197400"/>
            <a:ext cx="10181482"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FF0000"/>
                </a:solidFill>
                <a:effectLst/>
                <a:uLnTx/>
                <a:uFillTx/>
                <a:latin typeface="Arial" panose="020B0604020202020204" pitchFamily="34" charset="0"/>
                <a:ea typeface="字体管家棉花糖" panose="00020600040101010101" charset="-122"/>
                <a:cs typeface="Arial" panose="020B0604020202020204" pitchFamily="34" charset="0"/>
              </a:rPr>
              <a:t>Hãy xếp những từ sau đây vào nhóm thích hợp:</a:t>
            </a:r>
            <a:endParaRPr kumimoji="0" lang="en-US" altLang="zh-CN" sz="3200" b="1" i="0" u="none" strike="noStrike" kern="1200" cap="none" spc="0" normalizeH="0" baseline="0" noProof="0">
              <a:ln>
                <a:noFill/>
              </a:ln>
              <a:solidFill>
                <a:srgbClr val="FF0000"/>
              </a:solidFill>
              <a:effectLst/>
              <a:uLnTx/>
              <a:uFillTx/>
              <a:latin typeface="Arial" panose="020B0604020202020204" pitchFamily="34" charset="0"/>
              <a:ea typeface="字体管家棉花糖" panose="00020600040101010101"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FF0000"/>
                </a:solidFill>
                <a:effectLst/>
                <a:uLnTx/>
                <a:uFillTx/>
                <a:latin typeface="Arial" panose="020B0604020202020204" pitchFamily="34" charset="0"/>
                <a:ea typeface="字体管家棉花糖" panose="00020600040101010101" charset="-122"/>
                <a:cs typeface="Arial" panose="020B0604020202020204" pitchFamily="34" charset="0"/>
              </a:rPr>
              <a:t> </a:t>
            </a:r>
            <a:r>
              <a:rPr kumimoji="0" lang="vi-VN" altLang="zh-CN" sz="3200" b="1" i="1" u="none" strike="noStrike" kern="1200" cap="none" spc="0" normalizeH="0" baseline="0" noProof="0">
                <a:ln>
                  <a:noFill/>
                </a:ln>
                <a:solidFill>
                  <a:srgbClr val="00B050"/>
                </a:solidFill>
                <a:effectLst/>
                <a:uLnTx/>
                <a:uFillTx/>
                <a:latin typeface="Arial" panose="020B0604020202020204" pitchFamily="34" charset="0"/>
                <a:ea typeface="字体管家棉花糖" panose="00020600040101010101" charset="-122"/>
                <a:cs typeface="Arial" panose="020B0604020202020204" pitchFamily="34" charset="0"/>
              </a:rPr>
              <a:t>công an, đồn biên phòng, tòa án, xét xử, bảo mật, cảnh giác, cơ quan an ninh, giữ bí mật, thẩm phán.</a:t>
            </a:r>
          </a:p>
        </p:txBody>
      </p:sp>
      <p:grpSp>
        <p:nvGrpSpPr>
          <p:cNvPr id="4" name="Group 3">
            <a:extLst>
              <a:ext uri="{FF2B5EF4-FFF2-40B4-BE49-F238E27FC236}">
                <a16:creationId xmlns:a16="http://schemas.microsoft.com/office/drawing/2014/main" id="{8A486548-AB0C-1977-20C0-3F9518970DB3}"/>
              </a:ext>
            </a:extLst>
          </p:cNvPr>
          <p:cNvGrpSpPr/>
          <p:nvPr/>
        </p:nvGrpSpPr>
        <p:grpSpPr>
          <a:xfrm>
            <a:off x="1007329" y="2482365"/>
            <a:ext cx="5088671" cy="3419061"/>
            <a:chOff x="564351" y="2315817"/>
            <a:chExt cx="5746997" cy="3836505"/>
          </a:xfrm>
        </p:grpSpPr>
        <p:sp>
          <p:nvSpPr>
            <p:cNvPr id="2" name="Rectangle: Rounded Corners 1">
              <a:extLst>
                <a:ext uri="{FF2B5EF4-FFF2-40B4-BE49-F238E27FC236}">
                  <a16:creationId xmlns:a16="http://schemas.microsoft.com/office/drawing/2014/main" id="{BD9AA5FB-2EFE-1514-5FA3-83F4AC5766FE}"/>
                </a:ext>
              </a:extLst>
            </p:cNvPr>
            <p:cNvSpPr/>
            <p:nvPr/>
          </p:nvSpPr>
          <p:spPr>
            <a:xfrm>
              <a:off x="564351" y="2315817"/>
              <a:ext cx="5746997" cy="38365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5DBE6857-70C4-1BE2-6103-1CFFC632968C}"/>
                </a:ext>
              </a:extLst>
            </p:cNvPr>
            <p:cNvSpPr/>
            <p:nvPr/>
          </p:nvSpPr>
          <p:spPr>
            <a:xfrm>
              <a:off x="716752" y="2468217"/>
              <a:ext cx="5405620" cy="3503977"/>
            </a:xfrm>
            <a:prstGeom prst="roundRect">
              <a:avLst/>
            </a:prstGeom>
            <a:ln>
              <a:prstDash val="lgDash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0FB7BFF3-933F-0DBC-7E1F-E54E2F5D3FBE}"/>
              </a:ext>
            </a:extLst>
          </p:cNvPr>
          <p:cNvGrpSpPr/>
          <p:nvPr/>
        </p:nvGrpSpPr>
        <p:grpSpPr>
          <a:xfrm>
            <a:off x="6339721" y="2482365"/>
            <a:ext cx="5136263" cy="3419061"/>
            <a:chOff x="564351" y="2315817"/>
            <a:chExt cx="5746997" cy="3836505"/>
          </a:xfrm>
        </p:grpSpPr>
        <p:sp>
          <p:nvSpPr>
            <p:cNvPr id="23" name="Rectangle: Rounded Corners 22">
              <a:extLst>
                <a:ext uri="{FF2B5EF4-FFF2-40B4-BE49-F238E27FC236}">
                  <a16:creationId xmlns:a16="http://schemas.microsoft.com/office/drawing/2014/main" id="{EC214042-5A61-0B4D-01C2-EB0684366AA2}"/>
                </a:ext>
              </a:extLst>
            </p:cNvPr>
            <p:cNvSpPr/>
            <p:nvPr/>
          </p:nvSpPr>
          <p:spPr>
            <a:xfrm>
              <a:off x="564351" y="2315817"/>
              <a:ext cx="5746997" cy="38365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13C5E21E-95EA-9988-02E3-B13DDD880432}"/>
                </a:ext>
              </a:extLst>
            </p:cNvPr>
            <p:cNvSpPr/>
            <p:nvPr/>
          </p:nvSpPr>
          <p:spPr>
            <a:xfrm>
              <a:off x="716752" y="2468217"/>
              <a:ext cx="5405620" cy="3503977"/>
            </a:xfrm>
            <a:prstGeom prst="roundRect">
              <a:avLst/>
            </a:prstGeom>
            <a:ln>
              <a:prstDash val="lgDash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31" name="TextBox 30">
            <a:extLst>
              <a:ext uri="{FF2B5EF4-FFF2-40B4-BE49-F238E27FC236}">
                <a16:creationId xmlns:a16="http://schemas.microsoft.com/office/drawing/2014/main" id="{165654A3-B8D7-02EF-DE68-28D0813D958F}"/>
              </a:ext>
            </a:extLst>
          </p:cNvPr>
          <p:cNvSpPr txBox="1"/>
          <p:nvPr/>
        </p:nvSpPr>
        <p:spPr>
          <a:xfrm>
            <a:off x="873204" y="3130337"/>
            <a:ext cx="5314458"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42613"/>
                </a:solidFill>
                <a:effectLst/>
                <a:uLnTx/>
                <a:uFillTx/>
                <a:latin typeface="Arial" panose="020B0604020202020204" pitchFamily="34" charset="0"/>
                <a:ea typeface="+mn-ea"/>
                <a:cs typeface="Arial" panose="020B0604020202020204" pitchFamily="34" charset="0"/>
              </a:rPr>
              <a:t>Từ chỉ người, cơ quan, tổ chức thực hiện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42613"/>
                </a:solidFill>
                <a:effectLst/>
                <a:uLnTx/>
                <a:uFillTx/>
                <a:latin typeface="Arial" panose="020B0604020202020204" pitchFamily="34" charset="0"/>
                <a:ea typeface="+mn-ea"/>
                <a:cs typeface="Arial" panose="020B0604020202020204" pitchFamily="34" charset="0"/>
              </a:rPr>
              <a:t>công việc bảo vệ</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42613"/>
                </a:solidFill>
                <a:effectLst/>
                <a:uLnTx/>
                <a:uFillTx/>
                <a:latin typeface="Arial" panose="020B0604020202020204" pitchFamily="34" charset="0"/>
                <a:ea typeface="+mn-ea"/>
                <a:cs typeface="Arial" panose="020B0604020202020204" pitchFamily="34" charset="0"/>
              </a:rPr>
              <a:t> trật tự an ninh.</a:t>
            </a:r>
            <a:endParaRPr kumimoji="0" lang="en-US" sz="3600" b="0" i="0" u="none" strike="noStrike" kern="1200" cap="none" spc="0" normalizeH="0" baseline="0" noProof="0" dirty="0">
              <a:ln>
                <a:noFill/>
              </a:ln>
              <a:solidFill>
                <a:srgbClr val="042613"/>
              </a:solidFill>
              <a:effectLst/>
              <a:uLnTx/>
              <a:uFillTx/>
              <a:latin typeface="Arial" panose="020B0604020202020204" pitchFamily="34" charset="0"/>
              <a:ea typeface="+mn-ea"/>
              <a:cs typeface="Arial" panose="020B0604020202020204" pitchFamily="34" charset="0"/>
            </a:endParaRPr>
          </a:p>
        </p:txBody>
      </p:sp>
      <p:grpSp>
        <p:nvGrpSpPr>
          <p:cNvPr id="54" name="Google Shape;6730;p55">
            <a:extLst>
              <a:ext uri="{FF2B5EF4-FFF2-40B4-BE49-F238E27FC236}">
                <a16:creationId xmlns:a16="http://schemas.microsoft.com/office/drawing/2014/main" id="{86F4B874-C419-4C32-C9C8-BDA9804EFE04}"/>
              </a:ext>
            </a:extLst>
          </p:cNvPr>
          <p:cNvGrpSpPr/>
          <p:nvPr/>
        </p:nvGrpSpPr>
        <p:grpSpPr>
          <a:xfrm>
            <a:off x="598368" y="2292444"/>
            <a:ext cx="974598" cy="900631"/>
            <a:chOff x="7388250" y="2178025"/>
            <a:chExt cx="787447" cy="787447"/>
          </a:xfrm>
        </p:grpSpPr>
        <p:sp>
          <p:nvSpPr>
            <p:cNvPr id="55" name="Google Shape;6731;p55">
              <a:extLst>
                <a:ext uri="{FF2B5EF4-FFF2-40B4-BE49-F238E27FC236}">
                  <a16:creationId xmlns:a16="http://schemas.microsoft.com/office/drawing/2014/main" id="{7CD1D089-306A-6C35-0F34-E16BFCA007E7}"/>
                </a:ext>
              </a:extLst>
            </p:cNvPr>
            <p:cNvSpPr/>
            <p:nvPr/>
          </p:nvSpPr>
          <p:spPr>
            <a:xfrm>
              <a:off x="7388250" y="2178025"/>
              <a:ext cx="787447" cy="787447"/>
            </a:xfrm>
            <a:custGeom>
              <a:avLst/>
              <a:gdLst/>
              <a:ahLst/>
              <a:cxnLst/>
              <a:rect l="l" t="t" r="r" b="b"/>
              <a:pathLst>
                <a:path w="12159" h="12159" extrusionOk="0">
                  <a:moveTo>
                    <a:pt x="6069" y="0"/>
                  </a:moveTo>
                  <a:cubicBezTo>
                    <a:pt x="2729" y="0"/>
                    <a:pt x="1" y="2729"/>
                    <a:pt x="1" y="6089"/>
                  </a:cubicBezTo>
                  <a:cubicBezTo>
                    <a:pt x="1" y="9429"/>
                    <a:pt x="2729" y="12158"/>
                    <a:pt x="6069" y="12158"/>
                  </a:cubicBezTo>
                  <a:cubicBezTo>
                    <a:pt x="9430" y="12158"/>
                    <a:pt x="12159" y="9429"/>
                    <a:pt x="12159" y="6089"/>
                  </a:cubicBezTo>
                  <a:cubicBezTo>
                    <a:pt x="12159" y="2729"/>
                    <a:pt x="9430" y="0"/>
                    <a:pt x="6069" y="0"/>
                  </a:cubicBezTo>
                  <a:close/>
                </a:path>
              </a:pathLst>
            </a:custGeom>
            <a:solidFill>
              <a:schemeClr val="lt1"/>
            </a:solidFill>
            <a:ln>
              <a:noFill/>
            </a:ln>
            <a:effectLst>
              <a:outerShdw dist="47625"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732;p55">
              <a:extLst>
                <a:ext uri="{FF2B5EF4-FFF2-40B4-BE49-F238E27FC236}">
                  <a16:creationId xmlns:a16="http://schemas.microsoft.com/office/drawing/2014/main" id="{CCA2C514-2B6C-3B83-C070-BBC883820B3C}"/>
                </a:ext>
              </a:extLst>
            </p:cNvPr>
            <p:cNvSpPr/>
            <p:nvPr/>
          </p:nvSpPr>
          <p:spPr>
            <a:xfrm>
              <a:off x="7424800" y="2214575"/>
              <a:ext cx="714341" cy="714341"/>
            </a:xfrm>
            <a:custGeom>
              <a:avLst/>
              <a:gdLst/>
              <a:ahLst/>
              <a:cxnLst/>
              <a:rect l="l" t="t" r="r" b="b"/>
              <a:pathLst>
                <a:path w="12159" h="12159" extrusionOk="0">
                  <a:moveTo>
                    <a:pt x="6069" y="0"/>
                  </a:moveTo>
                  <a:cubicBezTo>
                    <a:pt x="2729" y="0"/>
                    <a:pt x="1" y="2729"/>
                    <a:pt x="1" y="6089"/>
                  </a:cubicBezTo>
                  <a:cubicBezTo>
                    <a:pt x="1" y="9429"/>
                    <a:pt x="2729" y="12158"/>
                    <a:pt x="6069" y="12158"/>
                  </a:cubicBezTo>
                  <a:cubicBezTo>
                    <a:pt x="9430" y="12158"/>
                    <a:pt x="12159" y="9429"/>
                    <a:pt x="12159" y="6089"/>
                  </a:cubicBezTo>
                  <a:cubicBezTo>
                    <a:pt x="12159" y="2729"/>
                    <a:pt x="9430" y="0"/>
                    <a:pt x="60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733;p55">
              <a:extLst>
                <a:ext uri="{FF2B5EF4-FFF2-40B4-BE49-F238E27FC236}">
                  <a16:creationId xmlns:a16="http://schemas.microsoft.com/office/drawing/2014/main" id="{6EA13B43-1ED8-505C-A1D5-092ED30D88A8}"/>
                </a:ext>
              </a:extLst>
            </p:cNvPr>
            <p:cNvSpPr/>
            <p:nvPr/>
          </p:nvSpPr>
          <p:spPr>
            <a:xfrm>
              <a:off x="7586306" y="2419086"/>
              <a:ext cx="371006" cy="329411"/>
            </a:xfrm>
            <a:custGeom>
              <a:avLst/>
              <a:gdLst/>
              <a:ahLst/>
              <a:cxnLst/>
              <a:rect l="l" t="t" r="r" b="b"/>
              <a:pathLst>
                <a:path w="6315" h="5607" extrusionOk="0">
                  <a:moveTo>
                    <a:pt x="2317" y="0"/>
                  </a:moveTo>
                  <a:cubicBezTo>
                    <a:pt x="2299" y="0"/>
                    <a:pt x="2280" y="1"/>
                    <a:pt x="2261" y="2"/>
                  </a:cubicBezTo>
                  <a:cubicBezTo>
                    <a:pt x="1712" y="22"/>
                    <a:pt x="1284" y="470"/>
                    <a:pt x="1304" y="1040"/>
                  </a:cubicBezTo>
                  <a:cubicBezTo>
                    <a:pt x="1304" y="1407"/>
                    <a:pt x="1488" y="1753"/>
                    <a:pt x="1793" y="1936"/>
                  </a:cubicBezTo>
                  <a:cubicBezTo>
                    <a:pt x="2160" y="2181"/>
                    <a:pt x="2547" y="2425"/>
                    <a:pt x="2893" y="2731"/>
                  </a:cubicBezTo>
                  <a:cubicBezTo>
                    <a:pt x="2465" y="2568"/>
                    <a:pt x="2058" y="2364"/>
                    <a:pt x="1650" y="2140"/>
                  </a:cubicBezTo>
                  <a:cubicBezTo>
                    <a:pt x="1512" y="2061"/>
                    <a:pt x="1350" y="2020"/>
                    <a:pt x="1182" y="2020"/>
                  </a:cubicBezTo>
                  <a:cubicBezTo>
                    <a:pt x="1004" y="2020"/>
                    <a:pt x="820" y="2066"/>
                    <a:pt x="653" y="2160"/>
                  </a:cubicBezTo>
                  <a:cubicBezTo>
                    <a:pt x="184" y="2445"/>
                    <a:pt x="1" y="3036"/>
                    <a:pt x="266" y="3545"/>
                  </a:cubicBezTo>
                  <a:cubicBezTo>
                    <a:pt x="429" y="3891"/>
                    <a:pt x="754" y="4075"/>
                    <a:pt x="1080" y="4115"/>
                  </a:cubicBezTo>
                  <a:cubicBezTo>
                    <a:pt x="938" y="4421"/>
                    <a:pt x="958" y="4808"/>
                    <a:pt x="1162" y="5134"/>
                  </a:cubicBezTo>
                  <a:cubicBezTo>
                    <a:pt x="1348" y="5439"/>
                    <a:pt x="1672" y="5606"/>
                    <a:pt x="2006" y="5606"/>
                  </a:cubicBezTo>
                  <a:cubicBezTo>
                    <a:pt x="2183" y="5606"/>
                    <a:pt x="2363" y="5559"/>
                    <a:pt x="2526" y="5459"/>
                  </a:cubicBezTo>
                  <a:cubicBezTo>
                    <a:pt x="2852" y="5276"/>
                    <a:pt x="3035" y="4930"/>
                    <a:pt x="3035" y="4584"/>
                  </a:cubicBezTo>
                  <a:cubicBezTo>
                    <a:pt x="3056" y="4115"/>
                    <a:pt x="3076" y="3667"/>
                    <a:pt x="3158" y="3219"/>
                  </a:cubicBezTo>
                  <a:cubicBezTo>
                    <a:pt x="3239" y="3667"/>
                    <a:pt x="3280" y="4136"/>
                    <a:pt x="3280" y="4584"/>
                  </a:cubicBezTo>
                  <a:cubicBezTo>
                    <a:pt x="3300" y="4930"/>
                    <a:pt x="3483" y="5276"/>
                    <a:pt x="3789" y="5459"/>
                  </a:cubicBezTo>
                  <a:cubicBezTo>
                    <a:pt x="3959" y="5559"/>
                    <a:pt x="4141" y="5606"/>
                    <a:pt x="4319" y="5606"/>
                  </a:cubicBezTo>
                  <a:cubicBezTo>
                    <a:pt x="4654" y="5606"/>
                    <a:pt x="4974" y="5439"/>
                    <a:pt x="5174" y="5134"/>
                  </a:cubicBezTo>
                  <a:cubicBezTo>
                    <a:pt x="5377" y="4808"/>
                    <a:pt x="5377" y="4421"/>
                    <a:pt x="5235" y="4115"/>
                  </a:cubicBezTo>
                  <a:cubicBezTo>
                    <a:pt x="5581" y="4075"/>
                    <a:pt x="5907" y="3871"/>
                    <a:pt x="6070" y="3545"/>
                  </a:cubicBezTo>
                  <a:cubicBezTo>
                    <a:pt x="6314" y="3036"/>
                    <a:pt x="6131" y="2445"/>
                    <a:pt x="5663" y="2160"/>
                  </a:cubicBezTo>
                  <a:cubicBezTo>
                    <a:pt x="5495" y="2066"/>
                    <a:pt x="5316" y="2020"/>
                    <a:pt x="5141" y="2020"/>
                  </a:cubicBezTo>
                  <a:cubicBezTo>
                    <a:pt x="4975" y="2020"/>
                    <a:pt x="4813" y="2061"/>
                    <a:pt x="4665" y="2140"/>
                  </a:cubicBezTo>
                  <a:cubicBezTo>
                    <a:pt x="4278" y="2364"/>
                    <a:pt x="3870" y="2568"/>
                    <a:pt x="3443" y="2731"/>
                  </a:cubicBezTo>
                  <a:cubicBezTo>
                    <a:pt x="3789" y="2425"/>
                    <a:pt x="4155" y="2181"/>
                    <a:pt x="4542" y="1936"/>
                  </a:cubicBezTo>
                  <a:cubicBezTo>
                    <a:pt x="4828" y="1753"/>
                    <a:pt x="5031" y="1427"/>
                    <a:pt x="5031" y="1040"/>
                  </a:cubicBezTo>
                  <a:cubicBezTo>
                    <a:pt x="5031" y="470"/>
                    <a:pt x="4603" y="22"/>
                    <a:pt x="4054" y="2"/>
                  </a:cubicBezTo>
                  <a:cubicBezTo>
                    <a:pt x="4035" y="1"/>
                    <a:pt x="4017" y="0"/>
                    <a:pt x="3998" y="0"/>
                  </a:cubicBezTo>
                  <a:cubicBezTo>
                    <a:pt x="3654" y="0"/>
                    <a:pt x="3351" y="179"/>
                    <a:pt x="3158" y="450"/>
                  </a:cubicBezTo>
                  <a:cubicBezTo>
                    <a:pt x="2984" y="179"/>
                    <a:pt x="2663" y="0"/>
                    <a:pt x="2317" y="0"/>
                  </a:cubicBezTo>
                  <a:close/>
                </a:path>
              </a:pathLst>
            </a:custGeom>
            <a:solidFill>
              <a:srgbClr val="FAD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734;p55">
              <a:extLst>
                <a:ext uri="{FF2B5EF4-FFF2-40B4-BE49-F238E27FC236}">
                  <a16:creationId xmlns:a16="http://schemas.microsoft.com/office/drawing/2014/main" id="{F73F4874-51D1-6A80-E17C-3014BA61D2E1}"/>
                </a:ext>
              </a:extLst>
            </p:cNvPr>
            <p:cNvSpPr/>
            <p:nvPr/>
          </p:nvSpPr>
          <p:spPr>
            <a:xfrm>
              <a:off x="7600700" y="2419086"/>
              <a:ext cx="370948" cy="329411"/>
            </a:xfrm>
            <a:custGeom>
              <a:avLst/>
              <a:gdLst/>
              <a:ahLst/>
              <a:cxnLst/>
              <a:rect l="l" t="t" r="r" b="b"/>
              <a:pathLst>
                <a:path w="6314" h="5607" extrusionOk="0">
                  <a:moveTo>
                    <a:pt x="2316" y="0"/>
                  </a:moveTo>
                  <a:cubicBezTo>
                    <a:pt x="2298" y="0"/>
                    <a:pt x="2279" y="1"/>
                    <a:pt x="2261" y="2"/>
                  </a:cubicBezTo>
                  <a:cubicBezTo>
                    <a:pt x="1711" y="22"/>
                    <a:pt x="1283" y="470"/>
                    <a:pt x="1304" y="1040"/>
                  </a:cubicBezTo>
                  <a:cubicBezTo>
                    <a:pt x="1304" y="1407"/>
                    <a:pt x="1487" y="1753"/>
                    <a:pt x="1792" y="1936"/>
                  </a:cubicBezTo>
                  <a:cubicBezTo>
                    <a:pt x="2159" y="2181"/>
                    <a:pt x="2546" y="2425"/>
                    <a:pt x="2892" y="2731"/>
                  </a:cubicBezTo>
                  <a:cubicBezTo>
                    <a:pt x="2464" y="2568"/>
                    <a:pt x="2057" y="2364"/>
                    <a:pt x="1650" y="2140"/>
                  </a:cubicBezTo>
                  <a:cubicBezTo>
                    <a:pt x="1512" y="2061"/>
                    <a:pt x="1349" y="2020"/>
                    <a:pt x="1181" y="2020"/>
                  </a:cubicBezTo>
                  <a:cubicBezTo>
                    <a:pt x="1004" y="2020"/>
                    <a:pt x="820" y="2066"/>
                    <a:pt x="652" y="2160"/>
                  </a:cubicBezTo>
                  <a:cubicBezTo>
                    <a:pt x="184" y="2445"/>
                    <a:pt x="0" y="3036"/>
                    <a:pt x="265" y="3545"/>
                  </a:cubicBezTo>
                  <a:cubicBezTo>
                    <a:pt x="428" y="3891"/>
                    <a:pt x="754" y="4075"/>
                    <a:pt x="1080" y="4115"/>
                  </a:cubicBezTo>
                  <a:cubicBezTo>
                    <a:pt x="937" y="4421"/>
                    <a:pt x="957" y="4808"/>
                    <a:pt x="1161" y="5134"/>
                  </a:cubicBezTo>
                  <a:cubicBezTo>
                    <a:pt x="1347" y="5439"/>
                    <a:pt x="1672" y="5606"/>
                    <a:pt x="2005" y="5606"/>
                  </a:cubicBezTo>
                  <a:cubicBezTo>
                    <a:pt x="2183" y="5606"/>
                    <a:pt x="2363" y="5559"/>
                    <a:pt x="2526" y="5459"/>
                  </a:cubicBezTo>
                  <a:cubicBezTo>
                    <a:pt x="2851" y="5276"/>
                    <a:pt x="3035" y="4930"/>
                    <a:pt x="3035" y="4584"/>
                  </a:cubicBezTo>
                  <a:cubicBezTo>
                    <a:pt x="3055" y="4115"/>
                    <a:pt x="3075" y="3667"/>
                    <a:pt x="3157" y="3219"/>
                  </a:cubicBezTo>
                  <a:cubicBezTo>
                    <a:pt x="3238" y="3667"/>
                    <a:pt x="3279" y="4136"/>
                    <a:pt x="3279" y="4584"/>
                  </a:cubicBezTo>
                  <a:cubicBezTo>
                    <a:pt x="3299" y="4930"/>
                    <a:pt x="3483" y="5276"/>
                    <a:pt x="3788" y="5459"/>
                  </a:cubicBezTo>
                  <a:cubicBezTo>
                    <a:pt x="3958" y="5559"/>
                    <a:pt x="4140" y="5606"/>
                    <a:pt x="4319" y="5606"/>
                  </a:cubicBezTo>
                  <a:cubicBezTo>
                    <a:pt x="4653" y="5606"/>
                    <a:pt x="4974" y="5439"/>
                    <a:pt x="5173" y="5134"/>
                  </a:cubicBezTo>
                  <a:cubicBezTo>
                    <a:pt x="5377" y="4808"/>
                    <a:pt x="5377" y="4421"/>
                    <a:pt x="5234" y="4115"/>
                  </a:cubicBezTo>
                  <a:cubicBezTo>
                    <a:pt x="5580" y="4075"/>
                    <a:pt x="5906" y="3871"/>
                    <a:pt x="6069" y="3545"/>
                  </a:cubicBezTo>
                  <a:cubicBezTo>
                    <a:pt x="6314" y="3036"/>
                    <a:pt x="6130" y="2445"/>
                    <a:pt x="5662" y="2160"/>
                  </a:cubicBezTo>
                  <a:cubicBezTo>
                    <a:pt x="5494" y="2066"/>
                    <a:pt x="5316" y="2020"/>
                    <a:pt x="5140" y="2020"/>
                  </a:cubicBezTo>
                  <a:cubicBezTo>
                    <a:pt x="4975" y="2020"/>
                    <a:pt x="4812" y="2061"/>
                    <a:pt x="4664" y="2140"/>
                  </a:cubicBezTo>
                  <a:cubicBezTo>
                    <a:pt x="4277" y="2364"/>
                    <a:pt x="3870" y="2568"/>
                    <a:pt x="3442" y="2731"/>
                  </a:cubicBezTo>
                  <a:cubicBezTo>
                    <a:pt x="3788" y="2425"/>
                    <a:pt x="4155" y="2181"/>
                    <a:pt x="4542" y="1936"/>
                  </a:cubicBezTo>
                  <a:cubicBezTo>
                    <a:pt x="4827" y="1753"/>
                    <a:pt x="5031" y="1427"/>
                    <a:pt x="5031" y="1040"/>
                  </a:cubicBezTo>
                  <a:cubicBezTo>
                    <a:pt x="5031" y="470"/>
                    <a:pt x="4603" y="22"/>
                    <a:pt x="4053" y="2"/>
                  </a:cubicBezTo>
                  <a:cubicBezTo>
                    <a:pt x="4034" y="1"/>
                    <a:pt x="4016" y="0"/>
                    <a:pt x="3998" y="0"/>
                  </a:cubicBezTo>
                  <a:cubicBezTo>
                    <a:pt x="3654" y="0"/>
                    <a:pt x="3350" y="179"/>
                    <a:pt x="3157" y="450"/>
                  </a:cubicBezTo>
                  <a:cubicBezTo>
                    <a:pt x="2983" y="179"/>
                    <a:pt x="2662" y="0"/>
                    <a:pt x="2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735;p55">
              <a:extLst>
                <a:ext uri="{FF2B5EF4-FFF2-40B4-BE49-F238E27FC236}">
                  <a16:creationId xmlns:a16="http://schemas.microsoft.com/office/drawing/2014/main" id="{B654E507-C7F4-2419-3436-75D3B7C9FF13}"/>
                </a:ext>
              </a:extLst>
            </p:cNvPr>
            <p:cNvSpPr/>
            <p:nvPr/>
          </p:nvSpPr>
          <p:spPr>
            <a:xfrm>
              <a:off x="7424800" y="2298295"/>
              <a:ext cx="694014" cy="630622"/>
            </a:xfrm>
            <a:custGeom>
              <a:avLst/>
              <a:gdLst/>
              <a:ahLst/>
              <a:cxnLst/>
              <a:rect l="l" t="t" r="r" b="b"/>
              <a:pathLst>
                <a:path w="11813" h="10734" extrusionOk="0">
                  <a:moveTo>
                    <a:pt x="2180" y="1"/>
                  </a:moveTo>
                  <a:lnTo>
                    <a:pt x="2180" y="1"/>
                  </a:lnTo>
                  <a:cubicBezTo>
                    <a:pt x="856" y="1121"/>
                    <a:pt x="1" y="2791"/>
                    <a:pt x="1" y="4664"/>
                  </a:cubicBezTo>
                  <a:cubicBezTo>
                    <a:pt x="1" y="8025"/>
                    <a:pt x="2729" y="10733"/>
                    <a:pt x="6090" y="10733"/>
                  </a:cubicBezTo>
                  <a:cubicBezTo>
                    <a:pt x="8737" y="10733"/>
                    <a:pt x="10978" y="9043"/>
                    <a:pt x="11813" y="6660"/>
                  </a:cubicBezTo>
                  <a:lnTo>
                    <a:pt x="11813" y="6660"/>
                  </a:lnTo>
                  <a:cubicBezTo>
                    <a:pt x="10754" y="7556"/>
                    <a:pt x="9409" y="8086"/>
                    <a:pt x="7923" y="8086"/>
                  </a:cubicBezTo>
                  <a:lnTo>
                    <a:pt x="7902" y="8086"/>
                  </a:lnTo>
                  <a:cubicBezTo>
                    <a:pt x="4562" y="8086"/>
                    <a:pt x="1833" y="5377"/>
                    <a:pt x="1833" y="2017"/>
                  </a:cubicBezTo>
                  <a:cubicBezTo>
                    <a:pt x="1833" y="1304"/>
                    <a:pt x="1956" y="632"/>
                    <a:pt x="2180" y="1"/>
                  </a:cubicBezTo>
                  <a:close/>
                </a:path>
              </a:pathLst>
            </a:custGeom>
            <a:solidFill>
              <a:srgbClr val="EB6553">
                <a:alpha val="522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736;p55">
              <a:extLst>
                <a:ext uri="{FF2B5EF4-FFF2-40B4-BE49-F238E27FC236}">
                  <a16:creationId xmlns:a16="http://schemas.microsoft.com/office/drawing/2014/main" id="{053D2F65-51A7-788A-747A-523C889864D2}"/>
                </a:ext>
              </a:extLst>
            </p:cNvPr>
            <p:cNvSpPr/>
            <p:nvPr/>
          </p:nvSpPr>
          <p:spPr>
            <a:xfrm>
              <a:off x="7469098" y="2258814"/>
              <a:ext cx="625805" cy="627039"/>
            </a:xfrm>
            <a:custGeom>
              <a:avLst/>
              <a:gdLst/>
              <a:ahLst/>
              <a:cxnLst/>
              <a:rect l="l" t="t" r="r" b="b"/>
              <a:pathLst>
                <a:path w="10652" h="10673" extrusionOk="0">
                  <a:moveTo>
                    <a:pt x="5315" y="265"/>
                  </a:moveTo>
                  <a:cubicBezTo>
                    <a:pt x="8126" y="265"/>
                    <a:pt x="10387" y="2546"/>
                    <a:pt x="10387" y="5336"/>
                  </a:cubicBezTo>
                  <a:cubicBezTo>
                    <a:pt x="10387" y="8126"/>
                    <a:pt x="8126" y="10407"/>
                    <a:pt x="5315" y="10407"/>
                  </a:cubicBezTo>
                  <a:cubicBezTo>
                    <a:pt x="2525" y="10407"/>
                    <a:pt x="265" y="8126"/>
                    <a:pt x="265" y="5336"/>
                  </a:cubicBezTo>
                  <a:cubicBezTo>
                    <a:pt x="265" y="2546"/>
                    <a:pt x="2525" y="265"/>
                    <a:pt x="5315" y="265"/>
                  </a:cubicBezTo>
                  <a:close/>
                  <a:moveTo>
                    <a:pt x="5315" y="1"/>
                  </a:moveTo>
                  <a:cubicBezTo>
                    <a:pt x="2383" y="1"/>
                    <a:pt x="0" y="2383"/>
                    <a:pt x="0" y="5336"/>
                  </a:cubicBezTo>
                  <a:cubicBezTo>
                    <a:pt x="0" y="8269"/>
                    <a:pt x="2383" y="10672"/>
                    <a:pt x="5315" y="10672"/>
                  </a:cubicBezTo>
                  <a:cubicBezTo>
                    <a:pt x="8268" y="10672"/>
                    <a:pt x="10651" y="8269"/>
                    <a:pt x="10651" y="5336"/>
                  </a:cubicBezTo>
                  <a:cubicBezTo>
                    <a:pt x="10651" y="2383"/>
                    <a:pt x="8268" y="1"/>
                    <a:pt x="53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730;p55">
            <a:extLst>
              <a:ext uri="{FF2B5EF4-FFF2-40B4-BE49-F238E27FC236}">
                <a16:creationId xmlns:a16="http://schemas.microsoft.com/office/drawing/2014/main" id="{A956AA5C-C9F3-F3C0-ECC0-E3CE3D63684E}"/>
              </a:ext>
            </a:extLst>
          </p:cNvPr>
          <p:cNvGrpSpPr/>
          <p:nvPr/>
        </p:nvGrpSpPr>
        <p:grpSpPr>
          <a:xfrm>
            <a:off x="6170909" y="2271516"/>
            <a:ext cx="974598" cy="900631"/>
            <a:chOff x="7388250" y="2178025"/>
            <a:chExt cx="787447" cy="787447"/>
          </a:xfrm>
        </p:grpSpPr>
        <p:sp>
          <p:nvSpPr>
            <p:cNvPr id="69" name="Google Shape;6731;p55">
              <a:extLst>
                <a:ext uri="{FF2B5EF4-FFF2-40B4-BE49-F238E27FC236}">
                  <a16:creationId xmlns:a16="http://schemas.microsoft.com/office/drawing/2014/main" id="{4DA66116-8235-E436-FF6F-4A5B1A462A95}"/>
                </a:ext>
              </a:extLst>
            </p:cNvPr>
            <p:cNvSpPr/>
            <p:nvPr/>
          </p:nvSpPr>
          <p:spPr>
            <a:xfrm>
              <a:off x="7388250" y="2178025"/>
              <a:ext cx="787447" cy="787447"/>
            </a:xfrm>
            <a:custGeom>
              <a:avLst/>
              <a:gdLst/>
              <a:ahLst/>
              <a:cxnLst/>
              <a:rect l="l" t="t" r="r" b="b"/>
              <a:pathLst>
                <a:path w="12159" h="12159" extrusionOk="0">
                  <a:moveTo>
                    <a:pt x="6069" y="0"/>
                  </a:moveTo>
                  <a:cubicBezTo>
                    <a:pt x="2729" y="0"/>
                    <a:pt x="1" y="2729"/>
                    <a:pt x="1" y="6089"/>
                  </a:cubicBezTo>
                  <a:cubicBezTo>
                    <a:pt x="1" y="9429"/>
                    <a:pt x="2729" y="12158"/>
                    <a:pt x="6069" y="12158"/>
                  </a:cubicBezTo>
                  <a:cubicBezTo>
                    <a:pt x="9430" y="12158"/>
                    <a:pt x="12159" y="9429"/>
                    <a:pt x="12159" y="6089"/>
                  </a:cubicBezTo>
                  <a:cubicBezTo>
                    <a:pt x="12159" y="2729"/>
                    <a:pt x="9430" y="0"/>
                    <a:pt x="6069" y="0"/>
                  </a:cubicBezTo>
                  <a:close/>
                </a:path>
              </a:pathLst>
            </a:custGeom>
            <a:solidFill>
              <a:schemeClr val="lt1"/>
            </a:solidFill>
            <a:ln>
              <a:noFill/>
            </a:ln>
            <a:effectLst>
              <a:outerShdw dist="47625"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732;p55">
              <a:extLst>
                <a:ext uri="{FF2B5EF4-FFF2-40B4-BE49-F238E27FC236}">
                  <a16:creationId xmlns:a16="http://schemas.microsoft.com/office/drawing/2014/main" id="{23BE7F71-B6D9-7E7E-A503-B8072DCDF1FE}"/>
                </a:ext>
              </a:extLst>
            </p:cNvPr>
            <p:cNvSpPr/>
            <p:nvPr/>
          </p:nvSpPr>
          <p:spPr>
            <a:xfrm>
              <a:off x="7424800" y="2214575"/>
              <a:ext cx="714341" cy="714341"/>
            </a:xfrm>
            <a:custGeom>
              <a:avLst/>
              <a:gdLst/>
              <a:ahLst/>
              <a:cxnLst/>
              <a:rect l="l" t="t" r="r" b="b"/>
              <a:pathLst>
                <a:path w="12159" h="12159" extrusionOk="0">
                  <a:moveTo>
                    <a:pt x="6069" y="0"/>
                  </a:moveTo>
                  <a:cubicBezTo>
                    <a:pt x="2729" y="0"/>
                    <a:pt x="1" y="2729"/>
                    <a:pt x="1" y="6089"/>
                  </a:cubicBezTo>
                  <a:cubicBezTo>
                    <a:pt x="1" y="9429"/>
                    <a:pt x="2729" y="12158"/>
                    <a:pt x="6069" y="12158"/>
                  </a:cubicBezTo>
                  <a:cubicBezTo>
                    <a:pt x="9430" y="12158"/>
                    <a:pt x="12159" y="9429"/>
                    <a:pt x="12159" y="6089"/>
                  </a:cubicBezTo>
                  <a:cubicBezTo>
                    <a:pt x="12159" y="2729"/>
                    <a:pt x="9430" y="0"/>
                    <a:pt x="60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733;p55">
              <a:extLst>
                <a:ext uri="{FF2B5EF4-FFF2-40B4-BE49-F238E27FC236}">
                  <a16:creationId xmlns:a16="http://schemas.microsoft.com/office/drawing/2014/main" id="{E30CFCC7-C8F5-5BBB-A1D7-05C789B48040}"/>
                </a:ext>
              </a:extLst>
            </p:cNvPr>
            <p:cNvSpPr/>
            <p:nvPr/>
          </p:nvSpPr>
          <p:spPr>
            <a:xfrm>
              <a:off x="7586306" y="2419086"/>
              <a:ext cx="371006" cy="329411"/>
            </a:xfrm>
            <a:custGeom>
              <a:avLst/>
              <a:gdLst/>
              <a:ahLst/>
              <a:cxnLst/>
              <a:rect l="l" t="t" r="r" b="b"/>
              <a:pathLst>
                <a:path w="6315" h="5607" extrusionOk="0">
                  <a:moveTo>
                    <a:pt x="2317" y="0"/>
                  </a:moveTo>
                  <a:cubicBezTo>
                    <a:pt x="2299" y="0"/>
                    <a:pt x="2280" y="1"/>
                    <a:pt x="2261" y="2"/>
                  </a:cubicBezTo>
                  <a:cubicBezTo>
                    <a:pt x="1712" y="22"/>
                    <a:pt x="1284" y="470"/>
                    <a:pt x="1304" y="1040"/>
                  </a:cubicBezTo>
                  <a:cubicBezTo>
                    <a:pt x="1304" y="1407"/>
                    <a:pt x="1488" y="1753"/>
                    <a:pt x="1793" y="1936"/>
                  </a:cubicBezTo>
                  <a:cubicBezTo>
                    <a:pt x="2160" y="2181"/>
                    <a:pt x="2547" y="2425"/>
                    <a:pt x="2893" y="2731"/>
                  </a:cubicBezTo>
                  <a:cubicBezTo>
                    <a:pt x="2465" y="2568"/>
                    <a:pt x="2058" y="2364"/>
                    <a:pt x="1650" y="2140"/>
                  </a:cubicBezTo>
                  <a:cubicBezTo>
                    <a:pt x="1512" y="2061"/>
                    <a:pt x="1350" y="2020"/>
                    <a:pt x="1182" y="2020"/>
                  </a:cubicBezTo>
                  <a:cubicBezTo>
                    <a:pt x="1004" y="2020"/>
                    <a:pt x="820" y="2066"/>
                    <a:pt x="653" y="2160"/>
                  </a:cubicBezTo>
                  <a:cubicBezTo>
                    <a:pt x="184" y="2445"/>
                    <a:pt x="1" y="3036"/>
                    <a:pt x="266" y="3545"/>
                  </a:cubicBezTo>
                  <a:cubicBezTo>
                    <a:pt x="429" y="3891"/>
                    <a:pt x="754" y="4075"/>
                    <a:pt x="1080" y="4115"/>
                  </a:cubicBezTo>
                  <a:cubicBezTo>
                    <a:pt x="938" y="4421"/>
                    <a:pt x="958" y="4808"/>
                    <a:pt x="1162" y="5134"/>
                  </a:cubicBezTo>
                  <a:cubicBezTo>
                    <a:pt x="1348" y="5439"/>
                    <a:pt x="1672" y="5606"/>
                    <a:pt x="2006" y="5606"/>
                  </a:cubicBezTo>
                  <a:cubicBezTo>
                    <a:pt x="2183" y="5606"/>
                    <a:pt x="2363" y="5559"/>
                    <a:pt x="2526" y="5459"/>
                  </a:cubicBezTo>
                  <a:cubicBezTo>
                    <a:pt x="2852" y="5276"/>
                    <a:pt x="3035" y="4930"/>
                    <a:pt x="3035" y="4584"/>
                  </a:cubicBezTo>
                  <a:cubicBezTo>
                    <a:pt x="3056" y="4115"/>
                    <a:pt x="3076" y="3667"/>
                    <a:pt x="3158" y="3219"/>
                  </a:cubicBezTo>
                  <a:cubicBezTo>
                    <a:pt x="3239" y="3667"/>
                    <a:pt x="3280" y="4136"/>
                    <a:pt x="3280" y="4584"/>
                  </a:cubicBezTo>
                  <a:cubicBezTo>
                    <a:pt x="3300" y="4930"/>
                    <a:pt x="3483" y="5276"/>
                    <a:pt x="3789" y="5459"/>
                  </a:cubicBezTo>
                  <a:cubicBezTo>
                    <a:pt x="3959" y="5559"/>
                    <a:pt x="4141" y="5606"/>
                    <a:pt x="4319" y="5606"/>
                  </a:cubicBezTo>
                  <a:cubicBezTo>
                    <a:pt x="4654" y="5606"/>
                    <a:pt x="4974" y="5439"/>
                    <a:pt x="5174" y="5134"/>
                  </a:cubicBezTo>
                  <a:cubicBezTo>
                    <a:pt x="5377" y="4808"/>
                    <a:pt x="5377" y="4421"/>
                    <a:pt x="5235" y="4115"/>
                  </a:cubicBezTo>
                  <a:cubicBezTo>
                    <a:pt x="5581" y="4075"/>
                    <a:pt x="5907" y="3871"/>
                    <a:pt x="6070" y="3545"/>
                  </a:cubicBezTo>
                  <a:cubicBezTo>
                    <a:pt x="6314" y="3036"/>
                    <a:pt x="6131" y="2445"/>
                    <a:pt x="5663" y="2160"/>
                  </a:cubicBezTo>
                  <a:cubicBezTo>
                    <a:pt x="5495" y="2066"/>
                    <a:pt x="5316" y="2020"/>
                    <a:pt x="5141" y="2020"/>
                  </a:cubicBezTo>
                  <a:cubicBezTo>
                    <a:pt x="4975" y="2020"/>
                    <a:pt x="4813" y="2061"/>
                    <a:pt x="4665" y="2140"/>
                  </a:cubicBezTo>
                  <a:cubicBezTo>
                    <a:pt x="4278" y="2364"/>
                    <a:pt x="3870" y="2568"/>
                    <a:pt x="3443" y="2731"/>
                  </a:cubicBezTo>
                  <a:cubicBezTo>
                    <a:pt x="3789" y="2425"/>
                    <a:pt x="4155" y="2181"/>
                    <a:pt x="4542" y="1936"/>
                  </a:cubicBezTo>
                  <a:cubicBezTo>
                    <a:pt x="4828" y="1753"/>
                    <a:pt x="5031" y="1427"/>
                    <a:pt x="5031" y="1040"/>
                  </a:cubicBezTo>
                  <a:cubicBezTo>
                    <a:pt x="5031" y="470"/>
                    <a:pt x="4603" y="22"/>
                    <a:pt x="4054" y="2"/>
                  </a:cubicBezTo>
                  <a:cubicBezTo>
                    <a:pt x="4035" y="1"/>
                    <a:pt x="4017" y="0"/>
                    <a:pt x="3998" y="0"/>
                  </a:cubicBezTo>
                  <a:cubicBezTo>
                    <a:pt x="3654" y="0"/>
                    <a:pt x="3351" y="179"/>
                    <a:pt x="3158" y="450"/>
                  </a:cubicBezTo>
                  <a:cubicBezTo>
                    <a:pt x="2984" y="179"/>
                    <a:pt x="2663" y="0"/>
                    <a:pt x="2317" y="0"/>
                  </a:cubicBezTo>
                  <a:close/>
                </a:path>
              </a:pathLst>
            </a:custGeom>
            <a:solidFill>
              <a:srgbClr val="FAD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734;p55">
              <a:extLst>
                <a:ext uri="{FF2B5EF4-FFF2-40B4-BE49-F238E27FC236}">
                  <a16:creationId xmlns:a16="http://schemas.microsoft.com/office/drawing/2014/main" id="{78BA26F6-162C-4CF9-01EE-903CF917BABC}"/>
                </a:ext>
              </a:extLst>
            </p:cNvPr>
            <p:cNvSpPr/>
            <p:nvPr/>
          </p:nvSpPr>
          <p:spPr>
            <a:xfrm>
              <a:off x="7600700" y="2419086"/>
              <a:ext cx="370948" cy="329411"/>
            </a:xfrm>
            <a:custGeom>
              <a:avLst/>
              <a:gdLst/>
              <a:ahLst/>
              <a:cxnLst/>
              <a:rect l="l" t="t" r="r" b="b"/>
              <a:pathLst>
                <a:path w="6314" h="5607" extrusionOk="0">
                  <a:moveTo>
                    <a:pt x="2316" y="0"/>
                  </a:moveTo>
                  <a:cubicBezTo>
                    <a:pt x="2298" y="0"/>
                    <a:pt x="2279" y="1"/>
                    <a:pt x="2261" y="2"/>
                  </a:cubicBezTo>
                  <a:cubicBezTo>
                    <a:pt x="1711" y="22"/>
                    <a:pt x="1283" y="470"/>
                    <a:pt x="1304" y="1040"/>
                  </a:cubicBezTo>
                  <a:cubicBezTo>
                    <a:pt x="1304" y="1407"/>
                    <a:pt x="1487" y="1753"/>
                    <a:pt x="1792" y="1936"/>
                  </a:cubicBezTo>
                  <a:cubicBezTo>
                    <a:pt x="2159" y="2181"/>
                    <a:pt x="2546" y="2425"/>
                    <a:pt x="2892" y="2731"/>
                  </a:cubicBezTo>
                  <a:cubicBezTo>
                    <a:pt x="2464" y="2568"/>
                    <a:pt x="2057" y="2364"/>
                    <a:pt x="1650" y="2140"/>
                  </a:cubicBezTo>
                  <a:cubicBezTo>
                    <a:pt x="1512" y="2061"/>
                    <a:pt x="1349" y="2020"/>
                    <a:pt x="1181" y="2020"/>
                  </a:cubicBezTo>
                  <a:cubicBezTo>
                    <a:pt x="1004" y="2020"/>
                    <a:pt x="820" y="2066"/>
                    <a:pt x="652" y="2160"/>
                  </a:cubicBezTo>
                  <a:cubicBezTo>
                    <a:pt x="184" y="2445"/>
                    <a:pt x="0" y="3036"/>
                    <a:pt x="265" y="3545"/>
                  </a:cubicBezTo>
                  <a:cubicBezTo>
                    <a:pt x="428" y="3891"/>
                    <a:pt x="754" y="4075"/>
                    <a:pt x="1080" y="4115"/>
                  </a:cubicBezTo>
                  <a:cubicBezTo>
                    <a:pt x="937" y="4421"/>
                    <a:pt x="957" y="4808"/>
                    <a:pt x="1161" y="5134"/>
                  </a:cubicBezTo>
                  <a:cubicBezTo>
                    <a:pt x="1347" y="5439"/>
                    <a:pt x="1672" y="5606"/>
                    <a:pt x="2005" y="5606"/>
                  </a:cubicBezTo>
                  <a:cubicBezTo>
                    <a:pt x="2183" y="5606"/>
                    <a:pt x="2363" y="5559"/>
                    <a:pt x="2526" y="5459"/>
                  </a:cubicBezTo>
                  <a:cubicBezTo>
                    <a:pt x="2851" y="5276"/>
                    <a:pt x="3035" y="4930"/>
                    <a:pt x="3035" y="4584"/>
                  </a:cubicBezTo>
                  <a:cubicBezTo>
                    <a:pt x="3055" y="4115"/>
                    <a:pt x="3075" y="3667"/>
                    <a:pt x="3157" y="3219"/>
                  </a:cubicBezTo>
                  <a:cubicBezTo>
                    <a:pt x="3238" y="3667"/>
                    <a:pt x="3279" y="4136"/>
                    <a:pt x="3279" y="4584"/>
                  </a:cubicBezTo>
                  <a:cubicBezTo>
                    <a:pt x="3299" y="4930"/>
                    <a:pt x="3483" y="5276"/>
                    <a:pt x="3788" y="5459"/>
                  </a:cubicBezTo>
                  <a:cubicBezTo>
                    <a:pt x="3958" y="5559"/>
                    <a:pt x="4140" y="5606"/>
                    <a:pt x="4319" y="5606"/>
                  </a:cubicBezTo>
                  <a:cubicBezTo>
                    <a:pt x="4653" y="5606"/>
                    <a:pt x="4974" y="5439"/>
                    <a:pt x="5173" y="5134"/>
                  </a:cubicBezTo>
                  <a:cubicBezTo>
                    <a:pt x="5377" y="4808"/>
                    <a:pt x="5377" y="4421"/>
                    <a:pt x="5234" y="4115"/>
                  </a:cubicBezTo>
                  <a:cubicBezTo>
                    <a:pt x="5580" y="4075"/>
                    <a:pt x="5906" y="3871"/>
                    <a:pt x="6069" y="3545"/>
                  </a:cubicBezTo>
                  <a:cubicBezTo>
                    <a:pt x="6314" y="3036"/>
                    <a:pt x="6130" y="2445"/>
                    <a:pt x="5662" y="2160"/>
                  </a:cubicBezTo>
                  <a:cubicBezTo>
                    <a:pt x="5494" y="2066"/>
                    <a:pt x="5316" y="2020"/>
                    <a:pt x="5140" y="2020"/>
                  </a:cubicBezTo>
                  <a:cubicBezTo>
                    <a:pt x="4975" y="2020"/>
                    <a:pt x="4812" y="2061"/>
                    <a:pt x="4664" y="2140"/>
                  </a:cubicBezTo>
                  <a:cubicBezTo>
                    <a:pt x="4277" y="2364"/>
                    <a:pt x="3870" y="2568"/>
                    <a:pt x="3442" y="2731"/>
                  </a:cubicBezTo>
                  <a:cubicBezTo>
                    <a:pt x="3788" y="2425"/>
                    <a:pt x="4155" y="2181"/>
                    <a:pt x="4542" y="1936"/>
                  </a:cubicBezTo>
                  <a:cubicBezTo>
                    <a:pt x="4827" y="1753"/>
                    <a:pt x="5031" y="1427"/>
                    <a:pt x="5031" y="1040"/>
                  </a:cubicBezTo>
                  <a:cubicBezTo>
                    <a:pt x="5031" y="470"/>
                    <a:pt x="4603" y="22"/>
                    <a:pt x="4053" y="2"/>
                  </a:cubicBezTo>
                  <a:cubicBezTo>
                    <a:pt x="4034" y="1"/>
                    <a:pt x="4016" y="0"/>
                    <a:pt x="3998" y="0"/>
                  </a:cubicBezTo>
                  <a:cubicBezTo>
                    <a:pt x="3654" y="0"/>
                    <a:pt x="3350" y="179"/>
                    <a:pt x="3157" y="450"/>
                  </a:cubicBezTo>
                  <a:cubicBezTo>
                    <a:pt x="2983" y="179"/>
                    <a:pt x="2662" y="0"/>
                    <a:pt x="2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735;p55">
              <a:extLst>
                <a:ext uri="{FF2B5EF4-FFF2-40B4-BE49-F238E27FC236}">
                  <a16:creationId xmlns:a16="http://schemas.microsoft.com/office/drawing/2014/main" id="{073ABEAF-DC62-D9E4-392B-CDFE6678F264}"/>
                </a:ext>
              </a:extLst>
            </p:cNvPr>
            <p:cNvSpPr/>
            <p:nvPr/>
          </p:nvSpPr>
          <p:spPr>
            <a:xfrm>
              <a:off x="7424800" y="2298295"/>
              <a:ext cx="694014" cy="630622"/>
            </a:xfrm>
            <a:custGeom>
              <a:avLst/>
              <a:gdLst/>
              <a:ahLst/>
              <a:cxnLst/>
              <a:rect l="l" t="t" r="r" b="b"/>
              <a:pathLst>
                <a:path w="11813" h="10734" extrusionOk="0">
                  <a:moveTo>
                    <a:pt x="2180" y="1"/>
                  </a:moveTo>
                  <a:lnTo>
                    <a:pt x="2180" y="1"/>
                  </a:lnTo>
                  <a:cubicBezTo>
                    <a:pt x="856" y="1121"/>
                    <a:pt x="1" y="2791"/>
                    <a:pt x="1" y="4664"/>
                  </a:cubicBezTo>
                  <a:cubicBezTo>
                    <a:pt x="1" y="8025"/>
                    <a:pt x="2729" y="10733"/>
                    <a:pt x="6090" y="10733"/>
                  </a:cubicBezTo>
                  <a:cubicBezTo>
                    <a:pt x="8737" y="10733"/>
                    <a:pt x="10978" y="9043"/>
                    <a:pt x="11813" y="6660"/>
                  </a:cubicBezTo>
                  <a:lnTo>
                    <a:pt x="11813" y="6660"/>
                  </a:lnTo>
                  <a:cubicBezTo>
                    <a:pt x="10754" y="7556"/>
                    <a:pt x="9409" y="8086"/>
                    <a:pt x="7923" y="8086"/>
                  </a:cubicBezTo>
                  <a:lnTo>
                    <a:pt x="7902" y="8086"/>
                  </a:lnTo>
                  <a:cubicBezTo>
                    <a:pt x="4562" y="8086"/>
                    <a:pt x="1833" y="5377"/>
                    <a:pt x="1833" y="2017"/>
                  </a:cubicBezTo>
                  <a:cubicBezTo>
                    <a:pt x="1833" y="1304"/>
                    <a:pt x="1956" y="632"/>
                    <a:pt x="2180" y="1"/>
                  </a:cubicBezTo>
                  <a:close/>
                </a:path>
              </a:pathLst>
            </a:custGeom>
            <a:solidFill>
              <a:srgbClr val="EB6553">
                <a:alpha val="522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736;p55">
              <a:extLst>
                <a:ext uri="{FF2B5EF4-FFF2-40B4-BE49-F238E27FC236}">
                  <a16:creationId xmlns:a16="http://schemas.microsoft.com/office/drawing/2014/main" id="{1898CCB1-67FC-5F42-EF90-7BBC9B495CE7}"/>
                </a:ext>
              </a:extLst>
            </p:cNvPr>
            <p:cNvSpPr/>
            <p:nvPr/>
          </p:nvSpPr>
          <p:spPr>
            <a:xfrm>
              <a:off x="7469098" y="2258814"/>
              <a:ext cx="625805" cy="627039"/>
            </a:xfrm>
            <a:custGeom>
              <a:avLst/>
              <a:gdLst/>
              <a:ahLst/>
              <a:cxnLst/>
              <a:rect l="l" t="t" r="r" b="b"/>
              <a:pathLst>
                <a:path w="10652" h="10673" extrusionOk="0">
                  <a:moveTo>
                    <a:pt x="5315" y="265"/>
                  </a:moveTo>
                  <a:cubicBezTo>
                    <a:pt x="8126" y="265"/>
                    <a:pt x="10387" y="2546"/>
                    <a:pt x="10387" y="5336"/>
                  </a:cubicBezTo>
                  <a:cubicBezTo>
                    <a:pt x="10387" y="8126"/>
                    <a:pt x="8126" y="10407"/>
                    <a:pt x="5315" y="10407"/>
                  </a:cubicBezTo>
                  <a:cubicBezTo>
                    <a:pt x="2525" y="10407"/>
                    <a:pt x="265" y="8126"/>
                    <a:pt x="265" y="5336"/>
                  </a:cubicBezTo>
                  <a:cubicBezTo>
                    <a:pt x="265" y="2546"/>
                    <a:pt x="2525" y="265"/>
                    <a:pt x="5315" y="265"/>
                  </a:cubicBezTo>
                  <a:close/>
                  <a:moveTo>
                    <a:pt x="5315" y="1"/>
                  </a:moveTo>
                  <a:cubicBezTo>
                    <a:pt x="2383" y="1"/>
                    <a:pt x="0" y="2383"/>
                    <a:pt x="0" y="5336"/>
                  </a:cubicBezTo>
                  <a:cubicBezTo>
                    <a:pt x="0" y="8269"/>
                    <a:pt x="2383" y="10672"/>
                    <a:pt x="5315" y="10672"/>
                  </a:cubicBezTo>
                  <a:cubicBezTo>
                    <a:pt x="8268" y="10672"/>
                    <a:pt x="10651" y="8269"/>
                    <a:pt x="10651" y="5336"/>
                  </a:cubicBezTo>
                  <a:cubicBezTo>
                    <a:pt x="10651" y="2383"/>
                    <a:pt x="8268" y="1"/>
                    <a:pt x="53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TextBox 74">
            <a:extLst>
              <a:ext uri="{FF2B5EF4-FFF2-40B4-BE49-F238E27FC236}">
                <a16:creationId xmlns:a16="http://schemas.microsoft.com/office/drawing/2014/main" id="{E3836284-753D-D3B5-6FC3-E2E79FD75E7A}"/>
              </a:ext>
            </a:extLst>
          </p:cNvPr>
          <p:cNvSpPr txBox="1"/>
          <p:nvPr/>
        </p:nvSpPr>
        <p:spPr>
          <a:xfrm>
            <a:off x="6614829" y="2878576"/>
            <a:ext cx="4703967" cy="28623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42613"/>
                </a:solidFill>
                <a:effectLst/>
                <a:uLnTx/>
                <a:uFillTx/>
                <a:latin typeface="Arial" panose="020B0604020202020204" pitchFamily="34" charset="0"/>
                <a:ea typeface="+mn-ea"/>
                <a:cs typeface="Arial" panose="020B0604020202020204" pitchFamily="34" charset="0"/>
              </a:rPr>
              <a:t>Từ chỉ hoạt động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42613"/>
                </a:solidFill>
                <a:effectLst/>
                <a:uLnTx/>
                <a:uFillTx/>
                <a:latin typeface="Arial" panose="020B0604020202020204" pitchFamily="34" charset="0"/>
                <a:ea typeface="+mn-ea"/>
                <a:cs typeface="Arial" panose="020B0604020202020204" pitchFamily="34" charset="0"/>
              </a:rPr>
              <a:t> bảo vệ trật tự an ninh hoặc yêu cầu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42613"/>
                </a:solidFill>
                <a:effectLst/>
                <a:uLnTx/>
                <a:uFillTx/>
                <a:latin typeface="Arial" panose="020B0604020202020204" pitchFamily="34" charset="0"/>
                <a:ea typeface="+mn-ea"/>
                <a:cs typeface="Arial" panose="020B0604020202020204" pitchFamily="34" charset="0"/>
              </a:rPr>
              <a:t>của việc bảo vệ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42613"/>
                </a:solidFill>
                <a:effectLst/>
                <a:uLnTx/>
                <a:uFillTx/>
                <a:latin typeface="Arial" panose="020B0604020202020204" pitchFamily="34" charset="0"/>
                <a:ea typeface="+mn-ea"/>
                <a:cs typeface="Arial" panose="020B0604020202020204" pitchFamily="34" charset="0"/>
              </a:rPr>
              <a:t>trật tự, an ninh.</a:t>
            </a:r>
            <a:endParaRPr kumimoji="0" lang="en-US" sz="3600" b="0" i="0" u="none" strike="noStrike" kern="1200" cap="none" spc="0" normalizeH="0" baseline="0" noProof="0" dirty="0">
              <a:ln>
                <a:noFill/>
              </a:ln>
              <a:solidFill>
                <a:srgbClr val="042613"/>
              </a:solidFill>
              <a:effectLst/>
              <a:uLnTx/>
              <a:uFillTx/>
              <a:latin typeface="Arial" panose="020B0604020202020204" pitchFamily="34" charset="0"/>
              <a:ea typeface="+mn-ea"/>
              <a:cs typeface="Arial" panose="020B0604020202020204" pitchFamily="34" charset="0"/>
            </a:endParaRPr>
          </a:p>
        </p:txBody>
      </p:sp>
      <p:sp>
        <p:nvSpPr>
          <p:cNvPr id="5" name="Google Shape;3933;p39">
            <a:extLst>
              <a:ext uri="{FF2B5EF4-FFF2-40B4-BE49-F238E27FC236}">
                <a16:creationId xmlns:a16="http://schemas.microsoft.com/office/drawing/2014/main" id="{5D4098EE-30C4-A1E4-D688-7EB3FFC93612}"/>
              </a:ext>
            </a:extLst>
          </p:cNvPr>
          <p:cNvSpPr txBox="1">
            <a:spLocks noGrp="1"/>
          </p:cNvSpPr>
          <p:nvPr>
            <p:ph type="title"/>
          </p:nvPr>
        </p:nvSpPr>
        <p:spPr>
          <a:xfrm>
            <a:off x="-293361" y="162553"/>
            <a:ext cx="2601380" cy="674000"/>
          </a:xfrm>
          <a:prstGeom prst="rect">
            <a:avLst/>
          </a:prstGeom>
        </p:spPr>
        <p:txBody>
          <a:bodyPr spcFirstLastPara="1" wrap="square" lIns="121900" tIns="0" rIns="121900" bIns="121900" anchor="t" anchorCtr="0">
            <a:noAutofit/>
          </a:bodyPr>
          <a:lstStyle/>
          <a:p>
            <a:r>
              <a:rPr lang="en-US" sz="8800" b="1">
                <a:ln w="22225">
                  <a:solidFill>
                    <a:schemeClr val="bg1"/>
                  </a:solidFill>
                  <a:prstDash val="solid"/>
                </a:ln>
                <a:solidFill>
                  <a:srgbClr val="00B050"/>
                </a:solidFill>
                <a:latin typeface="iCiel Sanelma" pitchFamily="50" charset="0"/>
              </a:rPr>
              <a:t>3.</a:t>
            </a:r>
          </a:p>
        </p:txBody>
      </p:sp>
    </p:spTree>
    <p:extLst>
      <p:ext uri="{BB962C8B-B14F-4D97-AF65-F5344CB8AC3E}">
        <p14:creationId xmlns:p14="http://schemas.microsoft.com/office/powerpoint/2010/main" val="3180038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nodeType="with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p:cTn id="20" dur="500" fill="hold"/>
                                        <p:tgtEl>
                                          <p:spTgt spid="54"/>
                                        </p:tgtEl>
                                        <p:attrNameLst>
                                          <p:attrName>ppt_w</p:attrName>
                                        </p:attrNameLst>
                                      </p:cBhvr>
                                      <p:tavLst>
                                        <p:tav tm="0">
                                          <p:val>
                                            <p:fltVal val="0"/>
                                          </p:val>
                                        </p:tav>
                                        <p:tav tm="100000">
                                          <p:val>
                                            <p:strVal val="#ppt_w"/>
                                          </p:val>
                                        </p:tav>
                                      </p:tavLst>
                                    </p:anim>
                                    <p:anim calcmode="lin" valueType="num">
                                      <p:cBhvr>
                                        <p:cTn id="21" dur="500" fill="hold"/>
                                        <p:tgtEl>
                                          <p:spTgt spid="54"/>
                                        </p:tgtEl>
                                        <p:attrNameLst>
                                          <p:attrName>ppt_h</p:attrName>
                                        </p:attrNameLst>
                                      </p:cBhvr>
                                      <p:tavLst>
                                        <p:tav tm="0">
                                          <p:val>
                                            <p:fltVal val="0"/>
                                          </p:val>
                                        </p:tav>
                                        <p:tav tm="100000">
                                          <p:val>
                                            <p:strVal val="#ppt_h"/>
                                          </p:val>
                                        </p:tav>
                                      </p:tavLst>
                                    </p:anim>
                                    <p:animEffect transition="in" filter="fade">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anim calcmode="lin" valueType="num">
                                      <p:cBhvr>
                                        <p:cTn id="37" dur="500" fill="hold"/>
                                        <p:tgtEl>
                                          <p:spTgt spid="68"/>
                                        </p:tgtEl>
                                        <p:attrNameLst>
                                          <p:attrName>ppt_w</p:attrName>
                                        </p:attrNameLst>
                                      </p:cBhvr>
                                      <p:tavLst>
                                        <p:tav tm="0">
                                          <p:val>
                                            <p:fltVal val="0"/>
                                          </p:val>
                                        </p:tav>
                                        <p:tav tm="100000">
                                          <p:val>
                                            <p:strVal val="#ppt_w"/>
                                          </p:val>
                                        </p:tav>
                                      </p:tavLst>
                                    </p:anim>
                                    <p:anim calcmode="lin" valueType="num">
                                      <p:cBhvr>
                                        <p:cTn id="38" dur="500" fill="hold"/>
                                        <p:tgtEl>
                                          <p:spTgt spid="68"/>
                                        </p:tgtEl>
                                        <p:attrNameLst>
                                          <p:attrName>ppt_h</p:attrName>
                                        </p:attrNameLst>
                                      </p:cBhvr>
                                      <p:tavLst>
                                        <p:tav tm="0">
                                          <p:val>
                                            <p:fltVal val="0"/>
                                          </p:val>
                                        </p:tav>
                                        <p:tav tm="100000">
                                          <p:val>
                                            <p:strVal val="#ppt_h"/>
                                          </p:val>
                                        </p:tav>
                                      </p:tavLst>
                                    </p:anim>
                                    <p:animEffect transition="in" filter="fade">
                                      <p:cBhvr>
                                        <p:cTn id="39" dur="500"/>
                                        <p:tgtEl>
                                          <p:spTgt spid="6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wipe(left)">
                                      <p:cBhvr>
                                        <p:cTn id="4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p:bldP spid="31"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86D55E-8F69-A0ED-6B37-D063864FCA89}"/>
              </a:ext>
            </a:extLst>
          </p:cNvPr>
          <p:cNvSpPr>
            <a:spLocks noChangeArrowheads="1"/>
          </p:cNvSpPr>
          <p:nvPr/>
        </p:nvSpPr>
        <p:spPr bwMode="auto">
          <a:xfrm>
            <a:off x="557212" y="6084480"/>
            <a:ext cx="11268075" cy="523220"/>
          </a:xfrm>
          <a:custGeom>
            <a:avLst/>
            <a:gdLst>
              <a:gd name="connsiteX0" fmla="*/ 0 w 11268075"/>
              <a:gd name="connsiteY0" fmla="*/ 0 h 523220"/>
              <a:gd name="connsiteX1" fmla="*/ 662828 w 11268075"/>
              <a:gd name="connsiteY1" fmla="*/ 0 h 523220"/>
              <a:gd name="connsiteX2" fmla="*/ 987614 w 11268075"/>
              <a:gd name="connsiteY2" fmla="*/ 0 h 523220"/>
              <a:gd name="connsiteX3" fmla="*/ 1875803 w 11268075"/>
              <a:gd name="connsiteY3" fmla="*/ 0 h 523220"/>
              <a:gd name="connsiteX4" fmla="*/ 2651312 w 11268075"/>
              <a:gd name="connsiteY4" fmla="*/ 0 h 523220"/>
              <a:gd name="connsiteX5" fmla="*/ 3201459 w 11268075"/>
              <a:gd name="connsiteY5" fmla="*/ 0 h 523220"/>
              <a:gd name="connsiteX6" fmla="*/ 3751606 w 11268075"/>
              <a:gd name="connsiteY6" fmla="*/ 0 h 523220"/>
              <a:gd name="connsiteX7" fmla="*/ 4527115 w 11268075"/>
              <a:gd name="connsiteY7" fmla="*/ 0 h 523220"/>
              <a:gd name="connsiteX8" fmla="*/ 5415304 w 11268075"/>
              <a:gd name="connsiteY8" fmla="*/ 0 h 523220"/>
              <a:gd name="connsiteX9" fmla="*/ 5740090 w 11268075"/>
              <a:gd name="connsiteY9" fmla="*/ 0 h 523220"/>
              <a:gd name="connsiteX10" fmla="*/ 6402918 w 11268075"/>
              <a:gd name="connsiteY10" fmla="*/ 0 h 523220"/>
              <a:gd name="connsiteX11" fmla="*/ 6840384 w 11268075"/>
              <a:gd name="connsiteY11" fmla="*/ 0 h 523220"/>
              <a:gd name="connsiteX12" fmla="*/ 7277851 w 11268075"/>
              <a:gd name="connsiteY12" fmla="*/ 0 h 523220"/>
              <a:gd name="connsiteX13" fmla="*/ 7827998 w 11268075"/>
              <a:gd name="connsiteY13" fmla="*/ 0 h 523220"/>
              <a:gd name="connsiteX14" fmla="*/ 8265464 w 11268075"/>
              <a:gd name="connsiteY14" fmla="*/ 0 h 523220"/>
              <a:gd name="connsiteX15" fmla="*/ 8928292 w 11268075"/>
              <a:gd name="connsiteY15" fmla="*/ 0 h 523220"/>
              <a:gd name="connsiteX16" fmla="*/ 9816482 w 11268075"/>
              <a:gd name="connsiteY16" fmla="*/ 0 h 523220"/>
              <a:gd name="connsiteX17" fmla="*/ 10479310 w 11268075"/>
              <a:gd name="connsiteY17" fmla="*/ 0 h 523220"/>
              <a:gd name="connsiteX18" fmla="*/ 11268075 w 11268075"/>
              <a:gd name="connsiteY18" fmla="*/ 0 h 523220"/>
              <a:gd name="connsiteX19" fmla="*/ 11268075 w 11268075"/>
              <a:gd name="connsiteY19" fmla="*/ 523220 h 523220"/>
              <a:gd name="connsiteX20" fmla="*/ 10379886 w 11268075"/>
              <a:gd name="connsiteY20" fmla="*/ 523220 h 523220"/>
              <a:gd name="connsiteX21" fmla="*/ 9942419 w 11268075"/>
              <a:gd name="connsiteY21" fmla="*/ 523220 h 523220"/>
              <a:gd name="connsiteX22" fmla="*/ 9279591 w 11268075"/>
              <a:gd name="connsiteY22" fmla="*/ 523220 h 523220"/>
              <a:gd name="connsiteX23" fmla="*/ 8842125 w 11268075"/>
              <a:gd name="connsiteY23" fmla="*/ 523220 h 523220"/>
              <a:gd name="connsiteX24" fmla="*/ 7953935 w 11268075"/>
              <a:gd name="connsiteY24" fmla="*/ 523220 h 523220"/>
              <a:gd name="connsiteX25" fmla="*/ 7178427 w 11268075"/>
              <a:gd name="connsiteY25" fmla="*/ 523220 h 523220"/>
              <a:gd name="connsiteX26" fmla="*/ 6628279 w 11268075"/>
              <a:gd name="connsiteY26" fmla="*/ 523220 h 523220"/>
              <a:gd name="connsiteX27" fmla="*/ 5740090 w 11268075"/>
              <a:gd name="connsiteY27" fmla="*/ 523220 h 523220"/>
              <a:gd name="connsiteX28" fmla="*/ 4851901 w 11268075"/>
              <a:gd name="connsiteY28" fmla="*/ 523220 h 523220"/>
              <a:gd name="connsiteX29" fmla="*/ 4189073 w 11268075"/>
              <a:gd name="connsiteY29" fmla="*/ 523220 h 523220"/>
              <a:gd name="connsiteX30" fmla="*/ 3751606 w 11268075"/>
              <a:gd name="connsiteY30" fmla="*/ 523220 h 523220"/>
              <a:gd name="connsiteX31" fmla="*/ 2863417 w 11268075"/>
              <a:gd name="connsiteY31" fmla="*/ 523220 h 523220"/>
              <a:gd name="connsiteX32" fmla="*/ 2538631 w 11268075"/>
              <a:gd name="connsiteY32" fmla="*/ 523220 h 523220"/>
              <a:gd name="connsiteX33" fmla="*/ 1763122 w 11268075"/>
              <a:gd name="connsiteY33" fmla="*/ 523220 h 523220"/>
              <a:gd name="connsiteX34" fmla="*/ 1100294 w 11268075"/>
              <a:gd name="connsiteY34" fmla="*/ 523220 h 523220"/>
              <a:gd name="connsiteX35" fmla="*/ 0 w 11268075"/>
              <a:gd name="connsiteY35" fmla="*/ 523220 h 523220"/>
              <a:gd name="connsiteX36" fmla="*/ 0 w 11268075"/>
              <a:gd name="connsiteY3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68075" h="523220" fill="none" extrusionOk="0">
                <a:moveTo>
                  <a:pt x="0" y="0"/>
                </a:moveTo>
                <a:cubicBezTo>
                  <a:pt x="291940" y="21621"/>
                  <a:pt x="525782" y="-29238"/>
                  <a:pt x="662828" y="0"/>
                </a:cubicBezTo>
                <a:cubicBezTo>
                  <a:pt x="799874" y="29238"/>
                  <a:pt x="826881" y="-5722"/>
                  <a:pt x="987614" y="0"/>
                </a:cubicBezTo>
                <a:cubicBezTo>
                  <a:pt x="1148347" y="5722"/>
                  <a:pt x="1658016" y="-24527"/>
                  <a:pt x="1875803" y="0"/>
                </a:cubicBezTo>
                <a:cubicBezTo>
                  <a:pt x="2093590" y="24527"/>
                  <a:pt x="2286295" y="-19708"/>
                  <a:pt x="2651312" y="0"/>
                </a:cubicBezTo>
                <a:cubicBezTo>
                  <a:pt x="3016329" y="19708"/>
                  <a:pt x="3068659" y="-21406"/>
                  <a:pt x="3201459" y="0"/>
                </a:cubicBezTo>
                <a:cubicBezTo>
                  <a:pt x="3334259" y="21406"/>
                  <a:pt x="3603867" y="21640"/>
                  <a:pt x="3751606" y="0"/>
                </a:cubicBezTo>
                <a:cubicBezTo>
                  <a:pt x="3899345" y="-21640"/>
                  <a:pt x="4351069" y="31130"/>
                  <a:pt x="4527115" y="0"/>
                </a:cubicBezTo>
                <a:cubicBezTo>
                  <a:pt x="4703161" y="-31130"/>
                  <a:pt x="5129869" y="17766"/>
                  <a:pt x="5415304" y="0"/>
                </a:cubicBezTo>
                <a:cubicBezTo>
                  <a:pt x="5700739" y="-17766"/>
                  <a:pt x="5639581" y="12261"/>
                  <a:pt x="5740090" y="0"/>
                </a:cubicBezTo>
                <a:cubicBezTo>
                  <a:pt x="5840599" y="-12261"/>
                  <a:pt x="6253887" y="12876"/>
                  <a:pt x="6402918" y="0"/>
                </a:cubicBezTo>
                <a:cubicBezTo>
                  <a:pt x="6551949" y="-12876"/>
                  <a:pt x="6745687" y="-11448"/>
                  <a:pt x="6840384" y="0"/>
                </a:cubicBezTo>
                <a:cubicBezTo>
                  <a:pt x="6935081" y="11448"/>
                  <a:pt x="7130603" y="6054"/>
                  <a:pt x="7277851" y="0"/>
                </a:cubicBezTo>
                <a:cubicBezTo>
                  <a:pt x="7425099" y="-6054"/>
                  <a:pt x="7576982" y="-17838"/>
                  <a:pt x="7827998" y="0"/>
                </a:cubicBezTo>
                <a:cubicBezTo>
                  <a:pt x="8079014" y="17838"/>
                  <a:pt x="8104735" y="-21597"/>
                  <a:pt x="8265464" y="0"/>
                </a:cubicBezTo>
                <a:cubicBezTo>
                  <a:pt x="8426193" y="21597"/>
                  <a:pt x="8766813" y="23031"/>
                  <a:pt x="8928292" y="0"/>
                </a:cubicBezTo>
                <a:cubicBezTo>
                  <a:pt x="9089771" y="-23031"/>
                  <a:pt x="9394389" y="32101"/>
                  <a:pt x="9816482" y="0"/>
                </a:cubicBezTo>
                <a:cubicBezTo>
                  <a:pt x="10238575" y="-32101"/>
                  <a:pt x="10179368" y="-29757"/>
                  <a:pt x="10479310" y="0"/>
                </a:cubicBezTo>
                <a:cubicBezTo>
                  <a:pt x="10779252" y="29757"/>
                  <a:pt x="11073440" y="-32270"/>
                  <a:pt x="11268075" y="0"/>
                </a:cubicBezTo>
                <a:cubicBezTo>
                  <a:pt x="11287818" y="201241"/>
                  <a:pt x="11270806" y="268309"/>
                  <a:pt x="11268075" y="523220"/>
                </a:cubicBezTo>
                <a:cubicBezTo>
                  <a:pt x="11040803" y="544271"/>
                  <a:pt x="10721693" y="546694"/>
                  <a:pt x="10379886" y="523220"/>
                </a:cubicBezTo>
                <a:cubicBezTo>
                  <a:pt x="10038079" y="499746"/>
                  <a:pt x="10106452" y="522776"/>
                  <a:pt x="9942419" y="523220"/>
                </a:cubicBezTo>
                <a:cubicBezTo>
                  <a:pt x="9778386" y="523664"/>
                  <a:pt x="9525720" y="500467"/>
                  <a:pt x="9279591" y="523220"/>
                </a:cubicBezTo>
                <a:cubicBezTo>
                  <a:pt x="9033462" y="545973"/>
                  <a:pt x="9056562" y="505964"/>
                  <a:pt x="8842125" y="523220"/>
                </a:cubicBezTo>
                <a:cubicBezTo>
                  <a:pt x="8627688" y="540476"/>
                  <a:pt x="8290843" y="485008"/>
                  <a:pt x="7953935" y="523220"/>
                </a:cubicBezTo>
                <a:cubicBezTo>
                  <a:pt x="7617027" y="561433"/>
                  <a:pt x="7531248" y="542531"/>
                  <a:pt x="7178427" y="523220"/>
                </a:cubicBezTo>
                <a:cubicBezTo>
                  <a:pt x="6825606" y="503909"/>
                  <a:pt x="6804703" y="510719"/>
                  <a:pt x="6628279" y="523220"/>
                </a:cubicBezTo>
                <a:cubicBezTo>
                  <a:pt x="6451855" y="535721"/>
                  <a:pt x="5960112" y="496664"/>
                  <a:pt x="5740090" y="523220"/>
                </a:cubicBezTo>
                <a:cubicBezTo>
                  <a:pt x="5520068" y="549776"/>
                  <a:pt x="5232391" y="493969"/>
                  <a:pt x="4851901" y="523220"/>
                </a:cubicBezTo>
                <a:cubicBezTo>
                  <a:pt x="4471411" y="552471"/>
                  <a:pt x="4347733" y="551485"/>
                  <a:pt x="4189073" y="523220"/>
                </a:cubicBezTo>
                <a:cubicBezTo>
                  <a:pt x="4030413" y="494955"/>
                  <a:pt x="3945205" y="545027"/>
                  <a:pt x="3751606" y="523220"/>
                </a:cubicBezTo>
                <a:cubicBezTo>
                  <a:pt x="3558007" y="501413"/>
                  <a:pt x="3222136" y="485582"/>
                  <a:pt x="2863417" y="523220"/>
                </a:cubicBezTo>
                <a:cubicBezTo>
                  <a:pt x="2504698" y="560858"/>
                  <a:pt x="2700809" y="531164"/>
                  <a:pt x="2538631" y="523220"/>
                </a:cubicBezTo>
                <a:cubicBezTo>
                  <a:pt x="2376453" y="515276"/>
                  <a:pt x="2077963" y="488634"/>
                  <a:pt x="1763122" y="523220"/>
                </a:cubicBezTo>
                <a:cubicBezTo>
                  <a:pt x="1448281" y="557806"/>
                  <a:pt x="1234425" y="517486"/>
                  <a:pt x="1100294" y="523220"/>
                </a:cubicBezTo>
                <a:cubicBezTo>
                  <a:pt x="966163" y="528954"/>
                  <a:pt x="379416" y="525240"/>
                  <a:pt x="0" y="523220"/>
                </a:cubicBezTo>
                <a:cubicBezTo>
                  <a:pt x="3012" y="290031"/>
                  <a:pt x="-6854" y="114584"/>
                  <a:pt x="0" y="0"/>
                </a:cubicBezTo>
                <a:close/>
              </a:path>
              <a:path w="11268075" h="523220" stroke="0" extrusionOk="0">
                <a:moveTo>
                  <a:pt x="0" y="0"/>
                </a:moveTo>
                <a:cubicBezTo>
                  <a:pt x="320069" y="32163"/>
                  <a:pt x="353941" y="-10314"/>
                  <a:pt x="662828" y="0"/>
                </a:cubicBezTo>
                <a:cubicBezTo>
                  <a:pt x="971715" y="10314"/>
                  <a:pt x="938617" y="26905"/>
                  <a:pt x="1212975" y="0"/>
                </a:cubicBezTo>
                <a:cubicBezTo>
                  <a:pt x="1487333" y="-26905"/>
                  <a:pt x="1742834" y="-15721"/>
                  <a:pt x="1875803" y="0"/>
                </a:cubicBezTo>
                <a:cubicBezTo>
                  <a:pt x="2008772" y="15721"/>
                  <a:pt x="2184459" y="-21371"/>
                  <a:pt x="2425950" y="0"/>
                </a:cubicBezTo>
                <a:cubicBezTo>
                  <a:pt x="2667441" y="21371"/>
                  <a:pt x="3027341" y="31537"/>
                  <a:pt x="3201459" y="0"/>
                </a:cubicBezTo>
                <a:cubicBezTo>
                  <a:pt x="3375577" y="-31537"/>
                  <a:pt x="3582790" y="-30098"/>
                  <a:pt x="3864287" y="0"/>
                </a:cubicBezTo>
                <a:cubicBezTo>
                  <a:pt x="4145784" y="30098"/>
                  <a:pt x="4310115" y="3976"/>
                  <a:pt x="4527115" y="0"/>
                </a:cubicBezTo>
                <a:cubicBezTo>
                  <a:pt x="4744115" y="-3976"/>
                  <a:pt x="4767477" y="2025"/>
                  <a:pt x="4851901" y="0"/>
                </a:cubicBezTo>
                <a:cubicBezTo>
                  <a:pt x="4936325" y="-2025"/>
                  <a:pt x="5282358" y="28646"/>
                  <a:pt x="5627409" y="0"/>
                </a:cubicBezTo>
                <a:cubicBezTo>
                  <a:pt x="5972460" y="-28646"/>
                  <a:pt x="6001170" y="-5091"/>
                  <a:pt x="6177556" y="0"/>
                </a:cubicBezTo>
                <a:cubicBezTo>
                  <a:pt x="6353942" y="5091"/>
                  <a:pt x="6718029" y="20916"/>
                  <a:pt x="6953065" y="0"/>
                </a:cubicBezTo>
                <a:cubicBezTo>
                  <a:pt x="7188101" y="-20916"/>
                  <a:pt x="7476727" y="-32745"/>
                  <a:pt x="7841255" y="0"/>
                </a:cubicBezTo>
                <a:cubicBezTo>
                  <a:pt x="8205783" y="32745"/>
                  <a:pt x="8171130" y="14763"/>
                  <a:pt x="8278721" y="0"/>
                </a:cubicBezTo>
                <a:cubicBezTo>
                  <a:pt x="8386312" y="-14763"/>
                  <a:pt x="8601342" y="-19957"/>
                  <a:pt x="8828868" y="0"/>
                </a:cubicBezTo>
                <a:cubicBezTo>
                  <a:pt x="9056394" y="19957"/>
                  <a:pt x="9315666" y="-1551"/>
                  <a:pt x="9491696" y="0"/>
                </a:cubicBezTo>
                <a:cubicBezTo>
                  <a:pt x="9667726" y="1551"/>
                  <a:pt x="9795692" y="17141"/>
                  <a:pt x="9929163" y="0"/>
                </a:cubicBezTo>
                <a:cubicBezTo>
                  <a:pt x="10062634" y="-17141"/>
                  <a:pt x="10182812" y="-15047"/>
                  <a:pt x="10366629" y="0"/>
                </a:cubicBezTo>
                <a:cubicBezTo>
                  <a:pt x="10550446" y="15047"/>
                  <a:pt x="10979979" y="-33355"/>
                  <a:pt x="11268075" y="0"/>
                </a:cubicBezTo>
                <a:cubicBezTo>
                  <a:pt x="11277086" y="164916"/>
                  <a:pt x="11243643" y="337602"/>
                  <a:pt x="11268075" y="523220"/>
                </a:cubicBezTo>
                <a:cubicBezTo>
                  <a:pt x="10952096" y="527250"/>
                  <a:pt x="10647791" y="538087"/>
                  <a:pt x="10379886" y="523220"/>
                </a:cubicBezTo>
                <a:cubicBezTo>
                  <a:pt x="10111981" y="508353"/>
                  <a:pt x="10122765" y="514778"/>
                  <a:pt x="10055100" y="523220"/>
                </a:cubicBezTo>
                <a:cubicBezTo>
                  <a:pt x="9987435" y="531662"/>
                  <a:pt x="9722348" y="533456"/>
                  <a:pt x="9392272" y="523220"/>
                </a:cubicBezTo>
                <a:cubicBezTo>
                  <a:pt x="9062196" y="512984"/>
                  <a:pt x="8999568" y="533178"/>
                  <a:pt x="8729444" y="523220"/>
                </a:cubicBezTo>
                <a:cubicBezTo>
                  <a:pt x="8459320" y="513262"/>
                  <a:pt x="8245222" y="545223"/>
                  <a:pt x="8066616" y="523220"/>
                </a:cubicBezTo>
                <a:cubicBezTo>
                  <a:pt x="7888010" y="501217"/>
                  <a:pt x="7847344" y="533707"/>
                  <a:pt x="7629150" y="523220"/>
                </a:cubicBezTo>
                <a:cubicBezTo>
                  <a:pt x="7410956" y="512733"/>
                  <a:pt x="7113608" y="509212"/>
                  <a:pt x="6853641" y="523220"/>
                </a:cubicBezTo>
                <a:cubicBezTo>
                  <a:pt x="6593674" y="537228"/>
                  <a:pt x="6356926" y="547214"/>
                  <a:pt x="5965451" y="523220"/>
                </a:cubicBezTo>
                <a:cubicBezTo>
                  <a:pt x="5573976" y="499227"/>
                  <a:pt x="5583432" y="535892"/>
                  <a:pt x="5415304" y="523220"/>
                </a:cubicBezTo>
                <a:cubicBezTo>
                  <a:pt x="5247176" y="510548"/>
                  <a:pt x="5215214" y="509931"/>
                  <a:pt x="5090519" y="523220"/>
                </a:cubicBezTo>
                <a:cubicBezTo>
                  <a:pt x="4965824" y="536509"/>
                  <a:pt x="4614322" y="527492"/>
                  <a:pt x="4315010" y="523220"/>
                </a:cubicBezTo>
                <a:cubicBezTo>
                  <a:pt x="4015698" y="518948"/>
                  <a:pt x="4028976" y="530887"/>
                  <a:pt x="3764863" y="523220"/>
                </a:cubicBezTo>
                <a:cubicBezTo>
                  <a:pt x="3500750" y="515553"/>
                  <a:pt x="3364282" y="557899"/>
                  <a:pt x="2989354" y="523220"/>
                </a:cubicBezTo>
                <a:cubicBezTo>
                  <a:pt x="2614426" y="488541"/>
                  <a:pt x="2557226" y="505170"/>
                  <a:pt x="2439207" y="523220"/>
                </a:cubicBezTo>
                <a:cubicBezTo>
                  <a:pt x="2321188" y="541270"/>
                  <a:pt x="1858188" y="516679"/>
                  <a:pt x="1551017" y="523220"/>
                </a:cubicBezTo>
                <a:cubicBezTo>
                  <a:pt x="1243846" y="529762"/>
                  <a:pt x="1382976" y="534061"/>
                  <a:pt x="1226232" y="523220"/>
                </a:cubicBezTo>
                <a:cubicBezTo>
                  <a:pt x="1069489" y="512379"/>
                  <a:pt x="1056343" y="519981"/>
                  <a:pt x="901446" y="523220"/>
                </a:cubicBezTo>
                <a:cubicBezTo>
                  <a:pt x="746549" y="526459"/>
                  <a:pt x="353426" y="503619"/>
                  <a:pt x="0" y="523220"/>
                </a:cubicBezTo>
                <a:cubicBezTo>
                  <a:pt x="-15619" y="351457"/>
                  <a:pt x="-9173" y="197414"/>
                  <a:pt x="0" y="0"/>
                </a:cubicBezTo>
                <a:close/>
              </a:path>
            </a:pathLst>
          </a:custGeom>
          <a:ln>
            <a:extLst>
              <a:ext uri="{C807C97D-BFC1-408E-A445-0C87EB9F89A2}">
                <ask:lineSketchStyleProps xmlns:ask="http://schemas.microsoft.com/office/drawing/2018/sketchyshapes" sd="111002095">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Clr>
                <a:schemeClr val="hlink"/>
              </a:buClr>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fontAlgn="base">
              <a:spcBef>
                <a:spcPct val="0"/>
              </a:spcBef>
              <a:spcAft>
                <a:spcPct val="0"/>
              </a:spcAft>
              <a:buClrTx/>
              <a:buNone/>
              <a:defRPr/>
            </a:pPr>
            <a:r>
              <a:rPr lang="en-US" sz="2800" b="1">
                <a:solidFill>
                  <a:srgbClr val="C00000"/>
                </a:solidFill>
                <a:latin typeface="Times New Roman" pitchFamily="18" charset="0"/>
                <a:cs typeface="Times New Roman" panose="02020603050405020304" pitchFamily="18" charset="0"/>
              </a:rPr>
              <a:t>Tòa án:</a:t>
            </a:r>
            <a:r>
              <a:rPr lang="en-US" altLang="en-US" sz="2800" b="1">
                <a:solidFill>
                  <a:srgbClr val="C00000"/>
                </a:solidFill>
                <a:latin typeface="Times New Roman" pitchFamily="18" charset="0"/>
                <a:cs typeface="Times New Roman" panose="02020603050405020304" pitchFamily="18" charset="0"/>
              </a:rPr>
              <a:t> </a:t>
            </a:r>
            <a:r>
              <a:rPr lang="en-US" altLang="en-US" sz="2800">
                <a:solidFill>
                  <a:srgbClr val="DADADA">
                    <a:lumMod val="10000"/>
                  </a:srgbClr>
                </a:solidFill>
                <a:latin typeface="Times New Roman" pitchFamily="18" charset="0"/>
                <a:cs typeface="Times New Roman" panose="02020603050405020304" pitchFamily="18" charset="0"/>
              </a:rPr>
              <a:t>cơ quan nhà nước có nhiệm vụ xét xử các vụ phạm pháp, kiện tụng.  </a:t>
            </a:r>
            <a:endParaRPr lang="en-US" altLang="en-US" sz="2800">
              <a:solidFill>
                <a:srgbClr val="DADADA">
                  <a:lumMod val="10000"/>
                </a:srgbClr>
              </a:solidFill>
              <a:cs typeface="Times New Roman" panose="02020603050405020304" pitchFamily="18" charset="0"/>
            </a:endParaRPr>
          </a:p>
        </p:txBody>
      </p:sp>
      <p:pic>
        <p:nvPicPr>
          <p:cNvPr id="5124" name="Picture 4" descr="tuyên án">
            <a:extLst>
              <a:ext uri="{FF2B5EF4-FFF2-40B4-BE49-F238E27FC236}">
                <a16:creationId xmlns:a16="http://schemas.microsoft.com/office/drawing/2014/main" id="{8D019612-EEF0-3819-E91C-7325E8A2A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237" y="250300"/>
            <a:ext cx="7629525" cy="5722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39F642-C5DB-9A0B-A337-1DA0F47779AF}"/>
              </a:ext>
            </a:extLst>
          </p:cNvPr>
          <p:cNvSpPr>
            <a:spLocks noChangeArrowheads="1"/>
          </p:cNvSpPr>
          <p:nvPr/>
        </p:nvSpPr>
        <p:spPr bwMode="auto">
          <a:xfrm>
            <a:off x="923925" y="5462589"/>
            <a:ext cx="10658475" cy="954107"/>
          </a:xfrm>
          <a:custGeom>
            <a:avLst/>
            <a:gdLst>
              <a:gd name="connsiteX0" fmla="*/ 0 w 10658475"/>
              <a:gd name="connsiteY0" fmla="*/ 0 h 954107"/>
              <a:gd name="connsiteX1" fmla="*/ 346400 w 10658475"/>
              <a:gd name="connsiteY1" fmla="*/ 0 h 954107"/>
              <a:gd name="connsiteX2" fmla="*/ 692801 w 10658475"/>
              <a:gd name="connsiteY2" fmla="*/ 0 h 954107"/>
              <a:gd name="connsiteX3" fmla="*/ 1039201 w 10658475"/>
              <a:gd name="connsiteY3" fmla="*/ 0 h 954107"/>
              <a:gd name="connsiteX4" fmla="*/ 1918526 w 10658475"/>
              <a:gd name="connsiteY4" fmla="*/ 0 h 954107"/>
              <a:gd name="connsiteX5" fmla="*/ 2691265 w 10658475"/>
              <a:gd name="connsiteY5" fmla="*/ 0 h 954107"/>
              <a:gd name="connsiteX6" fmla="*/ 3250835 w 10658475"/>
              <a:gd name="connsiteY6" fmla="*/ 0 h 954107"/>
              <a:gd name="connsiteX7" fmla="*/ 3810405 w 10658475"/>
              <a:gd name="connsiteY7" fmla="*/ 0 h 954107"/>
              <a:gd name="connsiteX8" fmla="*/ 4583144 w 10658475"/>
              <a:gd name="connsiteY8" fmla="*/ 0 h 954107"/>
              <a:gd name="connsiteX9" fmla="*/ 5462468 w 10658475"/>
              <a:gd name="connsiteY9" fmla="*/ 0 h 954107"/>
              <a:gd name="connsiteX10" fmla="*/ 5808869 w 10658475"/>
              <a:gd name="connsiteY10" fmla="*/ 0 h 954107"/>
              <a:gd name="connsiteX11" fmla="*/ 6475024 w 10658475"/>
              <a:gd name="connsiteY11" fmla="*/ 0 h 954107"/>
              <a:gd name="connsiteX12" fmla="*/ 6928009 w 10658475"/>
              <a:gd name="connsiteY12" fmla="*/ 0 h 954107"/>
              <a:gd name="connsiteX13" fmla="*/ 7380994 w 10658475"/>
              <a:gd name="connsiteY13" fmla="*/ 0 h 954107"/>
              <a:gd name="connsiteX14" fmla="*/ 7940564 w 10658475"/>
              <a:gd name="connsiteY14" fmla="*/ 0 h 954107"/>
              <a:gd name="connsiteX15" fmla="*/ 8393549 w 10658475"/>
              <a:gd name="connsiteY15" fmla="*/ 0 h 954107"/>
              <a:gd name="connsiteX16" fmla="*/ 9059704 w 10658475"/>
              <a:gd name="connsiteY16" fmla="*/ 0 h 954107"/>
              <a:gd name="connsiteX17" fmla="*/ 9939028 w 10658475"/>
              <a:gd name="connsiteY17" fmla="*/ 0 h 954107"/>
              <a:gd name="connsiteX18" fmla="*/ 10658475 w 10658475"/>
              <a:gd name="connsiteY18" fmla="*/ 0 h 954107"/>
              <a:gd name="connsiteX19" fmla="*/ 10658475 w 10658475"/>
              <a:gd name="connsiteY19" fmla="*/ 457971 h 954107"/>
              <a:gd name="connsiteX20" fmla="*/ 10658475 w 10658475"/>
              <a:gd name="connsiteY20" fmla="*/ 954107 h 954107"/>
              <a:gd name="connsiteX21" fmla="*/ 9779151 w 10658475"/>
              <a:gd name="connsiteY21" fmla="*/ 954107 h 954107"/>
              <a:gd name="connsiteX22" fmla="*/ 9326166 w 10658475"/>
              <a:gd name="connsiteY22" fmla="*/ 954107 h 954107"/>
              <a:gd name="connsiteX23" fmla="*/ 8660011 w 10658475"/>
              <a:gd name="connsiteY23" fmla="*/ 954107 h 954107"/>
              <a:gd name="connsiteX24" fmla="*/ 8207026 w 10658475"/>
              <a:gd name="connsiteY24" fmla="*/ 954107 h 954107"/>
              <a:gd name="connsiteX25" fmla="*/ 7327702 w 10658475"/>
              <a:gd name="connsiteY25" fmla="*/ 954107 h 954107"/>
              <a:gd name="connsiteX26" fmla="*/ 6554962 w 10658475"/>
              <a:gd name="connsiteY26" fmla="*/ 954107 h 954107"/>
              <a:gd name="connsiteX27" fmla="*/ 5995392 w 10658475"/>
              <a:gd name="connsiteY27" fmla="*/ 954107 h 954107"/>
              <a:gd name="connsiteX28" fmla="*/ 5116068 w 10658475"/>
              <a:gd name="connsiteY28" fmla="*/ 954107 h 954107"/>
              <a:gd name="connsiteX29" fmla="*/ 4236744 w 10658475"/>
              <a:gd name="connsiteY29" fmla="*/ 954107 h 954107"/>
              <a:gd name="connsiteX30" fmla="*/ 3570589 w 10658475"/>
              <a:gd name="connsiteY30" fmla="*/ 954107 h 954107"/>
              <a:gd name="connsiteX31" fmla="*/ 3117604 w 10658475"/>
              <a:gd name="connsiteY31" fmla="*/ 954107 h 954107"/>
              <a:gd name="connsiteX32" fmla="*/ 2238280 w 10658475"/>
              <a:gd name="connsiteY32" fmla="*/ 954107 h 954107"/>
              <a:gd name="connsiteX33" fmla="*/ 1891879 w 10658475"/>
              <a:gd name="connsiteY33" fmla="*/ 954107 h 954107"/>
              <a:gd name="connsiteX34" fmla="*/ 1119140 w 10658475"/>
              <a:gd name="connsiteY34" fmla="*/ 954107 h 954107"/>
              <a:gd name="connsiteX35" fmla="*/ 0 w 10658475"/>
              <a:gd name="connsiteY35" fmla="*/ 954107 h 954107"/>
              <a:gd name="connsiteX36" fmla="*/ 0 w 10658475"/>
              <a:gd name="connsiteY36" fmla="*/ 457971 h 954107"/>
              <a:gd name="connsiteX37" fmla="*/ 0 w 10658475"/>
              <a:gd name="connsiteY37"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658475" h="954107" fill="none" extrusionOk="0">
                <a:moveTo>
                  <a:pt x="0" y="0"/>
                </a:moveTo>
                <a:cubicBezTo>
                  <a:pt x="98435" y="12020"/>
                  <a:pt x="197141" y="9753"/>
                  <a:pt x="346400" y="0"/>
                </a:cubicBezTo>
                <a:cubicBezTo>
                  <a:pt x="495659" y="-9753"/>
                  <a:pt x="612924" y="10132"/>
                  <a:pt x="692801" y="0"/>
                </a:cubicBezTo>
                <a:cubicBezTo>
                  <a:pt x="772678" y="-10132"/>
                  <a:pt x="870742" y="-1852"/>
                  <a:pt x="1039201" y="0"/>
                </a:cubicBezTo>
                <a:cubicBezTo>
                  <a:pt x="1207660" y="1852"/>
                  <a:pt x="1712749" y="15170"/>
                  <a:pt x="1918526" y="0"/>
                </a:cubicBezTo>
                <a:cubicBezTo>
                  <a:pt x="2124303" y="-15170"/>
                  <a:pt x="2362877" y="17392"/>
                  <a:pt x="2691265" y="0"/>
                </a:cubicBezTo>
                <a:cubicBezTo>
                  <a:pt x="3019653" y="-17392"/>
                  <a:pt x="3057603" y="26808"/>
                  <a:pt x="3250835" y="0"/>
                </a:cubicBezTo>
                <a:cubicBezTo>
                  <a:pt x="3444067" y="-26808"/>
                  <a:pt x="3616721" y="-21777"/>
                  <a:pt x="3810405" y="0"/>
                </a:cubicBezTo>
                <a:cubicBezTo>
                  <a:pt x="4004089" y="21777"/>
                  <a:pt x="4365098" y="-16170"/>
                  <a:pt x="4583144" y="0"/>
                </a:cubicBezTo>
                <a:cubicBezTo>
                  <a:pt x="4801190" y="16170"/>
                  <a:pt x="5123248" y="-27361"/>
                  <a:pt x="5462468" y="0"/>
                </a:cubicBezTo>
                <a:cubicBezTo>
                  <a:pt x="5801688" y="27361"/>
                  <a:pt x="5678176" y="4682"/>
                  <a:pt x="5808869" y="0"/>
                </a:cubicBezTo>
                <a:cubicBezTo>
                  <a:pt x="5939562" y="-4682"/>
                  <a:pt x="6320491" y="15042"/>
                  <a:pt x="6475024" y="0"/>
                </a:cubicBezTo>
                <a:cubicBezTo>
                  <a:pt x="6629557" y="-15042"/>
                  <a:pt x="6741147" y="19311"/>
                  <a:pt x="6928009" y="0"/>
                </a:cubicBezTo>
                <a:cubicBezTo>
                  <a:pt x="7114871" y="-19311"/>
                  <a:pt x="7209194" y="13081"/>
                  <a:pt x="7380994" y="0"/>
                </a:cubicBezTo>
                <a:cubicBezTo>
                  <a:pt x="7552795" y="-13081"/>
                  <a:pt x="7772388" y="5844"/>
                  <a:pt x="7940564" y="0"/>
                </a:cubicBezTo>
                <a:cubicBezTo>
                  <a:pt x="8108740" y="-5844"/>
                  <a:pt x="8233427" y="-15416"/>
                  <a:pt x="8393549" y="0"/>
                </a:cubicBezTo>
                <a:cubicBezTo>
                  <a:pt x="8553672" y="15416"/>
                  <a:pt x="8743794" y="6134"/>
                  <a:pt x="9059704" y="0"/>
                </a:cubicBezTo>
                <a:cubicBezTo>
                  <a:pt x="9375615" y="-6134"/>
                  <a:pt x="9760888" y="-13801"/>
                  <a:pt x="9939028" y="0"/>
                </a:cubicBezTo>
                <a:cubicBezTo>
                  <a:pt x="10117168" y="13801"/>
                  <a:pt x="10308228" y="-21134"/>
                  <a:pt x="10658475" y="0"/>
                </a:cubicBezTo>
                <a:cubicBezTo>
                  <a:pt x="10648597" y="185381"/>
                  <a:pt x="10656499" y="344655"/>
                  <a:pt x="10658475" y="457971"/>
                </a:cubicBezTo>
                <a:cubicBezTo>
                  <a:pt x="10660451" y="571287"/>
                  <a:pt x="10665004" y="735560"/>
                  <a:pt x="10658475" y="954107"/>
                </a:cubicBezTo>
                <a:cubicBezTo>
                  <a:pt x="10312788" y="967134"/>
                  <a:pt x="9984371" y="983685"/>
                  <a:pt x="9779151" y="954107"/>
                </a:cubicBezTo>
                <a:cubicBezTo>
                  <a:pt x="9573931" y="924529"/>
                  <a:pt x="9528065" y="956934"/>
                  <a:pt x="9326166" y="954107"/>
                </a:cubicBezTo>
                <a:cubicBezTo>
                  <a:pt x="9124267" y="951280"/>
                  <a:pt x="8832235" y="969426"/>
                  <a:pt x="8660011" y="954107"/>
                </a:cubicBezTo>
                <a:cubicBezTo>
                  <a:pt x="8487788" y="938788"/>
                  <a:pt x="8331851" y="939777"/>
                  <a:pt x="8207026" y="954107"/>
                </a:cubicBezTo>
                <a:cubicBezTo>
                  <a:pt x="8082202" y="968437"/>
                  <a:pt x="7523718" y="947218"/>
                  <a:pt x="7327702" y="954107"/>
                </a:cubicBezTo>
                <a:cubicBezTo>
                  <a:pt x="7131686" y="960996"/>
                  <a:pt x="6901332" y="927197"/>
                  <a:pt x="6554962" y="954107"/>
                </a:cubicBezTo>
                <a:cubicBezTo>
                  <a:pt x="6208592" y="981017"/>
                  <a:pt x="6185121" y="964601"/>
                  <a:pt x="5995392" y="954107"/>
                </a:cubicBezTo>
                <a:cubicBezTo>
                  <a:pt x="5805663" y="943614"/>
                  <a:pt x="5432282" y="933363"/>
                  <a:pt x="5116068" y="954107"/>
                </a:cubicBezTo>
                <a:cubicBezTo>
                  <a:pt x="4799854" y="974851"/>
                  <a:pt x="4577573" y="978871"/>
                  <a:pt x="4236744" y="954107"/>
                </a:cubicBezTo>
                <a:cubicBezTo>
                  <a:pt x="3895915" y="929343"/>
                  <a:pt x="3843874" y="941316"/>
                  <a:pt x="3570589" y="954107"/>
                </a:cubicBezTo>
                <a:cubicBezTo>
                  <a:pt x="3297304" y="966898"/>
                  <a:pt x="3336422" y="937515"/>
                  <a:pt x="3117604" y="954107"/>
                </a:cubicBezTo>
                <a:cubicBezTo>
                  <a:pt x="2898786" y="970699"/>
                  <a:pt x="2554218" y="963858"/>
                  <a:pt x="2238280" y="954107"/>
                </a:cubicBezTo>
                <a:cubicBezTo>
                  <a:pt x="1922342" y="944356"/>
                  <a:pt x="1984651" y="955178"/>
                  <a:pt x="1891879" y="954107"/>
                </a:cubicBezTo>
                <a:cubicBezTo>
                  <a:pt x="1799107" y="953036"/>
                  <a:pt x="1276883" y="954389"/>
                  <a:pt x="1119140" y="954107"/>
                </a:cubicBezTo>
                <a:cubicBezTo>
                  <a:pt x="961397" y="953825"/>
                  <a:pt x="492755" y="971007"/>
                  <a:pt x="0" y="954107"/>
                </a:cubicBezTo>
                <a:cubicBezTo>
                  <a:pt x="16000" y="775240"/>
                  <a:pt x="1765" y="609345"/>
                  <a:pt x="0" y="457971"/>
                </a:cubicBezTo>
                <a:cubicBezTo>
                  <a:pt x="-1765" y="306597"/>
                  <a:pt x="-5957" y="146611"/>
                  <a:pt x="0" y="0"/>
                </a:cubicBezTo>
                <a:close/>
              </a:path>
              <a:path w="10658475" h="954107" stroke="0" extrusionOk="0">
                <a:moveTo>
                  <a:pt x="0" y="0"/>
                </a:moveTo>
                <a:cubicBezTo>
                  <a:pt x="167166" y="-19699"/>
                  <a:pt x="349168" y="-16166"/>
                  <a:pt x="666155" y="0"/>
                </a:cubicBezTo>
                <a:cubicBezTo>
                  <a:pt x="983142" y="16166"/>
                  <a:pt x="1033762" y="16446"/>
                  <a:pt x="1225725" y="0"/>
                </a:cubicBezTo>
                <a:cubicBezTo>
                  <a:pt x="1417688" y="-16446"/>
                  <a:pt x="1665280" y="27598"/>
                  <a:pt x="1891879" y="0"/>
                </a:cubicBezTo>
                <a:cubicBezTo>
                  <a:pt x="2118478" y="-27598"/>
                  <a:pt x="2305252" y="-14358"/>
                  <a:pt x="2451449" y="0"/>
                </a:cubicBezTo>
                <a:cubicBezTo>
                  <a:pt x="2597646" y="14358"/>
                  <a:pt x="3009701" y="-37753"/>
                  <a:pt x="3224189" y="0"/>
                </a:cubicBezTo>
                <a:cubicBezTo>
                  <a:pt x="3438677" y="37753"/>
                  <a:pt x="3622372" y="23427"/>
                  <a:pt x="3890343" y="0"/>
                </a:cubicBezTo>
                <a:cubicBezTo>
                  <a:pt x="4158314" y="-23427"/>
                  <a:pt x="4264533" y="-26932"/>
                  <a:pt x="4556498" y="0"/>
                </a:cubicBezTo>
                <a:cubicBezTo>
                  <a:pt x="4848464" y="26932"/>
                  <a:pt x="4815168" y="-15318"/>
                  <a:pt x="4902899" y="0"/>
                </a:cubicBezTo>
                <a:cubicBezTo>
                  <a:pt x="4990630" y="15318"/>
                  <a:pt x="5512146" y="17727"/>
                  <a:pt x="5675638" y="0"/>
                </a:cubicBezTo>
                <a:cubicBezTo>
                  <a:pt x="5839130" y="-17727"/>
                  <a:pt x="5999068" y="-18421"/>
                  <a:pt x="6235208" y="0"/>
                </a:cubicBezTo>
                <a:cubicBezTo>
                  <a:pt x="6471348" y="18421"/>
                  <a:pt x="6782038" y="-23771"/>
                  <a:pt x="7007947" y="0"/>
                </a:cubicBezTo>
                <a:cubicBezTo>
                  <a:pt x="7233856" y="23771"/>
                  <a:pt x="7683071" y="34933"/>
                  <a:pt x="7887272" y="0"/>
                </a:cubicBezTo>
                <a:cubicBezTo>
                  <a:pt x="8091473" y="-34933"/>
                  <a:pt x="8220691" y="-22442"/>
                  <a:pt x="8340257" y="0"/>
                </a:cubicBezTo>
                <a:cubicBezTo>
                  <a:pt x="8459823" y="22442"/>
                  <a:pt x="8739788" y="-11643"/>
                  <a:pt x="8899827" y="0"/>
                </a:cubicBezTo>
                <a:cubicBezTo>
                  <a:pt x="9059866" y="11643"/>
                  <a:pt x="9430435" y="17960"/>
                  <a:pt x="9565981" y="0"/>
                </a:cubicBezTo>
                <a:cubicBezTo>
                  <a:pt x="9701527" y="-17960"/>
                  <a:pt x="9864871" y="2337"/>
                  <a:pt x="10018967" y="0"/>
                </a:cubicBezTo>
                <a:cubicBezTo>
                  <a:pt x="10173063" y="-2337"/>
                  <a:pt x="10476002" y="-22647"/>
                  <a:pt x="10658475" y="0"/>
                </a:cubicBezTo>
                <a:cubicBezTo>
                  <a:pt x="10677610" y="125879"/>
                  <a:pt x="10667968" y="326533"/>
                  <a:pt x="10658475" y="477054"/>
                </a:cubicBezTo>
                <a:cubicBezTo>
                  <a:pt x="10648982" y="627575"/>
                  <a:pt x="10643332" y="847484"/>
                  <a:pt x="10658475" y="954107"/>
                </a:cubicBezTo>
                <a:cubicBezTo>
                  <a:pt x="10218981" y="937322"/>
                  <a:pt x="10212469" y="988757"/>
                  <a:pt x="9779151" y="954107"/>
                </a:cubicBezTo>
                <a:cubicBezTo>
                  <a:pt x="9345833" y="919457"/>
                  <a:pt x="9604765" y="963420"/>
                  <a:pt x="9432750" y="954107"/>
                </a:cubicBezTo>
                <a:cubicBezTo>
                  <a:pt x="9260735" y="944794"/>
                  <a:pt x="8939975" y="938125"/>
                  <a:pt x="8766596" y="954107"/>
                </a:cubicBezTo>
                <a:cubicBezTo>
                  <a:pt x="8593217" y="970089"/>
                  <a:pt x="8242850" y="951395"/>
                  <a:pt x="8100441" y="954107"/>
                </a:cubicBezTo>
                <a:cubicBezTo>
                  <a:pt x="7958032" y="956819"/>
                  <a:pt x="7762209" y="975834"/>
                  <a:pt x="7434286" y="954107"/>
                </a:cubicBezTo>
                <a:cubicBezTo>
                  <a:pt x="7106364" y="932380"/>
                  <a:pt x="7169084" y="946847"/>
                  <a:pt x="6981301" y="954107"/>
                </a:cubicBezTo>
                <a:cubicBezTo>
                  <a:pt x="6793518" y="961367"/>
                  <a:pt x="6548966" y="967758"/>
                  <a:pt x="6208562" y="954107"/>
                </a:cubicBezTo>
                <a:cubicBezTo>
                  <a:pt x="5868158" y="940456"/>
                  <a:pt x="5581633" y="974430"/>
                  <a:pt x="5329238" y="954107"/>
                </a:cubicBezTo>
                <a:cubicBezTo>
                  <a:pt x="5076843" y="933784"/>
                  <a:pt x="4903684" y="950600"/>
                  <a:pt x="4769668" y="954107"/>
                </a:cubicBezTo>
                <a:cubicBezTo>
                  <a:pt x="4635652" y="957615"/>
                  <a:pt x="4552926" y="942581"/>
                  <a:pt x="4423267" y="954107"/>
                </a:cubicBezTo>
                <a:cubicBezTo>
                  <a:pt x="4293608" y="965633"/>
                  <a:pt x="3831231" y="979943"/>
                  <a:pt x="3650528" y="954107"/>
                </a:cubicBezTo>
                <a:cubicBezTo>
                  <a:pt x="3469825" y="928271"/>
                  <a:pt x="3330542" y="929740"/>
                  <a:pt x="3090958" y="954107"/>
                </a:cubicBezTo>
                <a:cubicBezTo>
                  <a:pt x="2851374" y="978475"/>
                  <a:pt x="2676913" y="937651"/>
                  <a:pt x="2318218" y="954107"/>
                </a:cubicBezTo>
                <a:cubicBezTo>
                  <a:pt x="1959523" y="970563"/>
                  <a:pt x="1942646" y="965155"/>
                  <a:pt x="1758648" y="954107"/>
                </a:cubicBezTo>
                <a:cubicBezTo>
                  <a:pt x="1574650" y="943060"/>
                  <a:pt x="1224273" y="927479"/>
                  <a:pt x="879324" y="954107"/>
                </a:cubicBezTo>
                <a:cubicBezTo>
                  <a:pt x="534375" y="980735"/>
                  <a:pt x="369631" y="925151"/>
                  <a:pt x="0" y="954107"/>
                </a:cubicBezTo>
                <a:cubicBezTo>
                  <a:pt x="-513" y="759948"/>
                  <a:pt x="-19727" y="642274"/>
                  <a:pt x="0" y="505677"/>
                </a:cubicBezTo>
                <a:cubicBezTo>
                  <a:pt x="19727" y="369080"/>
                  <a:pt x="-9214" y="193358"/>
                  <a:pt x="0" y="0"/>
                </a:cubicBezTo>
                <a:close/>
              </a:path>
            </a:pathLst>
          </a:custGeom>
          <a:ln>
            <a:extLst>
              <a:ext uri="{C807C97D-BFC1-408E-A445-0C87EB9F89A2}">
                <ask:lineSketchStyleProps xmlns:ask="http://schemas.microsoft.com/office/drawing/2018/sketchyshapes" sd="111002095">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Clr>
                <a:schemeClr val="hlink"/>
              </a:buClr>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just" fontAlgn="base">
              <a:spcBef>
                <a:spcPct val="0"/>
              </a:spcBef>
              <a:spcAft>
                <a:spcPct val="0"/>
              </a:spcAft>
              <a:buClrTx/>
              <a:buNone/>
              <a:defRPr/>
            </a:pPr>
            <a:r>
              <a:rPr lang="en-US" sz="2800" b="1">
                <a:solidFill>
                  <a:srgbClr val="C00000"/>
                </a:solidFill>
                <a:latin typeface="Times New Roman" pitchFamily="18" charset="0"/>
                <a:cs typeface="Times New Roman" panose="02020603050405020304" pitchFamily="18" charset="0"/>
              </a:rPr>
              <a:t>Đồn biên phòng: </a:t>
            </a:r>
            <a:r>
              <a:rPr lang="en-US" sz="2800">
                <a:solidFill>
                  <a:srgbClr val="DADADA">
                    <a:lumMod val="10000"/>
                  </a:srgbClr>
                </a:solidFill>
                <a:latin typeface="Times New Roman" pitchFamily="18" charset="0"/>
                <a:cs typeface="Times New Roman" panose="02020603050405020304" pitchFamily="18" charset="0"/>
              </a:rPr>
              <a:t>n</a:t>
            </a:r>
            <a:r>
              <a:rPr lang="en-US" altLang="en-US" sz="2800">
                <a:solidFill>
                  <a:srgbClr val="DADADA">
                    <a:lumMod val="10000"/>
                  </a:srgbClr>
                </a:solidFill>
                <a:latin typeface="Times New Roman" pitchFamily="18" charset="0"/>
                <a:cs typeface="Times New Roman" panose="02020603050405020304" pitchFamily="18" charset="0"/>
              </a:rPr>
              <a:t>ơi các chiến sĩ đóng quân và làm nhiệm vụ; là nơi </a:t>
            </a:r>
            <a:r>
              <a:rPr lang="en-US" sz="2800">
                <a:solidFill>
                  <a:srgbClr val="DADADA">
                    <a:lumMod val="10000"/>
                  </a:srgbClr>
                </a:solidFill>
                <a:latin typeface="Times New Roman" panose="02020603050405020304" pitchFamily="18" charset="0"/>
                <a:cs typeface="Times New Roman" panose="02020603050405020304" pitchFamily="18" charset="0"/>
              </a:rPr>
              <a:t>bảo vệ chủ quyền, toàn vẹn lãnh thổ, an ninh, trật tự biên giới quốc gia.</a:t>
            </a:r>
            <a:endParaRPr lang="en-US" altLang="en-US" sz="2800">
              <a:solidFill>
                <a:srgbClr val="DADADA">
                  <a:lumMod val="10000"/>
                </a:srgbClr>
              </a:solidFill>
              <a:latin typeface="Times New Roman" panose="02020603050405020304" pitchFamily="18" charset="0"/>
              <a:cs typeface="Times New Roman" panose="02020603050405020304" pitchFamily="18" charset="0"/>
            </a:endParaRPr>
          </a:p>
        </p:txBody>
      </p:sp>
      <p:pic>
        <p:nvPicPr>
          <p:cNvPr id="23554" name="Picture 2" descr="Đồn Biên phòng Ba Tầng - 10 năm vững vàng nơi biên cương">
            <a:extLst>
              <a:ext uri="{FF2B5EF4-FFF2-40B4-BE49-F238E27FC236}">
                <a16:creationId xmlns:a16="http://schemas.microsoft.com/office/drawing/2014/main" id="{F6F7F580-2048-DC97-13F5-544720A13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412" y="441304"/>
            <a:ext cx="7115175" cy="47625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2068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randombar(horizontal)">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E04D98-8FD0-ADF3-71CD-7A889A85098D}"/>
              </a:ext>
            </a:extLst>
          </p:cNvPr>
          <p:cNvSpPr>
            <a:spLocks noChangeArrowheads="1"/>
          </p:cNvSpPr>
          <p:nvPr/>
        </p:nvSpPr>
        <p:spPr bwMode="auto">
          <a:xfrm>
            <a:off x="755650" y="5209848"/>
            <a:ext cx="10658475" cy="1384995"/>
          </a:xfrm>
          <a:custGeom>
            <a:avLst/>
            <a:gdLst>
              <a:gd name="connsiteX0" fmla="*/ 0 w 10658475"/>
              <a:gd name="connsiteY0" fmla="*/ 0 h 1384995"/>
              <a:gd name="connsiteX1" fmla="*/ 346400 w 10658475"/>
              <a:gd name="connsiteY1" fmla="*/ 0 h 1384995"/>
              <a:gd name="connsiteX2" fmla="*/ 692801 w 10658475"/>
              <a:gd name="connsiteY2" fmla="*/ 0 h 1384995"/>
              <a:gd name="connsiteX3" fmla="*/ 1039201 w 10658475"/>
              <a:gd name="connsiteY3" fmla="*/ 0 h 1384995"/>
              <a:gd name="connsiteX4" fmla="*/ 1918526 w 10658475"/>
              <a:gd name="connsiteY4" fmla="*/ 0 h 1384995"/>
              <a:gd name="connsiteX5" fmla="*/ 2691265 w 10658475"/>
              <a:gd name="connsiteY5" fmla="*/ 0 h 1384995"/>
              <a:gd name="connsiteX6" fmla="*/ 3250835 w 10658475"/>
              <a:gd name="connsiteY6" fmla="*/ 0 h 1384995"/>
              <a:gd name="connsiteX7" fmla="*/ 3810405 w 10658475"/>
              <a:gd name="connsiteY7" fmla="*/ 0 h 1384995"/>
              <a:gd name="connsiteX8" fmla="*/ 4583144 w 10658475"/>
              <a:gd name="connsiteY8" fmla="*/ 0 h 1384995"/>
              <a:gd name="connsiteX9" fmla="*/ 5462468 w 10658475"/>
              <a:gd name="connsiteY9" fmla="*/ 0 h 1384995"/>
              <a:gd name="connsiteX10" fmla="*/ 5808869 w 10658475"/>
              <a:gd name="connsiteY10" fmla="*/ 0 h 1384995"/>
              <a:gd name="connsiteX11" fmla="*/ 6475024 w 10658475"/>
              <a:gd name="connsiteY11" fmla="*/ 0 h 1384995"/>
              <a:gd name="connsiteX12" fmla="*/ 6928009 w 10658475"/>
              <a:gd name="connsiteY12" fmla="*/ 0 h 1384995"/>
              <a:gd name="connsiteX13" fmla="*/ 7380994 w 10658475"/>
              <a:gd name="connsiteY13" fmla="*/ 0 h 1384995"/>
              <a:gd name="connsiteX14" fmla="*/ 7940564 w 10658475"/>
              <a:gd name="connsiteY14" fmla="*/ 0 h 1384995"/>
              <a:gd name="connsiteX15" fmla="*/ 8393549 w 10658475"/>
              <a:gd name="connsiteY15" fmla="*/ 0 h 1384995"/>
              <a:gd name="connsiteX16" fmla="*/ 9059704 w 10658475"/>
              <a:gd name="connsiteY16" fmla="*/ 0 h 1384995"/>
              <a:gd name="connsiteX17" fmla="*/ 9939028 w 10658475"/>
              <a:gd name="connsiteY17" fmla="*/ 0 h 1384995"/>
              <a:gd name="connsiteX18" fmla="*/ 10658475 w 10658475"/>
              <a:gd name="connsiteY18" fmla="*/ 0 h 1384995"/>
              <a:gd name="connsiteX19" fmla="*/ 10658475 w 10658475"/>
              <a:gd name="connsiteY19" fmla="*/ 664798 h 1384995"/>
              <a:gd name="connsiteX20" fmla="*/ 10658475 w 10658475"/>
              <a:gd name="connsiteY20" fmla="*/ 1384995 h 1384995"/>
              <a:gd name="connsiteX21" fmla="*/ 9779151 w 10658475"/>
              <a:gd name="connsiteY21" fmla="*/ 1384995 h 1384995"/>
              <a:gd name="connsiteX22" fmla="*/ 9326166 w 10658475"/>
              <a:gd name="connsiteY22" fmla="*/ 1384995 h 1384995"/>
              <a:gd name="connsiteX23" fmla="*/ 8660011 w 10658475"/>
              <a:gd name="connsiteY23" fmla="*/ 1384995 h 1384995"/>
              <a:gd name="connsiteX24" fmla="*/ 8207026 w 10658475"/>
              <a:gd name="connsiteY24" fmla="*/ 1384995 h 1384995"/>
              <a:gd name="connsiteX25" fmla="*/ 7327702 w 10658475"/>
              <a:gd name="connsiteY25" fmla="*/ 1384995 h 1384995"/>
              <a:gd name="connsiteX26" fmla="*/ 6554962 w 10658475"/>
              <a:gd name="connsiteY26" fmla="*/ 1384995 h 1384995"/>
              <a:gd name="connsiteX27" fmla="*/ 5995392 w 10658475"/>
              <a:gd name="connsiteY27" fmla="*/ 1384995 h 1384995"/>
              <a:gd name="connsiteX28" fmla="*/ 5116068 w 10658475"/>
              <a:gd name="connsiteY28" fmla="*/ 1384995 h 1384995"/>
              <a:gd name="connsiteX29" fmla="*/ 4236744 w 10658475"/>
              <a:gd name="connsiteY29" fmla="*/ 1384995 h 1384995"/>
              <a:gd name="connsiteX30" fmla="*/ 3570589 w 10658475"/>
              <a:gd name="connsiteY30" fmla="*/ 1384995 h 1384995"/>
              <a:gd name="connsiteX31" fmla="*/ 3117604 w 10658475"/>
              <a:gd name="connsiteY31" fmla="*/ 1384995 h 1384995"/>
              <a:gd name="connsiteX32" fmla="*/ 2238280 w 10658475"/>
              <a:gd name="connsiteY32" fmla="*/ 1384995 h 1384995"/>
              <a:gd name="connsiteX33" fmla="*/ 1891879 w 10658475"/>
              <a:gd name="connsiteY33" fmla="*/ 1384995 h 1384995"/>
              <a:gd name="connsiteX34" fmla="*/ 1119140 w 10658475"/>
              <a:gd name="connsiteY34" fmla="*/ 1384995 h 1384995"/>
              <a:gd name="connsiteX35" fmla="*/ 0 w 10658475"/>
              <a:gd name="connsiteY35" fmla="*/ 1384995 h 1384995"/>
              <a:gd name="connsiteX36" fmla="*/ 0 w 10658475"/>
              <a:gd name="connsiteY36" fmla="*/ 664798 h 1384995"/>
              <a:gd name="connsiteX37" fmla="*/ 0 w 10658475"/>
              <a:gd name="connsiteY37"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658475" h="1384995" fill="none" extrusionOk="0">
                <a:moveTo>
                  <a:pt x="0" y="0"/>
                </a:moveTo>
                <a:cubicBezTo>
                  <a:pt x="98435" y="12020"/>
                  <a:pt x="197141" y="9753"/>
                  <a:pt x="346400" y="0"/>
                </a:cubicBezTo>
                <a:cubicBezTo>
                  <a:pt x="495659" y="-9753"/>
                  <a:pt x="612924" y="10132"/>
                  <a:pt x="692801" y="0"/>
                </a:cubicBezTo>
                <a:cubicBezTo>
                  <a:pt x="772678" y="-10132"/>
                  <a:pt x="870742" y="-1852"/>
                  <a:pt x="1039201" y="0"/>
                </a:cubicBezTo>
                <a:cubicBezTo>
                  <a:pt x="1207660" y="1852"/>
                  <a:pt x="1712749" y="15170"/>
                  <a:pt x="1918526" y="0"/>
                </a:cubicBezTo>
                <a:cubicBezTo>
                  <a:pt x="2124303" y="-15170"/>
                  <a:pt x="2362877" y="17392"/>
                  <a:pt x="2691265" y="0"/>
                </a:cubicBezTo>
                <a:cubicBezTo>
                  <a:pt x="3019653" y="-17392"/>
                  <a:pt x="3057603" y="26808"/>
                  <a:pt x="3250835" y="0"/>
                </a:cubicBezTo>
                <a:cubicBezTo>
                  <a:pt x="3444067" y="-26808"/>
                  <a:pt x="3616721" y="-21777"/>
                  <a:pt x="3810405" y="0"/>
                </a:cubicBezTo>
                <a:cubicBezTo>
                  <a:pt x="4004089" y="21777"/>
                  <a:pt x="4365098" y="-16170"/>
                  <a:pt x="4583144" y="0"/>
                </a:cubicBezTo>
                <a:cubicBezTo>
                  <a:pt x="4801190" y="16170"/>
                  <a:pt x="5123248" y="-27361"/>
                  <a:pt x="5462468" y="0"/>
                </a:cubicBezTo>
                <a:cubicBezTo>
                  <a:pt x="5801688" y="27361"/>
                  <a:pt x="5678176" y="4682"/>
                  <a:pt x="5808869" y="0"/>
                </a:cubicBezTo>
                <a:cubicBezTo>
                  <a:pt x="5939562" y="-4682"/>
                  <a:pt x="6320491" y="15042"/>
                  <a:pt x="6475024" y="0"/>
                </a:cubicBezTo>
                <a:cubicBezTo>
                  <a:pt x="6629557" y="-15042"/>
                  <a:pt x="6741147" y="19311"/>
                  <a:pt x="6928009" y="0"/>
                </a:cubicBezTo>
                <a:cubicBezTo>
                  <a:pt x="7114871" y="-19311"/>
                  <a:pt x="7209194" y="13081"/>
                  <a:pt x="7380994" y="0"/>
                </a:cubicBezTo>
                <a:cubicBezTo>
                  <a:pt x="7552795" y="-13081"/>
                  <a:pt x="7772388" y="5844"/>
                  <a:pt x="7940564" y="0"/>
                </a:cubicBezTo>
                <a:cubicBezTo>
                  <a:pt x="8108740" y="-5844"/>
                  <a:pt x="8233427" y="-15416"/>
                  <a:pt x="8393549" y="0"/>
                </a:cubicBezTo>
                <a:cubicBezTo>
                  <a:pt x="8553672" y="15416"/>
                  <a:pt x="8743794" y="6134"/>
                  <a:pt x="9059704" y="0"/>
                </a:cubicBezTo>
                <a:cubicBezTo>
                  <a:pt x="9375615" y="-6134"/>
                  <a:pt x="9760888" y="-13801"/>
                  <a:pt x="9939028" y="0"/>
                </a:cubicBezTo>
                <a:cubicBezTo>
                  <a:pt x="10117168" y="13801"/>
                  <a:pt x="10308228" y="-21134"/>
                  <a:pt x="10658475" y="0"/>
                </a:cubicBezTo>
                <a:cubicBezTo>
                  <a:pt x="10688605" y="134109"/>
                  <a:pt x="10641650" y="501730"/>
                  <a:pt x="10658475" y="664798"/>
                </a:cubicBezTo>
                <a:cubicBezTo>
                  <a:pt x="10675300" y="827866"/>
                  <a:pt x="10660740" y="1114187"/>
                  <a:pt x="10658475" y="1384995"/>
                </a:cubicBezTo>
                <a:cubicBezTo>
                  <a:pt x="10312788" y="1398022"/>
                  <a:pt x="9984371" y="1414573"/>
                  <a:pt x="9779151" y="1384995"/>
                </a:cubicBezTo>
                <a:cubicBezTo>
                  <a:pt x="9573931" y="1355417"/>
                  <a:pt x="9528065" y="1387822"/>
                  <a:pt x="9326166" y="1384995"/>
                </a:cubicBezTo>
                <a:cubicBezTo>
                  <a:pt x="9124267" y="1382168"/>
                  <a:pt x="8832235" y="1400314"/>
                  <a:pt x="8660011" y="1384995"/>
                </a:cubicBezTo>
                <a:cubicBezTo>
                  <a:pt x="8487788" y="1369676"/>
                  <a:pt x="8331851" y="1370665"/>
                  <a:pt x="8207026" y="1384995"/>
                </a:cubicBezTo>
                <a:cubicBezTo>
                  <a:pt x="8082202" y="1399325"/>
                  <a:pt x="7523718" y="1378106"/>
                  <a:pt x="7327702" y="1384995"/>
                </a:cubicBezTo>
                <a:cubicBezTo>
                  <a:pt x="7131686" y="1391884"/>
                  <a:pt x="6901332" y="1358085"/>
                  <a:pt x="6554962" y="1384995"/>
                </a:cubicBezTo>
                <a:cubicBezTo>
                  <a:pt x="6208592" y="1411905"/>
                  <a:pt x="6185121" y="1395489"/>
                  <a:pt x="5995392" y="1384995"/>
                </a:cubicBezTo>
                <a:cubicBezTo>
                  <a:pt x="5805663" y="1374502"/>
                  <a:pt x="5432282" y="1364251"/>
                  <a:pt x="5116068" y="1384995"/>
                </a:cubicBezTo>
                <a:cubicBezTo>
                  <a:pt x="4799854" y="1405739"/>
                  <a:pt x="4577573" y="1409759"/>
                  <a:pt x="4236744" y="1384995"/>
                </a:cubicBezTo>
                <a:cubicBezTo>
                  <a:pt x="3895915" y="1360231"/>
                  <a:pt x="3843874" y="1372204"/>
                  <a:pt x="3570589" y="1384995"/>
                </a:cubicBezTo>
                <a:cubicBezTo>
                  <a:pt x="3297304" y="1397786"/>
                  <a:pt x="3336422" y="1368403"/>
                  <a:pt x="3117604" y="1384995"/>
                </a:cubicBezTo>
                <a:cubicBezTo>
                  <a:pt x="2898786" y="1401587"/>
                  <a:pt x="2554218" y="1394746"/>
                  <a:pt x="2238280" y="1384995"/>
                </a:cubicBezTo>
                <a:cubicBezTo>
                  <a:pt x="1922342" y="1375244"/>
                  <a:pt x="1984651" y="1386066"/>
                  <a:pt x="1891879" y="1384995"/>
                </a:cubicBezTo>
                <a:cubicBezTo>
                  <a:pt x="1799107" y="1383924"/>
                  <a:pt x="1276883" y="1385277"/>
                  <a:pt x="1119140" y="1384995"/>
                </a:cubicBezTo>
                <a:cubicBezTo>
                  <a:pt x="961397" y="1384713"/>
                  <a:pt x="492755" y="1401895"/>
                  <a:pt x="0" y="1384995"/>
                </a:cubicBezTo>
                <a:cubicBezTo>
                  <a:pt x="-29454" y="1191293"/>
                  <a:pt x="-11122" y="915723"/>
                  <a:pt x="0" y="664798"/>
                </a:cubicBezTo>
                <a:cubicBezTo>
                  <a:pt x="11122" y="413873"/>
                  <a:pt x="-5210" y="249970"/>
                  <a:pt x="0" y="0"/>
                </a:cubicBezTo>
                <a:close/>
              </a:path>
              <a:path w="10658475" h="1384995" stroke="0" extrusionOk="0">
                <a:moveTo>
                  <a:pt x="0" y="0"/>
                </a:moveTo>
                <a:cubicBezTo>
                  <a:pt x="167166" y="-19699"/>
                  <a:pt x="349168" y="-16166"/>
                  <a:pt x="666155" y="0"/>
                </a:cubicBezTo>
                <a:cubicBezTo>
                  <a:pt x="983142" y="16166"/>
                  <a:pt x="1033762" y="16446"/>
                  <a:pt x="1225725" y="0"/>
                </a:cubicBezTo>
                <a:cubicBezTo>
                  <a:pt x="1417688" y="-16446"/>
                  <a:pt x="1665280" y="27598"/>
                  <a:pt x="1891879" y="0"/>
                </a:cubicBezTo>
                <a:cubicBezTo>
                  <a:pt x="2118478" y="-27598"/>
                  <a:pt x="2305252" y="-14358"/>
                  <a:pt x="2451449" y="0"/>
                </a:cubicBezTo>
                <a:cubicBezTo>
                  <a:pt x="2597646" y="14358"/>
                  <a:pt x="3009701" y="-37753"/>
                  <a:pt x="3224189" y="0"/>
                </a:cubicBezTo>
                <a:cubicBezTo>
                  <a:pt x="3438677" y="37753"/>
                  <a:pt x="3622372" y="23427"/>
                  <a:pt x="3890343" y="0"/>
                </a:cubicBezTo>
                <a:cubicBezTo>
                  <a:pt x="4158314" y="-23427"/>
                  <a:pt x="4264533" y="-26932"/>
                  <a:pt x="4556498" y="0"/>
                </a:cubicBezTo>
                <a:cubicBezTo>
                  <a:pt x="4848464" y="26932"/>
                  <a:pt x="4815168" y="-15318"/>
                  <a:pt x="4902899" y="0"/>
                </a:cubicBezTo>
                <a:cubicBezTo>
                  <a:pt x="4990630" y="15318"/>
                  <a:pt x="5512146" y="17727"/>
                  <a:pt x="5675638" y="0"/>
                </a:cubicBezTo>
                <a:cubicBezTo>
                  <a:pt x="5839130" y="-17727"/>
                  <a:pt x="5999068" y="-18421"/>
                  <a:pt x="6235208" y="0"/>
                </a:cubicBezTo>
                <a:cubicBezTo>
                  <a:pt x="6471348" y="18421"/>
                  <a:pt x="6782038" y="-23771"/>
                  <a:pt x="7007947" y="0"/>
                </a:cubicBezTo>
                <a:cubicBezTo>
                  <a:pt x="7233856" y="23771"/>
                  <a:pt x="7683071" y="34933"/>
                  <a:pt x="7887272" y="0"/>
                </a:cubicBezTo>
                <a:cubicBezTo>
                  <a:pt x="8091473" y="-34933"/>
                  <a:pt x="8220691" y="-22442"/>
                  <a:pt x="8340257" y="0"/>
                </a:cubicBezTo>
                <a:cubicBezTo>
                  <a:pt x="8459823" y="22442"/>
                  <a:pt x="8739788" y="-11643"/>
                  <a:pt x="8899827" y="0"/>
                </a:cubicBezTo>
                <a:cubicBezTo>
                  <a:pt x="9059866" y="11643"/>
                  <a:pt x="9430435" y="17960"/>
                  <a:pt x="9565981" y="0"/>
                </a:cubicBezTo>
                <a:cubicBezTo>
                  <a:pt x="9701527" y="-17960"/>
                  <a:pt x="9864871" y="2337"/>
                  <a:pt x="10018967" y="0"/>
                </a:cubicBezTo>
                <a:cubicBezTo>
                  <a:pt x="10173063" y="-2337"/>
                  <a:pt x="10476002" y="-22647"/>
                  <a:pt x="10658475" y="0"/>
                </a:cubicBezTo>
                <a:cubicBezTo>
                  <a:pt x="10636380" y="322054"/>
                  <a:pt x="10646287" y="532312"/>
                  <a:pt x="10658475" y="692498"/>
                </a:cubicBezTo>
                <a:cubicBezTo>
                  <a:pt x="10670663" y="852684"/>
                  <a:pt x="10677611" y="1107208"/>
                  <a:pt x="10658475" y="1384995"/>
                </a:cubicBezTo>
                <a:cubicBezTo>
                  <a:pt x="10218981" y="1368210"/>
                  <a:pt x="10212469" y="1419645"/>
                  <a:pt x="9779151" y="1384995"/>
                </a:cubicBezTo>
                <a:cubicBezTo>
                  <a:pt x="9345833" y="1350345"/>
                  <a:pt x="9604765" y="1394308"/>
                  <a:pt x="9432750" y="1384995"/>
                </a:cubicBezTo>
                <a:cubicBezTo>
                  <a:pt x="9260735" y="1375682"/>
                  <a:pt x="8939975" y="1369013"/>
                  <a:pt x="8766596" y="1384995"/>
                </a:cubicBezTo>
                <a:cubicBezTo>
                  <a:pt x="8593217" y="1400977"/>
                  <a:pt x="8242850" y="1382283"/>
                  <a:pt x="8100441" y="1384995"/>
                </a:cubicBezTo>
                <a:cubicBezTo>
                  <a:pt x="7958032" y="1387707"/>
                  <a:pt x="7762209" y="1406722"/>
                  <a:pt x="7434286" y="1384995"/>
                </a:cubicBezTo>
                <a:cubicBezTo>
                  <a:pt x="7106364" y="1363268"/>
                  <a:pt x="7169084" y="1377735"/>
                  <a:pt x="6981301" y="1384995"/>
                </a:cubicBezTo>
                <a:cubicBezTo>
                  <a:pt x="6793518" y="1392255"/>
                  <a:pt x="6548966" y="1398646"/>
                  <a:pt x="6208562" y="1384995"/>
                </a:cubicBezTo>
                <a:cubicBezTo>
                  <a:pt x="5868158" y="1371344"/>
                  <a:pt x="5581633" y="1405318"/>
                  <a:pt x="5329238" y="1384995"/>
                </a:cubicBezTo>
                <a:cubicBezTo>
                  <a:pt x="5076843" y="1364672"/>
                  <a:pt x="4903684" y="1381488"/>
                  <a:pt x="4769668" y="1384995"/>
                </a:cubicBezTo>
                <a:cubicBezTo>
                  <a:pt x="4635652" y="1388503"/>
                  <a:pt x="4552926" y="1373469"/>
                  <a:pt x="4423267" y="1384995"/>
                </a:cubicBezTo>
                <a:cubicBezTo>
                  <a:pt x="4293608" y="1396521"/>
                  <a:pt x="3831231" y="1410831"/>
                  <a:pt x="3650528" y="1384995"/>
                </a:cubicBezTo>
                <a:cubicBezTo>
                  <a:pt x="3469825" y="1359159"/>
                  <a:pt x="3330542" y="1360628"/>
                  <a:pt x="3090958" y="1384995"/>
                </a:cubicBezTo>
                <a:cubicBezTo>
                  <a:pt x="2851374" y="1409363"/>
                  <a:pt x="2676913" y="1368539"/>
                  <a:pt x="2318218" y="1384995"/>
                </a:cubicBezTo>
                <a:cubicBezTo>
                  <a:pt x="1959523" y="1401451"/>
                  <a:pt x="1942646" y="1396043"/>
                  <a:pt x="1758648" y="1384995"/>
                </a:cubicBezTo>
                <a:cubicBezTo>
                  <a:pt x="1574650" y="1373948"/>
                  <a:pt x="1224273" y="1358367"/>
                  <a:pt x="879324" y="1384995"/>
                </a:cubicBezTo>
                <a:cubicBezTo>
                  <a:pt x="534375" y="1411623"/>
                  <a:pt x="369631" y="1356039"/>
                  <a:pt x="0" y="1384995"/>
                </a:cubicBezTo>
                <a:cubicBezTo>
                  <a:pt x="7288" y="1206141"/>
                  <a:pt x="30888" y="1031728"/>
                  <a:pt x="0" y="734047"/>
                </a:cubicBezTo>
                <a:cubicBezTo>
                  <a:pt x="-30888" y="436366"/>
                  <a:pt x="-12225" y="342011"/>
                  <a:pt x="0" y="0"/>
                </a:cubicBezTo>
                <a:close/>
              </a:path>
            </a:pathLst>
          </a:custGeom>
          <a:ln>
            <a:extLst>
              <a:ext uri="{C807C97D-BFC1-408E-A445-0C87EB9F89A2}">
                <ask:lineSketchStyleProps xmlns:ask="http://schemas.microsoft.com/office/drawing/2018/sketchyshapes" sd="111002095">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Clr>
                <a:schemeClr val="hlink"/>
              </a:buClr>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just" fontAlgn="base">
              <a:spcBef>
                <a:spcPct val="0"/>
              </a:spcBef>
              <a:spcAft>
                <a:spcPct val="0"/>
              </a:spcAft>
              <a:buClrTx/>
              <a:buNone/>
              <a:defRPr/>
            </a:pPr>
            <a:r>
              <a:rPr lang="vi-VN" sz="2800" b="1">
                <a:solidFill>
                  <a:srgbClr val="C00000"/>
                </a:solidFill>
                <a:latin typeface="Times New Roman" pitchFamily="18" charset="0"/>
                <a:cs typeface="Times New Roman" panose="02020603050405020304" pitchFamily="18" charset="0"/>
              </a:rPr>
              <a:t>Thẩm phán</a:t>
            </a:r>
            <a:r>
              <a:rPr lang="en-US" sz="2800" b="1">
                <a:solidFill>
                  <a:srgbClr val="C00000"/>
                </a:solidFill>
                <a:latin typeface="Times New Roman" pitchFamily="18" charset="0"/>
                <a:cs typeface="Times New Roman" panose="02020603050405020304" pitchFamily="18" charset="0"/>
              </a:rPr>
              <a:t>: </a:t>
            </a:r>
            <a:r>
              <a:rPr lang="vi-VN" sz="2800">
                <a:latin typeface="Times New Roman" pitchFamily="18" charset="0"/>
                <a:cs typeface="Times New Roman" panose="02020603050405020304" pitchFamily="18" charset="0"/>
              </a:rPr>
              <a:t>người được bổ nhiệm theo quy định của pháp luật để làm nhiệm vụ xét xử những vụ án và giải quyết những việc khác thuộc thẩm quyền của Toà án.</a:t>
            </a:r>
            <a:endParaRPr lang="en-US" altLang="en-US" sz="2800">
              <a:latin typeface="Times New Roman" panose="02020603050405020304" pitchFamily="18" charset="0"/>
              <a:cs typeface="Times New Roman" panose="02020603050405020304" pitchFamily="18" charset="0"/>
            </a:endParaRPr>
          </a:p>
        </p:txBody>
      </p:sp>
      <p:pic>
        <p:nvPicPr>
          <p:cNvPr id="24580" name="Picture 4" descr="Dự kiến tháng 8/2019 sẽ thi tuyển chọn, nâng ngạch Thẩm phán">
            <a:extLst>
              <a:ext uri="{FF2B5EF4-FFF2-40B4-BE49-F238E27FC236}">
                <a16:creationId xmlns:a16="http://schemas.microsoft.com/office/drawing/2014/main" id="{3DF10628-7D9B-7156-EE7E-B90B5D0DF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4" y="955654"/>
            <a:ext cx="5248671" cy="39306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4582" name="Picture 6" descr="2 thẩm phán xử vụ cựu Thứ trưởng LĐ-TBXH từng xử vụ ông Đinh La Thăng">
            <a:extLst>
              <a:ext uri="{FF2B5EF4-FFF2-40B4-BE49-F238E27FC236}">
                <a16:creationId xmlns:a16="http://schemas.microsoft.com/office/drawing/2014/main" id="{7CE6DE77-9237-33FC-3D4E-182D300A9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6038" y="955654"/>
            <a:ext cx="5778087" cy="39306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100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500"/>
                                        <p:tgtEl>
                                          <p:spTgt spid="24580"/>
                                        </p:tgtEl>
                                      </p:cBhvr>
                                    </p:animEffect>
                                  </p:childTnLst>
                                </p:cTn>
                              </p:par>
                              <p:par>
                                <p:cTn id="8" presetID="10" presetClass="entr" presetSubtype="0" fill="hold" nodeType="withEffect">
                                  <p:stCondLst>
                                    <p:cond delay="0"/>
                                  </p:stCondLst>
                                  <p:childTnLst>
                                    <p:set>
                                      <p:cBhvr>
                                        <p:cTn id="9" dur="1" fill="hold">
                                          <p:stCondLst>
                                            <p:cond delay="0"/>
                                          </p:stCondLst>
                                        </p:cTn>
                                        <p:tgtEl>
                                          <p:spTgt spid="24582"/>
                                        </p:tgtEl>
                                        <p:attrNameLst>
                                          <p:attrName>style.visibility</p:attrName>
                                        </p:attrNameLst>
                                      </p:cBhvr>
                                      <p:to>
                                        <p:strVal val="visible"/>
                                      </p:to>
                                    </p:set>
                                    <p:animEffect transition="in" filter="fade">
                                      <p:cBhvr>
                                        <p:cTn id="10" dur="500"/>
                                        <p:tgtEl>
                                          <p:spTgt spid="2458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arn(inVertical)">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DBA17694-9047-8220-7715-F5AB4C400626}"/>
              </a:ext>
            </a:extLst>
          </p:cNvPr>
          <p:cNvSpPr/>
          <p:nvPr/>
        </p:nvSpPr>
        <p:spPr>
          <a:xfrm>
            <a:off x="1" y="1662268"/>
            <a:ext cx="12192000" cy="4506796"/>
          </a:xfrm>
          <a:prstGeom prst="rect">
            <a:avLst/>
          </a:prstGeom>
          <a:solidFill>
            <a:srgbClr val="C3E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4" name="Cloud 73">
            <a:extLst>
              <a:ext uri="{FF2B5EF4-FFF2-40B4-BE49-F238E27FC236}">
                <a16:creationId xmlns:a16="http://schemas.microsoft.com/office/drawing/2014/main" id="{81056802-21EC-44DA-84B8-83795773258C}"/>
              </a:ext>
            </a:extLst>
          </p:cNvPr>
          <p:cNvSpPr/>
          <p:nvPr/>
        </p:nvSpPr>
        <p:spPr>
          <a:xfrm>
            <a:off x="242012" y="3534218"/>
            <a:ext cx="1733906" cy="1009838"/>
          </a:xfrm>
          <a:prstGeom prst="cloud">
            <a:avLst/>
          </a:prstGeom>
          <a:gradFill flip="none" rotWithShape="1">
            <a:gsLst>
              <a:gs pos="0">
                <a:schemeClr val="bg1"/>
              </a:gs>
              <a:gs pos="100000">
                <a:schemeClr val="accent2">
                  <a:lumMod val="40000"/>
                  <a:lumOff val="60000"/>
                </a:schemeClr>
              </a:gs>
            </a:gsLst>
            <a:lin ang="2700000" scaled="1"/>
            <a:tileRect/>
          </a:gradFill>
          <a:ln w="66675">
            <a:noFill/>
          </a:ln>
          <a:effectLst>
            <a:outerShdw blurRad="50800" dist="762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oogle Shape;5554;p53">
            <a:extLst>
              <a:ext uri="{FF2B5EF4-FFF2-40B4-BE49-F238E27FC236}">
                <a16:creationId xmlns:a16="http://schemas.microsoft.com/office/drawing/2014/main" id="{0DAF8597-BB29-1252-41CA-AC76185DB4A6}"/>
              </a:ext>
            </a:extLst>
          </p:cNvPr>
          <p:cNvGrpSpPr/>
          <p:nvPr/>
        </p:nvGrpSpPr>
        <p:grpSpPr>
          <a:xfrm rot="8100000" flipH="1">
            <a:off x="-1736773" y="-1044475"/>
            <a:ext cx="3980010" cy="2757335"/>
            <a:chOff x="7347666" y="149130"/>
            <a:chExt cx="1575751" cy="1091674"/>
          </a:xfrm>
        </p:grpSpPr>
        <p:sp>
          <p:nvSpPr>
            <p:cNvPr id="8" name="Google Shape;5555;p53">
              <a:extLst>
                <a:ext uri="{FF2B5EF4-FFF2-40B4-BE49-F238E27FC236}">
                  <a16:creationId xmlns:a16="http://schemas.microsoft.com/office/drawing/2014/main" id="{E3F97872-0814-B39E-D490-0224E166B1F9}"/>
                </a:ext>
              </a:extLst>
            </p:cNvPr>
            <p:cNvSpPr/>
            <p:nvPr/>
          </p:nvSpPr>
          <p:spPr>
            <a:xfrm>
              <a:off x="7717445" y="556150"/>
              <a:ext cx="851344" cy="544344"/>
            </a:xfrm>
            <a:custGeom>
              <a:avLst/>
              <a:gdLst/>
              <a:ahLst/>
              <a:cxnLst/>
              <a:rect l="l" t="t" r="r" b="b"/>
              <a:pathLst>
                <a:path w="27659" h="17685" extrusionOk="0">
                  <a:moveTo>
                    <a:pt x="13672" y="1"/>
                  </a:moveTo>
                  <a:cubicBezTo>
                    <a:pt x="6599" y="1"/>
                    <a:pt x="607" y="6045"/>
                    <a:pt x="81" y="13932"/>
                  </a:cubicBezTo>
                  <a:cubicBezTo>
                    <a:pt x="0" y="15141"/>
                    <a:pt x="53" y="16328"/>
                    <a:pt x="227" y="17472"/>
                  </a:cubicBezTo>
                  <a:cubicBezTo>
                    <a:pt x="1001" y="17336"/>
                    <a:pt x="1794" y="17204"/>
                    <a:pt x="2599" y="17078"/>
                  </a:cubicBezTo>
                  <a:cubicBezTo>
                    <a:pt x="3236" y="16978"/>
                    <a:pt x="3881" y="16883"/>
                    <a:pt x="4532" y="16794"/>
                  </a:cubicBezTo>
                  <a:cubicBezTo>
                    <a:pt x="4398" y="15973"/>
                    <a:pt x="4353" y="15121"/>
                    <a:pt x="4412" y="14250"/>
                  </a:cubicBezTo>
                  <a:cubicBezTo>
                    <a:pt x="4609" y="11283"/>
                    <a:pt x="5944" y="8701"/>
                    <a:pt x="7914" y="6986"/>
                  </a:cubicBezTo>
                  <a:cubicBezTo>
                    <a:pt x="7915" y="6983"/>
                    <a:pt x="7918" y="6982"/>
                    <a:pt x="7919" y="6981"/>
                  </a:cubicBezTo>
                  <a:cubicBezTo>
                    <a:pt x="9507" y="5598"/>
                    <a:pt x="11506" y="4783"/>
                    <a:pt x="13652" y="4783"/>
                  </a:cubicBezTo>
                  <a:cubicBezTo>
                    <a:pt x="13857" y="4783"/>
                    <a:pt x="14064" y="4790"/>
                    <a:pt x="14271" y="4805"/>
                  </a:cubicBezTo>
                  <a:cubicBezTo>
                    <a:pt x="19342" y="5179"/>
                    <a:pt x="23152" y="10013"/>
                    <a:pt x="22781" y="15602"/>
                  </a:cubicBezTo>
                  <a:cubicBezTo>
                    <a:pt x="22754" y="16001"/>
                    <a:pt x="22707" y="16393"/>
                    <a:pt x="22640" y="16777"/>
                  </a:cubicBezTo>
                  <a:cubicBezTo>
                    <a:pt x="22728" y="16791"/>
                    <a:pt x="22818" y="16808"/>
                    <a:pt x="22907" y="16825"/>
                  </a:cubicBezTo>
                  <a:cubicBezTo>
                    <a:pt x="23460" y="16925"/>
                    <a:pt x="24010" y="17033"/>
                    <a:pt x="24554" y="17148"/>
                  </a:cubicBezTo>
                  <a:cubicBezTo>
                    <a:pt x="25349" y="17317"/>
                    <a:pt x="26131" y="17495"/>
                    <a:pt x="26899" y="17685"/>
                  </a:cubicBezTo>
                  <a:cubicBezTo>
                    <a:pt x="27000" y="17108"/>
                    <a:pt x="27071" y="16520"/>
                    <a:pt x="27111" y="15922"/>
                  </a:cubicBezTo>
                  <a:cubicBezTo>
                    <a:pt x="27659" y="7697"/>
                    <a:pt x="22052" y="585"/>
                    <a:pt x="14589" y="34"/>
                  </a:cubicBezTo>
                  <a:cubicBezTo>
                    <a:pt x="14281" y="12"/>
                    <a:pt x="13976" y="1"/>
                    <a:pt x="1367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9" name="Google Shape;5556;p53">
              <a:extLst>
                <a:ext uri="{FF2B5EF4-FFF2-40B4-BE49-F238E27FC236}">
                  <a16:creationId xmlns:a16="http://schemas.microsoft.com/office/drawing/2014/main" id="{6E519502-A8CF-7500-7C4B-069A5CDDC87D}"/>
                </a:ext>
              </a:extLst>
            </p:cNvPr>
            <p:cNvSpPr/>
            <p:nvPr/>
          </p:nvSpPr>
          <p:spPr>
            <a:xfrm>
              <a:off x="7347666" y="149130"/>
              <a:ext cx="1575751" cy="1091674"/>
            </a:xfrm>
            <a:custGeom>
              <a:avLst/>
              <a:gdLst/>
              <a:ahLst/>
              <a:cxnLst/>
              <a:rect l="l" t="t" r="r" b="b"/>
              <a:pathLst>
                <a:path w="51194" h="35467" extrusionOk="0">
                  <a:moveTo>
                    <a:pt x="25750" y="1"/>
                  </a:moveTo>
                  <a:cubicBezTo>
                    <a:pt x="24698" y="1"/>
                    <a:pt x="23649" y="71"/>
                    <a:pt x="22613" y="212"/>
                  </a:cubicBezTo>
                  <a:cubicBezTo>
                    <a:pt x="21047" y="423"/>
                    <a:pt x="19492" y="798"/>
                    <a:pt x="17989" y="1325"/>
                  </a:cubicBezTo>
                  <a:cubicBezTo>
                    <a:pt x="16515" y="1841"/>
                    <a:pt x="15073" y="2511"/>
                    <a:pt x="13704" y="3313"/>
                  </a:cubicBezTo>
                  <a:cubicBezTo>
                    <a:pt x="12351" y="4107"/>
                    <a:pt x="11053" y="5041"/>
                    <a:pt x="9848" y="6088"/>
                  </a:cubicBezTo>
                  <a:cubicBezTo>
                    <a:pt x="8484" y="7274"/>
                    <a:pt x="7224" y="8615"/>
                    <a:pt x="6106" y="10076"/>
                  </a:cubicBezTo>
                  <a:cubicBezTo>
                    <a:pt x="4979" y="11547"/>
                    <a:pt x="3986" y="13147"/>
                    <a:pt x="3157" y="14832"/>
                  </a:cubicBezTo>
                  <a:cubicBezTo>
                    <a:pt x="2313" y="16547"/>
                    <a:pt x="1631" y="18363"/>
                    <a:pt x="1131" y="20232"/>
                  </a:cubicBezTo>
                  <a:cubicBezTo>
                    <a:pt x="616" y="22149"/>
                    <a:pt x="288" y="24138"/>
                    <a:pt x="153" y="26147"/>
                  </a:cubicBezTo>
                  <a:cubicBezTo>
                    <a:pt x="0" y="28465"/>
                    <a:pt x="106" y="30788"/>
                    <a:pt x="467" y="33050"/>
                  </a:cubicBezTo>
                  <a:lnTo>
                    <a:pt x="636" y="34098"/>
                  </a:lnTo>
                  <a:lnTo>
                    <a:pt x="1663" y="33834"/>
                  </a:lnTo>
                  <a:cubicBezTo>
                    <a:pt x="2560" y="33603"/>
                    <a:pt x="3573" y="33356"/>
                    <a:pt x="4591" y="33119"/>
                  </a:cubicBezTo>
                  <a:lnTo>
                    <a:pt x="4593" y="33118"/>
                  </a:lnTo>
                  <a:cubicBezTo>
                    <a:pt x="4967" y="33029"/>
                    <a:pt x="5366" y="32938"/>
                    <a:pt x="5812" y="32838"/>
                  </a:cubicBezTo>
                  <a:lnTo>
                    <a:pt x="5814" y="32838"/>
                  </a:lnTo>
                  <a:cubicBezTo>
                    <a:pt x="6466" y="32691"/>
                    <a:pt x="7179" y="32535"/>
                    <a:pt x="7934" y="32376"/>
                  </a:cubicBezTo>
                  <a:cubicBezTo>
                    <a:pt x="8730" y="32210"/>
                    <a:pt x="9473" y="32061"/>
                    <a:pt x="10205" y="31920"/>
                  </a:cubicBezTo>
                  <a:cubicBezTo>
                    <a:pt x="10930" y="31780"/>
                    <a:pt x="11672" y="31643"/>
                    <a:pt x="12408" y="31514"/>
                  </a:cubicBezTo>
                  <a:cubicBezTo>
                    <a:pt x="13203" y="31374"/>
                    <a:pt x="13996" y="31242"/>
                    <a:pt x="14763" y="31122"/>
                  </a:cubicBezTo>
                  <a:cubicBezTo>
                    <a:pt x="15399" y="31023"/>
                    <a:pt x="16043" y="30928"/>
                    <a:pt x="16678" y="30841"/>
                  </a:cubicBezTo>
                  <a:lnTo>
                    <a:pt x="17660" y="30706"/>
                  </a:lnTo>
                  <a:lnTo>
                    <a:pt x="17501" y="29726"/>
                  </a:lnTo>
                  <a:cubicBezTo>
                    <a:pt x="17376" y="28963"/>
                    <a:pt x="17339" y="28181"/>
                    <a:pt x="17391" y="27403"/>
                  </a:cubicBezTo>
                  <a:cubicBezTo>
                    <a:pt x="17563" y="24815"/>
                    <a:pt x="18720" y="22409"/>
                    <a:pt x="20563" y="20804"/>
                  </a:cubicBezTo>
                  <a:lnTo>
                    <a:pt x="20602" y="20769"/>
                  </a:lnTo>
                  <a:cubicBezTo>
                    <a:pt x="22061" y="19514"/>
                    <a:pt x="23842" y="18839"/>
                    <a:pt x="25670" y="18839"/>
                  </a:cubicBezTo>
                  <a:cubicBezTo>
                    <a:pt x="25851" y="18839"/>
                    <a:pt x="26032" y="18846"/>
                    <a:pt x="26214" y="18859"/>
                  </a:cubicBezTo>
                  <a:cubicBezTo>
                    <a:pt x="30750" y="19193"/>
                    <a:pt x="34165" y="23575"/>
                    <a:pt x="33830" y="28626"/>
                  </a:cubicBezTo>
                  <a:cubicBezTo>
                    <a:pt x="33806" y="28990"/>
                    <a:pt x="33762" y="29351"/>
                    <a:pt x="33701" y="29699"/>
                  </a:cubicBezTo>
                  <a:lnTo>
                    <a:pt x="33533" y="30661"/>
                  </a:lnTo>
                  <a:lnTo>
                    <a:pt x="34496" y="30820"/>
                  </a:lnTo>
                  <a:cubicBezTo>
                    <a:pt x="34569" y="30831"/>
                    <a:pt x="34648" y="30846"/>
                    <a:pt x="34737" y="30863"/>
                  </a:cubicBezTo>
                  <a:lnTo>
                    <a:pt x="34749" y="30865"/>
                  </a:lnTo>
                  <a:cubicBezTo>
                    <a:pt x="35263" y="30959"/>
                    <a:pt x="35808" y="31066"/>
                    <a:pt x="36368" y="31184"/>
                  </a:cubicBezTo>
                  <a:cubicBezTo>
                    <a:pt x="37154" y="31350"/>
                    <a:pt x="37932" y="31527"/>
                    <a:pt x="38681" y="31713"/>
                  </a:cubicBezTo>
                  <a:cubicBezTo>
                    <a:pt x="39409" y="31894"/>
                    <a:pt x="40134" y="32084"/>
                    <a:pt x="40837" y="32279"/>
                  </a:cubicBezTo>
                  <a:cubicBezTo>
                    <a:pt x="41555" y="32479"/>
                    <a:pt x="42301" y="32698"/>
                    <a:pt x="43055" y="32931"/>
                  </a:cubicBezTo>
                  <a:cubicBezTo>
                    <a:pt x="43753" y="33145"/>
                    <a:pt x="44447" y="33370"/>
                    <a:pt x="45119" y="33596"/>
                  </a:cubicBezTo>
                  <a:lnTo>
                    <a:pt x="45121" y="33597"/>
                  </a:lnTo>
                  <a:cubicBezTo>
                    <a:pt x="45825" y="33833"/>
                    <a:pt x="46542" y="34083"/>
                    <a:pt x="47312" y="34363"/>
                  </a:cubicBezTo>
                  <a:cubicBezTo>
                    <a:pt x="47921" y="34585"/>
                    <a:pt x="48538" y="34819"/>
                    <a:pt x="49142" y="35055"/>
                  </a:cubicBezTo>
                  <a:lnTo>
                    <a:pt x="50199" y="35467"/>
                  </a:lnTo>
                  <a:lnTo>
                    <a:pt x="50440" y="34358"/>
                  </a:lnTo>
                  <a:cubicBezTo>
                    <a:pt x="50755" y="32903"/>
                    <a:pt x="50967" y="31396"/>
                    <a:pt x="51068" y="29883"/>
                  </a:cubicBezTo>
                  <a:cubicBezTo>
                    <a:pt x="51193" y="27992"/>
                    <a:pt x="51146" y="26091"/>
                    <a:pt x="50927" y="24231"/>
                  </a:cubicBezTo>
                  <a:cubicBezTo>
                    <a:pt x="50714" y="22416"/>
                    <a:pt x="50335" y="20618"/>
                    <a:pt x="49801" y="18887"/>
                  </a:cubicBezTo>
                  <a:cubicBezTo>
                    <a:pt x="49276" y="17187"/>
                    <a:pt x="48597" y="15534"/>
                    <a:pt x="47782" y="13974"/>
                  </a:cubicBezTo>
                  <a:cubicBezTo>
                    <a:pt x="46973" y="12427"/>
                    <a:pt x="46023" y="10959"/>
                    <a:pt x="44959" y="9609"/>
                  </a:cubicBezTo>
                  <a:cubicBezTo>
                    <a:pt x="43894" y="8258"/>
                    <a:pt x="42705" y="7014"/>
                    <a:pt x="41426" y="5913"/>
                  </a:cubicBezTo>
                  <a:cubicBezTo>
                    <a:pt x="40132" y="4799"/>
                    <a:pt x="38734" y="3821"/>
                    <a:pt x="37270" y="3007"/>
                  </a:cubicBezTo>
                  <a:cubicBezTo>
                    <a:pt x="35778" y="2175"/>
                    <a:pt x="34204" y="1506"/>
                    <a:pt x="32589" y="1015"/>
                  </a:cubicBezTo>
                  <a:cubicBezTo>
                    <a:pt x="30932" y="512"/>
                    <a:pt x="29213" y="192"/>
                    <a:pt x="27480" y="65"/>
                  </a:cubicBezTo>
                  <a:cubicBezTo>
                    <a:pt x="26904" y="22"/>
                    <a:pt x="26326" y="1"/>
                    <a:pt x="25750" y="1"/>
                  </a:cubicBezTo>
                  <a:close/>
                </a:path>
              </a:pathLst>
            </a:custGeom>
            <a:solidFill>
              <a:schemeClr val="lt1"/>
            </a:solidFill>
            <a:ln>
              <a:noFill/>
            </a:ln>
            <a:effectLst>
              <a:outerShdw dist="19050" dir="3000000" algn="bl" rotWithShape="0">
                <a:srgbClr val="000000">
                  <a:alpha val="2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0" name="Google Shape;5557;p53">
              <a:extLst>
                <a:ext uri="{FF2B5EF4-FFF2-40B4-BE49-F238E27FC236}">
                  <a16:creationId xmlns:a16="http://schemas.microsoft.com/office/drawing/2014/main" id="{E5911D58-7B33-FDC8-996B-DE018DC9F333}"/>
                </a:ext>
              </a:extLst>
            </p:cNvPr>
            <p:cNvSpPr/>
            <p:nvPr/>
          </p:nvSpPr>
          <p:spPr>
            <a:xfrm>
              <a:off x="7377399" y="183049"/>
              <a:ext cx="1542971" cy="1021496"/>
            </a:xfrm>
            <a:custGeom>
              <a:avLst/>
              <a:gdLst/>
              <a:ahLst/>
              <a:cxnLst/>
              <a:rect l="l" t="t" r="r" b="b"/>
              <a:pathLst>
                <a:path w="50129" h="33187" extrusionOk="0">
                  <a:moveTo>
                    <a:pt x="24780" y="1"/>
                  </a:moveTo>
                  <a:cubicBezTo>
                    <a:pt x="11965" y="1"/>
                    <a:pt x="1104" y="10954"/>
                    <a:pt x="153" y="25245"/>
                  </a:cubicBezTo>
                  <a:cubicBezTo>
                    <a:pt x="1" y="27532"/>
                    <a:pt x="111" y="29773"/>
                    <a:pt x="456" y="31930"/>
                  </a:cubicBezTo>
                  <a:cubicBezTo>
                    <a:pt x="1232" y="31731"/>
                    <a:pt x="2232" y="31483"/>
                    <a:pt x="3405" y="31210"/>
                  </a:cubicBezTo>
                  <a:cubicBezTo>
                    <a:pt x="3795" y="31117"/>
                    <a:pt x="4206" y="31024"/>
                    <a:pt x="4634" y="30928"/>
                  </a:cubicBezTo>
                  <a:cubicBezTo>
                    <a:pt x="5306" y="30776"/>
                    <a:pt x="6020" y="30621"/>
                    <a:pt x="6769" y="30463"/>
                  </a:cubicBezTo>
                  <a:cubicBezTo>
                    <a:pt x="7501" y="30310"/>
                    <a:pt x="8264" y="30156"/>
                    <a:pt x="9056" y="30004"/>
                  </a:cubicBezTo>
                  <a:cubicBezTo>
                    <a:pt x="9774" y="29864"/>
                    <a:pt x="10516" y="29728"/>
                    <a:pt x="11274" y="29594"/>
                  </a:cubicBezTo>
                  <a:cubicBezTo>
                    <a:pt x="12049" y="29458"/>
                    <a:pt x="12842" y="29326"/>
                    <a:pt x="13647" y="29200"/>
                  </a:cubicBezTo>
                  <a:cubicBezTo>
                    <a:pt x="14284" y="29100"/>
                    <a:pt x="14929" y="29005"/>
                    <a:pt x="15580" y="28916"/>
                  </a:cubicBezTo>
                  <a:cubicBezTo>
                    <a:pt x="15446" y="28096"/>
                    <a:pt x="15401" y="27243"/>
                    <a:pt x="15460" y="26372"/>
                  </a:cubicBezTo>
                  <a:cubicBezTo>
                    <a:pt x="15657" y="23405"/>
                    <a:pt x="16992" y="20823"/>
                    <a:pt x="18960" y="19108"/>
                  </a:cubicBezTo>
                  <a:cubicBezTo>
                    <a:pt x="18963" y="19105"/>
                    <a:pt x="18966" y="19104"/>
                    <a:pt x="18967" y="19103"/>
                  </a:cubicBezTo>
                  <a:cubicBezTo>
                    <a:pt x="20555" y="17720"/>
                    <a:pt x="22554" y="16905"/>
                    <a:pt x="24699" y="16905"/>
                  </a:cubicBezTo>
                  <a:cubicBezTo>
                    <a:pt x="24904" y="16905"/>
                    <a:pt x="25111" y="16912"/>
                    <a:pt x="25318" y="16927"/>
                  </a:cubicBezTo>
                  <a:cubicBezTo>
                    <a:pt x="30390" y="17301"/>
                    <a:pt x="34200" y="22135"/>
                    <a:pt x="33829" y="27724"/>
                  </a:cubicBezTo>
                  <a:cubicBezTo>
                    <a:pt x="33802" y="28123"/>
                    <a:pt x="33755" y="28515"/>
                    <a:pt x="33688" y="28899"/>
                  </a:cubicBezTo>
                  <a:cubicBezTo>
                    <a:pt x="33776" y="28913"/>
                    <a:pt x="33866" y="28930"/>
                    <a:pt x="33955" y="28947"/>
                  </a:cubicBezTo>
                  <a:cubicBezTo>
                    <a:pt x="34508" y="29047"/>
                    <a:pt x="35058" y="29155"/>
                    <a:pt x="35602" y="29270"/>
                  </a:cubicBezTo>
                  <a:cubicBezTo>
                    <a:pt x="36397" y="29439"/>
                    <a:pt x="37179" y="29617"/>
                    <a:pt x="37947" y="29807"/>
                  </a:cubicBezTo>
                  <a:cubicBezTo>
                    <a:pt x="38691" y="29991"/>
                    <a:pt x="39420" y="30183"/>
                    <a:pt x="40130" y="30381"/>
                  </a:cubicBezTo>
                  <a:cubicBezTo>
                    <a:pt x="40902" y="30595"/>
                    <a:pt x="41652" y="30817"/>
                    <a:pt x="42373" y="31040"/>
                  </a:cubicBezTo>
                  <a:cubicBezTo>
                    <a:pt x="43100" y="31263"/>
                    <a:pt x="43798" y="31489"/>
                    <a:pt x="44462" y="31712"/>
                  </a:cubicBezTo>
                  <a:cubicBezTo>
                    <a:pt x="45253" y="31977"/>
                    <a:pt x="45995" y="32239"/>
                    <a:pt x="46677" y="32488"/>
                  </a:cubicBezTo>
                  <a:cubicBezTo>
                    <a:pt x="47355" y="32735"/>
                    <a:pt x="47976" y="32970"/>
                    <a:pt x="48527" y="33187"/>
                  </a:cubicBezTo>
                  <a:cubicBezTo>
                    <a:pt x="48832" y="31784"/>
                    <a:pt x="49037" y="30335"/>
                    <a:pt x="49136" y="28852"/>
                  </a:cubicBezTo>
                  <a:cubicBezTo>
                    <a:pt x="50128" y="13947"/>
                    <a:pt x="39968" y="1059"/>
                    <a:pt x="26441" y="62"/>
                  </a:cubicBezTo>
                  <a:lnTo>
                    <a:pt x="26442" y="62"/>
                  </a:lnTo>
                  <a:cubicBezTo>
                    <a:pt x="25885" y="21"/>
                    <a:pt x="25331" y="1"/>
                    <a:pt x="2478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1" name="Google Shape;5558;p53">
              <a:extLst>
                <a:ext uri="{FF2B5EF4-FFF2-40B4-BE49-F238E27FC236}">
                  <a16:creationId xmlns:a16="http://schemas.microsoft.com/office/drawing/2014/main" id="{996A8998-3249-5A73-EF46-0688FF576444}"/>
                </a:ext>
              </a:extLst>
            </p:cNvPr>
            <p:cNvSpPr/>
            <p:nvPr/>
          </p:nvSpPr>
          <p:spPr>
            <a:xfrm>
              <a:off x="7467920" y="247746"/>
              <a:ext cx="1393595" cy="935312"/>
            </a:xfrm>
            <a:custGeom>
              <a:avLst/>
              <a:gdLst/>
              <a:ahLst/>
              <a:cxnLst/>
              <a:rect l="l" t="t" r="r" b="b"/>
              <a:pathLst>
                <a:path w="45276" h="30387" extrusionOk="0">
                  <a:moveTo>
                    <a:pt x="22383" y="1"/>
                  </a:moveTo>
                  <a:cubicBezTo>
                    <a:pt x="10810" y="1"/>
                    <a:pt x="1004" y="9893"/>
                    <a:pt x="144" y="22797"/>
                  </a:cubicBezTo>
                  <a:cubicBezTo>
                    <a:pt x="1" y="24960"/>
                    <a:pt x="116" y="27076"/>
                    <a:pt x="464" y="29108"/>
                  </a:cubicBezTo>
                  <a:cubicBezTo>
                    <a:pt x="854" y="29015"/>
                    <a:pt x="1265" y="28922"/>
                    <a:pt x="1693" y="28826"/>
                  </a:cubicBezTo>
                  <a:cubicBezTo>
                    <a:pt x="2365" y="28675"/>
                    <a:pt x="3079" y="28519"/>
                    <a:pt x="3828" y="28361"/>
                  </a:cubicBezTo>
                  <a:cubicBezTo>
                    <a:pt x="4560" y="28208"/>
                    <a:pt x="5323" y="28054"/>
                    <a:pt x="6115" y="27902"/>
                  </a:cubicBezTo>
                  <a:cubicBezTo>
                    <a:pt x="6833" y="27762"/>
                    <a:pt x="7575" y="27626"/>
                    <a:pt x="8333" y="27492"/>
                  </a:cubicBezTo>
                  <a:cubicBezTo>
                    <a:pt x="9108" y="27357"/>
                    <a:pt x="9901" y="27224"/>
                    <a:pt x="10706" y="27098"/>
                  </a:cubicBezTo>
                  <a:cubicBezTo>
                    <a:pt x="11343" y="26998"/>
                    <a:pt x="11988" y="26903"/>
                    <a:pt x="12639" y="26814"/>
                  </a:cubicBezTo>
                  <a:cubicBezTo>
                    <a:pt x="12505" y="25994"/>
                    <a:pt x="12460" y="25142"/>
                    <a:pt x="12519" y="24270"/>
                  </a:cubicBezTo>
                  <a:cubicBezTo>
                    <a:pt x="12716" y="21303"/>
                    <a:pt x="14051" y="18721"/>
                    <a:pt x="16019" y="17006"/>
                  </a:cubicBezTo>
                  <a:cubicBezTo>
                    <a:pt x="16022" y="17003"/>
                    <a:pt x="16025" y="17002"/>
                    <a:pt x="16026" y="17001"/>
                  </a:cubicBezTo>
                  <a:cubicBezTo>
                    <a:pt x="17661" y="15436"/>
                    <a:pt x="19791" y="14498"/>
                    <a:pt x="22087" y="14498"/>
                  </a:cubicBezTo>
                  <a:cubicBezTo>
                    <a:pt x="22294" y="14498"/>
                    <a:pt x="22503" y="14505"/>
                    <a:pt x="22713" y="14521"/>
                  </a:cubicBezTo>
                  <a:cubicBezTo>
                    <a:pt x="27784" y="14894"/>
                    <a:pt x="31594" y="19727"/>
                    <a:pt x="31222" y="25317"/>
                  </a:cubicBezTo>
                  <a:cubicBezTo>
                    <a:pt x="31188" y="25839"/>
                    <a:pt x="31116" y="26350"/>
                    <a:pt x="31014" y="26845"/>
                  </a:cubicBezTo>
                  <a:cubicBezTo>
                    <a:pt x="31567" y="26946"/>
                    <a:pt x="32117" y="27055"/>
                    <a:pt x="32661" y="27168"/>
                  </a:cubicBezTo>
                  <a:cubicBezTo>
                    <a:pt x="33456" y="27337"/>
                    <a:pt x="34238" y="27515"/>
                    <a:pt x="35006" y="27705"/>
                  </a:cubicBezTo>
                  <a:cubicBezTo>
                    <a:pt x="35750" y="27889"/>
                    <a:pt x="36479" y="28082"/>
                    <a:pt x="37189" y="28279"/>
                  </a:cubicBezTo>
                  <a:cubicBezTo>
                    <a:pt x="37961" y="28494"/>
                    <a:pt x="38711" y="28715"/>
                    <a:pt x="39432" y="28938"/>
                  </a:cubicBezTo>
                  <a:cubicBezTo>
                    <a:pt x="40159" y="29161"/>
                    <a:pt x="40857" y="29387"/>
                    <a:pt x="41521" y="29611"/>
                  </a:cubicBezTo>
                  <a:cubicBezTo>
                    <a:pt x="42312" y="29875"/>
                    <a:pt x="43054" y="30138"/>
                    <a:pt x="43736" y="30386"/>
                  </a:cubicBezTo>
                  <a:cubicBezTo>
                    <a:pt x="44062" y="28989"/>
                    <a:pt x="44280" y="27543"/>
                    <a:pt x="44379" y="26055"/>
                  </a:cubicBezTo>
                  <a:cubicBezTo>
                    <a:pt x="45276" y="12596"/>
                    <a:pt x="36100" y="957"/>
                    <a:pt x="23884" y="56"/>
                  </a:cubicBezTo>
                  <a:cubicBezTo>
                    <a:pt x="23381" y="19"/>
                    <a:pt x="22880" y="1"/>
                    <a:pt x="223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2" name="Google Shape;5559;p53">
              <a:extLst>
                <a:ext uri="{FF2B5EF4-FFF2-40B4-BE49-F238E27FC236}">
                  <a16:creationId xmlns:a16="http://schemas.microsoft.com/office/drawing/2014/main" id="{46443DD4-0530-01B6-4082-8DD4DD5CE762}"/>
                </a:ext>
              </a:extLst>
            </p:cNvPr>
            <p:cNvSpPr/>
            <p:nvPr/>
          </p:nvSpPr>
          <p:spPr>
            <a:xfrm>
              <a:off x="7509318" y="327740"/>
              <a:ext cx="1274754" cy="831429"/>
            </a:xfrm>
            <a:custGeom>
              <a:avLst/>
              <a:gdLst/>
              <a:ahLst/>
              <a:cxnLst/>
              <a:rect l="l" t="t" r="r" b="b"/>
              <a:pathLst>
                <a:path w="41415" h="27012" extrusionOk="0">
                  <a:moveTo>
                    <a:pt x="20470" y="0"/>
                  </a:moveTo>
                  <a:cubicBezTo>
                    <a:pt x="9881" y="0"/>
                    <a:pt x="909" y="9051"/>
                    <a:pt x="123" y="20858"/>
                  </a:cubicBezTo>
                  <a:cubicBezTo>
                    <a:pt x="0" y="22693"/>
                    <a:pt x="83" y="24492"/>
                    <a:pt x="348" y="26227"/>
                  </a:cubicBezTo>
                  <a:cubicBezTo>
                    <a:pt x="1020" y="26075"/>
                    <a:pt x="1734" y="25920"/>
                    <a:pt x="2483" y="25762"/>
                  </a:cubicBezTo>
                  <a:cubicBezTo>
                    <a:pt x="3215" y="25609"/>
                    <a:pt x="3978" y="25455"/>
                    <a:pt x="4770" y="25303"/>
                  </a:cubicBezTo>
                  <a:cubicBezTo>
                    <a:pt x="5488" y="25163"/>
                    <a:pt x="6230" y="25027"/>
                    <a:pt x="6988" y="24893"/>
                  </a:cubicBezTo>
                  <a:cubicBezTo>
                    <a:pt x="7763" y="24757"/>
                    <a:pt x="8556" y="24625"/>
                    <a:pt x="9361" y="24499"/>
                  </a:cubicBezTo>
                  <a:cubicBezTo>
                    <a:pt x="9998" y="24399"/>
                    <a:pt x="10643" y="24304"/>
                    <a:pt x="11294" y="24215"/>
                  </a:cubicBezTo>
                  <a:cubicBezTo>
                    <a:pt x="11160" y="23395"/>
                    <a:pt x="11115" y="22542"/>
                    <a:pt x="11174" y="21671"/>
                  </a:cubicBezTo>
                  <a:cubicBezTo>
                    <a:pt x="11371" y="18704"/>
                    <a:pt x="12706" y="16122"/>
                    <a:pt x="14674" y="14407"/>
                  </a:cubicBezTo>
                  <a:cubicBezTo>
                    <a:pt x="14677" y="14404"/>
                    <a:pt x="14680" y="14403"/>
                    <a:pt x="14681" y="14402"/>
                  </a:cubicBezTo>
                  <a:cubicBezTo>
                    <a:pt x="16269" y="13019"/>
                    <a:pt x="18268" y="12204"/>
                    <a:pt x="20413" y="12204"/>
                  </a:cubicBezTo>
                  <a:cubicBezTo>
                    <a:pt x="20618" y="12204"/>
                    <a:pt x="20825" y="12211"/>
                    <a:pt x="21032" y="12226"/>
                  </a:cubicBezTo>
                  <a:cubicBezTo>
                    <a:pt x="26104" y="12600"/>
                    <a:pt x="29914" y="17434"/>
                    <a:pt x="29543" y="23023"/>
                  </a:cubicBezTo>
                  <a:cubicBezTo>
                    <a:pt x="29516" y="23422"/>
                    <a:pt x="29469" y="23814"/>
                    <a:pt x="29402" y="24198"/>
                  </a:cubicBezTo>
                  <a:cubicBezTo>
                    <a:pt x="29490" y="24212"/>
                    <a:pt x="29580" y="24229"/>
                    <a:pt x="29669" y="24246"/>
                  </a:cubicBezTo>
                  <a:cubicBezTo>
                    <a:pt x="30222" y="24346"/>
                    <a:pt x="30772" y="24454"/>
                    <a:pt x="31316" y="24569"/>
                  </a:cubicBezTo>
                  <a:cubicBezTo>
                    <a:pt x="32111" y="24738"/>
                    <a:pt x="32893" y="24916"/>
                    <a:pt x="33661" y="25106"/>
                  </a:cubicBezTo>
                  <a:cubicBezTo>
                    <a:pt x="34405" y="25290"/>
                    <a:pt x="35134" y="25482"/>
                    <a:pt x="35844" y="25680"/>
                  </a:cubicBezTo>
                  <a:cubicBezTo>
                    <a:pt x="36616" y="25894"/>
                    <a:pt x="37366" y="26116"/>
                    <a:pt x="38087" y="26339"/>
                  </a:cubicBezTo>
                  <a:cubicBezTo>
                    <a:pt x="38814" y="26562"/>
                    <a:pt x="39512" y="26788"/>
                    <a:pt x="40176" y="27011"/>
                  </a:cubicBezTo>
                  <a:cubicBezTo>
                    <a:pt x="40380" y="25979"/>
                    <a:pt x="40521" y="24920"/>
                    <a:pt x="40594" y="23838"/>
                  </a:cubicBezTo>
                  <a:cubicBezTo>
                    <a:pt x="41414" y="11524"/>
                    <a:pt x="33019" y="874"/>
                    <a:pt x="21843" y="51"/>
                  </a:cubicBezTo>
                  <a:lnTo>
                    <a:pt x="21845" y="51"/>
                  </a:lnTo>
                  <a:cubicBezTo>
                    <a:pt x="21384" y="17"/>
                    <a:pt x="20925" y="0"/>
                    <a:pt x="20470" y="0"/>
                  </a:cubicBezTo>
                  <a:close/>
                </a:path>
              </a:pathLst>
            </a:custGeom>
            <a:solidFill>
              <a:srgbClr val="FFFF83">
                <a:alpha val="58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3" name="Google Shape;5560;p53">
              <a:extLst>
                <a:ext uri="{FF2B5EF4-FFF2-40B4-BE49-F238E27FC236}">
                  <a16:creationId xmlns:a16="http://schemas.microsoft.com/office/drawing/2014/main" id="{39431A7A-ED68-86A4-A211-9AD9A391538F}"/>
                </a:ext>
              </a:extLst>
            </p:cNvPr>
            <p:cNvSpPr/>
            <p:nvPr/>
          </p:nvSpPr>
          <p:spPr>
            <a:xfrm>
              <a:off x="7576416" y="401363"/>
              <a:ext cx="1138275" cy="737089"/>
            </a:xfrm>
            <a:custGeom>
              <a:avLst/>
              <a:gdLst/>
              <a:ahLst/>
              <a:cxnLst/>
              <a:rect l="l" t="t" r="r" b="b"/>
              <a:pathLst>
                <a:path w="36981" h="23947" extrusionOk="0">
                  <a:moveTo>
                    <a:pt x="18278" y="0"/>
                  </a:moveTo>
                  <a:cubicBezTo>
                    <a:pt x="8822" y="0"/>
                    <a:pt x="811" y="8081"/>
                    <a:pt x="109" y="18624"/>
                  </a:cubicBezTo>
                  <a:cubicBezTo>
                    <a:pt x="0" y="20247"/>
                    <a:pt x="70" y="21837"/>
                    <a:pt x="303" y="23370"/>
                  </a:cubicBezTo>
                  <a:cubicBezTo>
                    <a:pt x="1035" y="23217"/>
                    <a:pt x="1798" y="23063"/>
                    <a:pt x="2590" y="22911"/>
                  </a:cubicBezTo>
                  <a:cubicBezTo>
                    <a:pt x="3308" y="22771"/>
                    <a:pt x="4050" y="22635"/>
                    <a:pt x="4808" y="22501"/>
                  </a:cubicBezTo>
                  <a:cubicBezTo>
                    <a:pt x="5583" y="22365"/>
                    <a:pt x="6376" y="22233"/>
                    <a:pt x="7181" y="22107"/>
                  </a:cubicBezTo>
                  <a:cubicBezTo>
                    <a:pt x="7818" y="22007"/>
                    <a:pt x="8463" y="21912"/>
                    <a:pt x="9114" y="21823"/>
                  </a:cubicBezTo>
                  <a:cubicBezTo>
                    <a:pt x="8980" y="21002"/>
                    <a:pt x="8935" y="20150"/>
                    <a:pt x="8994" y="19279"/>
                  </a:cubicBezTo>
                  <a:cubicBezTo>
                    <a:pt x="9191" y="16312"/>
                    <a:pt x="10526" y="13730"/>
                    <a:pt x="12494" y="12015"/>
                  </a:cubicBezTo>
                  <a:cubicBezTo>
                    <a:pt x="12497" y="12012"/>
                    <a:pt x="12500" y="12011"/>
                    <a:pt x="12501" y="12010"/>
                  </a:cubicBezTo>
                  <a:cubicBezTo>
                    <a:pt x="14089" y="10627"/>
                    <a:pt x="16088" y="9812"/>
                    <a:pt x="18233" y="9812"/>
                  </a:cubicBezTo>
                  <a:cubicBezTo>
                    <a:pt x="18438" y="9812"/>
                    <a:pt x="18645" y="9819"/>
                    <a:pt x="18852" y="9834"/>
                  </a:cubicBezTo>
                  <a:cubicBezTo>
                    <a:pt x="23924" y="10208"/>
                    <a:pt x="27734" y="15042"/>
                    <a:pt x="27363" y="20631"/>
                  </a:cubicBezTo>
                  <a:cubicBezTo>
                    <a:pt x="27336" y="21030"/>
                    <a:pt x="27289" y="21422"/>
                    <a:pt x="27222" y="21806"/>
                  </a:cubicBezTo>
                  <a:cubicBezTo>
                    <a:pt x="27310" y="21820"/>
                    <a:pt x="27400" y="21837"/>
                    <a:pt x="27489" y="21854"/>
                  </a:cubicBezTo>
                  <a:cubicBezTo>
                    <a:pt x="28042" y="21954"/>
                    <a:pt x="28592" y="22062"/>
                    <a:pt x="29136" y="22177"/>
                  </a:cubicBezTo>
                  <a:cubicBezTo>
                    <a:pt x="29931" y="22346"/>
                    <a:pt x="30713" y="22524"/>
                    <a:pt x="31481" y="22714"/>
                  </a:cubicBezTo>
                  <a:cubicBezTo>
                    <a:pt x="32225" y="22898"/>
                    <a:pt x="32954" y="23090"/>
                    <a:pt x="33664" y="23288"/>
                  </a:cubicBezTo>
                  <a:cubicBezTo>
                    <a:pt x="34436" y="23502"/>
                    <a:pt x="35186" y="23724"/>
                    <a:pt x="35907" y="23947"/>
                  </a:cubicBezTo>
                  <a:cubicBezTo>
                    <a:pt x="36073" y="23080"/>
                    <a:pt x="36188" y="22192"/>
                    <a:pt x="36247" y="21285"/>
                  </a:cubicBezTo>
                  <a:cubicBezTo>
                    <a:pt x="36981" y="10290"/>
                    <a:pt x="29484" y="780"/>
                    <a:pt x="19505" y="45"/>
                  </a:cubicBezTo>
                  <a:lnTo>
                    <a:pt x="19505" y="46"/>
                  </a:lnTo>
                  <a:cubicBezTo>
                    <a:pt x="19093" y="15"/>
                    <a:pt x="18684" y="0"/>
                    <a:pt x="182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4" name="Google Shape;5561;p53">
              <a:extLst>
                <a:ext uri="{FF2B5EF4-FFF2-40B4-BE49-F238E27FC236}">
                  <a16:creationId xmlns:a16="http://schemas.microsoft.com/office/drawing/2014/main" id="{A446B9A5-901C-C00E-72F4-CDB128F1F69B}"/>
                </a:ext>
              </a:extLst>
            </p:cNvPr>
            <p:cNvSpPr/>
            <p:nvPr/>
          </p:nvSpPr>
          <p:spPr>
            <a:xfrm>
              <a:off x="7648100" y="480034"/>
              <a:ext cx="992440" cy="638131"/>
            </a:xfrm>
            <a:custGeom>
              <a:avLst/>
              <a:gdLst/>
              <a:ahLst/>
              <a:cxnLst/>
              <a:rect l="l" t="t" r="r" b="b"/>
              <a:pathLst>
                <a:path w="32243" h="20732" extrusionOk="0">
                  <a:moveTo>
                    <a:pt x="15935" y="0"/>
                  </a:moveTo>
                  <a:cubicBezTo>
                    <a:pt x="7691" y="0"/>
                    <a:pt x="706" y="7047"/>
                    <a:pt x="94" y="16239"/>
                  </a:cubicBezTo>
                  <a:cubicBezTo>
                    <a:pt x="0" y="17645"/>
                    <a:pt x="62" y="19024"/>
                    <a:pt x="261" y="20355"/>
                  </a:cubicBezTo>
                  <a:cubicBezTo>
                    <a:pt x="979" y="20215"/>
                    <a:pt x="1721" y="20079"/>
                    <a:pt x="2479" y="19945"/>
                  </a:cubicBezTo>
                  <a:cubicBezTo>
                    <a:pt x="3254" y="19809"/>
                    <a:pt x="4047" y="19677"/>
                    <a:pt x="4852" y="19551"/>
                  </a:cubicBezTo>
                  <a:cubicBezTo>
                    <a:pt x="5489" y="19451"/>
                    <a:pt x="6134" y="19356"/>
                    <a:pt x="6785" y="19267"/>
                  </a:cubicBezTo>
                  <a:cubicBezTo>
                    <a:pt x="6651" y="18446"/>
                    <a:pt x="6606" y="17594"/>
                    <a:pt x="6665" y="16723"/>
                  </a:cubicBezTo>
                  <a:cubicBezTo>
                    <a:pt x="6862" y="13756"/>
                    <a:pt x="8197" y="11174"/>
                    <a:pt x="10165" y="9459"/>
                  </a:cubicBezTo>
                  <a:cubicBezTo>
                    <a:pt x="10168" y="9456"/>
                    <a:pt x="10171" y="9455"/>
                    <a:pt x="10172" y="9454"/>
                  </a:cubicBezTo>
                  <a:cubicBezTo>
                    <a:pt x="11760" y="8071"/>
                    <a:pt x="13759" y="7256"/>
                    <a:pt x="15904" y="7256"/>
                  </a:cubicBezTo>
                  <a:cubicBezTo>
                    <a:pt x="16109" y="7256"/>
                    <a:pt x="16316" y="7263"/>
                    <a:pt x="16523" y="7278"/>
                  </a:cubicBezTo>
                  <a:cubicBezTo>
                    <a:pt x="21595" y="7652"/>
                    <a:pt x="25405" y="12486"/>
                    <a:pt x="25034" y="18075"/>
                  </a:cubicBezTo>
                  <a:cubicBezTo>
                    <a:pt x="25007" y="18474"/>
                    <a:pt x="24960" y="18866"/>
                    <a:pt x="24893" y="19250"/>
                  </a:cubicBezTo>
                  <a:cubicBezTo>
                    <a:pt x="24981" y="19264"/>
                    <a:pt x="25071" y="19281"/>
                    <a:pt x="25160" y="19298"/>
                  </a:cubicBezTo>
                  <a:cubicBezTo>
                    <a:pt x="25713" y="19398"/>
                    <a:pt x="26263" y="19506"/>
                    <a:pt x="26807" y="19621"/>
                  </a:cubicBezTo>
                  <a:cubicBezTo>
                    <a:pt x="27602" y="19790"/>
                    <a:pt x="28384" y="19968"/>
                    <a:pt x="29152" y="20158"/>
                  </a:cubicBezTo>
                  <a:cubicBezTo>
                    <a:pt x="29896" y="20342"/>
                    <a:pt x="30625" y="20534"/>
                    <a:pt x="31335" y="20732"/>
                  </a:cubicBezTo>
                  <a:cubicBezTo>
                    <a:pt x="31465" y="20024"/>
                    <a:pt x="31554" y="19299"/>
                    <a:pt x="31604" y="18559"/>
                  </a:cubicBezTo>
                  <a:cubicBezTo>
                    <a:pt x="32243" y="8972"/>
                    <a:pt x="25706" y="681"/>
                    <a:pt x="17006" y="39"/>
                  </a:cubicBezTo>
                  <a:lnTo>
                    <a:pt x="17006" y="40"/>
                  </a:lnTo>
                  <a:cubicBezTo>
                    <a:pt x="16647" y="14"/>
                    <a:pt x="16290" y="0"/>
                    <a:pt x="159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5" name="Google Shape;5562;p53">
              <a:extLst>
                <a:ext uri="{FF2B5EF4-FFF2-40B4-BE49-F238E27FC236}">
                  <a16:creationId xmlns:a16="http://schemas.microsoft.com/office/drawing/2014/main" id="{85656566-FC89-DB76-022C-F0179F1E844A}"/>
                </a:ext>
              </a:extLst>
            </p:cNvPr>
            <p:cNvSpPr/>
            <p:nvPr/>
          </p:nvSpPr>
          <p:spPr>
            <a:xfrm>
              <a:off x="7717445" y="556150"/>
              <a:ext cx="851344" cy="544344"/>
            </a:xfrm>
            <a:custGeom>
              <a:avLst/>
              <a:gdLst/>
              <a:ahLst/>
              <a:cxnLst/>
              <a:rect l="l" t="t" r="r" b="b"/>
              <a:pathLst>
                <a:path w="27659" h="17685" extrusionOk="0">
                  <a:moveTo>
                    <a:pt x="13672" y="1"/>
                  </a:moveTo>
                  <a:cubicBezTo>
                    <a:pt x="6599" y="1"/>
                    <a:pt x="607" y="6045"/>
                    <a:pt x="81" y="13932"/>
                  </a:cubicBezTo>
                  <a:cubicBezTo>
                    <a:pt x="0" y="15141"/>
                    <a:pt x="53" y="16328"/>
                    <a:pt x="227" y="17472"/>
                  </a:cubicBezTo>
                  <a:cubicBezTo>
                    <a:pt x="1001" y="17336"/>
                    <a:pt x="1794" y="17204"/>
                    <a:pt x="2599" y="17078"/>
                  </a:cubicBezTo>
                  <a:cubicBezTo>
                    <a:pt x="3236" y="16978"/>
                    <a:pt x="3881" y="16883"/>
                    <a:pt x="4532" y="16794"/>
                  </a:cubicBezTo>
                  <a:cubicBezTo>
                    <a:pt x="4398" y="15973"/>
                    <a:pt x="4353" y="15121"/>
                    <a:pt x="4412" y="14250"/>
                  </a:cubicBezTo>
                  <a:cubicBezTo>
                    <a:pt x="4609" y="11283"/>
                    <a:pt x="5944" y="8701"/>
                    <a:pt x="7914" y="6986"/>
                  </a:cubicBezTo>
                  <a:cubicBezTo>
                    <a:pt x="7915" y="6983"/>
                    <a:pt x="7918" y="6982"/>
                    <a:pt x="7919" y="6981"/>
                  </a:cubicBezTo>
                  <a:cubicBezTo>
                    <a:pt x="9507" y="5598"/>
                    <a:pt x="11506" y="4783"/>
                    <a:pt x="13652" y="4783"/>
                  </a:cubicBezTo>
                  <a:cubicBezTo>
                    <a:pt x="13857" y="4783"/>
                    <a:pt x="14064" y="4790"/>
                    <a:pt x="14271" y="4805"/>
                  </a:cubicBezTo>
                  <a:cubicBezTo>
                    <a:pt x="19342" y="5179"/>
                    <a:pt x="23152" y="10013"/>
                    <a:pt x="22781" y="15602"/>
                  </a:cubicBezTo>
                  <a:cubicBezTo>
                    <a:pt x="22754" y="16001"/>
                    <a:pt x="22707" y="16393"/>
                    <a:pt x="22640" y="16777"/>
                  </a:cubicBezTo>
                  <a:cubicBezTo>
                    <a:pt x="22728" y="16791"/>
                    <a:pt x="22818" y="16808"/>
                    <a:pt x="22907" y="16825"/>
                  </a:cubicBezTo>
                  <a:cubicBezTo>
                    <a:pt x="23460" y="16925"/>
                    <a:pt x="24010" y="17033"/>
                    <a:pt x="24554" y="17148"/>
                  </a:cubicBezTo>
                  <a:cubicBezTo>
                    <a:pt x="25349" y="17317"/>
                    <a:pt x="26131" y="17495"/>
                    <a:pt x="26899" y="17685"/>
                  </a:cubicBezTo>
                  <a:cubicBezTo>
                    <a:pt x="27000" y="17108"/>
                    <a:pt x="27071" y="16520"/>
                    <a:pt x="27111" y="15922"/>
                  </a:cubicBezTo>
                  <a:cubicBezTo>
                    <a:pt x="27659" y="7697"/>
                    <a:pt x="22052" y="585"/>
                    <a:pt x="14589" y="34"/>
                  </a:cubicBezTo>
                  <a:cubicBezTo>
                    <a:pt x="14281" y="12"/>
                    <a:pt x="13976" y="1"/>
                    <a:pt x="13672" y="1"/>
                  </a:cubicBezTo>
                  <a:close/>
                </a:path>
              </a:pathLst>
            </a:custGeom>
            <a:solidFill>
              <a:srgbClr val="042613">
                <a:alpha val="8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6" name="Google Shape;5563;p53">
              <a:extLst>
                <a:ext uri="{FF2B5EF4-FFF2-40B4-BE49-F238E27FC236}">
                  <a16:creationId xmlns:a16="http://schemas.microsoft.com/office/drawing/2014/main" id="{555F1C0F-6AAF-2B82-40A7-34B978604E86}"/>
                </a:ext>
              </a:extLst>
            </p:cNvPr>
            <p:cNvSpPr/>
            <p:nvPr/>
          </p:nvSpPr>
          <p:spPr>
            <a:xfrm>
              <a:off x="7791376" y="637376"/>
              <a:ext cx="700891" cy="446618"/>
            </a:xfrm>
            <a:custGeom>
              <a:avLst/>
              <a:gdLst/>
              <a:ahLst/>
              <a:cxnLst/>
              <a:rect l="l" t="t" r="r" b="b"/>
              <a:pathLst>
                <a:path w="22771" h="14510" extrusionOk="0">
                  <a:moveTo>
                    <a:pt x="11258" y="0"/>
                  </a:moveTo>
                  <a:cubicBezTo>
                    <a:pt x="5435" y="0"/>
                    <a:pt x="501" y="4976"/>
                    <a:pt x="69" y="11467"/>
                  </a:cubicBezTo>
                  <a:cubicBezTo>
                    <a:pt x="1" y="12484"/>
                    <a:pt x="48" y="13479"/>
                    <a:pt x="197" y="14439"/>
                  </a:cubicBezTo>
                  <a:cubicBezTo>
                    <a:pt x="834" y="14339"/>
                    <a:pt x="1479" y="14244"/>
                    <a:pt x="2130" y="14155"/>
                  </a:cubicBezTo>
                  <a:cubicBezTo>
                    <a:pt x="1996" y="13334"/>
                    <a:pt x="1951" y="12482"/>
                    <a:pt x="2010" y="11611"/>
                  </a:cubicBezTo>
                  <a:cubicBezTo>
                    <a:pt x="2207" y="8644"/>
                    <a:pt x="3542" y="6062"/>
                    <a:pt x="5512" y="4347"/>
                  </a:cubicBezTo>
                  <a:cubicBezTo>
                    <a:pt x="5513" y="4344"/>
                    <a:pt x="5516" y="4343"/>
                    <a:pt x="5517" y="4342"/>
                  </a:cubicBezTo>
                  <a:cubicBezTo>
                    <a:pt x="7105" y="2959"/>
                    <a:pt x="9104" y="2144"/>
                    <a:pt x="11250" y="2144"/>
                  </a:cubicBezTo>
                  <a:cubicBezTo>
                    <a:pt x="11455" y="2144"/>
                    <a:pt x="11662" y="2151"/>
                    <a:pt x="11869" y="2166"/>
                  </a:cubicBezTo>
                  <a:cubicBezTo>
                    <a:pt x="16940" y="2540"/>
                    <a:pt x="20750" y="7374"/>
                    <a:pt x="20379" y="12963"/>
                  </a:cubicBezTo>
                  <a:cubicBezTo>
                    <a:pt x="20352" y="13362"/>
                    <a:pt x="20305" y="13754"/>
                    <a:pt x="20238" y="14138"/>
                  </a:cubicBezTo>
                  <a:cubicBezTo>
                    <a:pt x="20326" y="14152"/>
                    <a:pt x="20416" y="14169"/>
                    <a:pt x="20505" y="14186"/>
                  </a:cubicBezTo>
                  <a:cubicBezTo>
                    <a:pt x="21058" y="14286"/>
                    <a:pt x="21608" y="14394"/>
                    <a:pt x="22152" y="14509"/>
                  </a:cubicBezTo>
                  <a:cubicBezTo>
                    <a:pt x="22232" y="14051"/>
                    <a:pt x="22287" y="13582"/>
                    <a:pt x="22320" y="13107"/>
                  </a:cubicBezTo>
                  <a:cubicBezTo>
                    <a:pt x="22770" y="6337"/>
                    <a:pt x="18155" y="481"/>
                    <a:pt x="12011" y="28"/>
                  </a:cubicBezTo>
                  <a:cubicBezTo>
                    <a:pt x="11758" y="9"/>
                    <a:pt x="11507" y="0"/>
                    <a:pt x="1125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7" name="Google Shape;5564;p53">
              <a:extLst>
                <a:ext uri="{FF2B5EF4-FFF2-40B4-BE49-F238E27FC236}">
                  <a16:creationId xmlns:a16="http://schemas.microsoft.com/office/drawing/2014/main" id="{9B9C68C9-92F2-F408-3054-92CFB2597D63}"/>
                </a:ext>
              </a:extLst>
            </p:cNvPr>
            <p:cNvSpPr/>
            <p:nvPr/>
          </p:nvSpPr>
          <p:spPr>
            <a:xfrm>
              <a:off x="7791376" y="637376"/>
              <a:ext cx="700891" cy="446618"/>
            </a:xfrm>
            <a:custGeom>
              <a:avLst/>
              <a:gdLst/>
              <a:ahLst/>
              <a:cxnLst/>
              <a:rect l="l" t="t" r="r" b="b"/>
              <a:pathLst>
                <a:path w="22771" h="14510" extrusionOk="0">
                  <a:moveTo>
                    <a:pt x="11258" y="0"/>
                  </a:moveTo>
                  <a:cubicBezTo>
                    <a:pt x="5435" y="0"/>
                    <a:pt x="501" y="4976"/>
                    <a:pt x="69" y="11467"/>
                  </a:cubicBezTo>
                  <a:cubicBezTo>
                    <a:pt x="1" y="12484"/>
                    <a:pt x="48" y="13479"/>
                    <a:pt x="197" y="14439"/>
                  </a:cubicBezTo>
                  <a:cubicBezTo>
                    <a:pt x="834" y="14339"/>
                    <a:pt x="1479" y="14244"/>
                    <a:pt x="2130" y="14155"/>
                  </a:cubicBezTo>
                  <a:cubicBezTo>
                    <a:pt x="1996" y="13334"/>
                    <a:pt x="1951" y="12482"/>
                    <a:pt x="2010" y="11611"/>
                  </a:cubicBezTo>
                  <a:cubicBezTo>
                    <a:pt x="2207" y="8644"/>
                    <a:pt x="3542" y="6062"/>
                    <a:pt x="5512" y="4347"/>
                  </a:cubicBezTo>
                  <a:cubicBezTo>
                    <a:pt x="5513" y="4344"/>
                    <a:pt x="5516" y="4343"/>
                    <a:pt x="5517" y="4342"/>
                  </a:cubicBezTo>
                  <a:cubicBezTo>
                    <a:pt x="7105" y="2959"/>
                    <a:pt x="9104" y="2144"/>
                    <a:pt x="11250" y="2144"/>
                  </a:cubicBezTo>
                  <a:cubicBezTo>
                    <a:pt x="11455" y="2144"/>
                    <a:pt x="11662" y="2151"/>
                    <a:pt x="11869" y="2166"/>
                  </a:cubicBezTo>
                  <a:cubicBezTo>
                    <a:pt x="16940" y="2540"/>
                    <a:pt x="20750" y="7374"/>
                    <a:pt x="20379" y="12963"/>
                  </a:cubicBezTo>
                  <a:cubicBezTo>
                    <a:pt x="20352" y="13362"/>
                    <a:pt x="20305" y="13754"/>
                    <a:pt x="20238" y="14138"/>
                  </a:cubicBezTo>
                  <a:cubicBezTo>
                    <a:pt x="20326" y="14152"/>
                    <a:pt x="20416" y="14169"/>
                    <a:pt x="20505" y="14186"/>
                  </a:cubicBezTo>
                  <a:cubicBezTo>
                    <a:pt x="21058" y="14286"/>
                    <a:pt x="21608" y="14394"/>
                    <a:pt x="22152" y="14509"/>
                  </a:cubicBezTo>
                  <a:cubicBezTo>
                    <a:pt x="22232" y="14051"/>
                    <a:pt x="22287" y="13582"/>
                    <a:pt x="22320" y="13107"/>
                  </a:cubicBezTo>
                  <a:cubicBezTo>
                    <a:pt x="22770" y="6337"/>
                    <a:pt x="18155" y="481"/>
                    <a:pt x="12011" y="28"/>
                  </a:cubicBezTo>
                  <a:cubicBezTo>
                    <a:pt x="11758" y="9"/>
                    <a:pt x="11507" y="0"/>
                    <a:pt x="11258" y="0"/>
                  </a:cubicBezTo>
                  <a:close/>
                </a:path>
              </a:pathLst>
            </a:custGeom>
            <a:solidFill>
              <a:srgbClr val="042613">
                <a:alpha val="365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grpSp>
      <p:grpSp>
        <p:nvGrpSpPr>
          <p:cNvPr id="28" name="Google Shape;5268;p51">
            <a:extLst>
              <a:ext uri="{FF2B5EF4-FFF2-40B4-BE49-F238E27FC236}">
                <a16:creationId xmlns:a16="http://schemas.microsoft.com/office/drawing/2014/main" id="{8A741353-C58F-5143-1CCB-B3647201C4D6}"/>
              </a:ext>
            </a:extLst>
          </p:cNvPr>
          <p:cNvGrpSpPr/>
          <p:nvPr/>
        </p:nvGrpSpPr>
        <p:grpSpPr>
          <a:xfrm flipH="1">
            <a:off x="905035" y="5850905"/>
            <a:ext cx="553977" cy="630512"/>
            <a:chOff x="6927297" y="3003225"/>
            <a:chExt cx="825599" cy="939660"/>
          </a:xfrm>
        </p:grpSpPr>
        <p:sp>
          <p:nvSpPr>
            <p:cNvPr id="29" name="Google Shape;5269;p51">
              <a:extLst>
                <a:ext uri="{FF2B5EF4-FFF2-40B4-BE49-F238E27FC236}">
                  <a16:creationId xmlns:a16="http://schemas.microsoft.com/office/drawing/2014/main" id="{E949A341-8A52-9348-E804-52AF2F42B608}"/>
                </a:ext>
              </a:extLst>
            </p:cNvPr>
            <p:cNvSpPr/>
            <p:nvPr/>
          </p:nvSpPr>
          <p:spPr>
            <a:xfrm>
              <a:off x="6927297" y="3003225"/>
              <a:ext cx="825599" cy="939660"/>
            </a:xfrm>
            <a:custGeom>
              <a:avLst/>
              <a:gdLst/>
              <a:ahLst/>
              <a:cxnLst/>
              <a:rect l="l" t="t" r="r" b="b"/>
              <a:pathLst>
                <a:path w="10908" h="12415" extrusionOk="0">
                  <a:moveTo>
                    <a:pt x="4735" y="0"/>
                  </a:moveTo>
                  <a:cubicBezTo>
                    <a:pt x="4432" y="0"/>
                    <a:pt x="4125" y="87"/>
                    <a:pt x="3848" y="254"/>
                  </a:cubicBezTo>
                  <a:cubicBezTo>
                    <a:pt x="3566" y="421"/>
                    <a:pt x="3335" y="660"/>
                    <a:pt x="3178" y="941"/>
                  </a:cubicBezTo>
                  <a:cubicBezTo>
                    <a:pt x="3149" y="995"/>
                    <a:pt x="3117" y="1063"/>
                    <a:pt x="3088" y="1137"/>
                  </a:cubicBezTo>
                  <a:cubicBezTo>
                    <a:pt x="2961" y="1097"/>
                    <a:pt x="2835" y="1072"/>
                    <a:pt x="2710" y="1059"/>
                  </a:cubicBezTo>
                  <a:cubicBezTo>
                    <a:pt x="2659" y="1054"/>
                    <a:pt x="2607" y="1052"/>
                    <a:pt x="2556" y="1052"/>
                  </a:cubicBezTo>
                  <a:cubicBezTo>
                    <a:pt x="2004" y="1052"/>
                    <a:pt x="1483" y="1337"/>
                    <a:pt x="1169" y="1822"/>
                  </a:cubicBezTo>
                  <a:cubicBezTo>
                    <a:pt x="930" y="2192"/>
                    <a:pt x="857" y="2608"/>
                    <a:pt x="957" y="3025"/>
                  </a:cubicBezTo>
                  <a:cubicBezTo>
                    <a:pt x="1079" y="3530"/>
                    <a:pt x="1445" y="4018"/>
                    <a:pt x="2076" y="4516"/>
                  </a:cubicBezTo>
                  <a:cubicBezTo>
                    <a:pt x="2472" y="4827"/>
                    <a:pt x="2902" y="5088"/>
                    <a:pt x="3227" y="5278"/>
                  </a:cubicBezTo>
                  <a:cubicBezTo>
                    <a:pt x="2736" y="5395"/>
                    <a:pt x="2232" y="5523"/>
                    <a:pt x="1738" y="5725"/>
                  </a:cubicBezTo>
                  <a:cubicBezTo>
                    <a:pt x="1307" y="5901"/>
                    <a:pt x="856" y="6104"/>
                    <a:pt x="512" y="6476"/>
                  </a:cubicBezTo>
                  <a:cubicBezTo>
                    <a:pt x="120" y="6901"/>
                    <a:pt x="1" y="7449"/>
                    <a:pt x="186" y="7979"/>
                  </a:cubicBezTo>
                  <a:cubicBezTo>
                    <a:pt x="288" y="8274"/>
                    <a:pt x="481" y="8541"/>
                    <a:pt x="740" y="8750"/>
                  </a:cubicBezTo>
                  <a:cubicBezTo>
                    <a:pt x="996" y="8955"/>
                    <a:pt x="1300" y="9089"/>
                    <a:pt x="1618" y="9138"/>
                  </a:cubicBezTo>
                  <a:cubicBezTo>
                    <a:pt x="1679" y="9147"/>
                    <a:pt x="1754" y="9153"/>
                    <a:pt x="1833" y="9154"/>
                  </a:cubicBezTo>
                  <a:cubicBezTo>
                    <a:pt x="1840" y="9288"/>
                    <a:pt x="1860" y="9414"/>
                    <a:pt x="1891" y="9537"/>
                  </a:cubicBezTo>
                  <a:cubicBezTo>
                    <a:pt x="2048" y="10127"/>
                    <a:pt x="2527" y="10579"/>
                    <a:pt x="3142" y="10716"/>
                  </a:cubicBezTo>
                  <a:cubicBezTo>
                    <a:pt x="3263" y="10743"/>
                    <a:pt x="3382" y="10756"/>
                    <a:pt x="3499" y="10756"/>
                  </a:cubicBezTo>
                  <a:cubicBezTo>
                    <a:pt x="3800" y="10756"/>
                    <a:pt x="4088" y="10668"/>
                    <a:pt x="4344" y="10496"/>
                  </a:cubicBezTo>
                  <a:cubicBezTo>
                    <a:pt x="4776" y="10207"/>
                    <a:pt x="5107" y="9694"/>
                    <a:pt x="5353" y="8929"/>
                  </a:cubicBezTo>
                  <a:cubicBezTo>
                    <a:pt x="5531" y="8375"/>
                    <a:pt x="5631" y="7801"/>
                    <a:pt x="5697" y="7422"/>
                  </a:cubicBezTo>
                  <a:cubicBezTo>
                    <a:pt x="5710" y="7350"/>
                    <a:pt x="5721" y="7286"/>
                    <a:pt x="5730" y="7232"/>
                  </a:cubicBezTo>
                  <a:cubicBezTo>
                    <a:pt x="5738" y="7194"/>
                    <a:pt x="5744" y="7141"/>
                    <a:pt x="5767" y="6956"/>
                  </a:cubicBezTo>
                  <a:cubicBezTo>
                    <a:pt x="6953" y="8119"/>
                    <a:pt x="7668" y="9799"/>
                    <a:pt x="8362" y="11434"/>
                  </a:cubicBezTo>
                  <a:lnTo>
                    <a:pt x="8369" y="11451"/>
                  </a:lnTo>
                  <a:cubicBezTo>
                    <a:pt x="8443" y="11624"/>
                    <a:pt x="8518" y="11802"/>
                    <a:pt x="8594" y="11979"/>
                  </a:cubicBezTo>
                  <a:cubicBezTo>
                    <a:pt x="8709" y="12243"/>
                    <a:pt x="8968" y="12414"/>
                    <a:pt x="9257" y="12414"/>
                  </a:cubicBezTo>
                  <a:cubicBezTo>
                    <a:pt x="9355" y="12414"/>
                    <a:pt x="9450" y="12395"/>
                    <a:pt x="9540" y="12357"/>
                  </a:cubicBezTo>
                  <a:cubicBezTo>
                    <a:pt x="9717" y="12281"/>
                    <a:pt x="9854" y="12141"/>
                    <a:pt x="9927" y="11961"/>
                  </a:cubicBezTo>
                  <a:cubicBezTo>
                    <a:pt x="9998" y="11782"/>
                    <a:pt x="9996" y="11586"/>
                    <a:pt x="9919" y="11409"/>
                  </a:cubicBezTo>
                  <a:cubicBezTo>
                    <a:pt x="9841" y="11228"/>
                    <a:pt x="9764" y="11044"/>
                    <a:pt x="9689" y="10869"/>
                  </a:cubicBezTo>
                  <a:cubicBezTo>
                    <a:pt x="9246" y="9826"/>
                    <a:pt x="8787" y="8747"/>
                    <a:pt x="8195" y="7760"/>
                  </a:cubicBezTo>
                  <a:cubicBezTo>
                    <a:pt x="8115" y="7626"/>
                    <a:pt x="8034" y="7497"/>
                    <a:pt x="7951" y="7371"/>
                  </a:cubicBezTo>
                  <a:lnTo>
                    <a:pt x="7951" y="7371"/>
                  </a:lnTo>
                  <a:cubicBezTo>
                    <a:pt x="8058" y="7399"/>
                    <a:pt x="8167" y="7425"/>
                    <a:pt x="8277" y="7449"/>
                  </a:cubicBezTo>
                  <a:cubicBezTo>
                    <a:pt x="8576" y="7512"/>
                    <a:pt x="8888" y="7570"/>
                    <a:pt x="9206" y="7570"/>
                  </a:cubicBezTo>
                  <a:cubicBezTo>
                    <a:pt x="9374" y="7570"/>
                    <a:pt x="9544" y="7554"/>
                    <a:pt x="9714" y="7514"/>
                  </a:cubicBezTo>
                  <a:cubicBezTo>
                    <a:pt x="10277" y="7382"/>
                    <a:pt x="10684" y="6996"/>
                    <a:pt x="10827" y="6453"/>
                  </a:cubicBezTo>
                  <a:cubicBezTo>
                    <a:pt x="10907" y="6151"/>
                    <a:pt x="10898" y="5823"/>
                    <a:pt x="10799" y="5504"/>
                  </a:cubicBezTo>
                  <a:cubicBezTo>
                    <a:pt x="10703" y="5191"/>
                    <a:pt x="10527" y="4910"/>
                    <a:pt x="10290" y="4690"/>
                  </a:cubicBezTo>
                  <a:cubicBezTo>
                    <a:pt x="10246" y="4649"/>
                    <a:pt x="10186" y="4603"/>
                    <a:pt x="10121" y="4556"/>
                  </a:cubicBezTo>
                  <a:cubicBezTo>
                    <a:pt x="10191" y="4443"/>
                    <a:pt x="10246" y="4326"/>
                    <a:pt x="10287" y="4207"/>
                  </a:cubicBezTo>
                  <a:cubicBezTo>
                    <a:pt x="10489" y="3631"/>
                    <a:pt x="10346" y="2988"/>
                    <a:pt x="9913" y="2529"/>
                  </a:cubicBezTo>
                  <a:cubicBezTo>
                    <a:pt x="9611" y="2209"/>
                    <a:pt x="9224" y="2039"/>
                    <a:pt x="8795" y="2037"/>
                  </a:cubicBezTo>
                  <a:lnTo>
                    <a:pt x="8786" y="2037"/>
                  </a:lnTo>
                  <a:cubicBezTo>
                    <a:pt x="8270" y="2037"/>
                    <a:pt x="7711" y="2276"/>
                    <a:pt x="7080" y="2769"/>
                  </a:cubicBezTo>
                  <a:cubicBezTo>
                    <a:pt x="6781" y="3004"/>
                    <a:pt x="6503" y="3264"/>
                    <a:pt x="6273" y="3495"/>
                  </a:cubicBezTo>
                  <a:cubicBezTo>
                    <a:pt x="6318" y="3087"/>
                    <a:pt x="6351" y="2669"/>
                    <a:pt x="6337" y="2239"/>
                  </a:cubicBezTo>
                  <a:cubicBezTo>
                    <a:pt x="6322" y="1774"/>
                    <a:pt x="6288" y="1281"/>
                    <a:pt x="6059" y="830"/>
                  </a:cubicBezTo>
                  <a:cubicBezTo>
                    <a:pt x="5796" y="313"/>
                    <a:pt x="5324" y="11"/>
                    <a:pt x="4763" y="1"/>
                  </a:cubicBezTo>
                  <a:cubicBezTo>
                    <a:pt x="4754" y="0"/>
                    <a:pt x="4744" y="0"/>
                    <a:pt x="473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0" name="Google Shape;5270;p51">
              <a:extLst>
                <a:ext uri="{FF2B5EF4-FFF2-40B4-BE49-F238E27FC236}">
                  <a16:creationId xmlns:a16="http://schemas.microsoft.com/office/drawing/2014/main" id="{08FC9863-9422-6DE4-7C9C-CEDFB8EE9480}"/>
                </a:ext>
              </a:extLst>
            </p:cNvPr>
            <p:cNvSpPr/>
            <p:nvPr/>
          </p:nvSpPr>
          <p:spPr>
            <a:xfrm>
              <a:off x="7320571" y="3425942"/>
              <a:ext cx="311227" cy="465857"/>
            </a:xfrm>
            <a:custGeom>
              <a:avLst/>
              <a:gdLst/>
              <a:ahLst/>
              <a:cxnLst/>
              <a:rect l="l" t="t" r="r" b="b"/>
              <a:pathLst>
                <a:path w="4112" h="6155" extrusionOk="0">
                  <a:moveTo>
                    <a:pt x="51" y="1"/>
                  </a:moveTo>
                  <a:cubicBezTo>
                    <a:pt x="36" y="1"/>
                    <a:pt x="22" y="8"/>
                    <a:pt x="13" y="22"/>
                  </a:cubicBezTo>
                  <a:cubicBezTo>
                    <a:pt x="0" y="44"/>
                    <a:pt x="7" y="72"/>
                    <a:pt x="28" y="85"/>
                  </a:cubicBezTo>
                  <a:cubicBezTo>
                    <a:pt x="1964" y="1298"/>
                    <a:pt x="2891" y="3477"/>
                    <a:pt x="3787" y="5585"/>
                  </a:cubicBezTo>
                  <a:cubicBezTo>
                    <a:pt x="3864" y="5767"/>
                    <a:pt x="3941" y="5947"/>
                    <a:pt x="4018" y="6127"/>
                  </a:cubicBezTo>
                  <a:cubicBezTo>
                    <a:pt x="4025" y="6144"/>
                    <a:pt x="4042" y="6155"/>
                    <a:pt x="4060" y="6155"/>
                  </a:cubicBezTo>
                  <a:cubicBezTo>
                    <a:pt x="4066" y="6155"/>
                    <a:pt x="4073" y="6154"/>
                    <a:pt x="4078" y="6150"/>
                  </a:cubicBezTo>
                  <a:cubicBezTo>
                    <a:pt x="4101" y="6141"/>
                    <a:pt x="4111" y="6114"/>
                    <a:pt x="4102" y="6091"/>
                  </a:cubicBezTo>
                  <a:cubicBezTo>
                    <a:pt x="4024" y="5911"/>
                    <a:pt x="3947" y="5731"/>
                    <a:pt x="3870" y="5549"/>
                  </a:cubicBezTo>
                  <a:cubicBezTo>
                    <a:pt x="2969" y="3428"/>
                    <a:pt x="2037" y="1235"/>
                    <a:pt x="76" y="8"/>
                  </a:cubicBezTo>
                  <a:cubicBezTo>
                    <a:pt x="68" y="3"/>
                    <a:pt x="60" y="1"/>
                    <a:pt x="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1" name="Google Shape;5271;p51">
              <a:extLst>
                <a:ext uri="{FF2B5EF4-FFF2-40B4-BE49-F238E27FC236}">
                  <a16:creationId xmlns:a16="http://schemas.microsoft.com/office/drawing/2014/main" id="{ECE4CA4A-6275-584A-B9CD-9DC556BBD9AF}"/>
                </a:ext>
              </a:extLst>
            </p:cNvPr>
            <p:cNvSpPr/>
            <p:nvPr/>
          </p:nvSpPr>
          <p:spPr>
            <a:xfrm>
              <a:off x="7003364" y="3054314"/>
              <a:ext cx="353915" cy="374653"/>
            </a:xfrm>
            <a:custGeom>
              <a:avLst/>
              <a:gdLst/>
              <a:ahLst/>
              <a:cxnLst/>
              <a:rect l="l" t="t" r="r" b="b"/>
              <a:pathLst>
                <a:path w="4676" h="4950" extrusionOk="0">
                  <a:moveTo>
                    <a:pt x="3728" y="1"/>
                  </a:moveTo>
                  <a:cubicBezTo>
                    <a:pt x="3356" y="1"/>
                    <a:pt x="2963" y="234"/>
                    <a:pt x="2763" y="595"/>
                  </a:cubicBezTo>
                  <a:cubicBezTo>
                    <a:pt x="2702" y="704"/>
                    <a:pt x="2509" y="1228"/>
                    <a:pt x="2539" y="1458"/>
                  </a:cubicBezTo>
                  <a:lnTo>
                    <a:pt x="2539" y="1458"/>
                  </a:lnTo>
                  <a:cubicBezTo>
                    <a:pt x="2518" y="1395"/>
                    <a:pt x="2187" y="1235"/>
                    <a:pt x="2133" y="1209"/>
                  </a:cubicBezTo>
                  <a:cubicBezTo>
                    <a:pt x="1978" y="1132"/>
                    <a:pt x="1811" y="1074"/>
                    <a:pt x="1639" y="1057"/>
                  </a:cubicBezTo>
                  <a:cubicBezTo>
                    <a:pt x="1609" y="1055"/>
                    <a:pt x="1579" y="1053"/>
                    <a:pt x="1550" y="1053"/>
                  </a:cubicBezTo>
                  <a:cubicBezTo>
                    <a:pt x="1218" y="1053"/>
                    <a:pt x="912" y="1234"/>
                    <a:pt x="731" y="1515"/>
                  </a:cubicBezTo>
                  <a:cubicBezTo>
                    <a:pt x="0" y="2646"/>
                    <a:pt x="2195" y="3798"/>
                    <a:pt x="2877" y="4204"/>
                  </a:cubicBezTo>
                  <a:cubicBezTo>
                    <a:pt x="2965" y="4256"/>
                    <a:pt x="4272" y="4914"/>
                    <a:pt x="4265" y="4949"/>
                  </a:cubicBezTo>
                  <a:cubicBezTo>
                    <a:pt x="4377" y="4416"/>
                    <a:pt x="4460" y="3875"/>
                    <a:pt x="4526" y="3334"/>
                  </a:cubicBezTo>
                  <a:cubicBezTo>
                    <a:pt x="4596" y="2755"/>
                    <a:pt x="4676" y="2172"/>
                    <a:pt x="4656" y="1587"/>
                  </a:cubicBezTo>
                  <a:cubicBezTo>
                    <a:pt x="4644" y="1215"/>
                    <a:pt x="4621" y="797"/>
                    <a:pt x="4451" y="461"/>
                  </a:cubicBezTo>
                  <a:cubicBezTo>
                    <a:pt x="4287" y="138"/>
                    <a:pt x="4014" y="1"/>
                    <a:pt x="372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2" name="Google Shape;5272;p51">
              <a:extLst>
                <a:ext uri="{FF2B5EF4-FFF2-40B4-BE49-F238E27FC236}">
                  <a16:creationId xmlns:a16="http://schemas.microsoft.com/office/drawing/2014/main" id="{87A4B902-27B6-C63A-A6C9-9EC8FC2CC4ED}"/>
                </a:ext>
              </a:extLst>
            </p:cNvPr>
            <p:cNvSpPr/>
            <p:nvPr/>
          </p:nvSpPr>
          <p:spPr>
            <a:xfrm>
              <a:off x="7209764" y="3201527"/>
              <a:ext cx="116786" cy="226457"/>
            </a:xfrm>
            <a:custGeom>
              <a:avLst/>
              <a:gdLst/>
              <a:ahLst/>
              <a:cxnLst/>
              <a:rect l="l" t="t" r="r" b="b"/>
              <a:pathLst>
                <a:path w="1543" h="2992" extrusionOk="0">
                  <a:moveTo>
                    <a:pt x="56" y="1"/>
                  </a:moveTo>
                  <a:cubicBezTo>
                    <a:pt x="1" y="1"/>
                    <a:pt x="1494" y="2965"/>
                    <a:pt x="1480" y="2975"/>
                  </a:cubicBezTo>
                  <a:cubicBezTo>
                    <a:pt x="1486" y="2986"/>
                    <a:pt x="1496" y="2991"/>
                    <a:pt x="1506" y="2991"/>
                  </a:cubicBezTo>
                  <a:cubicBezTo>
                    <a:pt x="1511" y="2991"/>
                    <a:pt x="1516" y="2990"/>
                    <a:pt x="1520" y="2988"/>
                  </a:cubicBezTo>
                  <a:cubicBezTo>
                    <a:pt x="1536" y="2980"/>
                    <a:pt x="1542" y="2962"/>
                    <a:pt x="1533" y="2947"/>
                  </a:cubicBezTo>
                  <a:lnTo>
                    <a:pt x="57" y="1"/>
                  </a:lnTo>
                  <a:cubicBezTo>
                    <a:pt x="56" y="1"/>
                    <a:pt x="56" y="1"/>
                    <a:pt x="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3" name="Google Shape;5273;p51">
              <a:extLst>
                <a:ext uri="{FF2B5EF4-FFF2-40B4-BE49-F238E27FC236}">
                  <a16:creationId xmlns:a16="http://schemas.microsoft.com/office/drawing/2014/main" id="{9CCA7B44-510A-B321-F902-57DC0C8E34A9}"/>
                </a:ext>
              </a:extLst>
            </p:cNvPr>
            <p:cNvSpPr/>
            <p:nvPr/>
          </p:nvSpPr>
          <p:spPr>
            <a:xfrm>
              <a:off x="6960751" y="3423141"/>
              <a:ext cx="366327" cy="343091"/>
            </a:xfrm>
            <a:custGeom>
              <a:avLst/>
              <a:gdLst/>
              <a:ahLst/>
              <a:cxnLst/>
              <a:rect l="l" t="t" r="r" b="b"/>
              <a:pathLst>
                <a:path w="4840" h="4533" extrusionOk="0">
                  <a:moveTo>
                    <a:pt x="4840" y="1"/>
                  </a:moveTo>
                  <a:lnTo>
                    <a:pt x="4840" y="1"/>
                  </a:lnTo>
                  <a:cubicBezTo>
                    <a:pt x="4301" y="81"/>
                    <a:pt x="3764" y="191"/>
                    <a:pt x="3234" y="317"/>
                  </a:cubicBezTo>
                  <a:cubicBezTo>
                    <a:pt x="2667" y="454"/>
                    <a:pt x="2093" y="581"/>
                    <a:pt x="1551" y="803"/>
                  </a:cubicBezTo>
                  <a:cubicBezTo>
                    <a:pt x="1206" y="942"/>
                    <a:pt x="822" y="1110"/>
                    <a:pt x="566" y="1386"/>
                  </a:cubicBezTo>
                  <a:cubicBezTo>
                    <a:pt x="1" y="1998"/>
                    <a:pt x="558" y="2811"/>
                    <a:pt x="1278" y="2923"/>
                  </a:cubicBezTo>
                  <a:cubicBezTo>
                    <a:pt x="1314" y="2928"/>
                    <a:pt x="1387" y="2932"/>
                    <a:pt x="1478" y="2932"/>
                  </a:cubicBezTo>
                  <a:cubicBezTo>
                    <a:pt x="1698" y="2932"/>
                    <a:pt x="2020" y="2909"/>
                    <a:pt x="2166" y="2832"/>
                  </a:cubicBezTo>
                  <a:lnTo>
                    <a:pt x="2166" y="2832"/>
                  </a:lnTo>
                  <a:cubicBezTo>
                    <a:pt x="2114" y="2873"/>
                    <a:pt x="2078" y="3241"/>
                    <a:pt x="2073" y="3300"/>
                  </a:cubicBezTo>
                  <a:cubicBezTo>
                    <a:pt x="2055" y="3472"/>
                    <a:pt x="2058" y="3648"/>
                    <a:pt x="2102" y="3816"/>
                  </a:cubicBezTo>
                  <a:cubicBezTo>
                    <a:pt x="2195" y="4171"/>
                    <a:pt x="2491" y="4429"/>
                    <a:pt x="2846" y="4509"/>
                  </a:cubicBezTo>
                  <a:cubicBezTo>
                    <a:pt x="2919" y="4525"/>
                    <a:pt x="2989" y="4532"/>
                    <a:pt x="3056" y="4532"/>
                  </a:cubicBezTo>
                  <a:cubicBezTo>
                    <a:pt x="4197" y="4532"/>
                    <a:pt x="4488" y="2299"/>
                    <a:pt x="4623" y="1562"/>
                  </a:cubicBezTo>
                  <a:cubicBezTo>
                    <a:pt x="4642" y="1460"/>
                    <a:pt x="4804" y="6"/>
                    <a:pt x="48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4" name="Google Shape;5274;p51">
              <a:extLst>
                <a:ext uri="{FF2B5EF4-FFF2-40B4-BE49-F238E27FC236}">
                  <a16:creationId xmlns:a16="http://schemas.microsoft.com/office/drawing/2014/main" id="{89C7ADE6-A85E-62FC-121D-7F0D395A1BB7}"/>
                </a:ext>
              </a:extLst>
            </p:cNvPr>
            <p:cNvSpPr/>
            <p:nvPr/>
          </p:nvSpPr>
          <p:spPr>
            <a:xfrm>
              <a:off x="7152923" y="3424201"/>
              <a:ext cx="174460" cy="183315"/>
            </a:xfrm>
            <a:custGeom>
              <a:avLst/>
              <a:gdLst/>
              <a:ahLst/>
              <a:cxnLst/>
              <a:rect l="l" t="t" r="r" b="b"/>
              <a:pathLst>
                <a:path w="2305" h="2422" extrusionOk="0">
                  <a:moveTo>
                    <a:pt x="2271" y="1"/>
                  </a:moveTo>
                  <a:cubicBezTo>
                    <a:pt x="2263" y="1"/>
                    <a:pt x="2255" y="4"/>
                    <a:pt x="2249" y="11"/>
                  </a:cubicBezTo>
                  <a:lnTo>
                    <a:pt x="0" y="2420"/>
                  </a:lnTo>
                  <a:cubicBezTo>
                    <a:pt x="0" y="2421"/>
                    <a:pt x="1" y="2422"/>
                    <a:pt x="2" y="2422"/>
                  </a:cubicBezTo>
                  <a:cubicBezTo>
                    <a:pt x="66" y="2422"/>
                    <a:pt x="2271" y="51"/>
                    <a:pt x="2293" y="51"/>
                  </a:cubicBezTo>
                  <a:cubicBezTo>
                    <a:pt x="2293" y="51"/>
                    <a:pt x="2293" y="51"/>
                    <a:pt x="2293" y="51"/>
                  </a:cubicBezTo>
                  <a:cubicBezTo>
                    <a:pt x="2305" y="40"/>
                    <a:pt x="2304" y="20"/>
                    <a:pt x="2292" y="9"/>
                  </a:cubicBezTo>
                  <a:cubicBezTo>
                    <a:pt x="2286" y="4"/>
                    <a:pt x="2278" y="1"/>
                    <a:pt x="22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5" name="Google Shape;5275;p51">
              <a:extLst>
                <a:ext uri="{FF2B5EF4-FFF2-40B4-BE49-F238E27FC236}">
                  <a16:creationId xmlns:a16="http://schemas.microsoft.com/office/drawing/2014/main" id="{03465562-A81F-78E2-0C20-5A52729E6822}"/>
                </a:ext>
              </a:extLst>
            </p:cNvPr>
            <p:cNvSpPr/>
            <p:nvPr/>
          </p:nvSpPr>
          <p:spPr>
            <a:xfrm>
              <a:off x="7324053" y="3208490"/>
              <a:ext cx="388126" cy="316525"/>
            </a:xfrm>
            <a:custGeom>
              <a:avLst/>
              <a:gdLst/>
              <a:ahLst/>
              <a:cxnLst/>
              <a:rect l="l" t="t" r="r" b="b"/>
              <a:pathLst>
                <a:path w="5128" h="4182" extrusionOk="0">
                  <a:moveTo>
                    <a:pt x="3544" y="1"/>
                  </a:moveTo>
                  <a:cubicBezTo>
                    <a:pt x="2634" y="1"/>
                    <a:pt x="1500" y="1273"/>
                    <a:pt x="1056" y="1724"/>
                  </a:cubicBezTo>
                  <a:cubicBezTo>
                    <a:pt x="984" y="1797"/>
                    <a:pt x="47" y="2895"/>
                    <a:pt x="2" y="2895"/>
                  </a:cubicBezTo>
                  <a:cubicBezTo>
                    <a:pt x="1" y="2895"/>
                    <a:pt x="1" y="2895"/>
                    <a:pt x="1" y="2895"/>
                  </a:cubicBezTo>
                  <a:lnTo>
                    <a:pt x="1" y="2895"/>
                  </a:lnTo>
                  <a:cubicBezTo>
                    <a:pt x="493" y="3132"/>
                    <a:pt x="999" y="3340"/>
                    <a:pt x="1508" y="3533"/>
                  </a:cubicBezTo>
                  <a:cubicBezTo>
                    <a:pt x="2054" y="3739"/>
                    <a:pt x="2601" y="3955"/>
                    <a:pt x="3174" y="4077"/>
                  </a:cubicBezTo>
                  <a:cubicBezTo>
                    <a:pt x="3424" y="4129"/>
                    <a:pt x="3698" y="4182"/>
                    <a:pt x="3964" y="4182"/>
                  </a:cubicBezTo>
                  <a:cubicBezTo>
                    <a:pt x="4084" y="4182"/>
                    <a:pt x="4202" y="4171"/>
                    <a:pt x="4316" y="4145"/>
                  </a:cubicBezTo>
                  <a:cubicBezTo>
                    <a:pt x="5127" y="3955"/>
                    <a:pt x="5123" y="2970"/>
                    <a:pt x="4589" y="2473"/>
                  </a:cubicBezTo>
                  <a:cubicBezTo>
                    <a:pt x="4497" y="2389"/>
                    <a:pt x="4034" y="2075"/>
                    <a:pt x="3803" y="2051"/>
                  </a:cubicBezTo>
                  <a:lnTo>
                    <a:pt x="3803" y="2051"/>
                  </a:lnTo>
                  <a:cubicBezTo>
                    <a:pt x="3869" y="2046"/>
                    <a:pt x="4104" y="1761"/>
                    <a:pt x="4142" y="1715"/>
                  </a:cubicBezTo>
                  <a:cubicBezTo>
                    <a:pt x="4254" y="1584"/>
                    <a:pt x="4350" y="1436"/>
                    <a:pt x="4407" y="1271"/>
                  </a:cubicBezTo>
                  <a:cubicBezTo>
                    <a:pt x="4529" y="925"/>
                    <a:pt x="4430" y="546"/>
                    <a:pt x="4179" y="281"/>
                  </a:cubicBezTo>
                  <a:cubicBezTo>
                    <a:pt x="3992" y="83"/>
                    <a:pt x="3775" y="1"/>
                    <a:pt x="35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6" name="Google Shape;5276;p51">
              <a:extLst>
                <a:ext uri="{FF2B5EF4-FFF2-40B4-BE49-F238E27FC236}">
                  <a16:creationId xmlns:a16="http://schemas.microsoft.com/office/drawing/2014/main" id="{E2B90E86-48FB-2AE2-A816-7420889BB2EB}"/>
                </a:ext>
              </a:extLst>
            </p:cNvPr>
            <p:cNvSpPr/>
            <p:nvPr/>
          </p:nvSpPr>
          <p:spPr>
            <a:xfrm>
              <a:off x="7324583" y="3372582"/>
              <a:ext cx="247195" cy="55857"/>
            </a:xfrm>
            <a:custGeom>
              <a:avLst/>
              <a:gdLst/>
              <a:ahLst/>
              <a:cxnLst/>
              <a:rect l="l" t="t" r="r" b="b"/>
              <a:pathLst>
                <a:path w="3266" h="738" extrusionOk="0">
                  <a:moveTo>
                    <a:pt x="3254" y="0"/>
                  </a:moveTo>
                  <a:cubicBezTo>
                    <a:pt x="3057" y="0"/>
                    <a:pt x="104" y="678"/>
                    <a:pt x="37" y="678"/>
                  </a:cubicBezTo>
                  <a:cubicBezTo>
                    <a:pt x="36" y="678"/>
                    <a:pt x="36" y="678"/>
                    <a:pt x="36" y="678"/>
                  </a:cubicBezTo>
                  <a:lnTo>
                    <a:pt x="36" y="678"/>
                  </a:lnTo>
                  <a:cubicBezTo>
                    <a:pt x="1" y="685"/>
                    <a:pt x="11" y="738"/>
                    <a:pt x="43" y="738"/>
                  </a:cubicBezTo>
                  <a:cubicBezTo>
                    <a:pt x="45" y="738"/>
                    <a:pt x="47" y="737"/>
                    <a:pt x="50" y="737"/>
                  </a:cubicBezTo>
                  <a:cubicBezTo>
                    <a:pt x="50" y="737"/>
                    <a:pt x="3264" y="4"/>
                    <a:pt x="3264" y="4"/>
                  </a:cubicBezTo>
                  <a:cubicBezTo>
                    <a:pt x="3266" y="1"/>
                    <a:pt x="3262" y="0"/>
                    <a:pt x="32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grpSp>
      <p:grpSp>
        <p:nvGrpSpPr>
          <p:cNvPr id="59" name="Group 58">
            <a:extLst>
              <a:ext uri="{FF2B5EF4-FFF2-40B4-BE49-F238E27FC236}">
                <a16:creationId xmlns:a16="http://schemas.microsoft.com/office/drawing/2014/main" id="{A60212D0-4E36-B382-FF1E-49EF6271DA9D}"/>
              </a:ext>
            </a:extLst>
          </p:cNvPr>
          <p:cNvGrpSpPr/>
          <p:nvPr/>
        </p:nvGrpSpPr>
        <p:grpSpPr>
          <a:xfrm>
            <a:off x="1114258" y="1152076"/>
            <a:ext cx="10687845" cy="1035398"/>
            <a:chOff x="1351735" y="1467333"/>
            <a:chExt cx="10687845" cy="1035398"/>
          </a:xfrm>
        </p:grpSpPr>
        <p:sp>
          <p:nvSpPr>
            <p:cNvPr id="45" name="Rectangle: Rounded Corners 44">
              <a:extLst>
                <a:ext uri="{FF2B5EF4-FFF2-40B4-BE49-F238E27FC236}">
                  <a16:creationId xmlns:a16="http://schemas.microsoft.com/office/drawing/2014/main" id="{1AC43AC2-A217-0148-243F-411AD8BEAD06}"/>
                </a:ext>
              </a:extLst>
            </p:cNvPr>
            <p:cNvSpPr/>
            <p:nvPr/>
          </p:nvSpPr>
          <p:spPr>
            <a:xfrm>
              <a:off x="1351735" y="1467333"/>
              <a:ext cx="10687845" cy="1035398"/>
            </a:xfrm>
            <a:custGeom>
              <a:avLst/>
              <a:gdLst>
                <a:gd name="connsiteX0" fmla="*/ 0 w 10687845"/>
                <a:gd name="connsiteY0" fmla="*/ 172570 h 1035398"/>
                <a:gd name="connsiteX1" fmla="*/ 172570 w 10687845"/>
                <a:gd name="connsiteY1" fmla="*/ 0 h 1035398"/>
                <a:gd name="connsiteX2" fmla="*/ 747165 w 10687845"/>
                <a:gd name="connsiteY2" fmla="*/ 0 h 1035398"/>
                <a:gd name="connsiteX3" fmla="*/ 1528614 w 10687845"/>
                <a:gd name="connsiteY3" fmla="*/ 0 h 1035398"/>
                <a:gd name="connsiteX4" fmla="*/ 1792927 w 10687845"/>
                <a:gd name="connsiteY4" fmla="*/ 0 h 1035398"/>
                <a:gd name="connsiteX5" fmla="*/ 2574376 w 10687845"/>
                <a:gd name="connsiteY5" fmla="*/ 0 h 1035398"/>
                <a:gd name="connsiteX6" fmla="*/ 2942117 w 10687845"/>
                <a:gd name="connsiteY6" fmla="*/ 0 h 1035398"/>
                <a:gd name="connsiteX7" fmla="*/ 3516711 w 10687845"/>
                <a:gd name="connsiteY7" fmla="*/ 0 h 1035398"/>
                <a:gd name="connsiteX8" fmla="*/ 3987879 w 10687845"/>
                <a:gd name="connsiteY8" fmla="*/ 0 h 1035398"/>
                <a:gd name="connsiteX9" fmla="*/ 4355620 w 10687845"/>
                <a:gd name="connsiteY9" fmla="*/ 0 h 1035398"/>
                <a:gd name="connsiteX10" fmla="*/ 4826787 w 10687845"/>
                <a:gd name="connsiteY10" fmla="*/ 0 h 1035398"/>
                <a:gd name="connsiteX11" fmla="*/ 5608236 w 10687845"/>
                <a:gd name="connsiteY11" fmla="*/ 0 h 1035398"/>
                <a:gd name="connsiteX12" fmla="*/ 5975977 w 10687845"/>
                <a:gd name="connsiteY12" fmla="*/ 0 h 1035398"/>
                <a:gd name="connsiteX13" fmla="*/ 6550571 w 10687845"/>
                <a:gd name="connsiteY13" fmla="*/ 0 h 1035398"/>
                <a:gd name="connsiteX14" fmla="*/ 7021739 w 10687845"/>
                <a:gd name="connsiteY14" fmla="*/ 0 h 1035398"/>
                <a:gd name="connsiteX15" fmla="*/ 7492907 w 10687845"/>
                <a:gd name="connsiteY15" fmla="*/ 0 h 1035398"/>
                <a:gd name="connsiteX16" fmla="*/ 8170929 w 10687845"/>
                <a:gd name="connsiteY16" fmla="*/ 0 h 1035398"/>
                <a:gd name="connsiteX17" fmla="*/ 8435242 w 10687845"/>
                <a:gd name="connsiteY17" fmla="*/ 0 h 1035398"/>
                <a:gd name="connsiteX18" fmla="*/ 9113264 w 10687845"/>
                <a:gd name="connsiteY18" fmla="*/ 0 h 1035398"/>
                <a:gd name="connsiteX19" fmla="*/ 9584432 w 10687845"/>
                <a:gd name="connsiteY19" fmla="*/ 0 h 1035398"/>
                <a:gd name="connsiteX20" fmla="*/ 10515275 w 10687845"/>
                <a:gd name="connsiteY20" fmla="*/ 0 h 1035398"/>
                <a:gd name="connsiteX21" fmla="*/ 10687845 w 10687845"/>
                <a:gd name="connsiteY21" fmla="*/ 172570 h 1035398"/>
                <a:gd name="connsiteX22" fmla="*/ 10687845 w 10687845"/>
                <a:gd name="connsiteY22" fmla="*/ 531504 h 1035398"/>
                <a:gd name="connsiteX23" fmla="*/ 10687845 w 10687845"/>
                <a:gd name="connsiteY23" fmla="*/ 862828 h 1035398"/>
                <a:gd name="connsiteX24" fmla="*/ 10515275 w 10687845"/>
                <a:gd name="connsiteY24" fmla="*/ 1035398 h 1035398"/>
                <a:gd name="connsiteX25" fmla="*/ 9837253 w 10687845"/>
                <a:gd name="connsiteY25" fmla="*/ 1035398 h 1035398"/>
                <a:gd name="connsiteX26" fmla="*/ 9159231 w 10687845"/>
                <a:gd name="connsiteY26" fmla="*/ 1035398 h 1035398"/>
                <a:gd name="connsiteX27" fmla="*/ 8481210 w 10687845"/>
                <a:gd name="connsiteY27" fmla="*/ 1035398 h 1035398"/>
                <a:gd name="connsiteX28" fmla="*/ 7906615 w 10687845"/>
                <a:gd name="connsiteY28" fmla="*/ 1035398 h 1035398"/>
                <a:gd name="connsiteX29" fmla="*/ 7332020 w 10687845"/>
                <a:gd name="connsiteY29" fmla="*/ 1035398 h 1035398"/>
                <a:gd name="connsiteX30" fmla="*/ 6653998 w 10687845"/>
                <a:gd name="connsiteY30" fmla="*/ 1035398 h 1035398"/>
                <a:gd name="connsiteX31" fmla="*/ 6079404 w 10687845"/>
                <a:gd name="connsiteY31" fmla="*/ 1035398 h 1035398"/>
                <a:gd name="connsiteX32" fmla="*/ 5711663 w 10687845"/>
                <a:gd name="connsiteY32" fmla="*/ 1035398 h 1035398"/>
                <a:gd name="connsiteX33" fmla="*/ 5033641 w 10687845"/>
                <a:gd name="connsiteY33" fmla="*/ 1035398 h 1035398"/>
                <a:gd name="connsiteX34" fmla="*/ 4459047 w 10687845"/>
                <a:gd name="connsiteY34" fmla="*/ 1035398 h 1035398"/>
                <a:gd name="connsiteX35" fmla="*/ 3781025 w 10687845"/>
                <a:gd name="connsiteY35" fmla="*/ 1035398 h 1035398"/>
                <a:gd name="connsiteX36" fmla="*/ 2999576 w 10687845"/>
                <a:gd name="connsiteY36" fmla="*/ 1035398 h 1035398"/>
                <a:gd name="connsiteX37" fmla="*/ 2528408 w 10687845"/>
                <a:gd name="connsiteY37" fmla="*/ 1035398 h 1035398"/>
                <a:gd name="connsiteX38" fmla="*/ 2160668 w 10687845"/>
                <a:gd name="connsiteY38" fmla="*/ 1035398 h 1035398"/>
                <a:gd name="connsiteX39" fmla="*/ 1689500 w 10687845"/>
                <a:gd name="connsiteY39" fmla="*/ 1035398 h 1035398"/>
                <a:gd name="connsiteX40" fmla="*/ 1011478 w 10687845"/>
                <a:gd name="connsiteY40" fmla="*/ 1035398 h 1035398"/>
                <a:gd name="connsiteX41" fmla="*/ 172570 w 10687845"/>
                <a:gd name="connsiteY41" fmla="*/ 1035398 h 1035398"/>
                <a:gd name="connsiteX42" fmla="*/ 0 w 10687845"/>
                <a:gd name="connsiteY42" fmla="*/ 862828 h 1035398"/>
                <a:gd name="connsiteX43" fmla="*/ 0 w 10687845"/>
                <a:gd name="connsiteY43" fmla="*/ 517699 h 1035398"/>
                <a:gd name="connsiteX44" fmla="*/ 0 w 10687845"/>
                <a:gd name="connsiteY44" fmla="*/ 172570 h 103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87845" h="1035398" fill="none" extrusionOk="0">
                  <a:moveTo>
                    <a:pt x="0" y="172570"/>
                  </a:moveTo>
                  <a:cubicBezTo>
                    <a:pt x="4288" y="78942"/>
                    <a:pt x="97458" y="10170"/>
                    <a:pt x="172570" y="0"/>
                  </a:cubicBezTo>
                  <a:cubicBezTo>
                    <a:pt x="420160" y="-56720"/>
                    <a:pt x="603128" y="9697"/>
                    <a:pt x="747165" y="0"/>
                  </a:cubicBezTo>
                  <a:cubicBezTo>
                    <a:pt x="891203" y="-9697"/>
                    <a:pt x="1283424" y="83743"/>
                    <a:pt x="1528614" y="0"/>
                  </a:cubicBezTo>
                  <a:cubicBezTo>
                    <a:pt x="1773804" y="-83743"/>
                    <a:pt x="1728873" y="19984"/>
                    <a:pt x="1792927" y="0"/>
                  </a:cubicBezTo>
                  <a:cubicBezTo>
                    <a:pt x="1856981" y="-19984"/>
                    <a:pt x="2407086" y="41415"/>
                    <a:pt x="2574376" y="0"/>
                  </a:cubicBezTo>
                  <a:cubicBezTo>
                    <a:pt x="2741666" y="-41415"/>
                    <a:pt x="2866062" y="34803"/>
                    <a:pt x="2942117" y="0"/>
                  </a:cubicBezTo>
                  <a:cubicBezTo>
                    <a:pt x="3018172" y="-34803"/>
                    <a:pt x="3249476" y="25581"/>
                    <a:pt x="3516711" y="0"/>
                  </a:cubicBezTo>
                  <a:cubicBezTo>
                    <a:pt x="3783946" y="-25581"/>
                    <a:pt x="3770119" y="13345"/>
                    <a:pt x="3987879" y="0"/>
                  </a:cubicBezTo>
                  <a:cubicBezTo>
                    <a:pt x="4205639" y="-13345"/>
                    <a:pt x="4232927" y="11595"/>
                    <a:pt x="4355620" y="0"/>
                  </a:cubicBezTo>
                  <a:cubicBezTo>
                    <a:pt x="4478313" y="-11595"/>
                    <a:pt x="4609616" y="49831"/>
                    <a:pt x="4826787" y="0"/>
                  </a:cubicBezTo>
                  <a:cubicBezTo>
                    <a:pt x="5043958" y="-49831"/>
                    <a:pt x="5420954" y="34351"/>
                    <a:pt x="5608236" y="0"/>
                  </a:cubicBezTo>
                  <a:cubicBezTo>
                    <a:pt x="5795518" y="-34351"/>
                    <a:pt x="5862347" y="12898"/>
                    <a:pt x="5975977" y="0"/>
                  </a:cubicBezTo>
                  <a:cubicBezTo>
                    <a:pt x="6089607" y="-12898"/>
                    <a:pt x="6263697" y="58646"/>
                    <a:pt x="6550571" y="0"/>
                  </a:cubicBezTo>
                  <a:cubicBezTo>
                    <a:pt x="6837445" y="-58646"/>
                    <a:pt x="6827712" y="54067"/>
                    <a:pt x="7021739" y="0"/>
                  </a:cubicBezTo>
                  <a:cubicBezTo>
                    <a:pt x="7215766" y="-54067"/>
                    <a:pt x="7337770" y="27282"/>
                    <a:pt x="7492907" y="0"/>
                  </a:cubicBezTo>
                  <a:cubicBezTo>
                    <a:pt x="7648044" y="-27282"/>
                    <a:pt x="7850252" y="78767"/>
                    <a:pt x="8170929" y="0"/>
                  </a:cubicBezTo>
                  <a:cubicBezTo>
                    <a:pt x="8491606" y="-78767"/>
                    <a:pt x="8357731" y="3362"/>
                    <a:pt x="8435242" y="0"/>
                  </a:cubicBezTo>
                  <a:cubicBezTo>
                    <a:pt x="8512753" y="-3362"/>
                    <a:pt x="8901929" y="60281"/>
                    <a:pt x="9113264" y="0"/>
                  </a:cubicBezTo>
                  <a:cubicBezTo>
                    <a:pt x="9324599" y="-60281"/>
                    <a:pt x="9360870" y="2141"/>
                    <a:pt x="9584432" y="0"/>
                  </a:cubicBezTo>
                  <a:cubicBezTo>
                    <a:pt x="9807994" y="-2141"/>
                    <a:pt x="10054166" y="3786"/>
                    <a:pt x="10515275" y="0"/>
                  </a:cubicBezTo>
                  <a:cubicBezTo>
                    <a:pt x="10631217" y="-13240"/>
                    <a:pt x="10692392" y="80018"/>
                    <a:pt x="10687845" y="172570"/>
                  </a:cubicBezTo>
                  <a:cubicBezTo>
                    <a:pt x="10712742" y="263846"/>
                    <a:pt x="10678367" y="395075"/>
                    <a:pt x="10687845" y="531504"/>
                  </a:cubicBezTo>
                  <a:cubicBezTo>
                    <a:pt x="10697323" y="667933"/>
                    <a:pt x="10685346" y="762524"/>
                    <a:pt x="10687845" y="862828"/>
                  </a:cubicBezTo>
                  <a:cubicBezTo>
                    <a:pt x="10682767" y="946677"/>
                    <a:pt x="10622951" y="1028794"/>
                    <a:pt x="10515275" y="1035398"/>
                  </a:cubicBezTo>
                  <a:cubicBezTo>
                    <a:pt x="10278042" y="1107200"/>
                    <a:pt x="10162737" y="1020959"/>
                    <a:pt x="9837253" y="1035398"/>
                  </a:cubicBezTo>
                  <a:cubicBezTo>
                    <a:pt x="9511769" y="1049837"/>
                    <a:pt x="9304227" y="1022552"/>
                    <a:pt x="9159231" y="1035398"/>
                  </a:cubicBezTo>
                  <a:cubicBezTo>
                    <a:pt x="9014235" y="1048244"/>
                    <a:pt x="8803804" y="992201"/>
                    <a:pt x="8481210" y="1035398"/>
                  </a:cubicBezTo>
                  <a:cubicBezTo>
                    <a:pt x="8158616" y="1078595"/>
                    <a:pt x="8112979" y="1033931"/>
                    <a:pt x="7906615" y="1035398"/>
                  </a:cubicBezTo>
                  <a:cubicBezTo>
                    <a:pt x="7700252" y="1036865"/>
                    <a:pt x="7600071" y="1019677"/>
                    <a:pt x="7332020" y="1035398"/>
                  </a:cubicBezTo>
                  <a:cubicBezTo>
                    <a:pt x="7063969" y="1051119"/>
                    <a:pt x="6948239" y="1033128"/>
                    <a:pt x="6653998" y="1035398"/>
                  </a:cubicBezTo>
                  <a:cubicBezTo>
                    <a:pt x="6359757" y="1037668"/>
                    <a:pt x="6204210" y="1034293"/>
                    <a:pt x="6079404" y="1035398"/>
                  </a:cubicBezTo>
                  <a:cubicBezTo>
                    <a:pt x="5954598" y="1036503"/>
                    <a:pt x="5848516" y="1023990"/>
                    <a:pt x="5711663" y="1035398"/>
                  </a:cubicBezTo>
                  <a:cubicBezTo>
                    <a:pt x="5574810" y="1046806"/>
                    <a:pt x="5310048" y="962602"/>
                    <a:pt x="5033641" y="1035398"/>
                  </a:cubicBezTo>
                  <a:cubicBezTo>
                    <a:pt x="4757234" y="1108194"/>
                    <a:pt x="4669268" y="986064"/>
                    <a:pt x="4459047" y="1035398"/>
                  </a:cubicBezTo>
                  <a:cubicBezTo>
                    <a:pt x="4248826" y="1084732"/>
                    <a:pt x="4020982" y="956386"/>
                    <a:pt x="3781025" y="1035398"/>
                  </a:cubicBezTo>
                  <a:cubicBezTo>
                    <a:pt x="3541068" y="1114410"/>
                    <a:pt x="3161024" y="986920"/>
                    <a:pt x="2999576" y="1035398"/>
                  </a:cubicBezTo>
                  <a:cubicBezTo>
                    <a:pt x="2838128" y="1083876"/>
                    <a:pt x="2630385" y="1035030"/>
                    <a:pt x="2528408" y="1035398"/>
                  </a:cubicBezTo>
                  <a:cubicBezTo>
                    <a:pt x="2426431" y="1035766"/>
                    <a:pt x="2310754" y="1020282"/>
                    <a:pt x="2160668" y="1035398"/>
                  </a:cubicBezTo>
                  <a:cubicBezTo>
                    <a:pt x="2010582" y="1050514"/>
                    <a:pt x="1851558" y="1032163"/>
                    <a:pt x="1689500" y="1035398"/>
                  </a:cubicBezTo>
                  <a:cubicBezTo>
                    <a:pt x="1527442" y="1038633"/>
                    <a:pt x="1250312" y="972975"/>
                    <a:pt x="1011478" y="1035398"/>
                  </a:cubicBezTo>
                  <a:cubicBezTo>
                    <a:pt x="772644" y="1097821"/>
                    <a:pt x="346451" y="1028672"/>
                    <a:pt x="172570" y="1035398"/>
                  </a:cubicBezTo>
                  <a:cubicBezTo>
                    <a:pt x="66717" y="1061180"/>
                    <a:pt x="-3031" y="956019"/>
                    <a:pt x="0" y="862828"/>
                  </a:cubicBezTo>
                  <a:cubicBezTo>
                    <a:pt x="-40162" y="729344"/>
                    <a:pt x="29502" y="679540"/>
                    <a:pt x="0" y="517699"/>
                  </a:cubicBezTo>
                  <a:cubicBezTo>
                    <a:pt x="-29502" y="355858"/>
                    <a:pt x="35085" y="338766"/>
                    <a:pt x="0" y="172570"/>
                  </a:cubicBezTo>
                  <a:close/>
                </a:path>
                <a:path w="10687845" h="1035398" stroke="0" extrusionOk="0">
                  <a:moveTo>
                    <a:pt x="0" y="172570"/>
                  </a:moveTo>
                  <a:cubicBezTo>
                    <a:pt x="-6648" y="73904"/>
                    <a:pt x="77536" y="-2688"/>
                    <a:pt x="172570" y="0"/>
                  </a:cubicBezTo>
                  <a:cubicBezTo>
                    <a:pt x="356132" y="-41239"/>
                    <a:pt x="625097" y="79254"/>
                    <a:pt x="850592" y="0"/>
                  </a:cubicBezTo>
                  <a:cubicBezTo>
                    <a:pt x="1076087" y="-79254"/>
                    <a:pt x="1048432" y="7460"/>
                    <a:pt x="1114905" y="0"/>
                  </a:cubicBezTo>
                  <a:cubicBezTo>
                    <a:pt x="1181378" y="-7460"/>
                    <a:pt x="1705394" y="61487"/>
                    <a:pt x="1896354" y="0"/>
                  </a:cubicBezTo>
                  <a:cubicBezTo>
                    <a:pt x="2087314" y="-61487"/>
                    <a:pt x="2119219" y="4181"/>
                    <a:pt x="2264095" y="0"/>
                  </a:cubicBezTo>
                  <a:cubicBezTo>
                    <a:pt x="2408971" y="-4181"/>
                    <a:pt x="2728336" y="75420"/>
                    <a:pt x="3045544" y="0"/>
                  </a:cubicBezTo>
                  <a:cubicBezTo>
                    <a:pt x="3362752" y="-75420"/>
                    <a:pt x="3384412" y="54580"/>
                    <a:pt x="3516711" y="0"/>
                  </a:cubicBezTo>
                  <a:cubicBezTo>
                    <a:pt x="3649010" y="-54580"/>
                    <a:pt x="3865023" y="7552"/>
                    <a:pt x="3987879" y="0"/>
                  </a:cubicBezTo>
                  <a:cubicBezTo>
                    <a:pt x="4110735" y="-7552"/>
                    <a:pt x="4168505" y="5473"/>
                    <a:pt x="4252193" y="0"/>
                  </a:cubicBezTo>
                  <a:cubicBezTo>
                    <a:pt x="4335881" y="-5473"/>
                    <a:pt x="4813757" y="44299"/>
                    <a:pt x="5033641" y="0"/>
                  </a:cubicBezTo>
                  <a:cubicBezTo>
                    <a:pt x="5253525" y="-44299"/>
                    <a:pt x="5270866" y="11556"/>
                    <a:pt x="5401382" y="0"/>
                  </a:cubicBezTo>
                  <a:cubicBezTo>
                    <a:pt x="5531898" y="-11556"/>
                    <a:pt x="5847948" y="66067"/>
                    <a:pt x="6079404" y="0"/>
                  </a:cubicBezTo>
                  <a:cubicBezTo>
                    <a:pt x="6310860" y="-66067"/>
                    <a:pt x="6402807" y="6932"/>
                    <a:pt x="6550571" y="0"/>
                  </a:cubicBezTo>
                  <a:cubicBezTo>
                    <a:pt x="6698335" y="-6932"/>
                    <a:pt x="6765176" y="16796"/>
                    <a:pt x="6918312" y="0"/>
                  </a:cubicBezTo>
                  <a:cubicBezTo>
                    <a:pt x="7071448" y="-16796"/>
                    <a:pt x="7371151" y="20690"/>
                    <a:pt x="7492907" y="0"/>
                  </a:cubicBezTo>
                  <a:cubicBezTo>
                    <a:pt x="7614663" y="-20690"/>
                    <a:pt x="7683530" y="2616"/>
                    <a:pt x="7757220" y="0"/>
                  </a:cubicBezTo>
                  <a:cubicBezTo>
                    <a:pt x="7830910" y="-2616"/>
                    <a:pt x="7919600" y="28771"/>
                    <a:pt x="8021534" y="0"/>
                  </a:cubicBezTo>
                  <a:cubicBezTo>
                    <a:pt x="8123468" y="-28771"/>
                    <a:pt x="8490079" y="44650"/>
                    <a:pt x="8802983" y="0"/>
                  </a:cubicBezTo>
                  <a:cubicBezTo>
                    <a:pt x="9115887" y="-44650"/>
                    <a:pt x="8976759" y="13857"/>
                    <a:pt x="9067296" y="0"/>
                  </a:cubicBezTo>
                  <a:cubicBezTo>
                    <a:pt x="9157833" y="-13857"/>
                    <a:pt x="9231493" y="20077"/>
                    <a:pt x="9331610" y="0"/>
                  </a:cubicBezTo>
                  <a:cubicBezTo>
                    <a:pt x="9431727" y="-20077"/>
                    <a:pt x="9581065" y="2717"/>
                    <a:pt x="9802778" y="0"/>
                  </a:cubicBezTo>
                  <a:cubicBezTo>
                    <a:pt x="10024491" y="-2717"/>
                    <a:pt x="10227758" y="8272"/>
                    <a:pt x="10515275" y="0"/>
                  </a:cubicBezTo>
                  <a:cubicBezTo>
                    <a:pt x="10623620" y="-12959"/>
                    <a:pt x="10708846" y="66236"/>
                    <a:pt x="10687845" y="172570"/>
                  </a:cubicBezTo>
                  <a:cubicBezTo>
                    <a:pt x="10702861" y="309823"/>
                    <a:pt x="10674771" y="412268"/>
                    <a:pt x="10687845" y="503894"/>
                  </a:cubicBezTo>
                  <a:cubicBezTo>
                    <a:pt x="10700919" y="595520"/>
                    <a:pt x="10647687" y="747444"/>
                    <a:pt x="10687845" y="862828"/>
                  </a:cubicBezTo>
                  <a:cubicBezTo>
                    <a:pt x="10686512" y="934640"/>
                    <a:pt x="10607467" y="1034089"/>
                    <a:pt x="10515275" y="1035398"/>
                  </a:cubicBezTo>
                  <a:cubicBezTo>
                    <a:pt x="10225804" y="1097609"/>
                    <a:pt x="9981186" y="968293"/>
                    <a:pt x="9837253" y="1035398"/>
                  </a:cubicBezTo>
                  <a:cubicBezTo>
                    <a:pt x="9693320" y="1102503"/>
                    <a:pt x="9461628" y="960048"/>
                    <a:pt x="9159231" y="1035398"/>
                  </a:cubicBezTo>
                  <a:cubicBezTo>
                    <a:pt x="8856834" y="1110748"/>
                    <a:pt x="8777522" y="1018904"/>
                    <a:pt x="8481210" y="1035398"/>
                  </a:cubicBezTo>
                  <a:cubicBezTo>
                    <a:pt x="8184898" y="1051892"/>
                    <a:pt x="8167759" y="995573"/>
                    <a:pt x="7906615" y="1035398"/>
                  </a:cubicBezTo>
                  <a:cubicBezTo>
                    <a:pt x="7645472" y="1075223"/>
                    <a:pt x="7437686" y="960215"/>
                    <a:pt x="7228593" y="1035398"/>
                  </a:cubicBezTo>
                  <a:cubicBezTo>
                    <a:pt x="7019500" y="1110581"/>
                    <a:pt x="6933335" y="1015717"/>
                    <a:pt x="6653998" y="1035398"/>
                  </a:cubicBezTo>
                  <a:cubicBezTo>
                    <a:pt x="6374661" y="1055079"/>
                    <a:pt x="6274639" y="1005692"/>
                    <a:pt x="6079404" y="1035398"/>
                  </a:cubicBezTo>
                  <a:cubicBezTo>
                    <a:pt x="5884169" y="1065104"/>
                    <a:pt x="5814201" y="991717"/>
                    <a:pt x="5608236" y="1035398"/>
                  </a:cubicBezTo>
                  <a:cubicBezTo>
                    <a:pt x="5402271" y="1079079"/>
                    <a:pt x="5362023" y="988043"/>
                    <a:pt x="5137068" y="1035398"/>
                  </a:cubicBezTo>
                  <a:cubicBezTo>
                    <a:pt x="4912113" y="1082753"/>
                    <a:pt x="4657840" y="960431"/>
                    <a:pt x="4459047" y="1035398"/>
                  </a:cubicBezTo>
                  <a:cubicBezTo>
                    <a:pt x="4260254" y="1110365"/>
                    <a:pt x="4275651" y="1013585"/>
                    <a:pt x="4194733" y="1035398"/>
                  </a:cubicBezTo>
                  <a:cubicBezTo>
                    <a:pt x="4113815" y="1057211"/>
                    <a:pt x="3735064" y="986643"/>
                    <a:pt x="3516711" y="1035398"/>
                  </a:cubicBezTo>
                  <a:cubicBezTo>
                    <a:pt x="3298358" y="1084153"/>
                    <a:pt x="3148300" y="1017002"/>
                    <a:pt x="2942117" y="1035398"/>
                  </a:cubicBezTo>
                  <a:cubicBezTo>
                    <a:pt x="2735934" y="1053794"/>
                    <a:pt x="2763912" y="1010718"/>
                    <a:pt x="2677803" y="1035398"/>
                  </a:cubicBezTo>
                  <a:cubicBezTo>
                    <a:pt x="2591694" y="1060078"/>
                    <a:pt x="2379616" y="1004750"/>
                    <a:pt x="2206635" y="1035398"/>
                  </a:cubicBezTo>
                  <a:cubicBezTo>
                    <a:pt x="2033654" y="1066046"/>
                    <a:pt x="1789564" y="1034935"/>
                    <a:pt x="1632041" y="1035398"/>
                  </a:cubicBezTo>
                  <a:cubicBezTo>
                    <a:pt x="1474518" y="1035861"/>
                    <a:pt x="1425262" y="1014649"/>
                    <a:pt x="1367727" y="1035398"/>
                  </a:cubicBezTo>
                  <a:cubicBezTo>
                    <a:pt x="1310192" y="1056147"/>
                    <a:pt x="1074964" y="1007546"/>
                    <a:pt x="999986" y="1035398"/>
                  </a:cubicBezTo>
                  <a:cubicBezTo>
                    <a:pt x="925008" y="1063250"/>
                    <a:pt x="526400" y="955147"/>
                    <a:pt x="172570" y="1035398"/>
                  </a:cubicBezTo>
                  <a:cubicBezTo>
                    <a:pt x="100353" y="1032952"/>
                    <a:pt x="-4587" y="945748"/>
                    <a:pt x="0" y="862828"/>
                  </a:cubicBezTo>
                  <a:cubicBezTo>
                    <a:pt x="-32055" y="757010"/>
                    <a:pt x="19460" y="652388"/>
                    <a:pt x="0" y="517699"/>
                  </a:cubicBezTo>
                  <a:cubicBezTo>
                    <a:pt x="-19460" y="383010"/>
                    <a:pt x="26708" y="337532"/>
                    <a:pt x="0" y="172570"/>
                  </a:cubicBezTo>
                  <a:close/>
                </a:path>
              </a:pathLst>
            </a:custGeom>
            <a:ln>
              <a:extLst>
                <a:ext uri="{C807C97D-BFC1-408E-A445-0C87EB9F89A2}">
                  <ask:lineSketchStyleProps xmlns:ask="http://schemas.microsoft.com/office/drawing/2018/sketchyshapes" sd="1254367229">
                    <a:prstGeom prst="roundRect">
                      <a:avLst/>
                    </a:prstGeom>
                    <ask:type>
                      <ask:lineSketchScribbl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spcBef>
                  <a:spcPct val="0"/>
                </a:spcBef>
              </a:pPr>
              <a:r>
                <a:rPr lang="en-US" altLang="en-US" sz="3200" b="1">
                  <a:solidFill>
                    <a:srgbClr val="82A901"/>
                  </a:solidFill>
                  <a:latin typeface="Times New Roman" panose="02020603050405020304" pitchFamily="18" charset="0"/>
                </a:rPr>
                <a:t>        </a:t>
              </a:r>
              <a:r>
                <a:rPr lang="en-US" altLang="en-US" sz="3200" b="1">
                  <a:solidFill>
                    <a:srgbClr val="00B0F0"/>
                  </a:solidFill>
                  <a:latin typeface="Times New Roman" panose="02020603050405020304" pitchFamily="18" charset="0"/>
                </a:rPr>
                <a:t>B</a:t>
              </a:r>
              <a:r>
                <a:rPr lang="vi-VN" altLang="en-US" sz="3200" b="1">
                  <a:solidFill>
                    <a:srgbClr val="00B0F0"/>
                  </a:solidFill>
                  <a:latin typeface="Times New Roman" panose="02020603050405020304" pitchFamily="18" charset="0"/>
                </a:rPr>
                <a:t>ảo mật: </a:t>
              </a:r>
              <a:r>
                <a:rPr lang="vi-VN" altLang="en-US" sz="3200" b="1">
                  <a:solidFill>
                    <a:srgbClr val="82A901"/>
                  </a:solidFill>
                  <a:latin typeface="Times New Roman" panose="02020603050405020304" pitchFamily="18" charset="0"/>
                </a:rPr>
                <a:t>giữ bí mật của nhà nước, của tổ chức.</a:t>
              </a:r>
            </a:p>
          </p:txBody>
        </p:sp>
        <p:grpSp>
          <p:nvGrpSpPr>
            <p:cNvPr id="4" name="Google Shape;5708;p53">
              <a:extLst>
                <a:ext uri="{FF2B5EF4-FFF2-40B4-BE49-F238E27FC236}">
                  <a16:creationId xmlns:a16="http://schemas.microsoft.com/office/drawing/2014/main" id="{5AC15926-56A8-659A-52CB-332225DFBFAB}"/>
                </a:ext>
              </a:extLst>
            </p:cNvPr>
            <p:cNvGrpSpPr/>
            <p:nvPr/>
          </p:nvGrpSpPr>
          <p:grpSpPr>
            <a:xfrm>
              <a:off x="1518324" y="1695224"/>
              <a:ext cx="549052" cy="530661"/>
              <a:chOff x="2789668" y="759261"/>
              <a:chExt cx="440069" cy="438928"/>
            </a:xfrm>
          </p:grpSpPr>
          <p:sp>
            <p:nvSpPr>
              <p:cNvPr id="5" name="Google Shape;5709;p53">
                <a:extLst>
                  <a:ext uri="{FF2B5EF4-FFF2-40B4-BE49-F238E27FC236}">
                    <a16:creationId xmlns:a16="http://schemas.microsoft.com/office/drawing/2014/main" id="{FE062CE8-F980-4E37-9DFC-9D7394032BE6}"/>
                  </a:ext>
                </a:extLst>
              </p:cNvPr>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6" name="Google Shape;5710;p53">
                <a:extLst>
                  <a:ext uri="{FF2B5EF4-FFF2-40B4-BE49-F238E27FC236}">
                    <a16:creationId xmlns:a16="http://schemas.microsoft.com/office/drawing/2014/main" id="{4D6504B0-A567-C387-22D6-F538FDD1E161}"/>
                  </a:ext>
                </a:extLst>
              </p:cNvPr>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7" name="Google Shape;5711;p53">
                <a:extLst>
                  <a:ext uri="{FF2B5EF4-FFF2-40B4-BE49-F238E27FC236}">
                    <a16:creationId xmlns:a16="http://schemas.microsoft.com/office/drawing/2014/main" id="{FE80DEE0-7A01-4A7C-2CBE-E68CB2502686}"/>
                  </a:ext>
                </a:extLst>
              </p:cNvPr>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8" name="Google Shape;5712;p53">
                <a:extLst>
                  <a:ext uri="{FF2B5EF4-FFF2-40B4-BE49-F238E27FC236}">
                    <a16:creationId xmlns:a16="http://schemas.microsoft.com/office/drawing/2014/main" id="{68E5B3CF-7484-9FE5-D415-818ACFAF7791}"/>
                  </a:ext>
                </a:extLst>
              </p:cNvPr>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9" name="Google Shape;5713;p53">
                <a:extLst>
                  <a:ext uri="{FF2B5EF4-FFF2-40B4-BE49-F238E27FC236}">
                    <a16:creationId xmlns:a16="http://schemas.microsoft.com/office/drawing/2014/main" id="{4050FA09-04C3-5BE5-45A0-CC1C7FD9594C}"/>
                  </a:ext>
                </a:extLst>
              </p:cNvPr>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40" name="Google Shape;5714;p53">
                <a:extLst>
                  <a:ext uri="{FF2B5EF4-FFF2-40B4-BE49-F238E27FC236}">
                    <a16:creationId xmlns:a16="http://schemas.microsoft.com/office/drawing/2014/main" id="{19F294DA-2F9E-70A7-0043-6423B9995A18}"/>
                  </a:ext>
                </a:extLst>
              </p:cNvPr>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41" name="Google Shape;5715;p53">
                <a:extLst>
                  <a:ext uri="{FF2B5EF4-FFF2-40B4-BE49-F238E27FC236}">
                    <a16:creationId xmlns:a16="http://schemas.microsoft.com/office/drawing/2014/main" id="{B9E457C3-B825-AB9D-E70A-51FF8ECD3235}"/>
                  </a:ext>
                </a:extLst>
              </p:cNvPr>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42" name="Google Shape;5716;p53">
                <a:extLst>
                  <a:ext uri="{FF2B5EF4-FFF2-40B4-BE49-F238E27FC236}">
                    <a16:creationId xmlns:a16="http://schemas.microsoft.com/office/drawing/2014/main" id="{A59721B1-C98A-9F88-CA94-0AD6662971E7}"/>
                  </a:ext>
                </a:extLst>
              </p:cNvPr>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48" name="Google Shape;5717;p53">
                <a:extLst>
                  <a:ext uri="{FF2B5EF4-FFF2-40B4-BE49-F238E27FC236}">
                    <a16:creationId xmlns:a16="http://schemas.microsoft.com/office/drawing/2014/main" id="{DA04D722-9BD7-1017-D6D2-1A39F60765E8}"/>
                  </a:ext>
                </a:extLst>
              </p:cNvPr>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grpSp>
      </p:grpSp>
      <p:grpSp>
        <p:nvGrpSpPr>
          <p:cNvPr id="60" name="Group 59">
            <a:extLst>
              <a:ext uri="{FF2B5EF4-FFF2-40B4-BE49-F238E27FC236}">
                <a16:creationId xmlns:a16="http://schemas.microsoft.com/office/drawing/2014/main" id="{FEF85BB6-ED93-4091-C176-CAB98825DB26}"/>
              </a:ext>
            </a:extLst>
          </p:cNvPr>
          <p:cNvGrpSpPr/>
          <p:nvPr/>
        </p:nvGrpSpPr>
        <p:grpSpPr>
          <a:xfrm>
            <a:off x="1085665" y="2398575"/>
            <a:ext cx="10716439" cy="1614893"/>
            <a:chOff x="1351735" y="3048530"/>
            <a:chExt cx="10716439" cy="1614893"/>
          </a:xfrm>
        </p:grpSpPr>
        <p:sp>
          <p:nvSpPr>
            <p:cNvPr id="2" name="Rectangle: Rounded Corners 1">
              <a:extLst>
                <a:ext uri="{FF2B5EF4-FFF2-40B4-BE49-F238E27FC236}">
                  <a16:creationId xmlns:a16="http://schemas.microsoft.com/office/drawing/2014/main" id="{019F15C5-B14A-A8A2-3887-CD38DB5FA110}"/>
                </a:ext>
              </a:extLst>
            </p:cNvPr>
            <p:cNvSpPr/>
            <p:nvPr/>
          </p:nvSpPr>
          <p:spPr>
            <a:xfrm>
              <a:off x="1351735" y="3048530"/>
              <a:ext cx="10716439" cy="1614893"/>
            </a:xfrm>
            <a:custGeom>
              <a:avLst/>
              <a:gdLst>
                <a:gd name="connsiteX0" fmla="*/ 0 w 10716439"/>
                <a:gd name="connsiteY0" fmla="*/ 269154 h 1614893"/>
                <a:gd name="connsiteX1" fmla="*/ 269154 w 10716439"/>
                <a:gd name="connsiteY1" fmla="*/ 0 h 1614893"/>
                <a:gd name="connsiteX2" fmla="*/ 1071430 w 10716439"/>
                <a:gd name="connsiteY2" fmla="*/ 0 h 1614893"/>
                <a:gd name="connsiteX3" fmla="*/ 1364800 w 10716439"/>
                <a:gd name="connsiteY3" fmla="*/ 0 h 1614893"/>
                <a:gd name="connsiteX4" fmla="*/ 2167076 w 10716439"/>
                <a:gd name="connsiteY4" fmla="*/ 0 h 1614893"/>
                <a:gd name="connsiteX5" fmla="*/ 2460446 w 10716439"/>
                <a:gd name="connsiteY5" fmla="*/ 0 h 1614893"/>
                <a:gd name="connsiteX6" fmla="*/ 3262722 w 10716439"/>
                <a:gd name="connsiteY6" fmla="*/ 0 h 1614893"/>
                <a:gd name="connsiteX7" fmla="*/ 3657873 w 10716439"/>
                <a:gd name="connsiteY7" fmla="*/ 0 h 1614893"/>
                <a:gd name="connsiteX8" fmla="*/ 4256586 w 10716439"/>
                <a:gd name="connsiteY8" fmla="*/ 0 h 1614893"/>
                <a:gd name="connsiteX9" fmla="*/ 4753519 w 10716439"/>
                <a:gd name="connsiteY9" fmla="*/ 0 h 1614893"/>
                <a:gd name="connsiteX10" fmla="*/ 5148670 w 10716439"/>
                <a:gd name="connsiteY10" fmla="*/ 0 h 1614893"/>
                <a:gd name="connsiteX11" fmla="*/ 5645602 w 10716439"/>
                <a:gd name="connsiteY11" fmla="*/ 0 h 1614893"/>
                <a:gd name="connsiteX12" fmla="*/ 6447878 w 10716439"/>
                <a:gd name="connsiteY12" fmla="*/ 0 h 1614893"/>
                <a:gd name="connsiteX13" fmla="*/ 6843029 w 10716439"/>
                <a:gd name="connsiteY13" fmla="*/ 0 h 1614893"/>
                <a:gd name="connsiteX14" fmla="*/ 7441743 w 10716439"/>
                <a:gd name="connsiteY14" fmla="*/ 0 h 1614893"/>
                <a:gd name="connsiteX15" fmla="*/ 7938675 w 10716439"/>
                <a:gd name="connsiteY15" fmla="*/ 0 h 1614893"/>
                <a:gd name="connsiteX16" fmla="*/ 8435607 w 10716439"/>
                <a:gd name="connsiteY16" fmla="*/ 0 h 1614893"/>
                <a:gd name="connsiteX17" fmla="*/ 9136102 w 10716439"/>
                <a:gd name="connsiteY17" fmla="*/ 0 h 1614893"/>
                <a:gd name="connsiteX18" fmla="*/ 9429472 w 10716439"/>
                <a:gd name="connsiteY18" fmla="*/ 0 h 1614893"/>
                <a:gd name="connsiteX19" fmla="*/ 10447285 w 10716439"/>
                <a:gd name="connsiteY19" fmla="*/ 0 h 1614893"/>
                <a:gd name="connsiteX20" fmla="*/ 10716439 w 10716439"/>
                <a:gd name="connsiteY20" fmla="*/ 269154 h 1614893"/>
                <a:gd name="connsiteX21" fmla="*/ 10716439 w 10716439"/>
                <a:gd name="connsiteY21" fmla="*/ 807447 h 1614893"/>
                <a:gd name="connsiteX22" fmla="*/ 10716439 w 10716439"/>
                <a:gd name="connsiteY22" fmla="*/ 1345739 h 1614893"/>
                <a:gd name="connsiteX23" fmla="*/ 10447285 w 10716439"/>
                <a:gd name="connsiteY23" fmla="*/ 1614893 h 1614893"/>
                <a:gd name="connsiteX24" fmla="*/ 9645009 w 10716439"/>
                <a:gd name="connsiteY24" fmla="*/ 1614893 h 1614893"/>
                <a:gd name="connsiteX25" fmla="*/ 9351639 w 10716439"/>
                <a:gd name="connsiteY25" fmla="*/ 1614893 h 1614893"/>
                <a:gd name="connsiteX26" fmla="*/ 8854707 w 10716439"/>
                <a:gd name="connsiteY26" fmla="*/ 1614893 h 1614893"/>
                <a:gd name="connsiteX27" fmla="*/ 8154212 w 10716439"/>
                <a:gd name="connsiteY27" fmla="*/ 1614893 h 1614893"/>
                <a:gd name="connsiteX28" fmla="*/ 7453717 w 10716439"/>
                <a:gd name="connsiteY28" fmla="*/ 1614893 h 1614893"/>
                <a:gd name="connsiteX29" fmla="*/ 6855003 w 10716439"/>
                <a:gd name="connsiteY29" fmla="*/ 1614893 h 1614893"/>
                <a:gd name="connsiteX30" fmla="*/ 6256290 w 10716439"/>
                <a:gd name="connsiteY30" fmla="*/ 1614893 h 1614893"/>
                <a:gd name="connsiteX31" fmla="*/ 5555795 w 10716439"/>
                <a:gd name="connsiteY31" fmla="*/ 1614893 h 1614893"/>
                <a:gd name="connsiteX32" fmla="*/ 4957081 w 10716439"/>
                <a:gd name="connsiteY32" fmla="*/ 1614893 h 1614893"/>
                <a:gd name="connsiteX33" fmla="*/ 4561930 w 10716439"/>
                <a:gd name="connsiteY33" fmla="*/ 1614893 h 1614893"/>
                <a:gd name="connsiteX34" fmla="*/ 3861436 w 10716439"/>
                <a:gd name="connsiteY34" fmla="*/ 1614893 h 1614893"/>
                <a:gd name="connsiteX35" fmla="*/ 3262722 w 10716439"/>
                <a:gd name="connsiteY35" fmla="*/ 1614893 h 1614893"/>
                <a:gd name="connsiteX36" fmla="*/ 2562227 w 10716439"/>
                <a:gd name="connsiteY36" fmla="*/ 1614893 h 1614893"/>
                <a:gd name="connsiteX37" fmla="*/ 1759951 w 10716439"/>
                <a:gd name="connsiteY37" fmla="*/ 1614893 h 1614893"/>
                <a:gd name="connsiteX38" fmla="*/ 1263019 w 10716439"/>
                <a:gd name="connsiteY38" fmla="*/ 1614893 h 1614893"/>
                <a:gd name="connsiteX39" fmla="*/ 867868 w 10716439"/>
                <a:gd name="connsiteY39" fmla="*/ 1614893 h 1614893"/>
                <a:gd name="connsiteX40" fmla="*/ 269154 w 10716439"/>
                <a:gd name="connsiteY40" fmla="*/ 1614893 h 1614893"/>
                <a:gd name="connsiteX41" fmla="*/ 0 w 10716439"/>
                <a:gd name="connsiteY41" fmla="*/ 1345739 h 1614893"/>
                <a:gd name="connsiteX42" fmla="*/ 0 w 10716439"/>
                <a:gd name="connsiteY42" fmla="*/ 796681 h 1614893"/>
                <a:gd name="connsiteX43" fmla="*/ 0 w 10716439"/>
                <a:gd name="connsiteY43" fmla="*/ 269154 h 161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716439" h="1614893" fill="none" extrusionOk="0">
                  <a:moveTo>
                    <a:pt x="0" y="269154"/>
                  </a:moveTo>
                  <a:cubicBezTo>
                    <a:pt x="-8820" y="104698"/>
                    <a:pt x="115276" y="2380"/>
                    <a:pt x="269154" y="0"/>
                  </a:cubicBezTo>
                  <a:cubicBezTo>
                    <a:pt x="492879" y="-36639"/>
                    <a:pt x="882207" y="74603"/>
                    <a:pt x="1071430" y="0"/>
                  </a:cubicBezTo>
                  <a:cubicBezTo>
                    <a:pt x="1260653" y="-74603"/>
                    <a:pt x="1296113" y="13196"/>
                    <a:pt x="1364800" y="0"/>
                  </a:cubicBezTo>
                  <a:cubicBezTo>
                    <a:pt x="1433487" y="-13196"/>
                    <a:pt x="1952474" y="57867"/>
                    <a:pt x="2167076" y="0"/>
                  </a:cubicBezTo>
                  <a:cubicBezTo>
                    <a:pt x="2381678" y="-57867"/>
                    <a:pt x="2331495" y="1228"/>
                    <a:pt x="2460446" y="0"/>
                  </a:cubicBezTo>
                  <a:cubicBezTo>
                    <a:pt x="2589397" y="-1228"/>
                    <a:pt x="2889383" y="92119"/>
                    <a:pt x="3262722" y="0"/>
                  </a:cubicBezTo>
                  <a:cubicBezTo>
                    <a:pt x="3636061" y="-92119"/>
                    <a:pt x="3546792" y="12296"/>
                    <a:pt x="3657873" y="0"/>
                  </a:cubicBezTo>
                  <a:cubicBezTo>
                    <a:pt x="3768954" y="-12296"/>
                    <a:pt x="4009965" y="9109"/>
                    <a:pt x="4256586" y="0"/>
                  </a:cubicBezTo>
                  <a:cubicBezTo>
                    <a:pt x="4503207" y="-9109"/>
                    <a:pt x="4604152" y="59321"/>
                    <a:pt x="4753519" y="0"/>
                  </a:cubicBezTo>
                  <a:cubicBezTo>
                    <a:pt x="4902886" y="-59321"/>
                    <a:pt x="5013681" y="34160"/>
                    <a:pt x="5148670" y="0"/>
                  </a:cubicBezTo>
                  <a:cubicBezTo>
                    <a:pt x="5283659" y="-34160"/>
                    <a:pt x="5436603" y="22957"/>
                    <a:pt x="5645602" y="0"/>
                  </a:cubicBezTo>
                  <a:cubicBezTo>
                    <a:pt x="5854601" y="-22957"/>
                    <a:pt x="6188040" y="73980"/>
                    <a:pt x="6447878" y="0"/>
                  </a:cubicBezTo>
                  <a:cubicBezTo>
                    <a:pt x="6707716" y="-73980"/>
                    <a:pt x="6681801" y="20699"/>
                    <a:pt x="6843029" y="0"/>
                  </a:cubicBezTo>
                  <a:cubicBezTo>
                    <a:pt x="7004257" y="-20699"/>
                    <a:pt x="7256983" y="10834"/>
                    <a:pt x="7441743" y="0"/>
                  </a:cubicBezTo>
                  <a:cubicBezTo>
                    <a:pt x="7626503" y="-10834"/>
                    <a:pt x="7714557" y="58278"/>
                    <a:pt x="7938675" y="0"/>
                  </a:cubicBezTo>
                  <a:cubicBezTo>
                    <a:pt x="8162793" y="-58278"/>
                    <a:pt x="8189825" y="46697"/>
                    <a:pt x="8435607" y="0"/>
                  </a:cubicBezTo>
                  <a:cubicBezTo>
                    <a:pt x="8681389" y="-46697"/>
                    <a:pt x="8948978" y="27060"/>
                    <a:pt x="9136102" y="0"/>
                  </a:cubicBezTo>
                  <a:cubicBezTo>
                    <a:pt x="9323227" y="-27060"/>
                    <a:pt x="9370345" y="29412"/>
                    <a:pt x="9429472" y="0"/>
                  </a:cubicBezTo>
                  <a:cubicBezTo>
                    <a:pt x="9488599" y="-29412"/>
                    <a:pt x="10017341" y="8163"/>
                    <a:pt x="10447285" y="0"/>
                  </a:cubicBezTo>
                  <a:cubicBezTo>
                    <a:pt x="10585443" y="29305"/>
                    <a:pt x="10713139" y="127161"/>
                    <a:pt x="10716439" y="269154"/>
                  </a:cubicBezTo>
                  <a:cubicBezTo>
                    <a:pt x="10758357" y="463196"/>
                    <a:pt x="10659100" y="698907"/>
                    <a:pt x="10716439" y="807447"/>
                  </a:cubicBezTo>
                  <a:cubicBezTo>
                    <a:pt x="10773778" y="915987"/>
                    <a:pt x="10660624" y="1222620"/>
                    <a:pt x="10716439" y="1345739"/>
                  </a:cubicBezTo>
                  <a:cubicBezTo>
                    <a:pt x="10716729" y="1513217"/>
                    <a:pt x="10597634" y="1604907"/>
                    <a:pt x="10447285" y="1614893"/>
                  </a:cubicBezTo>
                  <a:cubicBezTo>
                    <a:pt x="10106752" y="1700857"/>
                    <a:pt x="9913606" y="1586047"/>
                    <a:pt x="9645009" y="1614893"/>
                  </a:cubicBezTo>
                  <a:cubicBezTo>
                    <a:pt x="9376412" y="1643739"/>
                    <a:pt x="9476342" y="1613017"/>
                    <a:pt x="9351639" y="1614893"/>
                  </a:cubicBezTo>
                  <a:cubicBezTo>
                    <a:pt x="9226936" y="1616769"/>
                    <a:pt x="8997135" y="1597302"/>
                    <a:pt x="8854707" y="1614893"/>
                  </a:cubicBezTo>
                  <a:cubicBezTo>
                    <a:pt x="8712279" y="1632484"/>
                    <a:pt x="8298896" y="1577937"/>
                    <a:pt x="8154212" y="1614893"/>
                  </a:cubicBezTo>
                  <a:cubicBezTo>
                    <a:pt x="8009528" y="1651849"/>
                    <a:pt x="7597057" y="1602451"/>
                    <a:pt x="7453717" y="1614893"/>
                  </a:cubicBezTo>
                  <a:cubicBezTo>
                    <a:pt x="7310377" y="1627335"/>
                    <a:pt x="7049620" y="1555998"/>
                    <a:pt x="6855003" y="1614893"/>
                  </a:cubicBezTo>
                  <a:cubicBezTo>
                    <a:pt x="6660386" y="1673788"/>
                    <a:pt x="6553839" y="1568792"/>
                    <a:pt x="6256290" y="1614893"/>
                  </a:cubicBezTo>
                  <a:cubicBezTo>
                    <a:pt x="5958741" y="1660994"/>
                    <a:pt x="5836986" y="1554346"/>
                    <a:pt x="5555795" y="1614893"/>
                  </a:cubicBezTo>
                  <a:cubicBezTo>
                    <a:pt x="5274604" y="1675440"/>
                    <a:pt x="5211059" y="1590851"/>
                    <a:pt x="4957081" y="1614893"/>
                  </a:cubicBezTo>
                  <a:cubicBezTo>
                    <a:pt x="4703103" y="1638935"/>
                    <a:pt x="4741018" y="1583430"/>
                    <a:pt x="4561930" y="1614893"/>
                  </a:cubicBezTo>
                  <a:cubicBezTo>
                    <a:pt x="4382842" y="1646356"/>
                    <a:pt x="4152104" y="1533850"/>
                    <a:pt x="3861436" y="1614893"/>
                  </a:cubicBezTo>
                  <a:cubicBezTo>
                    <a:pt x="3570768" y="1695936"/>
                    <a:pt x="3406536" y="1606760"/>
                    <a:pt x="3262722" y="1614893"/>
                  </a:cubicBezTo>
                  <a:cubicBezTo>
                    <a:pt x="3118908" y="1623026"/>
                    <a:pt x="2843990" y="1563068"/>
                    <a:pt x="2562227" y="1614893"/>
                  </a:cubicBezTo>
                  <a:cubicBezTo>
                    <a:pt x="2280465" y="1666718"/>
                    <a:pt x="2080280" y="1599533"/>
                    <a:pt x="1759951" y="1614893"/>
                  </a:cubicBezTo>
                  <a:cubicBezTo>
                    <a:pt x="1439622" y="1630253"/>
                    <a:pt x="1386637" y="1578433"/>
                    <a:pt x="1263019" y="1614893"/>
                  </a:cubicBezTo>
                  <a:cubicBezTo>
                    <a:pt x="1139401" y="1651353"/>
                    <a:pt x="973043" y="1610754"/>
                    <a:pt x="867868" y="1614893"/>
                  </a:cubicBezTo>
                  <a:cubicBezTo>
                    <a:pt x="762693" y="1619032"/>
                    <a:pt x="539586" y="1559367"/>
                    <a:pt x="269154" y="1614893"/>
                  </a:cubicBezTo>
                  <a:cubicBezTo>
                    <a:pt x="139135" y="1620123"/>
                    <a:pt x="-17155" y="1476279"/>
                    <a:pt x="0" y="1345739"/>
                  </a:cubicBezTo>
                  <a:cubicBezTo>
                    <a:pt x="-7347" y="1093407"/>
                    <a:pt x="3749" y="1065893"/>
                    <a:pt x="0" y="796681"/>
                  </a:cubicBezTo>
                  <a:cubicBezTo>
                    <a:pt x="-3749" y="527469"/>
                    <a:pt x="5862" y="460084"/>
                    <a:pt x="0" y="269154"/>
                  </a:cubicBezTo>
                  <a:close/>
                </a:path>
                <a:path w="10716439" h="1614893" stroke="0" extrusionOk="0">
                  <a:moveTo>
                    <a:pt x="0" y="269154"/>
                  </a:moveTo>
                  <a:cubicBezTo>
                    <a:pt x="-35770" y="102434"/>
                    <a:pt x="124943" y="-43516"/>
                    <a:pt x="269154" y="0"/>
                  </a:cubicBezTo>
                  <a:cubicBezTo>
                    <a:pt x="430124" y="-69557"/>
                    <a:pt x="782642" y="49016"/>
                    <a:pt x="969649" y="0"/>
                  </a:cubicBezTo>
                  <a:cubicBezTo>
                    <a:pt x="1156657" y="-49016"/>
                    <a:pt x="1120328" y="34014"/>
                    <a:pt x="1263019" y="0"/>
                  </a:cubicBezTo>
                  <a:cubicBezTo>
                    <a:pt x="1405710" y="-34014"/>
                    <a:pt x="1763930" y="62923"/>
                    <a:pt x="2065295" y="0"/>
                  </a:cubicBezTo>
                  <a:cubicBezTo>
                    <a:pt x="2366660" y="-62923"/>
                    <a:pt x="2319860" y="6906"/>
                    <a:pt x="2460446" y="0"/>
                  </a:cubicBezTo>
                  <a:cubicBezTo>
                    <a:pt x="2601032" y="-6906"/>
                    <a:pt x="2941427" y="63777"/>
                    <a:pt x="3262722" y="0"/>
                  </a:cubicBezTo>
                  <a:cubicBezTo>
                    <a:pt x="3584017" y="-63777"/>
                    <a:pt x="3648712" y="54860"/>
                    <a:pt x="3759654" y="0"/>
                  </a:cubicBezTo>
                  <a:cubicBezTo>
                    <a:pt x="3870596" y="-54860"/>
                    <a:pt x="4017099" y="55676"/>
                    <a:pt x="4256586" y="0"/>
                  </a:cubicBezTo>
                  <a:cubicBezTo>
                    <a:pt x="4496073" y="-55676"/>
                    <a:pt x="4409610" y="13109"/>
                    <a:pt x="4549956" y="0"/>
                  </a:cubicBezTo>
                  <a:cubicBezTo>
                    <a:pt x="4690302" y="-13109"/>
                    <a:pt x="5184353" y="53168"/>
                    <a:pt x="5352232" y="0"/>
                  </a:cubicBezTo>
                  <a:cubicBezTo>
                    <a:pt x="5520111" y="-53168"/>
                    <a:pt x="5635884" y="2604"/>
                    <a:pt x="5747383" y="0"/>
                  </a:cubicBezTo>
                  <a:cubicBezTo>
                    <a:pt x="5858882" y="-2604"/>
                    <a:pt x="6154335" y="3690"/>
                    <a:pt x="6447878" y="0"/>
                  </a:cubicBezTo>
                  <a:cubicBezTo>
                    <a:pt x="6741422" y="-3690"/>
                    <a:pt x="6764033" y="56055"/>
                    <a:pt x="6944811" y="0"/>
                  </a:cubicBezTo>
                  <a:cubicBezTo>
                    <a:pt x="7125589" y="-56055"/>
                    <a:pt x="7179633" y="12535"/>
                    <a:pt x="7339961" y="0"/>
                  </a:cubicBezTo>
                  <a:cubicBezTo>
                    <a:pt x="7500289" y="-12535"/>
                    <a:pt x="7737690" y="44135"/>
                    <a:pt x="7938675" y="0"/>
                  </a:cubicBezTo>
                  <a:cubicBezTo>
                    <a:pt x="8139660" y="-44135"/>
                    <a:pt x="8088418" y="16670"/>
                    <a:pt x="8232045" y="0"/>
                  </a:cubicBezTo>
                  <a:cubicBezTo>
                    <a:pt x="8375672" y="-16670"/>
                    <a:pt x="8434851" y="27020"/>
                    <a:pt x="8525414" y="0"/>
                  </a:cubicBezTo>
                  <a:cubicBezTo>
                    <a:pt x="8615977" y="-27020"/>
                    <a:pt x="8991932" y="79478"/>
                    <a:pt x="9327691" y="0"/>
                  </a:cubicBezTo>
                  <a:cubicBezTo>
                    <a:pt x="9663450" y="-79478"/>
                    <a:pt x="9476392" y="6636"/>
                    <a:pt x="9621060" y="0"/>
                  </a:cubicBezTo>
                  <a:cubicBezTo>
                    <a:pt x="9765728" y="-6636"/>
                    <a:pt x="9830291" y="1901"/>
                    <a:pt x="9914430" y="0"/>
                  </a:cubicBezTo>
                  <a:cubicBezTo>
                    <a:pt x="9998569" y="-1901"/>
                    <a:pt x="10278119" y="26462"/>
                    <a:pt x="10447285" y="0"/>
                  </a:cubicBezTo>
                  <a:cubicBezTo>
                    <a:pt x="10582996" y="11274"/>
                    <a:pt x="10696079" y="138743"/>
                    <a:pt x="10716439" y="269154"/>
                  </a:cubicBezTo>
                  <a:cubicBezTo>
                    <a:pt x="10775778" y="489953"/>
                    <a:pt x="10712202" y="566331"/>
                    <a:pt x="10716439" y="828978"/>
                  </a:cubicBezTo>
                  <a:cubicBezTo>
                    <a:pt x="10720676" y="1091625"/>
                    <a:pt x="10698856" y="1181531"/>
                    <a:pt x="10716439" y="1345739"/>
                  </a:cubicBezTo>
                  <a:cubicBezTo>
                    <a:pt x="10702172" y="1498613"/>
                    <a:pt x="10614245" y="1589710"/>
                    <a:pt x="10447285" y="1614893"/>
                  </a:cubicBezTo>
                  <a:cubicBezTo>
                    <a:pt x="10358648" y="1633653"/>
                    <a:pt x="10152597" y="1573377"/>
                    <a:pt x="10052134" y="1614893"/>
                  </a:cubicBezTo>
                  <a:cubicBezTo>
                    <a:pt x="9951671" y="1656409"/>
                    <a:pt x="9832938" y="1592928"/>
                    <a:pt x="9656983" y="1614893"/>
                  </a:cubicBezTo>
                  <a:cubicBezTo>
                    <a:pt x="9481028" y="1636858"/>
                    <a:pt x="9209165" y="1541712"/>
                    <a:pt x="8956488" y="1614893"/>
                  </a:cubicBezTo>
                  <a:cubicBezTo>
                    <a:pt x="8703811" y="1688074"/>
                    <a:pt x="8575065" y="1596120"/>
                    <a:pt x="8255993" y="1614893"/>
                  </a:cubicBezTo>
                  <a:cubicBezTo>
                    <a:pt x="7936921" y="1633666"/>
                    <a:pt x="7942976" y="1562332"/>
                    <a:pt x="7657280" y="1614893"/>
                  </a:cubicBezTo>
                  <a:cubicBezTo>
                    <a:pt x="7371584" y="1667454"/>
                    <a:pt x="7224364" y="1603429"/>
                    <a:pt x="6956785" y="1614893"/>
                  </a:cubicBezTo>
                  <a:cubicBezTo>
                    <a:pt x="6689207" y="1626357"/>
                    <a:pt x="6598958" y="1567962"/>
                    <a:pt x="6358071" y="1614893"/>
                  </a:cubicBezTo>
                  <a:cubicBezTo>
                    <a:pt x="6117184" y="1661824"/>
                    <a:pt x="5961705" y="1611226"/>
                    <a:pt x="5759358" y="1614893"/>
                  </a:cubicBezTo>
                  <a:cubicBezTo>
                    <a:pt x="5557011" y="1618560"/>
                    <a:pt x="5474736" y="1564837"/>
                    <a:pt x="5262425" y="1614893"/>
                  </a:cubicBezTo>
                  <a:cubicBezTo>
                    <a:pt x="5050114" y="1664949"/>
                    <a:pt x="4937503" y="1591867"/>
                    <a:pt x="4765493" y="1614893"/>
                  </a:cubicBezTo>
                  <a:cubicBezTo>
                    <a:pt x="4593483" y="1637919"/>
                    <a:pt x="4353632" y="1543270"/>
                    <a:pt x="4064998" y="1614893"/>
                  </a:cubicBezTo>
                  <a:cubicBezTo>
                    <a:pt x="3776364" y="1686516"/>
                    <a:pt x="3886673" y="1598231"/>
                    <a:pt x="3771628" y="1614893"/>
                  </a:cubicBezTo>
                  <a:cubicBezTo>
                    <a:pt x="3656583" y="1631555"/>
                    <a:pt x="3335227" y="1584861"/>
                    <a:pt x="3071134" y="1614893"/>
                  </a:cubicBezTo>
                  <a:cubicBezTo>
                    <a:pt x="2807041" y="1644925"/>
                    <a:pt x="2611910" y="1563700"/>
                    <a:pt x="2472420" y="1614893"/>
                  </a:cubicBezTo>
                  <a:cubicBezTo>
                    <a:pt x="2332930" y="1666086"/>
                    <a:pt x="2310204" y="1608739"/>
                    <a:pt x="2179050" y="1614893"/>
                  </a:cubicBezTo>
                  <a:cubicBezTo>
                    <a:pt x="2047896" y="1621047"/>
                    <a:pt x="1858607" y="1584155"/>
                    <a:pt x="1682118" y="1614893"/>
                  </a:cubicBezTo>
                  <a:cubicBezTo>
                    <a:pt x="1505629" y="1645631"/>
                    <a:pt x="1333672" y="1605826"/>
                    <a:pt x="1083404" y="1614893"/>
                  </a:cubicBezTo>
                  <a:cubicBezTo>
                    <a:pt x="833136" y="1623960"/>
                    <a:pt x="879053" y="1581789"/>
                    <a:pt x="790035" y="1614893"/>
                  </a:cubicBezTo>
                  <a:cubicBezTo>
                    <a:pt x="701017" y="1647997"/>
                    <a:pt x="518254" y="1559506"/>
                    <a:pt x="269154" y="1614893"/>
                  </a:cubicBezTo>
                  <a:cubicBezTo>
                    <a:pt x="130317" y="1608476"/>
                    <a:pt x="-3666" y="1489358"/>
                    <a:pt x="0" y="1345739"/>
                  </a:cubicBezTo>
                  <a:cubicBezTo>
                    <a:pt x="-51015" y="1189270"/>
                    <a:pt x="61803" y="942142"/>
                    <a:pt x="0" y="818212"/>
                  </a:cubicBezTo>
                  <a:cubicBezTo>
                    <a:pt x="-61803" y="694282"/>
                    <a:pt x="30467" y="387199"/>
                    <a:pt x="0" y="269154"/>
                  </a:cubicBezTo>
                  <a:close/>
                </a:path>
              </a:pathLst>
            </a:custGeom>
            <a:ln>
              <a:extLst>
                <a:ext uri="{C807C97D-BFC1-408E-A445-0C87EB9F89A2}">
                  <ask:lineSketchStyleProps xmlns:ask="http://schemas.microsoft.com/office/drawing/2018/sketchyshapes" sd="1254367229">
                    <a:prstGeom prst="roundRect">
                      <a:avLst/>
                    </a:prstGeom>
                    <ask:type>
                      <ask:lineSketchScribbl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spcBef>
                  <a:spcPct val="0"/>
                </a:spcBef>
              </a:pPr>
              <a:r>
                <a:rPr lang="en-US" altLang="en-US" sz="3200" b="1">
                  <a:solidFill>
                    <a:srgbClr val="82A901"/>
                  </a:solidFill>
                  <a:latin typeface="Times New Roman" panose="02020603050405020304" pitchFamily="18" charset="0"/>
                </a:rPr>
                <a:t>        </a:t>
              </a:r>
              <a:r>
                <a:rPr lang="en-US" altLang="en-US" sz="3200" b="1">
                  <a:solidFill>
                    <a:srgbClr val="00B0F0"/>
                  </a:solidFill>
                  <a:latin typeface="Times New Roman" panose="02020603050405020304" pitchFamily="18" charset="0"/>
                </a:rPr>
                <a:t>C</a:t>
              </a:r>
              <a:r>
                <a:rPr lang="vi-VN" altLang="en-US" sz="3200" b="1">
                  <a:solidFill>
                    <a:srgbClr val="00B0F0"/>
                  </a:solidFill>
                  <a:latin typeface="Times New Roman" panose="02020603050405020304" pitchFamily="18" charset="0"/>
                </a:rPr>
                <a:t>ảnh giác: </a:t>
              </a:r>
              <a:r>
                <a:rPr lang="vi-VN" altLang="en-US" sz="3200" b="1">
                  <a:solidFill>
                    <a:srgbClr val="82A901"/>
                  </a:solidFill>
                  <a:latin typeface="Times New Roman" panose="02020603050405020304" pitchFamily="18" charset="0"/>
                </a:rPr>
                <a:t>có sự chú ý thường xuyên để kịp thời </a:t>
              </a:r>
              <a:endParaRPr lang="en-US" altLang="en-US" sz="3200" b="1">
                <a:solidFill>
                  <a:srgbClr val="82A901"/>
                </a:solidFill>
                <a:latin typeface="Times New Roman" panose="02020603050405020304" pitchFamily="18" charset="0"/>
              </a:endParaRPr>
            </a:p>
            <a:p>
              <a:pPr lvl="0">
                <a:spcBef>
                  <a:spcPct val="0"/>
                </a:spcBef>
              </a:pPr>
              <a:r>
                <a:rPr lang="vi-VN" altLang="en-US" sz="3200" b="1">
                  <a:solidFill>
                    <a:srgbClr val="82A901"/>
                  </a:solidFill>
                  <a:latin typeface="Times New Roman" panose="02020603050405020304" pitchFamily="18" charset="0"/>
                </a:rPr>
                <a:t>phát hiện âm mưu hoặc hành động của kẻ thù, của kẻ gian.</a:t>
              </a:r>
              <a:endParaRPr kumimoji="0" lang="vi-VN" altLang="en-US" sz="3200" b="1" i="0" u="none" strike="noStrike" kern="1200" cap="none" spc="0" normalizeH="0" baseline="0" noProof="0">
                <a:ln>
                  <a:noFill/>
                </a:ln>
                <a:solidFill>
                  <a:srgbClr val="82A901"/>
                </a:solidFill>
                <a:effectLst/>
                <a:uLnTx/>
                <a:uFillTx/>
                <a:latin typeface="Times New Roman" panose="02020603050405020304" pitchFamily="18" charset="0"/>
                <a:ea typeface="+mn-ea"/>
                <a:cs typeface="+mn-cs"/>
              </a:endParaRPr>
            </a:p>
          </p:txBody>
        </p:sp>
        <p:grpSp>
          <p:nvGrpSpPr>
            <p:cNvPr id="49" name="Google Shape;5708;p53">
              <a:extLst>
                <a:ext uri="{FF2B5EF4-FFF2-40B4-BE49-F238E27FC236}">
                  <a16:creationId xmlns:a16="http://schemas.microsoft.com/office/drawing/2014/main" id="{AE27E425-A907-AF90-D1CB-11CAB3E7A5F4}"/>
                </a:ext>
              </a:extLst>
            </p:cNvPr>
            <p:cNvGrpSpPr/>
            <p:nvPr/>
          </p:nvGrpSpPr>
          <p:grpSpPr>
            <a:xfrm>
              <a:off x="1611737" y="3358332"/>
              <a:ext cx="549052" cy="530661"/>
              <a:chOff x="2789668" y="759261"/>
              <a:chExt cx="440069" cy="438928"/>
            </a:xfrm>
          </p:grpSpPr>
          <p:sp>
            <p:nvSpPr>
              <p:cNvPr id="50" name="Google Shape;5709;p53">
                <a:extLst>
                  <a:ext uri="{FF2B5EF4-FFF2-40B4-BE49-F238E27FC236}">
                    <a16:creationId xmlns:a16="http://schemas.microsoft.com/office/drawing/2014/main" id="{C573CC8C-CAA6-B169-7C8C-2C645219CD85}"/>
                  </a:ext>
                </a:extLst>
              </p:cNvPr>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51" name="Google Shape;5710;p53">
                <a:extLst>
                  <a:ext uri="{FF2B5EF4-FFF2-40B4-BE49-F238E27FC236}">
                    <a16:creationId xmlns:a16="http://schemas.microsoft.com/office/drawing/2014/main" id="{FA9774D8-B4CE-6D23-17A0-5223066FD867}"/>
                  </a:ext>
                </a:extLst>
              </p:cNvPr>
              <p:cNvSpPr/>
              <p:nvPr/>
            </p:nvSpPr>
            <p:spPr>
              <a:xfrm>
                <a:off x="2832993"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52" name="Google Shape;5711;p53">
                <a:extLst>
                  <a:ext uri="{FF2B5EF4-FFF2-40B4-BE49-F238E27FC236}">
                    <a16:creationId xmlns:a16="http://schemas.microsoft.com/office/drawing/2014/main" id="{BB28B813-E81B-FDD9-56A2-BF0991BB5FD7}"/>
                  </a:ext>
                </a:extLst>
              </p:cNvPr>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53" name="Google Shape;5712;p53">
                <a:extLst>
                  <a:ext uri="{FF2B5EF4-FFF2-40B4-BE49-F238E27FC236}">
                    <a16:creationId xmlns:a16="http://schemas.microsoft.com/office/drawing/2014/main" id="{EBCB09DB-1277-AE2F-7139-DE65CEA6B540}"/>
                  </a:ext>
                </a:extLst>
              </p:cNvPr>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54" name="Google Shape;5713;p53">
                <a:extLst>
                  <a:ext uri="{FF2B5EF4-FFF2-40B4-BE49-F238E27FC236}">
                    <a16:creationId xmlns:a16="http://schemas.microsoft.com/office/drawing/2014/main" id="{60FE670B-B140-EE9D-8390-C041AE849959}"/>
                  </a:ext>
                </a:extLst>
              </p:cNvPr>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55" name="Google Shape;5714;p53">
                <a:extLst>
                  <a:ext uri="{FF2B5EF4-FFF2-40B4-BE49-F238E27FC236}">
                    <a16:creationId xmlns:a16="http://schemas.microsoft.com/office/drawing/2014/main" id="{22C8EABF-140E-768B-A16D-DAC21DA9D055}"/>
                  </a:ext>
                </a:extLst>
              </p:cNvPr>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56" name="Google Shape;5715;p53">
                <a:extLst>
                  <a:ext uri="{FF2B5EF4-FFF2-40B4-BE49-F238E27FC236}">
                    <a16:creationId xmlns:a16="http://schemas.microsoft.com/office/drawing/2014/main" id="{49DA200E-0102-D07E-3934-7E612DA338F2}"/>
                  </a:ext>
                </a:extLst>
              </p:cNvPr>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57" name="Google Shape;5716;p53">
                <a:extLst>
                  <a:ext uri="{FF2B5EF4-FFF2-40B4-BE49-F238E27FC236}">
                    <a16:creationId xmlns:a16="http://schemas.microsoft.com/office/drawing/2014/main" id="{9D7AFD09-8E5A-4143-5359-3B1842B71A0B}"/>
                  </a:ext>
                </a:extLst>
              </p:cNvPr>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58" name="Google Shape;5717;p53">
                <a:extLst>
                  <a:ext uri="{FF2B5EF4-FFF2-40B4-BE49-F238E27FC236}">
                    <a16:creationId xmlns:a16="http://schemas.microsoft.com/office/drawing/2014/main" id="{A5B9B1E7-6B4B-A212-186F-E50E76190C50}"/>
                  </a:ext>
                </a:extLst>
              </p:cNvPr>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grpSp>
      </p:grpSp>
      <p:grpSp>
        <p:nvGrpSpPr>
          <p:cNvPr id="61" name="Google Shape;5268;p51">
            <a:extLst>
              <a:ext uri="{FF2B5EF4-FFF2-40B4-BE49-F238E27FC236}">
                <a16:creationId xmlns:a16="http://schemas.microsoft.com/office/drawing/2014/main" id="{2205948B-DD64-F8DA-A70D-8FCDC64E1101}"/>
              </a:ext>
            </a:extLst>
          </p:cNvPr>
          <p:cNvGrpSpPr/>
          <p:nvPr/>
        </p:nvGrpSpPr>
        <p:grpSpPr>
          <a:xfrm flipH="1">
            <a:off x="10172860" y="5779576"/>
            <a:ext cx="553977" cy="630512"/>
            <a:chOff x="6927297" y="3003225"/>
            <a:chExt cx="825599" cy="939660"/>
          </a:xfrm>
        </p:grpSpPr>
        <p:sp>
          <p:nvSpPr>
            <p:cNvPr id="62" name="Google Shape;5269;p51">
              <a:extLst>
                <a:ext uri="{FF2B5EF4-FFF2-40B4-BE49-F238E27FC236}">
                  <a16:creationId xmlns:a16="http://schemas.microsoft.com/office/drawing/2014/main" id="{642EA96A-1CD6-28FE-DDE4-90B2C936AA73}"/>
                </a:ext>
              </a:extLst>
            </p:cNvPr>
            <p:cNvSpPr/>
            <p:nvPr/>
          </p:nvSpPr>
          <p:spPr>
            <a:xfrm>
              <a:off x="6927297" y="3003225"/>
              <a:ext cx="825599" cy="939660"/>
            </a:xfrm>
            <a:custGeom>
              <a:avLst/>
              <a:gdLst/>
              <a:ahLst/>
              <a:cxnLst/>
              <a:rect l="l" t="t" r="r" b="b"/>
              <a:pathLst>
                <a:path w="10908" h="12415" extrusionOk="0">
                  <a:moveTo>
                    <a:pt x="4735" y="0"/>
                  </a:moveTo>
                  <a:cubicBezTo>
                    <a:pt x="4432" y="0"/>
                    <a:pt x="4125" y="87"/>
                    <a:pt x="3848" y="254"/>
                  </a:cubicBezTo>
                  <a:cubicBezTo>
                    <a:pt x="3566" y="421"/>
                    <a:pt x="3335" y="660"/>
                    <a:pt x="3178" y="941"/>
                  </a:cubicBezTo>
                  <a:cubicBezTo>
                    <a:pt x="3149" y="995"/>
                    <a:pt x="3117" y="1063"/>
                    <a:pt x="3088" y="1137"/>
                  </a:cubicBezTo>
                  <a:cubicBezTo>
                    <a:pt x="2961" y="1097"/>
                    <a:pt x="2835" y="1072"/>
                    <a:pt x="2710" y="1059"/>
                  </a:cubicBezTo>
                  <a:cubicBezTo>
                    <a:pt x="2659" y="1054"/>
                    <a:pt x="2607" y="1052"/>
                    <a:pt x="2556" y="1052"/>
                  </a:cubicBezTo>
                  <a:cubicBezTo>
                    <a:pt x="2004" y="1052"/>
                    <a:pt x="1483" y="1337"/>
                    <a:pt x="1169" y="1822"/>
                  </a:cubicBezTo>
                  <a:cubicBezTo>
                    <a:pt x="930" y="2192"/>
                    <a:pt x="857" y="2608"/>
                    <a:pt x="957" y="3025"/>
                  </a:cubicBezTo>
                  <a:cubicBezTo>
                    <a:pt x="1079" y="3530"/>
                    <a:pt x="1445" y="4018"/>
                    <a:pt x="2076" y="4516"/>
                  </a:cubicBezTo>
                  <a:cubicBezTo>
                    <a:pt x="2472" y="4827"/>
                    <a:pt x="2902" y="5088"/>
                    <a:pt x="3227" y="5278"/>
                  </a:cubicBezTo>
                  <a:cubicBezTo>
                    <a:pt x="2736" y="5395"/>
                    <a:pt x="2232" y="5523"/>
                    <a:pt x="1738" y="5725"/>
                  </a:cubicBezTo>
                  <a:cubicBezTo>
                    <a:pt x="1307" y="5901"/>
                    <a:pt x="856" y="6104"/>
                    <a:pt x="512" y="6476"/>
                  </a:cubicBezTo>
                  <a:cubicBezTo>
                    <a:pt x="120" y="6901"/>
                    <a:pt x="1" y="7449"/>
                    <a:pt x="186" y="7979"/>
                  </a:cubicBezTo>
                  <a:cubicBezTo>
                    <a:pt x="288" y="8274"/>
                    <a:pt x="481" y="8541"/>
                    <a:pt x="740" y="8750"/>
                  </a:cubicBezTo>
                  <a:cubicBezTo>
                    <a:pt x="996" y="8955"/>
                    <a:pt x="1300" y="9089"/>
                    <a:pt x="1618" y="9138"/>
                  </a:cubicBezTo>
                  <a:cubicBezTo>
                    <a:pt x="1679" y="9147"/>
                    <a:pt x="1754" y="9153"/>
                    <a:pt x="1833" y="9154"/>
                  </a:cubicBezTo>
                  <a:cubicBezTo>
                    <a:pt x="1840" y="9288"/>
                    <a:pt x="1860" y="9414"/>
                    <a:pt x="1891" y="9537"/>
                  </a:cubicBezTo>
                  <a:cubicBezTo>
                    <a:pt x="2048" y="10127"/>
                    <a:pt x="2527" y="10579"/>
                    <a:pt x="3142" y="10716"/>
                  </a:cubicBezTo>
                  <a:cubicBezTo>
                    <a:pt x="3263" y="10743"/>
                    <a:pt x="3382" y="10756"/>
                    <a:pt x="3499" y="10756"/>
                  </a:cubicBezTo>
                  <a:cubicBezTo>
                    <a:pt x="3800" y="10756"/>
                    <a:pt x="4088" y="10668"/>
                    <a:pt x="4344" y="10496"/>
                  </a:cubicBezTo>
                  <a:cubicBezTo>
                    <a:pt x="4776" y="10207"/>
                    <a:pt x="5107" y="9694"/>
                    <a:pt x="5353" y="8929"/>
                  </a:cubicBezTo>
                  <a:cubicBezTo>
                    <a:pt x="5531" y="8375"/>
                    <a:pt x="5631" y="7801"/>
                    <a:pt x="5697" y="7422"/>
                  </a:cubicBezTo>
                  <a:cubicBezTo>
                    <a:pt x="5710" y="7350"/>
                    <a:pt x="5721" y="7286"/>
                    <a:pt x="5730" y="7232"/>
                  </a:cubicBezTo>
                  <a:cubicBezTo>
                    <a:pt x="5738" y="7194"/>
                    <a:pt x="5744" y="7141"/>
                    <a:pt x="5767" y="6956"/>
                  </a:cubicBezTo>
                  <a:cubicBezTo>
                    <a:pt x="6953" y="8119"/>
                    <a:pt x="7668" y="9799"/>
                    <a:pt x="8362" y="11434"/>
                  </a:cubicBezTo>
                  <a:lnTo>
                    <a:pt x="8369" y="11451"/>
                  </a:lnTo>
                  <a:cubicBezTo>
                    <a:pt x="8443" y="11624"/>
                    <a:pt x="8518" y="11802"/>
                    <a:pt x="8594" y="11979"/>
                  </a:cubicBezTo>
                  <a:cubicBezTo>
                    <a:pt x="8709" y="12243"/>
                    <a:pt x="8968" y="12414"/>
                    <a:pt x="9257" y="12414"/>
                  </a:cubicBezTo>
                  <a:cubicBezTo>
                    <a:pt x="9355" y="12414"/>
                    <a:pt x="9450" y="12395"/>
                    <a:pt x="9540" y="12357"/>
                  </a:cubicBezTo>
                  <a:cubicBezTo>
                    <a:pt x="9717" y="12281"/>
                    <a:pt x="9854" y="12141"/>
                    <a:pt x="9927" y="11961"/>
                  </a:cubicBezTo>
                  <a:cubicBezTo>
                    <a:pt x="9998" y="11782"/>
                    <a:pt x="9996" y="11586"/>
                    <a:pt x="9919" y="11409"/>
                  </a:cubicBezTo>
                  <a:cubicBezTo>
                    <a:pt x="9841" y="11228"/>
                    <a:pt x="9764" y="11044"/>
                    <a:pt x="9689" y="10869"/>
                  </a:cubicBezTo>
                  <a:cubicBezTo>
                    <a:pt x="9246" y="9826"/>
                    <a:pt x="8787" y="8747"/>
                    <a:pt x="8195" y="7760"/>
                  </a:cubicBezTo>
                  <a:cubicBezTo>
                    <a:pt x="8115" y="7626"/>
                    <a:pt x="8034" y="7497"/>
                    <a:pt x="7951" y="7371"/>
                  </a:cubicBezTo>
                  <a:lnTo>
                    <a:pt x="7951" y="7371"/>
                  </a:lnTo>
                  <a:cubicBezTo>
                    <a:pt x="8058" y="7399"/>
                    <a:pt x="8167" y="7425"/>
                    <a:pt x="8277" y="7449"/>
                  </a:cubicBezTo>
                  <a:cubicBezTo>
                    <a:pt x="8576" y="7512"/>
                    <a:pt x="8888" y="7570"/>
                    <a:pt x="9206" y="7570"/>
                  </a:cubicBezTo>
                  <a:cubicBezTo>
                    <a:pt x="9374" y="7570"/>
                    <a:pt x="9544" y="7554"/>
                    <a:pt x="9714" y="7514"/>
                  </a:cubicBezTo>
                  <a:cubicBezTo>
                    <a:pt x="10277" y="7382"/>
                    <a:pt x="10684" y="6996"/>
                    <a:pt x="10827" y="6453"/>
                  </a:cubicBezTo>
                  <a:cubicBezTo>
                    <a:pt x="10907" y="6151"/>
                    <a:pt x="10898" y="5823"/>
                    <a:pt x="10799" y="5504"/>
                  </a:cubicBezTo>
                  <a:cubicBezTo>
                    <a:pt x="10703" y="5191"/>
                    <a:pt x="10527" y="4910"/>
                    <a:pt x="10290" y="4690"/>
                  </a:cubicBezTo>
                  <a:cubicBezTo>
                    <a:pt x="10246" y="4649"/>
                    <a:pt x="10186" y="4603"/>
                    <a:pt x="10121" y="4556"/>
                  </a:cubicBezTo>
                  <a:cubicBezTo>
                    <a:pt x="10191" y="4443"/>
                    <a:pt x="10246" y="4326"/>
                    <a:pt x="10287" y="4207"/>
                  </a:cubicBezTo>
                  <a:cubicBezTo>
                    <a:pt x="10489" y="3631"/>
                    <a:pt x="10346" y="2988"/>
                    <a:pt x="9913" y="2529"/>
                  </a:cubicBezTo>
                  <a:cubicBezTo>
                    <a:pt x="9611" y="2209"/>
                    <a:pt x="9224" y="2039"/>
                    <a:pt x="8795" y="2037"/>
                  </a:cubicBezTo>
                  <a:lnTo>
                    <a:pt x="8786" y="2037"/>
                  </a:lnTo>
                  <a:cubicBezTo>
                    <a:pt x="8270" y="2037"/>
                    <a:pt x="7711" y="2276"/>
                    <a:pt x="7080" y="2769"/>
                  </a:cubicBezTo>
                  <a:cubicBezTo>
                    <a:pt x="6781" y="3004"/>
                    <a:pt x="6503" y="3264"/>
                    <a:pt x="6273" y="3495"/>
                  </a:cubicBezTo>
                  <a:cubicBezTo>
                    <a:pt x="6318" y="3087"/>
                    <a:pt x="6351" y="2669"/>
                    <a:pt x="6337" y="2239"/>
                  </a:cubicBezTo>
                  <a:cubicBezTo>
                    <a:pt x="6322" y="1774"/>
                    <a:pt x="6288" y="1281"/>
                    <a:pt x="6059" y="830"/>
                  </a:cubicBezTo>
                  <a:cubicBezTo>
                    <a:pt x="5796" y="313"/>
                    <a:pt x="5324" y="11"/>
                    <a:pt x="4763" y="1"/>
                  </a:cubicBezTo>
                  <a:cubicBezTo>
                    <a:pt x="4754" y="0"/>
                    <a:pt x="4744" y="0"/>
                    <a:pt x="473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63" name="Google Shape;5270;p51">
              <a:extLst>
                <a:ext uri="{FF2B5EF4-FFF2-40B4-BE49-F238E27FC236}">
                  <a16:creationId xmlns:a16="http://schemas.microsoft.com/office/drawing/2014/main" id="{DA2EC447-132B-68E3-1CB6-68E2861C6152}"/>
                </a:ext>
              </a:extLst>
            </p:cNvPr>
            <p:cNvSpPr/>
            <p:nvPr/>
          </p:nvSpPr>
          <p:spPr>
            <a:xfrm>
              <a:off x="7320571" y="3425942"/>
              <a:ext cx="311227" cy="465857"/>
            </a:xfrm>
            <a:custGeom>
              <a:avLst/>
              <a:gdLst/>
              <a:ahLst/>
              <a:cxnLst/>
              <a:rect l="l" t="t" r="r" b="b"/>
              <a:pathLst>
                <a:path w="4112" h="6155" extrusionOk="0">
                  <a:moveTo>
                    <a:pt x="51" y="1"/>
                  </a:moveTo>
                  <a:cubicBezTo>
                    <a:pt x="36" y="1"/>
                    <a:pt x="22" y="8"/>
                    <a:pt x="13" y="22"/>
                  </a:cubicBezTo>
                  <a:cubicBezTo>
                    <a:pt x="0" y="44"/>
                    <a:pt x="7" y="72"/>
                    <a:pt x="28" y="85"/>
                  </a:cubicBezTo>
                  <a:cubicBezTo>
                    <a:pt x="1964" y="1298"/>
                    <a:pt x="2891" y="3477"/>
                    <a:pt x="3787" y="5585"/>
                  </a:cubicBezTo>
                  <a:cubicBezTo>
                    <a:pt x="3864" y="5767"/>
                    <a:pt x="3941" y="5947"/>
                    <a:pt x="4018" y="6127"/>
                  </a:cubicBezTo>
                  <a:cubicBezTo>
                    <a:pt x="4025" y="6144"/>
                    <a:pt x="4042" y="6155"/>
                    <a:pt x="4060" y="6155"/>
                  </a:cubicBezTo>
                  <a:cubicBezTo>
                    <a:pt x="4066" y="6155"/>
                    <a:pt x="4073" y="6154"/>
                    <a:pt x="4078" y="6150"/>
                  </a:cubicBezTo>
                  <a:cubicBezTo>
                    <a:pt x="4101" y="6141"/>
                    <a:pt x="4111" y="6114"/>
                    <a:pt x="4102" y="6091"/>
                  </a:cubicBezTo>
                  <a:cubicBezTo>
                    <a:pt x="4024" y="5911"/>
                    <a:pt x="3947" y="5731"/>
                    <a:pt x="3870" y="5549"/>
                  </a:cubicBezTo>
                  <a:cubicBezTo>
                    <a:pt x="2969" y="3428"/>
                    <a:pt x="2037" y="1235"/>
                    <a:pt x="76" y="8"/>
                  </a:cubicBezTo>
                  <a:cubicBezTo>
                    <a:pt x="68" y="3"/>
                    <a:pt x="60" y="1"/>
                    <a:pt x="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64" name="Google Shape;5271;p51">
              <a:extLst>
                <a:ext uri="{FF2B5EF4-FFF2-40B4-BE49-F238E27FC236}">
                  <a16:creationId xmlns:a16="http://schemas.microsoft.com/office/drawing/2014/main" id="{EBB198A0-AF88-E533-A33D-79C1BE47054A}"/>
                </a:ext>
              </a:extLst>
            </p:cNvPr>
            <p:cNvSpPr/>
            <p:nvPr/>
          </p:nvSpPr>
          <p:spPr>
            <a:xfrm>
              <a:off x="7003364" y="3054314"/>
              <a:ext cx="353915" cy="374653"/>
            </a:xfrm>
            <a:custGeom>
              <a:avLst/>
              <a:gdLst/>
              <a:ahLst/>
              <a:cxnLst/>
              <a:rect l="l" t="t" r="r" b="b"/>
              <a:pathLst>
                <a:path w="4676" h="4950" extrusionOk="0">
                  <a:moveTo>
                    <a:pt x="3728" y="1"/>
                  </a:moveTo>
                  <a:cubicBezTo>
                    <a:pt x="3356" y="1"/>
                    <a:pt x="2963" y="234"/>
                    <a:pt x="2763" y="595"/>
                  </a:cubicBezTo>
                  <a:cubicBezTo>
                    <a:pt x="2702" y="704"/>
                    <a:pt x="2509" y="1228"/>
                    <a:pt x="2539" y="1458"/>
                  </a:cubicBezTo>
                  <a:lnTo>
                    <a:pt x="2539" y="1458"/>
                  </a:lnTo>
                  <a:cubicBezTo>
                    <a:pt x="2518" y="1395"/>
                    <a:pt x="2187" y="1235"/>
                    <a:pt x="2133" y="1209"/>
                  </a:cubicBezTo>
                  <a:cubicBezTo>
                    <a:pt x="1978" y="1132"/>
                    <a:pt x="1811" y="1074"/>
                    <a:pt x="1639" y="1057"/>
                  </a:cubicBezTo>
                  <a:cubicBezTo>
                    <a:pt x="1609" y="1055"/>
                    <a:pt x="1579" y="1053"/>
                    <a:pt x="1550" y="1053"/>
                  </a:cubicBezTo>
                  <a:cubicBezTo>
                    <a:pt x="1218" y="1053"/>
                    <a:pt x="912" y="1234"/>
                    <a:pt x="731" y="1515"/>
                  </a:cubicBezTo>
                  <a:cubicBezTo>
                    <a:pt x="0" y="2646"/>
                    <a:pt x="2195" y="3798"/>
                    <a:pt x="2877" y="4204"/>
                  </a:cubicBezTo>
                  <a:cubicBezTo>
                    <a:pt x="2965" y="4256"/>
                    <a:pt x="4272" y="4914"/>
                    <a:pt x="4265" y="4949"/>
                  </a:cubicBezTo>
                  <a:cubicBezTo>
                    <a:pt x="4377" y="4416"/>
                    <a:pt x="4460" y="3875"/>
                    <a:pt x="4526" y="3334"/>
                  </a:cubicBezTo>
                  <a:cubicBezTo>
                    <a:pt x="4596" y="2755"/>
                    <a:pt x="4676" y="2172"/>
                    <a:pt x="4656" y="1587"/>
                  </a:cubicBezTo>
                  <a:cubicBezTo>
                    <a:pt x="4644" y="1215"/>
                    <a:pt x="4621" y="797"/>
                    <a:pt x="4451" y="461"/>
                  </a:cubicBezTo>
                  <a:cubicBezTo>
                    <a:pt x="4287" y="138"/>
                    <a:pt x="4014" y="1"/>
                    <a:pt x="372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65" name="Google Shape;5272;p51">
              <a:extLst>
                <a:ext uri="{FF2B5EF4-FFF2-40B4-BE49-F238E27FC236}">
                  <a16:creationId xmlns:a16="http://schemas.microsoft.com/office/drawing/2014/main" id="{5FDECC76-248B-D3EA-D881-9FDE89416AAD}"/>
                </a:ext>
              </a:extLst>
            </p:cNvPr>
            <p:cNvSpPr/>
            <p:nvPr/>
          </p:nvSpPr>
          <p:spPr>
            <a:xfrm>
              <a:off x="7209764" y="3201527"/>
              <a:ext cx="116786" cy="226457"/>
            </a:xfrm>
            <a:custGeom>
              <a:avLst/>
              <a:gdLst/>
              <a:ahLst/>
              <a:cxnLst/>
              <a:rect l="l" t="t" r="r" b="b"/>
              <a:pathLst>
                <a:path w="1543" h="2992" extrusionOk="0">
                  <a:moveTo>
                    <a:pt x="56" y="1"/>
                  </a:moveTo>
                  <a:cubicBezTo>
                    <a:pt x="1" y="1"/>
                    <a:pt x="1494" y="2965"/>
                    <a:pt x="1480" y="2975"/>
                  </a:cubicBezTo>
                  <a:cubicBezTo>
                    <a:pt x="1486" y="2986"/>
                    <a:pt x="1496" y="2991"/>
                    <a:pt x="1506" y="2991"/>
                  </a:cubicBezTo>
                  <a:cubicBezTo>
                    <a:pt x="1511" y="2991"/>
                    <a:pt x="1516" y="2990"/>
                    <a:pt x="1520" y="2988"/>
                  </a:cubicBezTo>
                  <a:cubicBezTo>
                    <a:pt x="1536" y="2980"/>
                    <a:pt x="1542" y="2962"/>
                    <a:pt x="1533" y="2947"/>
                  </a:cubicBezTo>
                  <a:lnTo>
                    <a:pt x="57" y="1"/>
                  </a:lnTo>
                  <a:cubicBezTo>
                    <a:pt x="56" y="1"/>
                    <a:pt x="56" y="1"/>
                    <a:pt x="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66" name="Google Shape;5273;p51">
              <a:extLst>
                <a:ext uri="{FF2B5EF4-FFF2-40B4-BE49-F238E27FC236}">
                  <a16:creationId xmlns:a16="http://schemas.microsoft.com/office/drawing/2014/main" id="{6BD80207-F377-7AFE-5512-6125CE898E7D}"/>
                </a:ext>
              </a:extLst>
            </p:cNvPr>
            <p:cNvSpPr/>
            <p:nvPr/>
          </p:nvSpPr>
          <p:spPr>
            <a:xfrm>
              <a:off x="6960751" y="3423141"/>
              <a:ext cx="366327" cy="343091"/>
            </a:xfrm>
            <a:custGeom>
              <a:avLst/>
              <a:gdLst/>
              <a:ahLst/>
              <a:cxnLst/>
              <a:rect l="l" t="t" r="r" b="b"/>
              <a:pathLst>
                <a:path w="4840" h="4533" extrusionOk="0">
                  <a:moveTo>
                    <a:pt x="4840" y="1"/>
                  </a:moveTo>
                  <a:lnTo>
                    <a:pt x="4840" y="1"/>
                  </a:lnTo>
                  <a:cubicBezTo>
                    <a:pt x="4301" y="81"/>
                    <a:pt x="3764" y="191"/>
                    <a:pt x="3234" y="317"/>
                  </a:cubicBezTo>
                  <a:cubicBezTo>
                    <a:pt x="2667" y="454"/>
                    <a:pt x="2093" y="581"/>
                    <a:pt x="1551" y="803"/>
                  </a:cubicBezTo>
                  <a:cubicBezTo>
                    <a:pt x="1206" y="942"/>
                    <a:pt x="822" y="1110"/>
                    <a:pt x="566" y="1386"/>
                  </a:cubicBezTo>
                  <a:cubicBezTo>
                    <a:pt x="1" y="1998"/>
                    <a:pt x="558" y="2811"/>
                    <a:pt x="1278" y="2923"/>
                  </a:cubicBezTo>
                  <a:cubicBezTo>
                    <a:pt x="1314" y="2928"/>
                    <a:pt x="1387" y="2932"/>
                    <a:pt x="1478" y="2932"/>
                  </a:cubicBezTo>
                  <a:cubicBezTo>
                    <a:pt x="1698" y="2932"/>
                    <a:pt x="2020" y="2909"/>
                    <a:pt x="2166" y="2832"/>
                  </a:cubicBezTo>
                  <a:lnTo>
                    <a:pt x="2166" y="2832"/>
                  </a:lnTo>
                  <a:cubicBezTo>
                    <a:pt x="2114" y="2873"/>
                    <a:pt x="2078" y="3241"/>
                    <a:pt x="2073" y="3300"/>
                  </a:cubicBezTo>
                  <a:cubicBezTo>
                    <a:pt x="2055" y="3472"/>
                    <a:pt x="2058" y="3648"/>
                    <a:pt x="2102" y="3816"/>
                  </a:cubicBezTo>
                  <a:cubicBezTo>
                    <a:pt x="2195" y="4171"/>
                    <a:pt x="2491" y="4429"/>
                    <a:pt x="2846" y="4509"/>
                  </a:cubicBezTo>
                  <a:cubicBezTo>
                    <a:pt x="2919" y="4525"/>
                    <a:pt x="2989" y="4532"/>
                    <a:pt x="3056" y="4532"/>
                  </a:cubicBezTo>
                  <a:cubicBezTo>
                    <a:pt x="4197" y="4532"/>
                    <a:pt x="4488" y="2299"/>
                    <a:pt x="4623" y="1562"/>
                  </a:cubicBezTo>
                  <a:cubicBezTo>
                    <a:pt x="4642" y="1460"/>
                    <a:pt x="4804" y="6"/>
                    <a:pt x="48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67" name="Google Shape;5274;p51">
              <a:extLst>
                <a:ext uri="{FF2B5EF4-FFF2-40B4-BE49-F238E27FC236}">
                  <a16:creationId xmlns:a16="http://schemas.microsoft.com/office/drawing/2014/main" id="{994184E2-DEE7-7530-A05D-69BD316482B7}"/>
                </a:ext>
              </a:extLst>
            </p:cNvPr>
            <p:cNvSpPr/>
            <p:nvPr/>
          </p:nvSpPr>
          <p:spPr>
            <a:xfrm>
              <a:off x="7152923" y="3424201"/>
              <a:ext cx="174460" cy="183315"/>
            </a:xfrm>
            <a:custGeom>
              <a:avLst/>
              <a:gdLst/>
              <a:ahLst/>
              <a:cxnLst/>
              <a:rect l="l" t="t" r="r" b="b"/>
              <a:pathLst>
                <a:path w="2305" h="2422" extrusionOk="0">
                  <a:moveTo>
                    <a:pt x="2271" y="1"/>
                  </a:moveTo>
                  <a:cubicBezTo>
                    <a:pt x="2263" y="1"/>
                    <a:pt x="2255" y="4"/>
                    <a:pt x="2249" y="11"/>
                  </a:cubicBezTo>
                  <a:lnTo>
                    <a:pt x="0" y="2420"/>
                  </a:lnTo>
                  <a:cubicBezTo>
                    <a:pt x="0" y="2421"/>
                    <a:pt x="1" y="2422"/>
                    <a:pt x="2" y="2422"/>
                  </a:cubicBezTo>
                  <a:cubicBezTo>
                    <a:pt x="66" y="2422"/>
                    <a:pt x="2271" y="51"/>
                    <a:pt x="2293" y="51"/>
                  </a:cubicBezTo>
                  <a:cubicBezTo>
                    <a:pt x="2293" y="51"/>
                    <a:pt x="2293" y="51"/>
                    <a:pt x="2293" y="51"/>
                  </a:cubicBezTo>
                  <a:cubicBezTo>
                    <a:pt x="2305" y="40"/>
                    <a:pt x="2304" y="20"/>
                    <a:pt x="2292" y="9"/>
                  </a:cubicBezTo>
                  <a:cubicBezTo>
                    <a:pt x="2286" y="4"/>
                    <a:pt x="2278" y="1"/>
                    <a:pt x="22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68" name="Google Shape;5275;p51">
              <a:extLst>
                <a:ext uri="{FF2B5EF4-FFF2-40B4-BE49-F238E27FC236}">
                  <a16:creationId xmlns:a16="http://schemas.microsoft.com/office/drawing/2014/main" id="{FD40F141-0B08-7410-4D72-E3FDEA4D0F3A}"/>
                </a:ext>
              </a:extLst>
            </p:cNvPr>
            <p:cNvSpPr/>
            <p:nvPr/>
          </p:nvSpPr>
          <p:spPr>
            <a:xfrm>
              <a:off x="7324053" y="3208490"/>
              <a:ext cx="388126" cy="316525"/>
            </a:xfrm>
            <a:custGeom>
              <a:avLst/>
              <a:gdLst/>
              <a:ahLst/>
              <a:cxnLst/>
              <a:rect l="l" t="t" r="r" b="b"/>
              <a:pathLst>
                <a:path w="5128" h="4182" extrusionOk="0">
                  <a:moveTo>
                    <a:pt x="3544" y="1"/>
                  </a:moveTo>
                  <a:cubicBezTo>
                    <a:pt x="2634" y="1"/>
                    <a:pt x="1500" y="1273"/>
                    <a:pt x="1056" y="1724"/>
                  </a:cubicBezTo>
                  <a:cubicBezTo>
                    <a:pt x="984" y="1797"/>
                    <a:pt x="47" y="2895"/>
                    <a:pt x="2" y="2895"/>
                  </a:cubicBezTo>
                  <a:cubicBezTo>
                    <a:pt x="1" y="2895"/>
                    <a:pt x="1" y="2895"/>
                    <a:pt x="1" y="2895"/>
                  </a:cubicBezTo>
                  <a:lnTo>
                    <a:pt x="1" y="2895"/>
                  </a:lnTo>
                  <a:cubicBezTo>
                    <a:pt x="493" y="3132"/>
                    <a:pt x="999" y="3340"/>
                    <a:pt x="1508" y="3533"/>
                  </a:cubicBezTo>
                  <a:cubicBezTo>
                    <a:pt x="2054" y="3739"/>
                    <a:pt x="2601" y="3955"/>
                    <a:pt x="3174" y="4077"/>
                  </a:cubicBezTo>
                  <a:cubicBezTo>
                    <a:pt x="3424" y="4129"/>
                    <a:pt x="3698" y="4182"/>
                    <a:pt x="3964" y="4182"/>
                  </a:cubicBezTo>
                  <a:cubicBezTo>
                    <a:pt x="4084" y="4182"/>
                    <a:pt x="4202" y="4171"/>
                    <a:pt x="4316" y="4145"/>
                  </a:cubicBezTo>
                  <a:cubicBezTo>
                    <a:pt x="5127" y="3955"/>
                    <a:pt x="5123" y="2970"/>
                    <a:pt x="4589" y="2473"/>
                  </a:cubicBezTo>
                  <a:cubicBezTo>
                    <a:pt x="4497" y="2389"/>
                    <a:pt x="4034" y="2075"/>
                    <a:pt x="3803" y="2051"/>
                  </a:cubicBezTo>
                  <a:lnTo>
                    <a:pt x="3803" y="2051"/>
                  </a:lnTo>
                  <a:cubicBezTo>
                    <a:pt x="3869" y="2046"/>
                    <a:pt x="4104" y="1761"/>
                    <a:pt x="4142" y="1715"/>
                  </a:cubicBezTo>
                  <a:cubicBezTo>
                    <a:pt x="4254" y="1584"/>
                    <a:pt x="4350" y="1436"/>
                    <a:pt x="4407" y="1271"/>
                  </a:cubicBezTo>
                  <a:cubicBezTo>
                    <a:pt x="4529" y="925"/>
                    <a:pt x="4430" y="546"/>
                    <a:pt x="4179" y="281"/>
                  </a:cubicBezTo>
                  <a:cubicBezTo>
                    <a:pt x="3992" y="83"/>
                    <a:pt x="3775" y="1"/>
                    <a:pt x="35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69" name="Google Shape;5276;p51">
              <a:extLst>
                <a:ext uri="{FF2B5EF4-FFF2-40B4-BE49-F238E27FC236}">
                  <a16:creationId xmlns:a16="http://schemas.microsoft.com/office/drawing/2014/main" id="{85BB1413-6540-89A2-3396-56D5996B2A38}"/>
                </a:ext>
              </a:extLst>
            </p:cNvPr>
            <p:cNvSpPr/>
            <p:nvPr/>
          </p:nvSpPr>
          <p:spPr>
            <a:xfrm>
              <a:off x="7324583" y="3372582"/>
              <a:ext cx="247195" cy="55857"/>
            </a:xfrm>
            <a:custGeom>
              <a:avLst/>
              <a:gdLst/>
              <a:ahLst/>
              <a:cxnLst/>
              <a:rect l="l" t="t" r="r" b="b"/>
              <a:pathLst>
                <a:path w="3266" h="738" extrusionOk="0">
                  <a:moveTo>
                    <a:pt x="3254" y="0"/>
                  </a:moveTo>
                  <a:cubicBezTo>
                    <a:pt x="3057" y="0"/>
                    <a:pt x="104" y="678"/>
                    <a:pt x="37" y="678"/>
                  </a:cubicBezTo>
                  <a:cubicBezTo>
                    <a:pt x="36" y="678"/>
                    <a:pt x="36" y="678"/>
                    <a:pt x="36" y="678"/>
                  </a:cubicBezTo>
                  <a:lnTo>
                    <a:pt x="36" y="678"/>
                  </a:lnTo>
                  <a:cubicBezTo>
                    <a:pt x="1" y="685"/>
                    <a:pt x="11" y="738"/>
                    <a:pt x="43" y="738"/>
                  </a:cubicBezTo>
                  <a:cubicBezTo>
                    <a:pt x="45" y="738"/>
                    <a:pt x="47" y="737"/>
                    <a:pt x="50" y="737"/>
                  </a:cubicBezTo>
                  <a:cubicBezTo>
                    <a:pt x="50" y="737"/>
                    <a:pt x="3264" y="4"/>
                    <a:pt x="3264" y="4"/>
                  </a:cubicBezTo>
                  <a:cubicBezTo>
                    <a:pt x="3266" y="1"/>
                    <a:pt x="3262" y="0"/>
                    <a:pt x="32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grpSp>
      <p:pic>
        <p:nvPicPr>
          <p:cNvPr id="70" name="Picture 69">
            <a:extLst>
              <a:ext uri="{FF2B5EF4-FFF2-40B4-BE49-F238E27FC236}">
                <a16:creationId xmlns:a16="http://schemas.microsoft.com/office/drawing/2014/main" id="{5A3B8B7C-A62D-4472-82B3-A177163A11E4}"/>
              </a:ext>
            </a:extLst>
          </p:cNvPr>
          <p:cNvPicPr>
            <a:picLocks noChangeAspect="1"/>
          </p:cNvPicPr>
          <p:nvPr/>
        </p:nvPicPr>
        <p:blipFill rotWithShape="1">
          <a:blip r:embed="rId2" cstate="print">
            <a:clrChange>
              <a:clrFrom>
                <a:srgbClr val="F5F5F5"/>
              </a:clrFrom>
              <a:clrTo>
                <a:srgbClr val="F5F5F5">
                  <a:alpha val="0"/>
                </a:srgbClr>
              </a:clrTo>
            </a:clrChange>
            <a:extLst>
              <a:ext uri="{BEBA8EAE-BF5A-486C-A8C5-ECC9F3942E4B}">
                <a14:imgProps xmlns:a14="http://schemas.microsoft.com/office/drawing/2010/main">
                  <a14:imgLayer r:embed="rId3">
                    <a14:imgEffect>
                      <a14:backgroundRemoval t="18182" b="83779" l="11750" r="83500">
                        <a14:foregroundMark x1="40333" y1="18182" x2="50167" y2="18895"/>
                        <a14:foregroundMark x1="50167" y1="18895" x2="50417" y2="19430"/>
                        <a14:foregroundMark x1="42750" y1="29590" x2="59333" y2="28105"/>
                        <a14:foregroundMark x1="49833" y1="30481" x2="43000" y2="46108"/>
                        <a14:foregroundMark x1="56083" y1="38919" x2="55167" y2="50149"/>
                        <a14:foregroundMark x1="51917" y1="40404" x2="51583" y2="50327"/>
                        <a14:foregroundMark x1="50167" y1="40404" x2="51917" y2="48901"/>
                        <a14:foregroundMark x1="51000" y1="76411" x2="51583" y2="83779"/>
                        <a14:foregroundMark x1="51583" y1="83779" x2="51583" y2="83779"/>
                        <a14:backgroundMark x1="26667" y1="72787" x2="33250" y2="85086"/>
                        <a14:backgroundMark x1="57833" y1="75520" x2="66167" y2="82709"/>
                        <a14:backgroundMark x1="46833" y1="75936" x2="46833" y2="75936"/>
                        <a14:backgroundMark x1="66667" y1="40952" x2="66667" y2="40952"/>
                        <a14:backgroundMark x1="66667" y1="40952" x2="66667" y2="40952"/>
                        <a14:backgroundMark x1="64137" y1="49418" x2="64137" y2="49418"/>
                        <a14:backgroundMark x1="64583" y1="47619" x2="66667" y2="66772"/>
                        <a14:backgroundMark x1="61458" y1="43492" x2="65625" y2="50159"/>
                        <a14:backgroundMark x1="33482" y1="52804" x2="33482" y2="52804"/>
                        <a14:backgroundMark x1="33482" y1="46138" x2="33482" y2="46138"/>
                        <a14:backgroundMark x1="33036" y1="40529" x2="33036" y2="60106"/>
                        <a14:backgroundMark x1="30952" y1="60106" x2="31399" y2="72698"/>
                        <a14:backgroundMark x1="63542" y1="20212" x2="70685" y2="37989"/>
                        <a14:backgroundMark x1="70685" y1="37989" x2="66220" y2="46455"/>
                        <a14:backgroundMark x1="47768" y1="63598" x2="47768" y2="63598"/>
                        <a14:backgroundMark x1="32209" y1="30159" x2="32209" y2="30159"/>
                      </a14:backgroundRemoval>
                    </a14:imgEffect>
                  </a14:imgLayer>
                </a14:imgProps>
              </a:ext>
              <a:ext uri="{28A0092B-C50C-407E-A947-70E740481C1C}">
                <a14:useLocalDpi xmlns:a14="http://schemas.microsoft.com/office/drawing/2010/main" val="0"/>
              </a:ext>
            </a:extLst>
          </a:blip>
          <a:srcRect l="29105" t="11200" r="32035" b="11552"/>
          <a:stretch/>
        </p:blipFill>
        <p:spPr>
          <a:xfrm>
            <a:off x="10675343" y="3552004"/>
            <a:ext cx="1516657" cy="3305996"/>
          </a:xfrm>
          <a:prstGeom prst="rect">
            <a:avLst/>
          </a:prstGeom>
        </p:spPr>
      </p:pic>
      <p:pic>
        <p:nvPicPr>
          <p:cNvPr id="71" name="Picture 4">
            <a:extLst>
              <a:ext uri="{FF2B5EF4-FFF2-40B4-BE49-F238E27FC236}">
                <a16:creationId xmlns:a16="http://schemas.microsoft.com/office/drawing/2014/main" id="{C81AE9E3-1AD6-4B28-B7BE-99941F603CCB}"/>
              </a:ext>
            </a:extLst>
          </p:cNvPr>
          <p:cNvPicPr>
            <a:picLocks noChangeAspect="1"/>
          </p:cNvPicPr>
          <p:nvPr/>
        </p:nvPicPr>
        <p:blipFill rotWithShape="1">
          <a:blip r:embed="rId4"/>
          <a:srcRect l="17313" r="14117"/>
          <a:stretch/>
        </p:blipFill>
        <p:spPr>
          <a:xfrm flipH="1">
            <a:off x="218153" y="4247045"/>
            <a:ext cx="1657864" cy="2410668"/>
          </a:xfrm>
          <a:prstGeom prst="rect">
            <a:avLst/>
          </a:prstGeom>
        </p:spPr>
      </p:pic>
      <p:sp>
        <p:nvSpPr>
          <p:cNvPr id="73" name="Cloud 72">
            <a:extLst>
              <a:ext uri="{FF2B5EF4-FFF2-40B4-BE49-F238E27FC236}">
                <a16:creationId xmlns:a16="http://schemas.microsoft.com/office/drawing/2014/main" id="{5842044F-5E9B-42F7-81A7-1BC9D49E5F75}"/>
              </a:ext>
            </a:extLst>
          </p:cNvPr>
          <p:cNvSpPr/>
          <p:nvPr/>
        </p:nvSpPr>
        <p:spPr>
          <a:xfrm>
            <a:off x="9918700" y="242979"/>
            <a:ext cx="2173739" cy="1241943"/>
          </a:xfrm>
          <a:prstGeom prst="cloud">
            <a:avLst/>
          </a:prstGeom>
          <a:gradFill flip="none" rotWithShape="1">
            <a:gsLst>
              <a:gs pos="0">
                <a:schemeClr val="bg1"/>
              </a:gs>
              <a:gs pos="100000">
                <a:schemeClr val="accent2">
                  <a:lumMod val="40000"/>
                  <a:lumOff val="60000"/>
                </a:schemeClr>
              </a:gs>
            </a:gsLst>
            <a:lin ang="2700000" scaled="1"/>
            <a:tileRect/>
          </a:gradFill>
          <a:ln w="66675">
            <a:noFill/>
          </a:ln>
          <a:effectLst>
            <a:outerShdw blurRad="50800" dist="762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60643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324233E1-7686-D012-7C64-25E4E2D78725}"/>
              </a:ext>
            </a:extLst>
          </p:cNvPr>
          <p:cNvSpPr/>
          <p:nvPr/>
        </p:nvSpPr>
        <p:spPr>
          <a:xfrm>
            <a:off x="6213033" y="3325614"/>
            <a:ext cx="4931833" cy="33718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0C33A45E-6CD2-0D64-7231-76FDD10AFE71}"/>
              </a:ext>
            </a:extLst>
          </p:cNvPr>
          <p:cNvSpPr/>
          <p:nvPr/>
        </p:nvSpPr>
        <p:spPr>
          <a:xfrm>
            <a:off x="878116" y="3362427"/>
            <a:ext cx="4931834" cy="33718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8" name="Group 7">
            <a:extLst>
              <a:ext uri="{FF2B5EF4-FFF2-40B4-BE49-F238E27FC236}">
                <a16:creationId xmlns:a16="http://schemas.microsoft.com/office/drawing/2014/main" id="{C6C7F460-FA95-8EE6-B1F3-84094CA7F35A}"/>
              </a:ext>
            </a:extLst>
          </p:cNvPr>
          <p:cNvGrpSpPr/>
          <p:nvPr/>
        </p:nvGrpSpPr>
        <p:grpSpPr>
          <a:xfrm>
            <a:off x="916350" y="1645151"/>
            <a:ext cx="4931839" cy="2346810"/>
            <a:chOff x="564351" y="2315817"/>
            <a:chExt cx="5746997" cy="3836505"/>
          </a:xfrm>
        </p:grpSpPr>
        <p:sp>
          <p:nvSpPr>
            <p:cNvPr id="9" name="Rectangle: Rounded Corners 8">
              <a:extLst>
                <a:ext uri="{FF2B5EF4-FFF2-40B4-BE49-F238E27FC236}">
                  <a16:creationId xmlns:a16="http://schemas.microsoft.com/office/drawing/2014/main" id="{D9718FB5-0F22-0BB8-17FE-723C3E590D67}"/>
                </a:ext>
              </a:extLst>
            </p:cNvPr>
            <p:cNvSpPr/>
            <p:nvPr/>
          </p:nvSpPr>
          <p:spPr>
            <a:xfrm>
              <a:off x="564351" y="2315817"/>
              <a:ext cx="5746997" cy="38365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453767D9-42E9-9E42-3B2D-5C7DA93AEC55}"/>
                </a:ext>
              </a:extLst>
            </p:cNvPr>
            <p:cNvSpPr/>
            <p:nvPr/>
          </p:nvSpPr>
          <p:spPr>
            <a:xfrm>
              <a:off x="716752" y="2468217"/>
              <a:ext cx="5405620" cy="3503977"/>
            </a:xfrm>
            <a:prstGeom prst="roundRect">
              <a:avLst/>
            </a:prstGeom>
            <a:ln>
              <a:prstDash val="lgDash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0B1CB6E0-4D66-2208-F647-358AB04202A1}"/>
              </a:ext>
            </a:extLst>
          </p:cNvPr>
          <p:cNvGrpSpPr/>
          <p:nvPr/>
        </p:nvGrpSpPr>
        <p:grpSpPr>
          <a:xfrm>
            <a:off x="6157824" y="1579075"/>
            <a:ext cx="5014078" cy="2342386"/>
            <a:chOff x="564351" y="2315817"/>
            <a:chExt cx="5746997" cy="3836505"/>
          </a:xfrm>
        </p:grpSpPr>
        <p:sp>
          <p:nvSpPr>
            <p:cNvPr id="13" name="Rectangle: Rounded Corners 12">
              <a:extLst>
                <a:ext uri="{FF2B5EF4-FFF2-40B4-BE49-F238E27FC236}">
                  <a16:creationId xmlns:a16="http://schemas.microsoft.com/office/drawing/2014/main" id="{25D40CB8-2934-8CF9-F7B8-AA5627EF11F7}"/>
                </a:ext>
              </a:extLst>
            </p:cNvPr>
            <p:cNvSpPr/>
            <p:nvPr/>
          </p:nvSpPr>
          <p:spPr>
            <a:xfrm>
              <a:off x="564351" y="2315817"/>
              <a:ext cx="5746997" cy="38365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159398A-3036-BEC7-A0D6-7A3F6B776F9D}"/>
                </a:ext>
              </a:extLst>
            </p:cNvPr>
            <p:cNvSpPr/>
            <p:nvPr/>
          </p:nvSpPr>
          <p:spPr>
            <a:xfrm>
              <a:off x="716752" y="2468217"/>
              <a:ext cx="5405620" cy="3503977"/>
            </a:xfrm>
            <a:prstGeom prst="roundRect">
              <a:avLst/>
            </a:prstGeom>
            <a:ln>
              <a:prstDash val="lgDash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5" name="TextBox 14">
            <a:extLst>
              <a:ext uri="{FF2B5EF4-FFF2-40B4-BE49-F238E27FC236}">
                <a16:creationId xmlns:a16="http://schemas.microsoft.com/office/drawing/2014/main" id="{A8AD3E2B-6BA9-4B48-C314-CC304EF2A7F0}"/>
              </a:ext>
            </a:extLst>
          </p:cNvPr>
          <p:cNvSpPr txBox="1"/>
          <p:nvPr/>
        </p:nvSpPr>
        <p:spPr>
          <a:xfrm>
            <a:off x="859036" y="2133042"/>
            <a:ext cx="4931834"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42613"/>
                </a:solidFill>
                <a:effectLst/>
                <a:uLnTx/>
                <a:uFillTx/>
                <a:latin typeface="Arial" panose="020B0604020202020204" pitchFamily="34" charset="0"/>
                <a:ea typeface="+mn-ea"/>
                <a:cs typeface="Arial" panose="020B0604020202020204" pitchFamily="34" charset="0"/>
              </a:rPr>
              <a:t>Từ chỉ người, cơ quan,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42613"/>
                </a:solidFill>
                <a:effectLst/>
                <a:uLnTx/>
                <a:uFillTx/>
                <a:latin typeface="Arial" panose="020B0604020202020204" pitchFamily="34" charset="0"/>
                <a:ea typeface="+mn-ea"/>
                <a:cs typeface="Arial" panose="020B0604020202020204" pitchFamily="34" charset="0"/>
              </a:rPr>
              <a:t>tổ chức thực hiện công việc bảo vệ trật tự an ninh.</a:t>
            </a:r>
            <a:endParaRPr kumimoji="0" lang="en-US" sz="2800" b="0" i="0" u="none" strike="noStrike" kern="1200" cap="none" spc="0" normalizeH="0" baseline="0" noProof="0" dirty="0">
              <a:ln>
                <a:noFill/>
              </a:ln>
              <a:solidFill>
                <a:srgbClr val="042613"/>
              </a:solidFill>
              <a:effectLst/>
              <a:uLnTx/>
              <a:uFillTx/>
              <a:latin typeface="Arial" panose="020B0604020202020204" pitchFamily="34" charset="0"/>
              <a:ea typeface="+mn-ea"/>
              <a:cs typeface="Arial" panose="020B0604020202020204" pitchFamily="34" charset="0"/>
            </a:endParaRPr>
          </a:p>
        </p:txBody>
      </p:sp>
      <p:grpSp>
        <p:nvGrpSpPr>
          <p:cNvPr id="16" name="Google Shape;6730;p55">
            <a:extLst>
              <a:ext uri="{FF2B5EF4-FFF2-40B4-BE49-F238E27FC236}">
                <a16:creationId xmlns:a16="http://schemas.microsoft.com/office/drawing/2014/main" id="{FBDD5217-1A0C-8A43-D13F-4A64FCD678B5}"/>
              </a:ext>
            </a:extLst>
          </p:cNvPr>
          <p:cNvGrpSpPr/>
          <p:nvPr/>
        </p:nvGrpSpPr>
        <p:grpSpPr>
          <a:xfrm>
            <a:off x="5782719" y="1237478"/>
            <a:ext cx="974598" cy="900631"/>
            <a:chOff x="7388250" y="2178025"/>
            <a:chExt cx="787447" cy="787447"/>
          </a:xfrm>
        </p:grpSpPr>
        <p:sp>
          <p:nvSpPr>
            <p:cNvPr id="17" name="Google Shape;6731;p55">
              <a:extLst>
                <a:ext uri="{FF2B5EF4-FFF2-40B4-BE49-F238E27FC236}">
                  <a16:creationId xmlns:a16="http://schemas.microsoft.com/office/drawing/2014/main" id="{53E231BD-91E5-9BCA-9278-D419EFA85546}"/>
                </a:ext>
              </a:extLst>
            </p:cNvPr>
            <p:cNvSpPr/>
            <p:nvPr/>
          </p:nvSpPr>
          <p:spPr>
            <a:xfrm>
              <a:off x="7388250" y="2178025"/>
              <a:ext cx="787447" cy="787447"/>
            </a:xfrm>
            <a:custGeom>
              <a:avLst/>
              <a:gdLst/>
              <a:ahLst/>
              <a:cxnLst/>
              <a:rect l="l" t="t" r="r" b="b"/>
              <a:pathLst>
                <a:path w="12159" h="12159" extrusionOk="0">
                  <a:moveTo>
                    <a:pt x="6069" y="0"/>
                  </a:moveTo>
                  <a:cubicBezTo>
                    <a:pt x="2729" y="0"/>
                    <a:pt x="1" y="2729"/>
                    <a:pt x="1" y="6089"/>
                  </a:cubicBezTo>
                  <a:cubicBezTo>
                    <a:pt x="1" y="9429"/>
                    <a:pt x="2729" y="12158"/>
                    <a:pt x="6069" y="12158"/>
                  </a:cubicBezTo>
                  <a:cubicBezTo>
                    <a:pt x="9430" y="12158"/>
                    <a:pt x="12159" y="9429"/>
                    <a:pt x="12159" y="6089"/>
                  </a:cubicBezTo>
                  <a:cubicBezTo>
                    <a:pt x="12159" y="2729"/>
                    <a:pt x="9430" y="0"/>
                    <a:pt x="6069" y="0"/>
                  </a:cubicBezTo>
                  <a:close/>
                </a:path>
              </a:pathLst>
            </a:custGeom>
            <a:solidFill>
              <a:schemeClr val="lt1"/>
            </a:solidFill>
            <a:ln>
              <a:noFill/>
            </a:ln>
            <a:effectLst>
              <a:outerShdw dist="47625"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732;p55">
              <a:extLst>
                <a:ext uri="{FF2B5EF4-FFF2-40B4-BE49-F238E27FC236}">
                  <a16:creationId xmlns:a16="http://schemas.microsoft.com/office/drawing/2014/main" id="{B9F7616E-3983-292E-937E-4802E2A316BD}"/>
                </a:ext>
              </a:extLst>
            </p:cNvPr>
            <p:cNvSpPr/>
            <p:nvPr/>
          </p:nvSpPr>
          <p:spPr>
            <a:xfrm>
              <a:off x="7424800" y="2214575"/>
              <a:ext cx="714341" cy="714341"/>
            </a:xfrm>
            <a:custGeom>
              <a:avLst/>
              <a:gdLst/>
              <a:ahLst/>
              <a:cxnLst/>
              <a:rect l="l" t="t" r="r" b="b"/>
              <a:pathLst>
                <a:path w="12159" h="12159" extrusionOk="0">
                  <a:moveTo>
                    <a:pt x="6069" y="0"/>
                  </a:moveTo>
                  <a:cubicBezTo>
                    <a:pt x="2729" y="0"/>
                    <a:pt x="1" y="2729"/>
                    <a:pt x="1" y="6089"/>
                  </a:cubicBezTo>
                  <a:cubicBezTo>
                    <a:pt x="1" y="9429"/>
                    <a:pt x="2729" y="12158"/>
                    <a:pt x="6069" y="12158"/>
                  </a:cubicBezTo>
                  <a:cubicBezTo>
                    <a:pt x="9430" y="12158"/>
                    <a:pt x="12159" y="9429"/>
                    <a:pt x="12159" y="6089"/>
                  </a:cubicBezTo>
                  <a:cubicBezTo>
                    <a:pt x="12159" y="2729"/>
                    <a:pt x="9430" y="0"/>
                    <a:pt x="60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733;p55">
              <a:extLst>
                <a:ext uri="{FF2B5EF4-FFF2-40B4-BE49-F238E27FC236}">
                  <a16:creationId xmlns:a16="http://schemas.microsoft.com/office/drawing/2014/main" id="{DC6FB821-8715-9940-E626-E85FE1D4FA6C}"/>
                </a:ext>
              </a:extLst>
            </p:cNvPr>
            <p:cNvSpPr/>
            <p:nvPr/>
          </p:nvSpPr>
          <p:spPr>
            <a:xfrm>
              <a:off x="7586306" y="2419086"/>
              <a:ext cx="371006" cy="329411"/>
            </a:xfrm>
            <a:custGeom>
              <a:avLst/>
              <a:gdLst/>
              <a:ahLst/>
              <a:cxnLst/>
              <a:rect l="l" t="t" r="r" b="b"/>
              <a:pathLst>
                <a:path w="6315" h="5607" extrusionOk="0">
                  <a:moveTo>
                    <a:pt x="2317" y="0"/>
                  </a:moveTo>
                  <a:cubicBezTo>
                    <a:pt x="2299" y="0"/>
                    <a:pt x="2280" y="1"/>
                    <a:pt x="2261" y="2"/>
                  </a:cubicBezTo>
                  <a:cubicBezTo>
                    <a:pt x="1712" y="22"/>
                    <a:pt x="1284" y="470"/>
                    <a:pt x="1304" y="1040"/>
                  </a:cubicBezTo>
                  <a:cubicBezTo>
                    <a:pt x="1304" y="1407"/>
                    <a:pt x="1488" y="1753"/>
                    <a:pt x="1793" y="1936"/>
                  </a:cubicBezTo>
                  <a:cubicBezTo>
                    <a:pt x="2160" y="2181"/>
                    <a:pt x="2547" y="2425"/>
                    <a:pt x="2893" y="2731"/>
                  </a:cubicBezTo>
                  <a:cubicBezTo>
                    <a:pt x="2465" y="2568"/>
                    <a:pt x="2058" y="2364"/>
                    <a:pt x="1650" y="2140"/>
                  </a:cubicBezTo>
                  <a:cubicBezTo>
                    <a:pt x="1512" y="2061"/>
                    <a:pt x="1350" y="2020"/>
                    <a:pt x="1182" y="2020"/>
                  </a:cubicBezTo>
                  <a:cubicBezTo>
                    <a:pt x="1004" y="2020"/>
                    <a:pt x="820" y="2066"/>
                    <a:pt x="653" y="2160"/>
                  </a:cubicBezTo>
                  <a:cubicBezTo>
                    <a:pt x="184" y="2445"/>
                    <a:pt x="1" y="3036"/>
                    <a:pt x="266" y="3545"/>
                  </a:cubicBezTo>
                  <a:cubicBezTo>
                    <a:pt x="429" y="3891"/>
                    <a:pt x="754" y="4075"/>
                    <a:pt x="1080" y="4115"/>
                  </a:cubicBezTo>
                  <a:cubicBezTo>
                    <a:pt x="938" y="4421"/>
                    <a:pt x="958" y="4808"/>
                    <a:pt x="1162" y="5134"/>
                  </a:cubicBezTo>
                  <a:cubicBezTo>
                    <a:pt x="1348" y="5439"/>
                    <a:pt x="1672" y="5606"/>
                    <a:pt x="2006" y="5606"/>
                  </a:cubicBezTo>
                  <a:cubicBezTo>
                    <a:pt x="2183" y="5606"/>
                    <a:pt x="2363" y="5559"/>
                    <a:pt x="2526" y="5459"/>
                  </a:cubicBezTo>
                  <a:cubicBezTo>
                    <a:pt x="2852" y="5276"/>
                    <a:pt x="3035" y="4930"/>
                    <a:pt x="3035" y="4584"/>
                  </a:cubicBezTo>
                  <a:cubicBezTo>
                    <a:pt x="3056" y="4115"/>
                    <a:pt x="3076" y="3667"/>
                    <a:pt x="3158" y="3219"/>
                  </a:cubicBezTo>
                  <a:cubicBezTo>
                    <a:pt x="3239" y="3667"/>
                    <a:pt x="3280" y="4136"/>
                    <a:pt x="3280" y="4584"/>
                  </a:cubicBezTo>
                  <a:cubicBezTo>
                    <a:pt x="3300" y="4930"/>
                    <a:pt x="3483" y="5276"/>
                    <a:pt x="3789" y="5459"/>
                  </a:cubicBezTo>
                  <a:cubicBezTo>
                    <a:pt x="3959" y="5559"/>
                    <a:pt x="4141" y="5606"/>
                    <a:pt x="4319" y="5606"/>
                  </a:cubicBezTo>
                  <a:cubicBezTo>
                    <a:pt x="4654" y="5606"/>
                    <a:pt x="4974" y="5439"/>
                    <a:pt x="5174" y="5134"/>
                  </a:cubicBezTo>
                  <a:cubicBezTo>
                    <a:pt x="5377" y="4808"/>
                    <a:pt x="5377" y="4421"/>
                    <a:pt x="5235" y="4115"/>
                  </a:cubicBezTo>
                  <a:cubicBezTo>
                    <a:pt x="5581" y="4075"/>
                    <a:pt x="5907" y="3871"/>
                    <a:pt x="6070" y="3545"/>
                  </a:cubicBezTo>
                  <a:cubicBezTo>
                    <a:pt x="6314" y="3036"/>
                    <a:pt x="6131" y="2445"/>
                    <a:pt x="5663" y="2160"/>
                  </a:cubicBezTo>
                  <a:cubicBezTo>
                    <a:pt x="5495" y="2066"/>
                    <a:pt x="5316" y="2020"/>
                    <a:pt x="5141" y="2020"/>
                  </a:cubicBezTo>
                  <a:cubicBezTo>
                    <a:pt x="4975" y="2020"/>
                    <a:pt x="4813" y="2061"/>
                    <a:pt x="4665" y="2140"/>
                  </a:cubicBezTo>
                  <a:cubicBezTo>
                    <a:pt x="4278" y="2364"/>
                    <a:pt x="3870" y="2568"/>
                    <a:pt x="3443" y="2731"/>
                  </a:cubicBezTo>
                  <a:cubicBezTo>
                    <a:pt x="3789" y="2425"/>
                    <a:pt x="4155" y="2181"/>
                    <a:pt x="4542" y="1936"/>
                  </a:cubicBezTo>
                  <a:cubicBezTo>
                    <a:pt x="4828" y="1753"/>
                    <a:pt x="5031" y="1427"/>
                    <a:pt x="5031" y="1040"/>
                  </a:cubicBezTo>
                  <a:cubicBezTo>
                    <a:pt x="5031" y="470"/>
                    <a:pt x="4603" y="22"/>
                    <a:pt x="4054" y="2"/>
                  </a:cubicBezTo>
                  <a:cubicBezTo>
                    <a:pt x="4035" y="1"/>
                    <a:pt x="4017" y="0"/>
                    <a:pt x="3998" y="0"/>
                  </a:cubicBezTo>
                  <a:cubicBezTo>
                    <a:pt x="3654" y="0"/>
                    <a:pt x="3351" y="179"/>
                    <a:pt x="3158" y="450"/>
                  </a:cubicBezTo>
                  <a:cubicBezTo>
                    <a:pt x="2984" y="179"/>
                    <a:pt x="2663" y="0"/>
                    <a:pt x="2317" y="0"/>
                  </a:cubicBezTo>
                  <a:close/>
                </a:path>
              </a:pathLst>
            </a:custGeom>
            <a:solidFill>
              <a:srgbClr val="FAD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734;p55">
              <a:extLst>
                <a:ext uri="{FF2B5EF4-FFF2-40B4-BE49-F238E27FC236}">
                  <a16:creationId xmlns:a16="http://schemas.microsoft.com/office/drawing/2014/main" id="{DF5619EA-4D2C-1E03-CB79-9ECF8A223F8E}"/>
                </a:ext>
              </a:extLst>
            </p:cNvPr>
            <p:cNvSpPr/>
            <p:nvPr/>
          </p:nvSpPr>
          <p:spPr>
            <a:xfrm>
              <a:off x="7600700" y="2419086"/>
              <a:ext cx="370948" cy="329411"/>
            </a:xfrm>
            <a:custGeom>
              <a:avLst/>
              <a:gdLst/>
              <a:ahLst/>
              <a:cxnLst/>
              <a:rect l="l" t="t" r="r" b="b"/>
              <a:pathLst>
                <a:path w="6314" h="5607" extrusionOk="0">
                  <a:moveTo>
                    <a:pt x="2316" y="0"/>
                  </a:moveTo>
                  <a:cubicBezTo>
                    <a:pt x="2298" y="0"/>
                    <a:pt x="2279" y="1"/>
                    <a:pt x="2261" y="2"/>
                  </a:cubicBezTo>
                  <a:cubicBezTo>
                    <a:pt x="1711" y="22"/>
                    <a:pt x="1283" y="470"/>
                    <a:pt x="1304" y="1040"/>
                  </a:cubicBezTo>
                  <a:cubicBezTo>
                    <a:pt x="1304" y="1407"/>
                    <a:pt x="1487" y="1753"/>
                    <a:pt x="1792" y="1936"/>
                  </a:cubicBezTo>
                  <a:cubicBezTo>
                    <a:pt x="2159" y="2181"/>
                    <a:pt x="2546" y="2425"/>
                    <a:pt x="2892" y="2731"/>
                  </a:cubicBezTo>
                  <a:cubicBezTo>
                    <a:pt x="2464" y="2568"/>
                    <a:pt x="2057" y="2364"/>
                    <a:pt x="1650" y="2140"/>
                  </a:cubicBezTo>
                  <a:cubicBezTo>
                    <a:pt x="1512" y="2061"/>
                    <a:pt x="1349" y="2020"/>
                    <a:pt x="1181" y="2020"/>
                  </a:cubicBezTo>
                  <a:cubicBezTo>
                    <a:pt x="1004" y="2020"/>
                    <a:pt x="820" y="2066"/>
                    <a:pt x="652" y="2160"/>
                  </a:cubicBezTo>
                  <a:cubicBezTo>
                    <a:pt x="184" y="2445"/>
                    <a:pt x="0" y="3036"/>
                    <a:pt x="265" y="3545"/>
                  </a:cubicBezTo>
                  <a:cubicBezTo>
                    <a:pt x="428" y="3891"/>
                    <a:pt x="754" y="4075"/>
                    <a:pt x="1080" y="4115"/>
                  </a:cubicBezTo>
                  <a:cubicBezTo>
                    <a:pt x="937" y="4421"/>
                    <a:pt x="957" y="4808"/>
                    <a:pt x="1161" y="5134"/>
                  </a:cubicBezTo>
                  <a:cubicBezTo>
                    <a:pt x="1347" y="5439"/>
                    <a:pt x="1672" y="5606"/>
                    <a:pt x="2005" y="5606"/>
                  </a:cubicBezTo>
                  <a:cubicBezTo>
                    <a:pt x="2183" y="5606"/>
                    <a:pt x="2363" y="5559"/>
                    <a:pt x="2526" y="5459"/>
                  </a:cubicBezTo>
                  <a:cubicBezTo>
                    <a:pt x="2851" y="5276"/>
                    <a:pt x="3035" y="4930"/>
                    <a:pt x="3035" y="4584"/>
                  </a:cubicBezTo>
                  <a:cubicBezTo>
                    <a:pt x="3055" y="4115"/>
                    <a:pt x="3075" y="3667"/>
                    <a:pt x="3157" y="3219"/>
                  </a:cubicBezTo>
                  <a:cubicBezTo>
                    <a:pt x="3238" y="3667"/>
                    <a:pt x="3279" y="4136"/>
                    <a:pt x="3279" y="4584"/>
                  </a:cubicBezTo>
                  <a:cubicBezTo>
                    <a:pt x="3299" y="4930"/>
                    <a:pt x="3483" y="5276"/>
                    <a:pt x="3788" y="5459"/>
                  </a:cubicBezTo>
                  <a:cubicBezTo>
                    <a:pt x="3958" y="5559"/>
                    <a:pt x="4140" y="5606"/>
                    <a:pt x="4319" y="5606"/>
                  </a:cubicBezTo>
                  <a:cubicBezTo>
                    <a:pt x="4653" y="5606"/>
                    <a:pt x="4974" y="5439"/>
                    <a:pt x="5173" y="5134"/>
                  </a:cubicBezTo>
                  <a:cubicBezTo>
                    <a:pt x="5377" y="4808"/>
                    <a:pt x="5377" y="4421"/>
                    <a:pt x="5234" y="4115"/>
                  </a:cubicBezTo>
                  <a:cubicBezTo>
                    <a:pt x="5580" y="4075"/>
                    <a:pt x="5906" y="3871"/>
                    <a:pt x="6069" y="3545"/>
                  </a:cubicBezTo>
                  <a:cubicBezTo>
                    <a:pt x="6314" y="3036"/>
                    <a:pt x="6130" y="2445"/>
                    <a:pt x="5662" y="2160"/>
                  </a:cubicBezTo>
                  <a:cubicBezTo>
                    <a:pt x="5494" y="2066"/>
                    <a:pt x="5316" y="2020"/>
                    <a:pt x="5140" y="2020"/>
                  </a:cubicBezTo>
                  <a:cubicBezTo>
                    <a:pt x="4975" y="2020"/>
                    <a:pt x="4812" y="2061"/>
                    <a:pt x="4664" y="2140"/>
                  </a:cubicBezTo>
                  <a:cubicBezTo>
                    <a:pt x="4277" y="2364"/>
                    <a:pt x="3870" y="2568"/>
                    <a:pt x="3442" y="2731"/>
                  </a:cubicBezTo>
                  <a:cubicBezTo>
                    <a:pt x="3788" y="2425"/>
                    <a:pt x="4155" y="2181"/>
                    <a:pt x="4542" y="1936"/>
                  </a:cubicBezTo>
                  <a:cubicBezTo>
                    <a:pt x="4827" y="1753"/>
                    <a:pt x="5031" y="1427"/>
                    <a:pt x="5031" y="1040"/>
                  </a:cubicBezTo>
                  <a:cubicBezTo>
                    <a:pt x="5031" y="470"/>
                    <a:pt x="4603" y="22"/>
                    <a:pt x="4053" y="2"/>
                  </a:cubicBezTo>
                  <a:cubicBezTo>
                    <a:pt x="4034" y="1"/>
                    <a:pt x="4016" y="0"/>
                    <a:pt x="3998" y="0"/>
                  </a:cubicBezTo>
                  <a:cubicBezTo>
                    <a:pt x="3654" y="0"/>
                    <a:pt x="3350" y="179"/>
                    <a:pt x="3157" y="450"/>
                  </a:cubicBezTo>
                  <a:cubicBezTo>
                    <a:pt x="2983" y="179"/>
                    <a:pt x="2662" y="0"/>
                    <a:pt x="2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735;p55">
              <a:extLst>
                <a:ext uri="{FF2B5EF4-FFF2-40B4-BE49-F238E27FC236}">
                  <a16:creationId xmlns:a16="http://schemas.microsoft.com/office/drawing/2014/main" id="{20D36368-1EA4-28A4-B341-4EC0F8A45AD7}"/>
                </a:ext>
              </a:extLst>
            </p:cNvPr>
            <p:cNvSpPr/>
            <p:nvPr/>
          </p:nvSpPr>
          <p:spPr>
            <a:xfrm>
              <a:off x="7424800" y="2298295"/>
              <a:ext cx="694014" cy="630622"/>
            </a:xfrm>
            <a:custGeom>
              <a:avLst/>
              <a:gdLst/>
              <a:ahLst/>
              <a:cxnLst/>
              <a:rect l="l" t="t" r="r" b="b"/>
              <a:pathLst>
                <a:path w="11813" h="10734" extrusionOk="0">
                  <a:moveTo>
                    <a:pt x="2180" y="1"/>
                  </a:moveTo>
                  <a:lnTo>
                    <a:pt x="2180" y="1"/>
                  </a:lnTo>
                  <a:cubicBezTo>
                    <a:pt x="856" y="1121"/>
                    <a:pt x="1" y="2791"/>
                    <a:pt x="1" y="4664"/>
                  </a:cubicBezTo>
                  <a:cubicBezTo>
                    <a:pt x="1" y="8025"/>
                    <a:pt x="2729" y="10733"/>
                    <a:pt x="6090" y="10733"/>
                  </a:cubicBezTo>
                  <a:cubicBezTo>
                    <a:pt x="8737" y="10733"/>
                    <a:pt x="10978" y="9043"/>
                    <a:pt x="11813" y="6660"/>
                  </a:cubicBezTo>
                  <a:lnTo>
                    <a:pt x="11813" y="6660"/>
                  </a:lnTo>
                  <a:cubicBezTo>
                    <a:pt x="10754" y="7556"/>
                    <a:pt x="9409" y="8086"/>
                    <a:pt x="7923" y="8086"/>
                  </a:cubicBezTo>
                  <a:lnTo>
                    <a:pt x="7902" y="8086"/>
                  </a:lnTo>
                  <a:cubicBezTo>
                    <a:pt x="4562" y="8086"/>
                    <a:pt x="1833" y="5377"/>
                    <a:pt x="1833" y="2017"/>
                  </a:cubicBezTo>
                  <a:cubicBezTo>
                    <a:pt x="1833" y="1304"/>
                    <a:pt x="1956" y="632"/>
                    <a:pt x="2180" y="1"/>
                  </a:cubicBezTo>
                  <a:close/>
                </a:path>
              </a:pathLst>
            </a:custGeom>
            <a:solidFill>
              <a:srgbClr val="EB6553">
                <a:alpha val="522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736;p55">
              <a:extLst>
                <a:ext uri="{FF2B5EF4-FFF2-40B4-BE49-F238E27FC236}">
                  <a16:creationId xmlns:a16="http://schemas.microsoft.com/office/drawing/2014/main" id="{3003AFF9-C2F4-7096-6120-F86A59A11771}"/>
                </a:ext>
              </a:extLst>
            </p:cNvPr>
            <p:cNvSpPr/>
            <p:nvPr/>
          </p:nvSpPr>
          <p:spPr>
            <a:xfrm>
              <a:off x="7469098" y="2258814"/>
              <a:ext cx="625805" cy="627039"/>
            </a:xfrm>
            <a:custGeom>
              <a:avLst/>
              <a:gdLst/>
              <a:ahLst/>
              <a:cxnLst/>
              <a:rect l="l" t="t" r="r" b="b"/>
              <a:pathLst>
                <a:path w="10652" h="10673" extrusionOk="0">
                  <a:moveTo>
                    <a:pt x="5315" y="265"/>
                  </a:moveTo>
                  <a:cubicBezTo>
                    <a:pt x="8126" y="265"/>
                    <a:pt x="10387" y="2546"/>
                    <a:pt x="10387" y="5336"/>
                  </a:cubicBezTo>
                  <a:cubicBezTo>
                    <a:pt x="10387" y="8126"/>
                    <a:pt x="8126" y="10407"/>
                    <a:pt x="5315" y="10407"/>
                  </a:cubicBezTo>
                  <a:cubicBezTo>
                    <a:pt x="2525" y="10407"/>
                    <a:pt x="265" y="8126"/>
                    <a:pt x="265" y="5336"/>
                  </a:cubicBezTo>
                  <a:cubicBezTo>
                    <a:pt x="265" y="2546"/>
                    <a:pt x="2525" y="265"/>
                    <a:pt x="5315" y="265"/>
                  </a:cubicBezTo>
                  <a:close/>
                  <a:moveTo>
                    <a:pt x="5315" y="1"/>
                  </a:moveTo>
                  <a:cubicBezTo>
                    <a:pt x="2383" y="1"/>
                    <a:pt x="0" y="2383"/>
                    <a:pt x="0" y="5336"/>
                  </a:cubicBezTo>
                  <a:cubicBezTo>
                    <a:pt x="0" y="8269"/>
                    <a:pt x="2383" y="10672"/>
                    <a:pt x="5315" y="10672"/>
                  </a:cubicBezTo>
                  <a:cubicBezTo>
                    <a:pt x="8268" y="10672"/>
                    <a:pt x="10651" y="8269"/>
                    <a:pt x="10651" y="5336"/>
                  </a:cubicBezTo>
                  <a:cubicBezTo>
                    <a:pt x="10651" y="2383"/>
                    <a:pt x="8268" y="1"/>
                    <a:pt x="53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6730;p55">
            <a:extLst>
              <a:ext uri="{FF2B5EF4-FFF2-40B4-BE49-F238E27FC236}">
                <a16:creationId xmlns:a16="http://schemas.microsoft.com/office/drawing/2014/main" id="{53CBCC91-B474-BC20-0504-B8E0066C9629}"/>
              </a:ext>
            </a:extLst>
          </p:cNvPr>
          <p:cNvGrpSpPr/>
          <p:nvPr/>
        </p:nvGrpSpPr>
        <p:grpSpPr>
          <a:xfrm>
            <a:off x="613908" y="1288059"/>
            <a:ext cx="974598" cy="900631"/>
            <a:chOff x="7388250" y="2178025"/>
            <a:chExt cx="787447" cy="787447"/>
          </a:xfrm>
        </p:grpSpPr>
        <p:sp>
          <p:nvSpPr>
            <p:cNvPr id="24" name="Google Shape;6731;p55">
              <a:extLst>
                <a:ext uri="{FF2B5EF4-FFF2-40B4-BE49-F238E27FC236}">
                  <a16:creationId xmlns:a16="http://schemas.microsoft.com/office/drawing/2014/main" id="{B1129702-237E-DB0D-C38B-C645D554C68A}"/>
                </a:ext>
              </a:extLst>
            </p:cNvPr>
            <p:cNvSpPr/>
            <p:nvPr/>
          </p:nvSpPr>
          <p:spPr>
            <a:xfrm>
              <a:off x="7388250" y="2178025"/>
              <a:ext cx="787447" cy="787447"/>
            </a:xfrm>
            <a:custGeom>
              <a:avLst/>
              <a:gdLst/>
              <a:ahLst/>
              <a:cxnLst/>
              <a:rect l="l" t="t" r="r" b="b"/>
              <a:pathLst>
                <a:path w="12159" h="12159" extrusionOk="0">
                  <a:moveTo>
                    <a:pt x="6069" y="0"/>
                  </a:moveTo>
                  <a:cubicBezTo>
                    <a:pt x="2729" y="0"/>
                    <a:pt x="1" y="2729"/>
                    <a:pt x="1" y="6089"/>
                  </a:cubicBezTo>
                  <a:cubicBezTo>
                    <a:pt x="1" y="9429"/>
                    <a:pt x="2729" y="12158"/>
                    <a:pt x="6069" y="12158"/>
                  </a:cubicBezTo>
                  <a:cubicBezTo>
                    <a:pt x="9430" y="12158"/>
                    <a:pt x="12159" y="9429"/>
                    <a:pt x="12159" y="6089"/>
                  </a:cubicBezTo>
                  <a:cubicBezTo>
                    <a:pt x="12159" y="2729"/>
                    <a:pt x="9430" y="0"/>
                    <a:pt x="6069" y="0"/>
                  </a:cubicBezTo>
                  <a:close/>
                </a:path>
              </a:pathLst>
            </a:custGeom>
            <a:solidFill>
              <a:schemeClr val="lt1"/>
            </a:solidFill>
            <a:ln>
              <a:noFill/>
            </a:ln>
            <a:effectLst>
              <a:outerShdw dist="47625"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732;p55">
              <a:extLst>
                <a:ext uri="{FF2B5EF4-FFF2-40B4-BE49-F238E27FC236}">
                  <a16:creationId xmlns:a16="http://schemas.microsoft.com/office/drawing/2014/main" id="{60F18F1B-6C7F-C87D-ED00-CD5EC41C0F43}"/>
                </a:ext>
              </a:extLst>
            </p:cNvPr>
            <p:cNvSpPr/>
            <p:nvPr/>
          </p:nvSpPr>
          <p:spPr>
            <a:xfrm>
              <a:off x="7424800" y="2214575"/>
              <a:ext cx="714341" cy="714341"/>
            </a:xfrm>
            <a:custGeom>
              <a:avLst/>
              <a:gdLst/>
              <a:ahLst/>
              <a:cxnLst/>
              <a:rect l="l" t="t" r="r" b="b"/>
              <a:pathLst>
                <a:path w="12159" h="12159" extrusionOk="0">
                  <a:moveTo>
                    <a:pt x="6069" y="0"/>
                  </a:moveTo>
                  <a:cubicBezTo>
                    <a:pt x="2729" y="0"/>
                    <a:pt x="1" y="2729"/>
                    <a:pt x="1" y="6089"/>
                  </a:cubicBezTo>
                  <a:cubicBezTo>
                    <a:pt x="1" y="9429"/>
                    <a:pt x="2729" y="12158"/>
                    <a:pt x="6069" y="12158"/>
                  </a:cubicBezTo>
                  <a:cubicBezTo>
                    <a:pt x="9430" y="12158"/>
                    <a:pt x="12159" y="9429"/>
                    <a:pt x="12159" y="6089"/>
                  </a:cubicBezTo>
                  <a:cubicBezTo>
                    <a:pt x="12159" y="2729"/>
                    <a:pt x="9430" y="0"/>
                    <a:pt x="60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733;p55">
              <a:extLst>
                <a:ext uri="{FF2B5EF4-FFF2-40B4-BE49-F238E27FC236}">
                  <a16:creationId xmlns:a16="http://schemas.microsoft.com/office/drawing/2014/main" id="{6DF05978-F5C4-1D6B-42EF-501444A0CA17}"/>
                </a:ext>
              </a:extLst>
            </p:cNvPr>
            <p:cNvSpPr/>
            <p:nvPr/>
          </p:nvSpPr>
          <p:spPr>
            <a:xfrm>
              <a:off x="7586306" y="2419086"/>
              <a:ext cx="371006" cy="329411"/>
            </a:xfrm>
            <a:custGeom>
              <a:avLst/>
              <a:gdLst/>
              <a:ahLst/>
              <a:cxnLst/>
              <a:rect l="l" t="t" r="r" b="b"/>
              <a:pathLst>
                <a:path w="6315" h="5607" extrusionOk="0">
                  <a:moveTo>
                    <a:pt x="2317" y="0"/>
                  </a:moveTo>
                  <a:cubicBezTo>
                    <a:pt x="2299" y="0"/>
                    <a:pt x="2280" y="1"/>
                    <a:pt x="2261" y="2"/>
                  </a:cubicBezTo>
                  <a:cubicBezTo>
                    <a:pt x="1712" y="22"/>
                    <a:pt x="1284" y="470"/>
                    <a:pt x="1304" y="1040"/>
                  </a:cubicBezTo>
                  <a:cubicBezTo>
                    <a:pt x="1304" y="1407"/>
                    <a:pt x="1488" y="1753"/>
                    <a:pt x="1793" y="1936"/>
                  </a:cubicBezTo>
                  <a:cubicBezTo>
                    <a:pt x="2160" y="2181"/>
                    <a:pt x="2547" y="2425"/>
                    <a:pt x="2893" y="2731"/>
                  </a:cubicBezTo>
                  <a:cubicBezTo>
                    <a:pt x="2465" y="2568"/>
                    <a:pt x="2058" y="2364"/>
                    <a:pt x="1650" y="2140"/>
                  </a:cubicBezTo>
                  <a:cubicBezTo>
                    <a:pt x="1512" y="2061"/>
                    <a:pt x="1350" y="2020"/>
                    <a:pt x="1182" y="2020"/>
                  </a:cubicBezTo>
                  <a:cubicBezTo>
                    <a:pt x="1004" y="2020"/>
                    <a:pt x="820" y="2066"/>
                    <a:pt x="653" y="2160"/>
                  </a:cubicBezTo>
                  <a:cubicBezTo>
                    <a:pt x="184" y="2445"/>
                    <a:pt x="1" y="3036"/>
                    <a:pt x="266" y="3545"/>
                  </a:cubicBezTo>
                  <a:cubicBezTo>
                    <a:pt x="429" y="3891"/>
                    <a:pt x="754" y="4075"/>
                    <a:pt x="1080" y="4115"/>
                  </a:cubicBezTo>
                  <a:cubicBezTo>
                    <a:pt x="938" y="4421"/>
                    <a:pt x="958" y="4808"/>
                    <a:pt x="1162" y="5134"/>
                  </a:cubicBezTo>
                  <a:cubicBezTo>
                    <a:pt x="1348" y="5439"/>
                    <a:pt x="1672" y="5606"/>
                    <a:pt x="2006" y="5606"/>
                  </a:cubicBezTo>
                  <a:cubicBezTo>
                    <a:pt x="2183" y="5606"/>
                    <a:pt x="2363" y="5559"/>
                    <a:pt x="2526" y="5459"/>
                  </a:cubicBezTo>
                  <a:cubicBezTo>
                    <a:pt x="2852" y="5276"/>
                    <a:pt x="3035" y="4930"/>
                    <a:pt x="3035" y="4584"/>
                  </a:cubicBezTo>
                  <a:cubicBezTo>
                    <a:pt x="3056" y="4115"/>
                    <a:pt x="3076" y="3667"/>
                    <a:pt x="3158" y="3219"/>
                  </a:cubicBezTo>
                  <a:cubicBezTo>
                    <a:pt x="3239" y="3667"/>
                    <a:pt x="3280" y="4136"/>
                    <a:pt x="3280" y="4584"/>
                  </a:cubicBezTo>
                  <a:cubicBezTo>
                    <a:pt x="3300" y="4930"/>
                    <a:pt x="3483" y="5276"/>
                    <a:pt x="3789" y="5459"/>
                  </a:cubicBezTo>
                  <a:cubicBezTo>
                    <a:pt x="3959" y="5559"/>
                    <a:pt x="4141" y="5606"/>
                    <a:pt x="4319" y="5606"/>
                  </a:cubicBezTo>
                  <a:cubicBezTo>
                    <a:pt x="4654" y="5606"/>
                    <a:pt x="4974" y="5439"/>
                    <a:pt x="5174" y="5134"/>
                  </a:cubicBezTo>
                  <a:cubicBezTo>
                    <a:pt x="5377" y="4808"/>
                    <a:pt x="5377" y="4421"/>
                    <a:pt x="5235" y="4115"/>
                  </a:cubicBezTo>
                  <a:cubicBezTo>
                    <a:pt x="5581" y="4075"/>
                    <a:pt x="5907" y="3871"/>
                    <a:pt x="6070" y="3545"/>
                  </a:cubicBezTo>
                  <a:cubicBezTo>
                    <a:pt x="6314" y="3036"/>
                    <a:pt x="6131" y="2445"/>
                    <a:pt x="5663" y="2160"/>
                  </a:cubicBezTo>
                  <a:cubicBezTo>
                    <a:pt x="5495" y="2066"/>
                    <a:pt x="5316" y="2020"/>
                    <a:pt x="5141" y="2020"/>
                  </a:cubicBezTo>
                  <a:cubicBezTo>
                    <a:pt x="4975" y="2020"/>
                    <a:pt x="4813" y="2061"/>
                    <a:pt x="4665" y="2140"/>
                  </a:cubicBezTo>
                  <a:cubicBezTo>
                    <a:pt x="4278" y="2364"/>
                    <a:pt x="3870" y="2568"/>
                    <a:pt x="3443" y="2731"/>
                  </a:cubicBezTo>
                  <a:cubicBezTo>
                    <a:pt x="3789" y="2425"/>
                    <a:pt x="4155" y="2181"/>
                    <a:pt x="4542" y="1936"/>
                  </a:cubicBezTo>
                  <a:cubicBezTo>
                    <a:pt x="4828" y="1753"/>
                    <a:pt x="5031" y="1427"/>
                    <a:pt x="5031" y="1040"/>
                  </a:cubicBezTo>
                  <a:cubicBezTo>
                    <a:pt x="5031" y="470"/>
                    <a:pt x="4603" y="22"/>
                    <a:pt x="4054" y="2"/>
                  </a:cubicBezTo>
                  <a:cubicBezTo>
                    <a:pt x="4035" y="1"/>
                    <a:pt x="4017" y="0"/>
                    <a:pt x="3998" y="0"/>
                  </a:cubicBezTo>
                  <a:cubicBezTo>
                    <a:pt x="3654" y="0"/>
                    <a:pt x="3351" y="179"/>
                    <a:pt x="3158" y="450"/>
                  </a:cubicBezTo>
                  <a:cubicBezTo>
                    <a:pt x="2984" y="179"/>
                    <a:pt x="2663" y="0"/>
                    <a:pt x="2317" y="0"/>
                  </a:cubicBezTo>
                  <a:close/>
                </a:path>
              </a:pathLst>
            </a:custGeom>
            <a:solidFill>
              <a:srgbClr val="FAD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734;p55">
              <a:extLst>
                <a:ext uri="{FF2B5EF4-FFF2-40B4-BE49-F238E27FC236}">
                  <a16:creationId xmlns:a16="http://schemas.microsoft.com/office/drawing/2014/main" id="{2AD61785-2E1F-5F34-372B-C336F61CFEA2}"/>
                </a:ext>
              </a:extLst>
            </p:cNvPr>
            <p:cNvSpPr/>
            <p:nvPr/>
          </p:nvSpPr>
          <p:spPr>
            <a:xfrm>
              <a:off x="7600700" y="2419086"/>
              <a:ext cx="370948" cy="329411"/>
            </a:xfrm>
            <a:custGeom>
              <a:avLst/>
              <a:gdLst/>
              <a:ahLst/>
              <a:cxnLst/>
              <a:rect l="l" t="t" r="r" b="b"/>
              <a:pathLst>
                <a:path w="6314" h="5607" extrusionOk="0">
                  <a:moveTo>
                    <a:pt x="2316" y="0"/>
                  </a:moveTo>
                  <a:cubicBezTo>
                    <a:pt x="2298" y="0"/>
                    <a:pt x="2279" y="1"/>
                    <a:pt x="2261" y="2"/>
                  </a:cubicBezTo>
                  <a:cubicBezTo>
                    <a:pt x="1711" y="22"/>
                    <a:pt x="1283" y="470"/>
                    <a:pt x="1304" y="1040"/>
                  </a:cubicBezTo>
                  <a:cubicBezTo>
                    <a:pt x="1304" y="1407"/>
                    <a:pt x="1487" y="1753"/>
                    <a:pt x="1792" y="1936"/>
                  </a:cubicBezTo>
                  <a:cubicBezTo>
                    <a:pt x="2159" y="2181"/>
                    <a:pt x="2546" y="2425"/>
                    <a:pt x="2892" y="2731"/>
                  </a:cubicBezTo>
                  <a:cubicBezTo>
                    <a:pt x="2464" y="2568"/>
                    <a:pt x="2057" y="2364"/>
                    <a:pt x="1650" y="2140"/>
                  </a:cubicBezTo>
                  <a:cubicBezTo>
                    <a:pt x="1512" y="2061"/>
                    <a:pt x="1349" y="2020"/>
                    <a:pt x="1181" y="2020"/>
                  </a:cubicBezTo>
                  <a:cubicBezTo>
                    <a:pt x="1004" y="2020"/>
                    <a:pt x="820" y="2066"/>
                    <a:pt x="652" y="2160"/>
                  </a:cubicBezTo>
                  <a:cubicBezTo>
                    <a:pt x="184" y="2445"/>
                    <a:pt x="0" y="3036"/>
                    <a:pt x="265" y="3545"/>
                  </a:cubicBezTo>
                  <a:cubicBezTo>
                    <a:pt x="428" y="3891"/>
                    <a:pt x="754" y="4075"/>
                    <a:pt x="1080" y="4115"/>
                  </a:cubicBezTo>
                  <a:cubicBezTo>
                    <a:pt x="937" y="4421"/>
                    <a:pt x="957" y="4808"/>
                    <a:pt x="1161" y="5134"/>
                  </a:cubicBezTo>
                  <a:cubicBezTo>
                    <a:pt x="1347" y="5439"/>
                    <a:pt x="1672" y="5606"/>
                    <a:pt x="2005" y="5606"/>
                  </a:cubicBezTo>
                  <a:cubicBezTo>
                    <a:pt x="2183" y="5606"/>
                    <a:pt x="2363" y="5559"/>
                    <a:pt x="2526" y="5459"/>
                  </a:cubicBezTo>
                  <a:cubicBezTo>
                    <a:pt x="2851" y="5276"/>
                    <a:pt x="3035" y="4930"/>
                    <a:pt x="3035" y="4584"/>
                  </a:cubicBezTo>
                  <a:cubicBezTo>
                    <a:pt x="3055" y="4115"/>
                    <a:pt x="3075" y="3667"/>
                    <a:pt x="3157" y="3219"/>
                  </a:cubicBezTo>
                  <a:cubicBezTo>
                    <a:pt x="3238" y="3667"/>
                    <a:pt x="3279" y="4136"/>
                    <a:pt x="3279" y="4584"/>
                  </a:cubicBezTo>
                  <a:cubicBezTo>
                    <a:pt x="3299" y="4930"/>
                    <a:pt x="3483" y="5276"/>
                    <a:pt x="3788" y="5459"/>
                  </a:cubicBezTo>
                  <a:cubicBezTo>
                    <a:pt x="3958" y="5559"/>
                    <a:pt x="4140" y="5606"/>
                    <a:pt x="4319" y="5606"/>
                  </a:cubicBezTo>
                  <a:cubicBezTo>
                    <a:pt x="4653" y="5606"/>
                    <a:pt x="4974" y="5439"/>
                    <a:pt x="5173" y="5134"/>
                  </a:cubicBezTo>
                  <a:cubicBezTo>
                    <a:pt x="5377" y="4808"/>
                    <a:pt x="5377" y="4421"/>
                    <a:pt x="5234" y="4115"/>
                  </a:cubicBezTo>
                  <a:cubicBezTo>
                    <a:pt x="5580" y="4075"/>
                    <a:pt x="5906" y="3871"/>
                    <a:pt x="6069" y="3545"/>
                  </a:cubicBezTo>
                  <a:cubicBezTo>
                    <a:pt x="6314" y="3036"/>
                    <a:pt x="6130" y="2445"/>
                    <a:pt x="5662" y="2160"/>
                  </a:cubicBezTo>
                  <a:cubicBezTo>
                    <a:pt x="5494" y="2066"/>
                    <a:pt x="5316" y="2020"/>
                    <a:pt x="5140" y="2020"/>
                  </a:cubicBezTo>
                  <a:cubicBezTo>
                    <a:pt x="4975" y="2020"/>
                    <a:pt x="4812" y="2061"/>
                    <a:pt x="4664" y="2140"/>
                  </a:cubicBezTo>
                  <a:cubicBezTo>
                    <a:pt x="4277" y="2364"/>
                    <a:pt x="3870" y="2568"/>
                    <a:pt x="3442" y="2731"/>
                  </a:cubicBezTo>
                  <a:cubicBezTo>
                    <a:pt x="3788" y="2425"/>
                    <a:pt x="4155" y="2181"/>
                    <a:pt x="4542" y="1936"/>
                  </a:cubicBezTo>
                  <a:cubicBezTo>
                    <a:pt x="4827" y="1753"/>
                    <a:pt x="5031" y="1427"/>
                    <a:pt x="5031" y="1040"/>
                  </a:cubicBezTo>
                  <a:cubicBezTo>
                    <a:pt x="5031" y="470"/>
                    <a:pt x="4603" y="22"/>
                    <a:pt x="4053" y="2"/>
                  </a:cubicBezTo>
                  <a:cubicBezTo>
                    <a:pt x="4034" y="1"/>
                    <a:pt x="4016" y="0"/>
                    <a:pt x="3998" y="0"/>
                  </a:cubicBezTo>
                  <a:cubicBezTo>
                    <a:pt x="3654" y="0"/>
                    <a:pt x="3350" y="179"/>
                    <a:pt x="3157" y="450"/>
                  </a:cubicBezTo>
                  <a:cubicBezTo>
                    <a:pt x="2983" y="179"/>
                    <a:pt x="2662" y="0"/>
                    <a:pt x="2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735;p55">
              <a:extLst>
                <a:ext uri="{FF2B5EF4-FFF2-40B4-BE49-F238E27FC236}">
                  <a16:creationId xmlns:a16="http://schemas.microsoft.com/office/drawing/2014/main" id="{2C37F1C4-FE8F-38FE-CCE1-3FD6B7FDB8DC}"/>
                </a:ext>
              </a:extLst>
            </p:cNvPr>
            <p:cNvSpPr/>
            <p:nvPr/>
          </p:nvSpPr>
          <p:spPr>
            <a:xfrm>
              <a:off x="7424800" y="2298295"/>
              <a:ext cx="694014" cy="630622"/>
            </a:xfrm>
            <a:custGeom>
              <a:avLst/>
              <a:gdLst/>
              <a:ahLst/>
              <a:cxnLst/>
              <a:rect l="l" t="t" r="r" b="b"/>
              <a:pathLst>
                <a:path w="11813" h="10734" extrusionOk="0">
                  <a:moveTo>
                    <a:pt x="2180" y="1"/>
                  </a:moveTo>
                  <a:lnTo>
                    <a:pt x="2180" y="1"/>
                  </a:lnTo>
                  <a:cubicBezTo>
                    <a:pt x="856" y="1121"/>
                    <a:pt x="1" y="2791"/>
                    <a:pt x="1" y="4664"/>
                  </a:cubicBezTo>
                  <a:cubicBezTo>
                    <a:pt x="1" y="8025"/>
                    <a:pt x="2729" y="10733"/>
                    <a:pt x="6090" y="10733"/>
                  </a:cubicBezTo>
                  <a:cubicBezTo>
                    <a:pt x="8737" y="10733"/>
                    <a:pt x="10978" y="9043"/>
                    <a:pt x="11813" y="6660"/>
                  </a:cubicBezTo>
                  <a:lnTo>
                    <a:pt x="11813" y="6660"/>
                  </a:lnTo>
                  <a:cubicBezTo>
                    <a:pt x="10754" y="7556"/>
                    <a:pt x="9409" y="8086"/>
                    <a:pt x="7923" y="8086"/>
                  </a:cubicBezTo>
                  <a:lnTo>
                    <a:pt x="7902" y="8086"/>
                  </a:lnTo>
                  <a:cubicBezTo>
                    <a:pt x="4562" y="8086"/>
                    <a:pt x="1833" y="5377"/>
                    <a:pt x="1833" y="2017"/>
                  </a:cubicBezTo>
                  <a:cubicBezTo>
                    <a:pt x="1833" y="1304"/>
                    <a:pt x="1956" y="632"/>
                    <a:pt x="2180" y="1"/>
                  </a:cubicBezTo>
                  <a:close/>
                </a:path>
              </a:pathLst>
            </a:custGeom>
            <a:solidFill>
              <a:srgbClr val="EB6553">
                <a:alpha val="522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736;p55">
              <a:extLst>
                <a:ext uri="{FF2B5EF4-FFF2-40B4-BE49-F238E27FC236}">
                  <a16:creationId xmlns:a16="http://schemas.microsoft.com/office/drawing/2014/main" id="{6B8C0A9F-D85D-9590-10B6-70332937A4FA}"/>
                </a:ext>
              </a:extLst>
            </p:cNvPr>
            <p:cNvSpPr/>
            <p:nvPr/>
          </p:nvSpPr>
          <p:spPr>
            <a:xfrm>
              <a:off x="7469098" y="2258814"/>
              <a:ext cx="625805" cy="627039"/>
            </a:xfrm>
            <a:custGeom>
              <a:avLst/>
              <a:gdLst/>
              <a:ahLst/>
              <a:cxnLst/>
              <a:rect l="l" t="t" r="r" b="b"/>
              <a:pathLst>
                <a:path w="10652" h="10673" extrusionOk="0">
                  <a:moveTo>
                    <a:pt x="5315" y="265"/>
                  </a:moveTo>
                  <a:cubicBezTo>
                    <a:pt x="8126" y="265"/>
                    <a:pt x="10387" y="2546"/>
                    <a:pt x="10387" y="5336"/>
                  </a:cubicBezTo>
                  <a:cubicBezTo>
                    <a:pt x="10387" y="8126"/>
                    <a:pt x="8126" y="10407"/>
                    <a:pt x="5315" y="10407"/>
                  </a:cubicBezTo>
                  <a:cubicBezTo>
                    <a:pt x="2525" y="10407"/>
                    <a:pt x="265" y="8126"/>
                    <a:pt x="265" y="5336"/>
                  </a:cubicBezTo>
                  <a:cubicBezTo>
                    <a:pt x="265" y="2546"/>
                    <a:pt x="2525" y="265"/>
                    <a:pt x="5315" y="265"/>
                  </a:cubicBezTo>
                  <a:close/>
                  <a:moveTo>
                    <a:pt x="5315" y="1"/>
                  </a:moveTo>
                  <a:cubicBezTo>
                    <a:pt x="2383" y="1"/>
                    <a:pt x="0" y="2383"/>
                    <a:pt x="0" y="5336"/>
                  </a:cubicBezTo>
                  <a:cubicBezTo>
                    <a:pt x="0" y="8269"/>
                    <a:pt x="2383" y="10672"/>
                    <a:pt x="5315" y="10672"/>
                  </a:cubicBezTo>
                  <a:cubicBezTo>
                    <a:pt x="8268" y="10672"/>
                    <a:pt x="10651" y="8269"/>
                    <a:pt x="10651" y="5336"/>
                  </a:cubicBezTo>
                  <a:cubicBezTo>
                    <a:pt x="10651" y="2383"/>
                    <a:pt x="8268" y="1"/>
                    <a:pt x="53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TextBox 32">
            <a:extLst>
              <a:ext uri="{FF2B5EF4-FFF2-40B4-BE49-F238E27FC236}">
                <a16:creationId xmlns:a16="http://schemas.microsoft.com/office/drawing/2014/main" id="{20EE9AB3-2F96-80FE-4C14-C578107178EA}"/>
              </a:ext>
            </a:extLst>
          </p:cNvPr>
          <p:cNvSpPr txBox="1"/>
          <p:nvPr/>
        </p:nvSpPr>
        <p:spPr>
          <a:xfrm>
            <a:off x="1543262" y="175768"/>
            <a:ext cx="1912575" cy="584775"/>
          </a:xfrm>
          <a:prstGeom prst="rect">
            <a:avLst/>
          </a:prstGeom>
          <a:noFill/>
        </p:spPr>
        <p:txBody>
          <a:bodyPr wrap="square">
            <a:spAutoFit/>
          </a:bodyPr>
          <a:lstStyle/>
          <a:p>
            <a:r>
              <a:rPr kumimoji="0" lang="vi-VN" altLang="zh-CN" sz="3200" b="1" i="1" u="none" strike="noStrike" kern="1200" cap="none" spc="0" normalizeH="0" baseline="0" noProof="0">
                <a:ln>
                  <a:noFill/>
                </a:ln>
                <a:effectLst/>
                <a:uLnTx/>
                <a:uFillTx/>
                <a:latin typeface="Arial" panose="020B0604020202020204" pitchFamily="34" charset="0"/>
                <a:ea typeface="字体管家棉花糖" panose="00020600040101010101" charset="-122"/>
                <a:cs typeface="Arial" panose="020B0604020202020204" pitchFamily="34" charset="0"/>
              </a:rPr>
              <a:t>công an, </a:t>
            </a:r>
            <a:endParaRPr lang="en-US"/>
          </a:p>
        </p:txBody>
      </p:sp>
      <p:sp>
        <p:nvSpPr>
          <p:cNvPr id="35" name="TextBox 34">
            <a:extLst>
              <a:ext uri="{FF2B5EF4-FFF2-40B4-BE49-F238E27FC236}">
                <a16:creationId xmlns:a16="http://schemas.microsoft.com/office/drawing/2014/main" id="{C9AB1813-363E-3FEF-746A-A2D369EB0D14}"/>
              </a:ext>
            </a:extLst>
          </p:cNvPr>
          <p:cNvSpPr txBox="1"/>
          <p:nvPr/>
        </p:nvSpPr>
        <p:spPr>
          <a:xfrm>
            <a:off x="3343230" y="175768"/>
            <a:ext cx="3301480" cy="584775"/>
          </a:xfrm>
          <a:prstGeom prst="rect">
            <a:avLst/>
          </a:prstGeom>
          <a:noFill/>
        </p:spPr>
        <p:txBody>
          <a:bodyPr wrap="square">
            <a:spAutoFit/>
          </a:bodyPr>
          <a:lstStyle/>
          <a:p>
            <a:r>
              <a:rPr kumimoji="0" lang="vi-VN" altLang="zh-CN" sz="3200" b="1" i="1" u="none" strike="noStrike" kern="1200" cap="none" spc="0" normalizeH="0" baseline="0" noProof="0">
                <a:ln>
                  <a:noFill/>
                </a:ln>
                <a:effectLst/>
                <a:uLnTx/>
                <a:uFillTx/>
                <a:latin typeface="Arial" panose="020B0604020202020204" pitchFamily="34" charset="0"/>
                <a:ea typeface="字体管家棉花糖" panose="00020600040101010101" charset="-122"/>
                <a:cs typeface="Arial" panose="020B0604020202020204" pitchFamily="34" charset="0"/>
              </a:rPr>
              <a:t>đồn biên phòng, </a:t>
            </a:r>
            <a:endParaRPr lang="en-US"/>
          </a:p>
        </p:txBody>
      </p:sp>
      <p:sp>
        <p:nvSpPr>
          <p:cNvPr id="37" name="TextBox 36">
            <a:extLst>
              <a:ext uri="{FF2B5EF4-FFF2-40B4-BE49-F238E27FC236}">
                <a16:creationId xmlns:a16="http://schemas.microsoft.com/office/drawing/2014/main" id="{17BA2E08-3510-0DD3-9C25-B56AB06948D1}"/>
              </a:ext>
            </a:extLst>
          </p:cNvPr>
          <p:cNvSpPr txBox="1"/>
          <p:nvPr/>
        </p:nvSpPr>
        <p:spPr>
          <a:xfrm>
            <a:off x="6629349" y="175768"/>
            <a:ext cx="1481137" cy="584775"/>
          </a:xfrm>
          <a:prstGeom prst="rect">
            <a:avLst/>
          </a:prstGeom>
          <a:noFill/>
        </p:spPr>
        <p:txBody>
          <a:bodyPr wrap="square">
            <a:spAutoFit/>
          </a:bodyPr>
          <a:lstStyle/>
          <a:p>
            <a:r>
              <a:rPr kumimoji="0" lang="vi-VN" altLang="zh-CN" sz="3200" b="1" i="1" u="none" strike="noStrike" kern="1200" cap="none" spc="0" normalizeH="0" baseline="0" noProof="0">
                <a:ln>
                  <a:noFill/>
                </a:ln>
                <a:effectLst/>
                <a:uLnTx/>
                <a:uFillTx/>
                <a:latin typeface="Arial" panose="020B0604020202020204" pitchFamily="34" charset="0"/>
                <a:ea typeface="字体管家棉花糖" panose="00020600040101010101" charset="-122"/>
                <a:cs typeface="Arial" panose="020B0604020202020204" pitchFamily="34" charset="0"/>
              </a:rPr>
              <a:t>tòa án, </a:t>
            </a:r>
            <a:endParaRPr lang="en-US"/>
          </a:p>
        </p:txBody>
      </p:sp>
      <p:sp>
        <p:nvSpPr>
          <p:cNvPr id="43" name="TextBox 42">
            <a:extLst>
              <a:ext uri="{FF2B5EF4-FFF2-40B4-BE49-F238E27FC236}">
                <a16:creationId xmlns:a16="http://schemas.microsoft.com/office/drawing/2014/main" id="{A7F4043E-4513-F202-377F-12ECF7C3D74F}"/>
              </a:ext>
            </a:extLst>
          </p:cNvPr>
          <p:cNvSpPr txBox="1"/>
          <p:nvPr/>
        </p:nvSpPr>
        <p:spPr>
          <a:xfrm>
            <a:off x="8092104" y="175768"/>
            <a:ext cx="1465776" cy="584775"/>
          </a:xfrm>
          <a:prstGeom prst="rect">
            <a:avLst/>
          </a:prstGeom>
          <a:noFill/>
        </p:spPr>
        <p:txBody>
          <a:bodyPr wrap="square">
            <a:spAutoFit/>
          </a:bodyPr>
          <a:lstStyle/>
          <a:p>
            <a:r>
              <a:rPr kumimoji="0" lang="vi-VN" altLang="zh-CN" sz="3200" b="1" i="1" u="none" strike="noStrike" kern="1200" cap="none" spc="0" normalizeH="0" baseline="0" noProof="0">
                <a:ln>
                  <a:noFill/>
                </a:ln>
                <a:effectLst/>
                <a:uLnTx/>
                <a:uFillTx/>
                <a:latin typeface="Arial" panose="020B0604020202020204" pitchFamily="34" charset="0"/>
                <a:ea typeface="字体管家棉花糖" panose="00020600040101010101" charset="-122"/>
                <a:cs typeface="Arial" panose="020B0604020202020204" pitchFamily="34" charset="0"/>
              </a:rPr>
              <a:t>xét xử, </a:t>
            </a:r>
            <a:endParaRPr lang="en-US"/>
          </a:p>
        </p:txBody>
      </p:sp>
      <p:sp>
        <p:nvSpPr>
          <p:cNvPr id="47" name="TextBox 46">
            <a:extLst>
              <a:ext uri="{FF2B5EF4-FFF2-40B4-BE49-F238E27FC236}">
                <a16:creationId xmlns:a16="http://schemas.microsoft.com/office/drawing/2014/main" id="{8586E62F-E4F1-EE7B-CF7B-68AB4E422C54}"/>
              </a:ext>
            </a:extLst>
          </p:cNvPr>
          <p:cNvSpPr txBox="1"/>
          <p:nvPr/>
        </p:nvSpPr>
        <p:spPr>
          <a:xfrm>
            <a:off x="9557880" y="175768"/>
            <a:ext cx="2302620" cy="584775"/>
          </a:xfrm>
          <a:prstGeom prst="rect">
            <a:avLst/>
          </a:prstGeom>
          <a:noFill/>
        </p:spPr>
        <p:txBody>
          <a:bodyPr wrap="square">
            <a:spAutoFit/>
          </a:bodyPr>
          <a:lstStyle/>
          <a:p>
            <a:r>
              <a:rPr kumimoji="0" lang="vi-VN" altLang="zh-CN" sz="3200" b="1" i="1" u="none" strike="noStrike" kern="1200" cap="none" spc="0" normalizeH="0" baseline="0" noProof="0">
                <a:ln>
                  <a:noFill/>
                </a:ln>
                <a:effectLst/>
                <a:uLnTx/>
                <a:uFillTx/>
                <a:latin typeface="Arial" panose="020B0604020202020204" pitchFamily="34" charset="0"/>
                <a:ea typeface="字体管家棉花糖" panose="00020600040101010101" charset="-122"/>
                <a:cs typeface="Arial" panose="020B0604020202020204" pitchFamily="34" charset="0"/>
              </a:rPr>
              <a:t>bảo mật, </a:t>
            </a:r>
            <a:endParaRPr lang="en-US"/>
          </a:p>
        </p:txBody>
      </p:sp>
      <p:sp>
        <p:nvSpPr>
          <p:cNvPr id="49" name="TextBox 48">
            <a:extLst>
              <a:ext uri="{FF2B5EF4-FFF2-40B4-BE49-F238E27FC236}">
                <a16:creationId xmlns:a16="http://schemas.microsoft.com/office/drawing/2014/main" id="{03352A41-F12A-470A-6B99-AEB9F95E40B7}"/>
              </a:ext>
            </a:extLst>
          </p:cNvPr>
          <p:cNvSpPr txBox="1"/>
          <p:nvPr/>
        </p:nvSpPr>
        <p:spPr>
          <a:xfrm>
            <a:off x="1318218" y="661497"/>
            <a:ext cx="2181802" cy="584775"/>
          </a:xfrm>
          <a:prstGeom prst="rect">
            <a:avLst/>
          </a:prstGeom>
          <a:noFill/>
        </p:spPr>
        <p:txBody>
          <a:bodyPr wrap="square">
            <a:spAutoFit/>
          </a:bodyPr>
          <a:lstStyle/>
          <a:p>
            <a:r>
              <a:rPr kumimoji="0" lang="vi-VN" altLang="zh-CN" sz="3200" b="1" i="1" u="none" strike="noStrike" kern="1200" cap="none" spc="0" normalizeH="0" baseline="0" noProof="0">
                <a:ln>
                  <a:noFill/>
                </a:ln>
                <a:effectLst/>
                <a:uLnTx/>
                <a:uFillTx/>
                <a:latin typeface="Arial" panose="020B0604020202020204" pitchFamily="34" charset="0"/>
                <a:ea typeface="字体管家棉花糖" panose="00020600040101010101" charset="-122"/>
                <a:cs typeface="Arial" panose="020B0604020202020204" pitchFamily="34" charset="0"/>
              </a:rPr>
              <a:t>cảnh giác, </a:t>
            </a:r>
            <a:endParaRPr lang="en-US"/>
          </a:p>
        </p:txBody>
      </p:sp>
      <p:sp>
        <p:nvSpPr>
          <p:cNvPr id="51" name="TextBox 50">
            <a:extLst>
              <a:ext uri="{FF2B5EF4-FFF2-40B4-BE49-F238E27FC236}">
                <a16:creationId xmlns:a16="http://schemas.microsoft.com/office/drawing/2014/main" id="{C46DE284-8330-8ED9-C238-FB023662D4B5}"/>
              </a:ext>
            </a:extLst>
          </p:cNvPr>
          <p:cNvSpPr txBox="1"/>
          <p:nvPr/>
        </p:nvSpPr>
        <p:spPr>
          <a:xfrm>
            <a:off x="3357939" y="661497"/>
            <a:ext cx="3580572" cy="584775"/>
          </a:xfrm>
          <a:prstGeom prst="rect">
            <a:avLst/>
          </a:prstGeom>
          <a:noFill/>
        </p:spPr>
        <p:txBody>
          <a:bodyPr wrap="square">
            <a:spAutoFit/>
          </a:bodyPr>
          <a:lstStyle/>
          <a:p>
            <a:r>
              <a:rPr kumimoji="0" lang="vi-VN" altLang="zh-CN" sz="3200" b="1" i="1" u="none" strike="noStrike" kern="1200" cap="none" spc="0" normalizeH="0" baseline="0" noProof="0">
                <a:ln>
                  <a:noFill/>
                </a:ln>
                <a:effectLst/>
                <a:uLnTx/>
                <a:uFillTx/>
                <a:latin typeface="Arial" panose="020B0604020202020204" pitchFamily="34" charset="0"/>
                <a:ea typeface="字体管家棉花糖" panose="00020600040101010101" charset="-122"/>
                <a:cs typeface="Arial" panose="020B0604020202020204" pitchFamily="34" charset="0"/>
              </a:rPr>
              <a:t>cơ quan an ninh, </a:t>
            </a:r>
            <a:endParaRPr lang="en-US"/>
          </a:p>
        </p:txBody>
      </p:sp>
      <p:sp>
        <p:nvSpPr>
          <p:cNvPr id="53" name="TextBox 52">
            <a:extLst>
              <a:ext uri="{FF2B5EF4-FFF2-40B4-BE49-F238E27FC236}">
                <a16:creationId xmlns:a16="http://schemas.microsoft.com/office/drawing/2014/main" id="{0475F5BD-A57C-673D-5574-4AD2480091EF}"/>
              </a:ext>
            </a:extLst>
          </p:cNvPr>
          <p:cNvSpPr txBox="1"/>
          <p:nvPr/>
        </p:nvSpPr>
        <p:spPr>
          <a:xfrm>
            <a:off x="6720004" y="661497"/>
            <a:ext cx="2268679" cy="584775"/>
          </a:xfrm>
          <a:prstGeom prst="rect">
            <a:avLst/>
          </a:prstGeom>
          <a:noFill/>
        </p:spPr>
        <p:txBody>
          <a:bodyPr wrap="square">
            <a:spAutoFit/>
          </a:bodyPr>
          <a:lstStyle/>
          <a:p>
            <a:r>
              <a:rPr kumimoji="0" lang="vi-VN" altLang="zh-CN" sz="3200" b="1" i="1" u="none" strike="noStrike" kern="1200" cap="none" spc="0" normalizeH="0" baseline="0" noProof="0">
                <a:ln>
                  <a:noFill/>
                </a:ln>
                <a:effectLst/>
                <a:uLnTx/>
                <a:uFillTx/>
                <a:latin typeface="Arial" panose="020B0604020202020204" pitchFamily="34" charset="0"/>
                <a:ea typeface="字体管家棉花糖" panose="00020600040101010101" charset="-122"/>
                <a:cs typeface="Arial" panose="020B0604020202020204" pitchFamily="34" charset="0"/>
              </a:rPr>
              <a:t>giữ bí mật, </a:t>
            </a:r>
            <a:endParaRPr lang="en-US"/>
          </a:p>
        </p:txBody>
      </p:sp>
      <p:sp>
        <p:nvSpPr>
          <p:cNvPr id="59" name="TextBox 58">
            <a:extLst>
              <a:ext uri="{FF2B5EF4-FFF2-40B4-BE49-F238E27FC236}">
                <a16:creationId xmlns:a16="http://schemas.microsoft.com/office/drawing/2014/main" id="{2A411780-9C60-3BB5-694B-627060CA98C0}"/>
              </a:ext>
            </a:extLst>
          </p:cNvPr>
          <p:cNvSpPr txBox="1"/>
          <p:nvPr/>
        </p:nvSpPr>
        <p:spPr>
          <a:xfrm>
            <a:off x="8270747" y="661497"/>
            <a:ext cx="38421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1" u="none" strike="noStrike" kern="1200" cap="none" spc="0" normalizeH="0" baseline="0" noProof="0">
                <a:ln>
                  <a:noFill/>
                </a:ln>
                <a:effectLst/>
                <a:uLnTx/>
                <a:uFillTx/>
                <a:latin typeface="Arial" panose="020B0604020202020204" pitchFamily="34" charset="0"/>
                <a:ea typeface="字体管家棉花糖" panose="00020600040101010101" charset="-122"/>
                <a:cs typeface="Arial" panose="020B0604020202020204" pitchFamily="34" charset="0"/>
              </a:rPr>
              <a:t>thẩm phán.</a:t>
            </a:r>
          </a:p>
        </p:txBody>
      </p:sp>
      <p:sp>
        <p:nvSpPr>
          <p:cNvPr id="62" name="TextBox 61">
            <a:extLst>
              <a:ext uri="{FF2B5EF4-FFF2-40B4-BE49-F238E27FC236}">
                <a16:creationId xmlns:a16="http://schemas.microsoft.com/office/drawing/2014/main" id="{46B7E2A2-0738-685E-C447-7D3C6E50EA7E}"/>
              </a:ext>
            </a:extLst>
          </p:cNvPr>
          <p:cNvSpPr txBox="1"/>
          <p:nvPr/>
        </p:nvSpPr>
        <p:spPr>
          <a:xfrm>
            <a:off x="6155714" y="1884655"/>
            <a:ext cx="4931834"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42613"/>
                </a:solidFill>
                <a:effectLst/>
                <a:uLnTx/>
                <a:uFillTx/>
                <a:latin typeface="Arial" panose="020B0604020202020204" pitchFamily="34" charset="0"/>
                <a:ea typeface="+mn-ea"/>
                <a:cs typeface="Arial" panose="020B0604020202020204" pitchFamily="34" charset="0"/>
              </a:rPr>
              <a:t>Từ chỉ hoạt động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42613"/>
                </a:solidFill>
                <a:effectLst/>
                <a:uLnTx/>
                <a:uFillTx/>
                <a:latin typeface="Arial" panose="020B0604020202020204" pitchFamily="34" charset="0"/>
                <a:ea typeface="+mn-ea"/>
                <a:cs typeface="Arial" panose="020B0604020202020204" pitchFamily="34" charset="0"/>
              </a:rPr>
              <a:t> bảo vệ trật tự an ninh hoặc yêu cầu của việc bảo vệ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42613"/>
                </a:solidFill>
                <a:effectLst/>
                <a:uLnTx/>
                <a:uFillTx/>
                <a:latin typeface="Arial" panose="020B0604020202020204" pitchFamily="34" charset="0"/>
                <a:ea typeface="+mn-ea"/>
                <a:cs typeface="Arial" panose="020B0604020202020204" pitchFamily="34" charset="0"/>
              </a:rPr>
              <a:t>trật tự, an ninh.</a:t>
            </a:r>
            <a:endParaRPr kumimoji="0" lang="en-US" sz="2800" b="0" i="0" u="none" strike="noStrike" kern="1200" cap="none" spc="0" normalizeH="0" baseline="0" noProof="0" dirty="0">
              <a:ln>
                <a:noFill/>
              </a:ln>
              <a:solidFill>
                <a:srgbClr val="04261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6492953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08333E-6 2.96296E-6 L 2.08333E-6 0.00023 C 0.00195 0.01111 0.00508 0.02245 0.00612 0.03449 C 0.00742 0.04699 0.0069 0.05995 0.00729 0.07245 C 0.00755 0.10578 0.00781 0.13912 0.00807 0.17245 C 0.00781 0.1875 0.00651 0.20185 0.00729 0.2169 C 0.0082 0.24514 0.01653 0.29722 0.02005 0.32291 C 0.02031 0.33796 0.02096 0.35324 0.02083 0.36875 C 0.0207 0.38356 0.01953 0.39884 0.01901 0.41389 C 0.01875 0.425 0.01862 0.43634 0.01823 0.44768 C 0.01901 0.46412 0.01901 0.48125 0.02083 0.49768 C 0.02161 0.50301 0.02148 0.50949 0.02291 0.51458 C 0.02461 0.52106 0.03867 0.52731 0.03932 0.52777 C 0.04414 0.53171 0.04857 0.53703 0.05299 0.54166 C 0.05403 0.54259 0.05482 0.54375 0.05586 0.54467 C 0.05872 0.54745 0.06185 0.55069 0.06497 0.55231 C 0.06601 0.55277 0.06745 0.55231 0.06771 0.55347 C 0.06849 0.5574 0.06771 0.5618 0.06771 0.56643 " pathEditMode="relative" rAng="0" ptsTypes="AAAAAAAAAAAAAAAAAA">
                                      <p:cBhvr>
                                        <p:cTn id="6" dur="2000" fill="hold"/>
                                        <p:tgtEl>
                                          <p:spTgt spid="33"/>
                                        </p:tgtEl>
                                        <p:attrNameLst>
                                          <p:attrName>ppt_x</p:attrName>
                                          <p:attrName>ppt_y</p:attrName>
                                        </p:attrNameLst>
                                      </p:cBhvr>
                                      <p:rCtr x="3398" y="2831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0026 2.96296E-6 L 0.00026 2.96296E-6 C 0.00065 0.00162 0.00442 0.02338 0.00494 0.02893 C 0.01002 0.08379 0.00924 0.07361 0.01119 0.11967 C 0.01171 0.1669 0.01315 0.21643 0.01119 0.26319 C 0.00976 0.29953 0.00533 0.34699 0.00104 0.38264 C -0.00365 0.42152 -0.00612 0.43796 -0.01459 0.47338 C -0.02279 0.50926 -0.02995 0.54537 -0.04258 0.57546 C -0.0474 0.58703 -0.05118 0.60023 -0.05756 0.60717 C -0.05925 0.60879 -0.06055 0.61111 -0.06224 0.61157 C -0.07058 0.61365 -0.07904 0.61296 -0.08737 0.61342 C -0.09284 0.61435 -0.09857 0.61319 -0.10378 0.61666 C -0.10534 0.61759 -0.10521 0.62291 -0.10612 0.62569 C -0.10704 0.62916 -0.10808 0.63264 -0.10925 0.63541 C -0.11342 0.64537 -0.11185 0.64213 -0.11693 0.64467 C -0.11784 0.64514 -0.11862 0.6456 -0.11928 0.64699 C -0.12592 0.64305 -0.12396 0.64606 -0.12618 0.64166 " pathEditMode="relative" rAng="0" ptsTypes="AAAAAAAAAAAAAAAAA">
                                      <p:cBhvr>
                                        <p:cTn id="10" dur="2000" fill="hold"/>
                                        <p:tgtEl>
                                          <p:spTgt spid="35"/>
                                        </p:tgtEl>
                                        <p:attrNameLst>
                                          <p:attrName>ppt_x</p:attrName>
                                          <p:attrName>ppt_y</p:attrName>
                                        </p:attrNameLst>
                                      </p:cBhvr>
                                      <p:rCtr x="-5729" y="32338"/>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2.91667E-6 2.96296E-6 L 2.91667E-6 2.96296E-6 C -0.00209 0.00764 -0.00378 0.01597 -0.00573 0.0243 C -0.01628 0.06365 -0.03815 0.1243 -0.0474 0.15162 C -0.06042 0.1912 -0.07396 0.23657 -0.08334 0.2787 C -0.09505 0.33194 -0.08802 0.32361 -0.09597 0.37546 C -0.10183 0.41389 -0.10873 0.45115 -0.11862 0.4868 C -0.13646 0.55139 -0.13802 0.54583 -0.17344 0.61389 C -0.18151 0.62963 -0.19532 0.65115 -0.20547 0.66227 C -0.22279 0.68148 -0.21966 0.67407 -0.23451 0.68565 C -0.23841 0.68865 -0.24219 0.69305 -0.24623 0.69583 C -0.25104 0.69953 -0.25313 0.69838 -0.25795 0.70046 C -0.26016 0.70115 -0.26211 0.70231 -0.26433 0.70301 L -0.27149 0.70625 C -0.27253 0.70671 -0.27331 0.70717 -0.27448 0.70764 C -0.28073 0.70972 -0.28477 0.70972 -0.29154 0.71111 C -0.30235 0.70995 -0.31315 0.71111 -0.32383 0.70902 C -0.32526 0.70879 -0.32526 0.70532 -0.32526 0.70301 " pathEditMode="relative" rAng="0" ptsTypes="AAAAAAAAAAAAAAAAAA">
                                      <p:cBhvr>
                                        <p:cTn id="14" dur="2000" fill="hold"/>
                                        <p:tgtEl>
                                          <p:spTgt spid="37"/>
                                        </p:tgtEl>
                                        <p:attrNameLst>
                                          <p:attrName>ppt_x</p:attrName>
                                          <p:attrName>ppt_y</p:attrName>
                                        </p:attrNameLst>
                                      </p:cBhvr>
                                      <p:rCtr x="-16263" y="35556"/>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0326 2.96296E-6 L -0.00326 0.00023 C -0.00235 0.02361 -0.00274 0.03565 0.00065 0.05856 C 0.0026 0.07268 0.00521 0.08634 0.00755 0.1 C 0.01015 0.15995 0.01094 0.21967 0.01549 0.27986 C 0.01771 0.3081 0.02956 0.36713 0.03568 0.40069 C 0.03711 0.42083 0.03893 0.43495 0.03568 0.45671 C 0.03515 0.46018 0.0319 0.46319 0.03034 0.4669 C 0.02799 0.47176 0.02565 0.47639 0.02357 0.48171 C 0.01706 0.49745 0.02044 0.49398 0.01289 0.50671 C 0.00026 0.52801 0.01172 0.50555 -0.00052 0.5287 C -0.00169 0.53078 -0.00274 0.5324 -0.00326 0.53449 C -0.00391 0.53634 -0.00443 0.53842 -0.00469 0.54051 C -0.00534 0.54352 -0.00586 0.5493 -0.00586 0.54977 " pathEditMode="relative" rAng="0" ptsTypes="AAAAAAAAAAAAAA">
                                      <p:cBhvr>
                                        <p:cTn id="18" dur="2000" fill="hold"/>
                                        <p:tgtEl>
                                          <p:spTgt spid="43"/>
                                        </p:tgtEl>
                                        <p:attrNameLst>
                                          <p:attrName>ppt_x</p:attrName>
                                          <p:attrName>ppt_y</p:attrName>
                                        </p:attrNameLst>
                                      </p:cBhvr>
                                      <p:rCtr x="1901" y="27477"/>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4.58333E-6 2.96296E-6 L 4.58333E-6 2.96296E-6 C -0.00144 0.00856 -0.00222 0.0199 -0.00365 0.02731 C -0.00612 0.04004 -0.00912 0.04953 -0.01211 0.05879 C -0.02214 0.09259 -0.03321 0.11643 -0.04193 0.16227 C -0.10274 0.49259 -0.03529 0.17801 -0.09193 0.44259 C -0.09545 0.45833 -0.09896 0.47361 -0.10248 0.4875 C -0.10886 0.5118 -0.11576 0.53264 -0.12149 0.56065 L -0.12917 0.59884 C -0.12969 0.60185 -0.12995 0.60648 -0.13073 0.6074 C -0.1336 0.61065 -0.13099 0.60787 -0.13529 0.61088 L -0.14024 0.61435 C -0.14128 0.61551 -0.14284 0.61713 -0.14375 0.62083 C -0.14415 0.62268 -0.14454 0.62523 -0.14493 0.62754 C -0.14519 0.63588 -0.14519 0.63171 -0.14519 0.64004 " pathEditMode="relative" rAng="0" ptsTypes="AAAAAAAAAAAAAAA">
                                      <p:cBhvr>
                                        <p:cTn id="22" dur="2000" fill="hold"/>
                                        <p:tgtEl>
                                          <p:spTgt spid="47"/>
                                        </p:tgtEl>
                                        <p:attrNameLst>
                                          <p:attrName>ppt_x</p:attrName>
                                          <p:attrName>ppt_y</p:attrName>
                                        </p:attrNameLst>
                                      </p:cBhvr>
                                      <p:rCtr x="-7266" y="31991"/>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3.95833E-6 -3.7037E-7 L 3.95833E-6 0.00023 C 0.01237 0.00556 0.02513 0.00833 0.03711 0.01782 C 0.05156 0.02986 0.06484 0.04699 0.07838 0.06319 L 0.27044 0.29282 C 0.29323 0.31991 0.31731 0.34097 0.33997 0.36806 C 0.37317 0.4088 0.38645 0.42083 0.4177 0.48912 C 0.42265 0.49954 0.42773 0.51019 0.43242 0.52107 C 0.43711 0.53194 0.4401 0.54699 0.44622 0.55463 C 0.46119 0.57361 0.49479 0.59977 0.49479 0.6 C 0.49791 0.60787 0.50039 0.61644 0.50442 0.62292 C 0.50625 0.62616 0.50781 0.62986 0.51015 0.63171 C 0.51523 0.63588 0.5263 0.64005 0.5263 0.64051 C 0.52656 0.64213 0.52643 0.64514 0.52708 0.64676 C 0.5276 0.64838 0.52864 0.64861 0.52955 0.65 C 0.5302 0.65162 0.5306 0.65347 0.53112 0.65486 C 0.53229 0.66065 0.53086 0.66042 0.53294 0.66042 " pathEditMode="relative" rAng="0" ptsTypes="AAAAAAAAAAAAAAAAA">
                                      <p:cBhvr>
                                        <p:cTn id="26" dur="2000" fill="hold"/>
                                        <p:tgtEl>
                                          <p:spTgt spid="49"/>
                                        </p:tgtEl>
                                        <p:attrNameLst>
                                          <p:attrName>ppt_x</p:attrName>
                                          <p:attrName>ppt_y</p:attrName>
                                        </p:attrNameLst>
                                      </p:cBhvr>
                                      <p:rCtr x="26641" y="33009"/>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4.375E-6 -3.7037E-7 L 4.375E-6 -3.7037E-7 C 0.00247 0.10625 -0.00105 -0.04768 0.00156 0.22107 C 0.00169 0.2419 0.0026 0.26273 0.00325 0.28357 C 0.0026 0.31782 0.00286 0.35232 0.00156 0.38657 C -0.00026 0.43009 -0.00508 0.45417 -0.01446 0.49583 C -0.01758 0.50926 -0.02852 0.5463 -0.03373 0.55857 C -0.04011 0.57245 -0.04753 0.58519 -0.05456 0.59838 C -0.07019 0.62847 -0.05912 0.60903 -0.07123 0.62778 C -0.07409 0.63194 -0.07683 0.63773 -0.07995 0.64097 C -0.08151 0.64259 -0.08868 0.6463 -0.09128 0.64884 C -0.09271 0.65046 -0.09401 0.65232 -0.09519 0.6544 C -0.0961 0.65556 -0.09675 0.65718 -0.09766 0.6581 C -0.09896 0.65949 -0.10039 0.65995 -0.1017 0.66111 C -0.1073 0.66551 -0.1 0.66227 -0.10886 0.66782 C -0.11016 0.66852 -0.11146 0.66875 -0.11289 0.66921 C -0.1168 0.67269 -0.12162 0.67431 -0.12487 0.67963 C -0.12592 0.68148 -0.12722 0.68287 -0.12813 0.68495 C -0.12904 0.68681 -0.13151 0.69792 -0.13295 0.69954 C -0.13438 0.70185 -0.14258 0.70486 -0.1431 0.70532 " pathEditMode="relative" rAng="0" ptsTypes="AAAAAAAAAAAAAAAAAAAA">
                                      <p:cBhvr>
                                        <p:cTn id="30" dur="2000" fill="hold"/>
                                        <p:tgtEl>
                                          <p:spTgt spid="51"/>
                                        </p:tgtEl>
                                        <p:attrNameLst>
                                          <p:attrName>ppt_x</p:attrName>
                                          <p:attrName>ppt_y</p:attrName>
                                        </p:attrNameLst>
                                      </p:cBhvr>
                                      <p:rCtr x="-6992" y="35255"/>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6.25E-7 -3.7037E-7 L -6.25E-7 -3.7037E-7 C 0.00234 0.01296 0.00534 0.02569 0.00729 0.03912 C 0.01667 0.10185 0.00925 0.08426 0.02344 0.14375 C 0.03919 0.21042 0.04779 0.22708 0.06953 0.29745 C 0.07539 0.31713 0.08099 0.33727 0.08672 0.35718 C 0.08385 0.4331 0.08151 0.44306 0.08568 0.5125 C 0.08685 0.53495 0.08841 0.53357 0.09115 0.55046 C 0.09141 0.55301 0.0918 0.55625 0.09232 0.55926 C 0.0918 0.57292 0.09232 0.58634 0.09115 0.59977 C 0.09063 0.6037 0.08841 0.60741 0.08672 0.61157 C 0.0763 0.63542 0.08346 0.61435 0.07708 0.63472 C 0.07253 0.66921 0.07357 0.65486 0.07591 0.71435 C 0.0763 0.72014 0.07747 0.725 0.07813 0.73079 C 0.07891 0.73727 0.08034 0.75069 0.08034 0.75116 C 0.08255 0.74954 0.08503 0.74884 0.08672 0.74653 C 0.08763 0.74514 0.08711 0.74236 0.08776 0.74051 C 0.08789 0.74005 0.08854 0.73982 0.08893 0.73935 " pathEditMode="relative" rAng="0" ptsTypes="AAAAAAAAAAAAAAAAAA">
                                      <p:cBhvr>
                                        <p:cTn id="34" dur="2000" fill="hold"/>
                                        <p:tgtEl>
                                          <p:spTgt spid="53"/>
                                        </p:tgtEl>
                                        <p:attrNameLst>
                                          <p:attrName>ppt_x</p:attrName>
                                          <p:attrName>ppt_y</p:attrName>
                                        </p:attrNameLst>
                                      </p:cBhvr>
                                      <p:rCtr x="4609" y="37546"/>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0.00065 0.04282 L 0.00065 0.04282 C -0.00287 0.05995 -0.00482 0.07847 -0.01029 0.09421 C -0.02344 0.13287 -0.04584 0.15648 -0.06406 0.18588 C -0.08008 0.21134 -0.0961 0.23727 -0.11094 0.26505 C -0.15586 0.34861 -0.1362 0.32292 -0.17422 0.4081 C -0.18464 0.43125 -0.19545 0.45347 -0.20703 0.47477 C -0.22279 0.50324 -0.26289 0.56204 -0.27969 0.58171 C -0.31224 0.61921 -0.32422 0.61806 -0.3586 0.64699 C -0.3694 0.65602 -0.37982 0.6662 -0.38985 0.67755 C -0.41107 0.70139 -0.40261 0.70324 -0.425 0.71782 C -0.44206 0.7287 -0.45886 0.74213 -0.47656 0.74699 C -0.50248 0.75394 -0.49024 0.74977 -0.51328 0.75949 C -0.51914 0.76505 -0.52435 0.76944 -0.52969 0.77616 C -0.53112 0.77778 -0.53242 0.77963 -0.5336 0.78171 C -0.53607 0.78565 -0.53672 0.78866 -0.53985 0.79005 C -0.54193 0.79097 -0.54401 0.79097 -0.5461 0.79144 C -0.54688 0.7919 -0.54779 0.79329 -0.54844 0.79282 C -0.55026 0.79144 -0.55469 0.7831 -0.55625 0.78032 C -0.56406 0.78194 -0.56172 0.7787 -0.56485 0.78449 " pathEditMode="relative" ptsTypes="AAAAAAAAAAAAAAAAAAAA">
                                      <p:cBhvr>
                                        <p:cTn id="38" dur="2000" fill="hold"/>
                                        <p:tgtEl>
                                          <p:spTgt spid="5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7" grpId="0"/>
      <p:bldP spid="43" grpId="0"/>
      <p:bldP spid="47" grpId="0"/>
      <p:bldP spid="49" grpId="0"/>
      <p:bldP spid="51" grpId="0"/>
      <p:bldP spid="53" grpId="0"/>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28"/>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DF6B327-7267-0024-B196-0FE55AD8F4D1}"/>
              </a:ext>
            </a:extLst>
          </p:cNvPr>
          <p:cNvSpPr/>
          <p:nvPr/>
        </p:nvSpPr>
        <p:spPr>
          <a:xfrm>
            <a:off x="1163477" y="189190"/>
            <a:ext cx="10971362" cy="1661157"/>
          </a:xfrm>
          <a:prstGeom prst="roundRect">
            <a:avLst/>
          </a:prstGeom>
          <a:solidFill>
            <a:schemeClr val="lt1">
              <a:alpha val="70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18" name="Google Shape;2555;p28">
            <a:extLst>
              <a:ext uri="{FF2B5EF4-FFF2-40B4-BE49-F238E27FC236}">
                <a16:creationId xmlns:a16="http://schemas.microsoft.com/office/drawing/2014/main" id="{34D4DD8F-2DFE-F019-5AE4-45AD4CC5B148}"/>
              </a:ext>
            </a:extLst>
          </p:cNvPr>
          <p:cNvGrpSpPr/>
          <p:nvPr/>
        </p:nvGrpSpPr>
        <p:grpSpPr>
          <a:xfrm>
            <a:off x="57160" y="197400"/>
            <a:ext cx="1619251" cy="1454591"/>
            <a:chOff x="4376285" y="2362884"/>
            <a:chExt cx="417153" cy="417006"/>
          </a:xfrm>
          <a:effectLst>
            <a:outerShdw blurRad="50800" dist="38100" algn="l" rotWithShape="0">
              <a:prstClr val="black">
                <a:alpha val="40000"/>
              </a:prstClr>
            </a:outerShdw>
          </a:effectLst>
        </p:grpSpPr>
        <p:sp>
          <p:nvSpPr>
            <p:cNvPr id="19" name="Google Shape;2556;p28">
              <a:extLst>
                <a:ext uri="{FF2B5EF4-FFF2-40B4-BE49-F238E27FC236}">
                  <a16:creationId xmlns:a16="http://schemas.microsoft.com/office/drawing/2014/main" id="{9D0BA0A5-0F90-495D-7306-0FD72E00D752}"/>
                </a:ext>
              </a:extLst>
            </p:cNvPr>
            <p:cNvSpPr/>
            <p:nvPr/>
          </p:nvSpPr>
          <p:spPr>
            <a:xfrm>
              <a:off x="4506948" y="2362884"/>
              <a:ext cx="259140" cy="211618"/>
            </a:xfrm>
            <a:custGeom>
              <a:avLst/>
              <a:gdLst/>
              <a:ahLst/>
              <a:cxnLst/>
              <a:rect l="l" t="t" r="r" b="b"/>
              <a:pathLst>
                <a:path w="8774" h="7165" extrusionOk="0">
                  <a:moveTo>
                    <a:pt x="2062" y="1"/>
                  </a:moveTo>
                  <a:cubicBezTo>
                    <a:pt x="1239" y="1"/>
                    <a:pt x="410" y="450"/>
                    <a:pt x="133" y="1221"/>
                  </a:cubicBezTo>
                  <a:cubicBezTo>
                    <a:pt x="18" y="1542"/>
                    <a:pt x="0" y="1890"/>
                    <a:pt x="20" y="2229"/>
                  </a:cubicBezTo>
                  <a:cubicBezTo>
                    <a:pt x="134" y="4137"/>
                    <a:pt x="1339" y="5772"/>
                    <a:pt x="2663" y="7150"/>
                  </a:cubicBezTo>
                  <a:cubicBezTo>
                    <a:pt x="2661" y="7155"/>
                    <a:pt x="2661" y="7160"/>
                    <a:pt x="2659" y="7164"/>
                  </a:cubicBezTo>
                  <a:cubicBezTo>
                    <a:pt x="4557" y="6928"/>
                    <a:pt x="6570" y="6466"/>
                    <a:pt x="7861" y="5055"/>
                  </a:cubicBezTo>
                  <a:cubicBezTo>
                    <a:pt x="8091" y="4804"/>
                    <a:pt x="8295" y="4522"/>
                    <a:pt x="8409" y="4201"/>
                  </a:cubicBezTo>
                  <a:cubicBezTo>
                    <a:pt x="8773" y="3164"/>
                    <a:pt x="8001" y="1952"/>
                    <a:pt x="6944" y="1648"/>
                  </a:cubicBezTo>
                  <a:lnTo>
                    <a:pt x="6945" y="1648"/>
                  </a:lnTo>
                  <a:cubicBezTo>
                    <a:pt x="6729" y="1586"/>
                    <a:pt x="6508" y="1557"/>
                    <a:pt x="6288" y="1557"/>
                  </a:cubicBezTo>
                  <a:cubicBezTo>
                    <a:pt x="5642" y="1557"/>
                    <a:pt x="4995" y="1807"/>
                    <a:pt x="4465" y="2206"/>
                  </a:cubicBezTo>
                  <a:cubicBezTo>
                    <a:pt x="4259" y="1324"/>
                    <a:pt x="3707" y="515"/>
                    <a:pt x="2880" y="162"/>
                  </a:cubicBezTo>
                  <a:cubicBezTo>
                    <a:pt x="2623" y="53"/>
                    <a:pt x="2343" y="1"/>
                    <a:pt x="206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557;p28">
              <a:extLst>
                <a:ext uri="{FF2B5EF4-FFF2-40B4-BE49-F238E27FC236}">
                  <a16:creationId xmlns:a16="http://schemas.microsoft.com/office/drawing/2014/main" id="{67C559AE-4368-4312-8FEB-FB580655F4E5}"/>
                </a:ext>
              </a:extLst>
            </p:cNvPr>
            <p:cNvSpPr/>
            <p:nvPr/>
          </p:nvSpPr>
          <p:spPr>
            <a:xfrm>
              <a:off x="4542361" y="2560238"/>
              <a:ext cx="251077" cy="219652"/>
            </a:xfrm>
            <a:custGeom>
              <a:avLst/>
              <a:gdLst/>
              <a:ahLst/>
              <a:cxnLst/>
              <a:rect l="l" t="t" r="r" b="b"/>
              <a:pathLst>
                <a:path w="8501" h="7437" extrusionOk="0">
                  <a:moveTo>
                    <a:pt x="4209" y="1"/>
                  </a:moveTo>
                  <a:cubicBezTo>
                    <a:pt x="3276" y="1"/>
                    <a:pt x="2326" y="156"/>
                    <a:pt x="1413" y="367"/>
                  </a:cubicBezTo>
                  <a:cubicBezTo>
                    <a:pt x="1410" y="364"/>
                    <a:pt x="1407" y="361"/>
                    <a:pt x="1404" y="358"/>
                  </a:cubicBezTo>
                  <a:cubicBezTo>
                    <a:pt x="635" y="2107"/>
                    <a:pt x="1" y="4074"/>
                    <a:pt x="551" y="5905"/>
                  </a:cubicBezTo>
                  <a:cubicBezTo>
                    <a:pt x="649" y="6231"/>
                    <a:pt x="786" y="6552"/>
                    <a:pt x="1005" y="6813"/>
                  </a:cubicBezTo>
                  <a:cubicBezTo>
                    <a:pt x="1357" y="7236"/>
                    <a:pt x="1894" y="7436"/>
                    <a:pt x="2442" y="7436"/>
                  </a:cubicBezTo>
                  <a:cubicBezTo>
                    <a:pt x="2989" y="7436"/>
                    <a:pt x="3547" y="7237"/>
                    <a:pt x="3947" y="6862"/>
                  </a:cubicBezTo>
                  <a:cubicBezTo>
                    <a:pt x="4591" y="6259"/>
                    <a:pt x="4834" y="5332"/>
                    <a:pt x="4738" y="4447"/>
                  </a:cubicBezTo>
                  <a:lnTo>
                    <a:pt x="4738" y="4447"/>
                  </a:lnTo>
                  <a:cubicBezTo>
                    <a:pt x="5067" y="4552"/>
                    <a:pt x="5412" y="4608"/>
                    <a:pt x="5754" y="4608"/>
                  </a:cubicBezTo>
                  <a:cubicBezTo>
                    <a:pt x="6310" y="4608"/>
                    <a:pt x="6856" y="4460"/>
                    <a:pt x="7305" y="4132"/>
                  </a:cubicBezTo>
                  <a:cubicBezTo>
                    <a:pt x="8192" y="3484"/>
                    <a:pt x="8500" y="2080"/>
                    <a:pt x="7802" y="1231"/>
                  </a:cubicBezTo>
                  <a:cubicBezTo>
                    <a:pt x="7585" y="969"/>
                    <a:pt x="7297" y="775"/>
                    <a:pt x="6994" y="617"/>
                  </a:cubicBezTo>
                  <a:cubicBezTo>
                    <a:pt x="6129" y="169"/>
                    <a:pt x="5179" y="1"/>
                    <a:pt x="420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558;p28">
              <a:extLst>
                <a:ext uri="{FF2B5EF4-FFF2-40B4-BE49-F238E27FC236}">
                  <a16:creationId xmlns:a16="http://schemas.microsoft.com/office/drawing/2014/main" id="{42AF85BA-BF1E-9F00-0BA3-5B4098F8EF69}"/>
                </a:ext>
              </a:extLst>
            </p:cNvPr>
            <p:cNvSpPr/>
            <p:nvPr/>
          </p:nvSpPr>
          <p:spPr>
            <a:xfrm>
              <a:off x="4376285" y="2464072"/>
              <a:ext cx="210230" cy="258195"/>
            </a:xfrm>
            <a:custGeom>
              <a:avLst/>
              <a:gdLst/>
              <a:ahLst/>
              <a:cxnLst/>
              <a:rect l="l" t="t" r="r" b="b"/>
              <a:pathLst>
                <a:path w="7118" h="8742" extrusionOk="0">
                  <a:moveTo>
                    <a:pt x="2082" y="0"/>
                  </a:moveTo>
                  <a:cubicBezTo>
                    <a:pt x="1985" y="0"/>
                    <a:pt x="1887" y="7"/>
                    <a:pt x="1791" y="22"/>
                  </a:cubicBezTo>
                  <a:cubicBezTo>
                    <a:pt x="705" y="190"/>
                    <a:pt x="0" y="1445"/>
                    <a:pt x="232" y="2519"/>
                  </a:cubicBezTo>
                  <a:lnTo>
                    <a:pt x="231" y="2519"/>
                  </a:lnTo>
                  <a:cubicBezTo>
                    <a:pt x="418" y="3382"/>
                    <a:pt x="1086" y="4068"/>
                    <a:pt x="1895" y="4442"/>
                  </a:cubicBezTo>
                  <a:cubicBezTo>
                    <a:pt x="1213" y="5040"/>
                    <a:pt x="760" y="5908"/>
                    <a:pt x="841" y="6804"/>
                  </a:cubicBezTo>
                  <a:cubicBezTo>
                    <a:pt x="932" y="7818"/>
                    <a:pt x="1837" y="8742"/>
                    <a:pt x="2834" y="8742"/>
                  </a:cubicBezTo>
                  <a:cubicBezTo>
                    <a:pt x="2913" y="8742"/>
                    <a:pt x="2992" y="8736"/>
                    <a:pt x="3071" y="8724"/>
                  </a:cubicBezTo>
                  <a:cubicBezTo>
                    <a:pt x="3408" y="8674"/>
                    <a:pt x="3724" y="8527"/>
                    <a:pt x="4013" y="8348"/>
                  </a:cubicBezTo>
                  <a:cubicBezTo>
                    <a:pt x="5641" y="7348"/>
                    <a:pt x="6514" y="5513"/>
                    <a:pt x="7105" y="3696"/>
                  </a:cubicBezTo>
                  <a:cubicBezTo>
                    <a:pt x="7109" y="3694"/>
                    <a:pt x="7113" y="3693"/>
                    <a:pt x="7117" y="3692"/>
                  </a:cubicBezTo>
                  <a:cubicBezTo>
                    <a:pt x="6013" y="2131"/>
                    <a:pt x="4655" y="575"/>
                    <a:pt x="2803" y="102"/>
                  </a:cubicBezTo>
                  <a:cubicBezTo>
                    <a:pt x="2567" y="42"/>
                    <a:pt x="2324" y="0"/>
                    <a:pt x="208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2" name="TextBox 21">
            <a:extLst>
              <a:ext uri="{FF2B5EF4-FFF2-40B4-BE49-F238E27FC236}">
                <a16:creationId xmlns:a16="http://schemas.microsoft.com/office/drawing/2014/main" id="{C5027229-4AF1-3D11-D598-1D2DABF70FE6}"/>
              </a:ext>
            </a:extLst>
          </p:cNvPr>
          <p:cNvSpPr txBox="1"/>
          <p:nvPr/>
        </p:nvSpPr>
        <p:spPr>
          <a:xfrm>
            <a:off x="1700698" y="293291"/>
            <a:ext cx="10458557"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1" i="0" u="none" strike="noStrike" kern="1200" cap="none" spc="0" normalizeH="0" baseline="0" noProof="0">
                <a:ln>
                  <a:noFill/>
                </a:ln>
                <a:solidFill>
                  <a:srgbClr val="FF0000"/>
                </a:solidFill>
                <a:effectLst/>
                <a:uLnTx/>
                <a:uFillTx/>
                <a:latin typeface="Arial" panose="020B0604020202020204" pitchFamily="34" charset="0"/>
                <a:ea typeface="字体管家棉花糖" panose="00020600040101010101" charset="-122"/>
                <a:cs typeface="Arial" panose="020B0604020202020204" pitchFamily="34" charset="0"/>
              </a:rPr>
              <a:t>Đọc bản hướng dẫn sau và tìm những từ ngữ chỉ những việc làm, những cơ quan và những người có thể giúp em tự bảo vệ khi cha mẹ em không có ở bên.</a:t>
            </a:r>
          </a:p>
        </p:txBody>
      </p:sp>
      <p:sp>
        <p:nvSpPr>
          <p:cNvPr id="5" name="TextBox 4">
            <a:extLst>
              <a:ext uri="{FF2B5EF4-FFF2-40B4-BE49-F238E27FC236}">
                <a16:creationId xmlns:a16="http://schemas.microsoft.com/office/drawing/2014/main" id="{832C9347-3D91-2F49-033C-E419160E4022}"/>
              </a:ext>
            </a:extLst>
          </p:cNvPr>
          <p:cNvSpPr txBox="1"/>
          <p:nvPr/>
        </p:nvSpPr>
        <p:spPr>
          <a:xfrm>
            <a:off x="2552125" y="2670283"/>
            <a:ext cx="10056434" cy="769441"/>
          </a:xfrm>
          <a:prstGeom prst="rect">
            <a:avLst/>
          </a:prstGeom>
          <a:noFill/>
        </p:spPr>
        <p:txBody>
          <a:bodyPr wrap="square" rtlCol="0">
            <a:spAutoFit/>
          </a:bodyPr>
          <a:lstStyle/>
          <a:p>
            <a:endParaRPr lang="en-US" sz="4400" dirty="0">
              <a:solidFill>
                <a:srgbClr val="00B0F0"/>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1E8A5260-2028-97F4-4A7D-6CDAAF910CDD}"/>
              </a:ext>
            </a:extLst>
          </p:cNvPr>
          <p:cNvGrpSpPr/>
          <p:nvPr/>
        </p:nvGrpSpPr>
        <p:grpSpPr>
          <a:xfrm>
            <a:off x="2681334" y="2191793"/>
            <a:ext cx="9093514" cy="956979"/>
            <a:chOff x="1105956" y="1674975"/>
            <a:chExt cx="9093514" cy="956979"/>
          </a:xfrm>
        </p:grpSpPr>
        <p:sp>
          <p:nvSpPr>
            <p:cNvPr id="9" name="Google Shape;3932;p39">
              <a:extLst>
                <a:ext uri="{FF2B5EF4-FFF2-40B4-BE49-F238E27FC236}">
                  <a16:creationId xmlns:a16="http://schemas.microsoft.com/office/drawing/2014/main" id="{8E621AD0-F1D1-2360-2E5C-CF2CE521822C}"/>
                </a:ext>
              </a:extLst>
            </p:cNvPr>
            <p:cNvSpPr/>
            <p:nvPr/>
          </p:nvSpPr>
          <p:spPr>
            <a:xfrm>
              <a:off x="1105956" y="1674975"/>
              <a:ext cx="6815531" cy="956979"/>
            </a:xfrm>
            <a:prstGeom prst="round2SameRect">
              <a:avLst>
                <a:gd name="adj1" fmla="val 0"/>
                <a:gd name="adj2" fmla="val 20727"/>
              </a:avLst>
            </a:prstGeom>
            <a:ln>
              <a:noFill/>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spcFirstLastPara="1" wrap="square" lIns="0" tIns="121900" rIns="0" bIns="121900" anchor="t" anchorCtr="0">
              <a:noAutofit/>
            </a:bodyPr>
            <a:lstStyle/>
            <a:p>
              <a:pPr algn="ctr" defTabSz="1219170">
                <a:buClr>
                  <a:srgbClr val="000000"/>
                </a:buClr>
              </a:pPr>
              <a:endParaRPr sz="2000" kern="0">
                <a:solidFill>
                  <a:srgbClr val="2D9537"/>
                </a:solidFill>
                <a:latin typeface="Metrophobic"/>
                <a:ea typeface="Metrophobic"/>
                <a:cs typeface="Metrophobic"/>
                <a:sym typeface="Metrophobic"/>
              </a:endParaRPr>
            </a:p>
          </p:txBody>
        </p:sp>
        <p:sp>
          <p:nvSpPr>
            <p:cNvPr id="10" name="TextBox 9">
              <a:extLst>
                <a:ext uri="{FF2B5EF4-FFF2-40B4-BE49-F238E27FC236}">
                  <a16:creationId xmlns:a16="http://schemas.microsoft.com/office/drawing/2014/main" id="{0CAD607C-15E0-53E5-E183-FB22B6C465CE}"/>
                </a:ext>
              </a:extLst>
            </p:cNvPr>
            <p:cNvSpPr txBox="1"/>
            <p:nvPr/>
          </p:nvSpPr>
          <p:spPr>
            <a:xfrm>
              <a:off x="2201276" y="1881329"/>
              <a:ext cx="7998194" cy="646331"/>
            </a:xfrm>
            <a:prstGeom prst="rect">
              <a:avLst/>
            </a:prstGeom>
            <a:noFill/>
          </p:spPr>
          <p:txBody>
            <a:bodyPr wrap="square" rtlCol="0">
              <a:spAutoFit/>
            </a:bodyPr>
            <a:lstStyle/>
            <a:p>
              <a:r>
                <a:rPr lang="en-US" sz="3600" b="1">
                  <a:solidFill>
                    <a:schemeClr val="bg1"/>
                  </a:solidFill>
                  <a:latin typeface="Times New Roman" panose="02020603050405020304" pitchFamily="18" charset="0"/>
                  <a:ea typeface="#9Slide03 Roboto Slab Bold" pitchFamily="2" charset="0"/>
                  <a:cs typeface="Times New Roman" panose="02020603050405020304" pitchFamily="18" charset="0"/>
                </a:rPr>
                <a:t>Từ ngữ chỉ những việc làm</a:t>
              </a:r>
              <a:endParaRPr lang="en-US" sz="3600" b="1" dirty="0">
                <a:solidFill>
                  <a:schemeClr val="bg1"/>
                </a:solidFill>
                <a:latin typeface="Times New Roman" panose="02020603050405020304" pitchFamily="18" charset="0"/>
                <a:ea typeface="#9Slide03 Roboto Slab Bold" pitchFamily="2" charset="0"/>
                <a:cs typeface="Times New Roman" panose="02020603050405020304" pitchFamily="18" charset="0"/>
              </a:endParaRPr>
            </a:p>
          </p:txBody>
        </p:sp>
        <p:grpSp>
          <p:nvGrpSpPr>
            <p:cNvPr id="11" name="Google Shape;3806;p38">
              <a:extLst>
                <a:ext uri="{FF2B5EF4-FFF2-40B4-BE49-F238E27FC236}">
                  <a16:creationId xmlns:a16="http://schemas.microsoft.com/office/drawing/2014/main" id="{0143792B-736A-2C23-8ACB-DFD48D4324EA}"/>
                </a:ext>
              </a:extLst>
            </p:cNvPr>
            <p:cNvGrpSpPr/>
            <p:nvPr/>
          </p:nvGrpSpPr>
          <p:grpSpPr>
            <a:xfrm>
              <a:off x="1309749" y="1835571"/>
              <a:ext cx="569534" cy="614820"/>
              <a:chOff x="2789668" y="759261"/>
              <a:chExt cx="440069" cy="438928"/>
            </a:xfrm>
          </p:grpSpPr>
          <p:sp>
            <p:nvSpPr>
              <p:cNvPr id="12" name="Google Shape;3807;p38">
                <a:extLst>
                  <a:ext uri="{FF2B5EF4-FFF2-40B4-BE49-F238E27FC236}">
                    <a16:creationId xmlns:a16="http://schemas.microsoft.com/office/drawing/2014/main" id="{B41EE1D7-3E44-1B13-1D6F-E160A80D8F4E}"/>
                  </a:ext>
                </a:extLst>
              </p:cNvPr>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 name="Google Shape;3808;p38">
                <a:extLst>
                  <a:ext uri="{FF2B5EF4-FFF2-40B4-BE49-F238E27FC236}">
                    <a16:creationId xmlns:a16="http://schemas.microsoft.com/office/drawing/2014/main" id="{6D3F61F8-27B0-119B-69C3-584F713922D7}"/>
                  </a:ext>
                </a:extLst>
              </p:cNvPr>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4" name="Google Shape;3809;p38">
                <a:extLst>
                  <a:ext uri="{FF2B5EF4-FFF2-40B4-BE49-F238E27FC236}">
                    <a16:creationId xmlns:a16="http://schemas.microsoft.com/office/drawing/2014/main" id="{378A1577-E183-37A3-6CC7-72834F3E2DCA}"/>
                  </a:ext>
                </a:extLst>
              </p:cNvPr>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5" name="Google Shape;3810;p38">
                <a:extLst>
                  <a:ext uri="{FF2B5EF4-FFF2-40B4-BE49-F238E27FC236}">
                    <a16:creationId xmlns:a16="http://schemas.microsoft.com/office/drawing/2014/main" id="{D5D3A858-770D-8BA8-80AD-0556679BEA5F}"/>
                  </a:ext>
                </a:extLst>
              </p:cNvPr>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6" name="Google Shape;3811;p38">
                <a:extLst>
                  <a:ext uri="{FF2B5EF4-FFF2-40B4-BE49-F238E27FC236}">
                    <a16:creationId xmlns:a16="http://schemas.microsoft.com/office/drawing/2014/main" id="{3707A1A8-85EF-8801-56A6-D71E52E611C2}"/>
                  </a:ext>
                </a:extLst>
              </p:cNvPr>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26" name="Google Shape;3812;p38">
                <a:extLst>
                  <a:ext uri="{FF2B5EF4-FFF2-40B4-BE49-F238E27FC236}">
                    <a16:creationId xmlns:a16="http://schemas.microsoft.com/office/drawing/2014/main" id="{639727EB-8133-58B6-A2F5-80ED99367BAD}"/>
                  </a:ext>
                </a:extLst>
              </p:cNvPr>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27" name="Google Shape;3813;p38">
                <a:extLst>
                  <a:ext uri="{FF2B5EF4-FFF2-40B4-BE49-F238E27FC236}">
                    <a16:creationId xmlns:a16="http://schemas.microsoft.com/office/drawing/2014/main" id="{8E7227D9-04BB-3520-C68A-B5E8DB70C272}"/>
                  </a:ext>
                </a:extLst>
              </p:cNvPr>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28" name="Google Shape;3814;p38">
                <a:extLst>
                  <a:ext uri="{FF2B5EF4-FFF2-40B4-BE49-F238E27FC236}">
                    <a16:creationId xmlns:a16="http://schemas.microsoft.com/office/drawing/2014/main" id="{70313CD4-AD87-902C-12A1-FD0F36A2657E}"/>
                  </a:ext>
                </a:extLst>
              </p:cNvPr>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29" name="Google Shape;3815;p38">
                <a:extLst>
                  <a:ext uri="{FF2B5EF4-FFF2-40B4-BE49-F238E27FC236}">
                    <a16:creationId xmlns:a16="http://schemas.microsoft.com/office/drawing/2014/main" id="{B3A664E8-97F2-E2C1-EEFB-3DCFDE5B0FE1}"/>
                  </a:ext>
                </a:extLst>
              </p:cNvPr>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grpSp>
      <p:grpSp>
        <p:nvGrpSpPr>
          <p:cNvPr id="44" name="Group 43">
            <a:extLst>
              <a:ext uri="{FF2B5EF4-FFF2-40B4-BE49-F238E27FC236}">
                <a16:creationId xmlns:a16="http://schemas.microsoft.com/office/drawing/2014/main" id="{E2D8B826-56C0-C9A4-A594-3D6D12DE918B}"/>
              </a:ext>
            </a:extLst>
          </p:cNvPr>
          <p:cNvGrpSpPr/>
          <p:nvPr/>
        </p:nvGrpSpPr>
        <p:grpSpPr>
          <a:xfrm>
            <a:off x="2681334" y="3367502"/>
            <a:ext cx="9093514" cy="956979"/>
            <a:chOff x="1105956" y="1674975"/>
            <a:chExt cx="9093514" cy="956979"/>
          </a:xfrm>
        </p:grpSpPr>
        <p:sp>
          <p:nvSpPr>
            <p:cNvPr id="45" name="Google Shape;3932;p39">
              <a:extLst>
                <a:ext uri="{FF2B5EF4-FFF2-40B4-BE49-F238E27FC236}">
                  <a16:creationId xmlns:a16="http://schemas.microsoft.com/office/drawing/2014/main" id="{9DFBC481-4A75-BD55-A423-1C5B6131D69C}"/>
                </a:ext>
              </a:extLst>
            </p:cNvPr>
            <p:cNvSpPr/>
            <p:nvPr/>
          </p:nvSpPr>
          <p:spPr>
            <a:xfrm>
              <a:off x="1105956" y="1674975"/>
              <a:ext cx="6815531" cy="956979"/>
            </a:xfrm>
            <a:prstGeom prst="round2SameRect">
              <a:avLst>
                <a:gd name="adj1" fmla="val 0"/>
                <a:gd name="adj2" fmla="val 20727"/>
              </a:avLst>
            </a:prstGeom>
            <a:ln>
              <a:noFill/>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spcFirstLastPara="1" wrap="square" lIns="0" tIns="121900" rIns="0" bIns="121900" anchor="t" anchorCtr="0">
              <a:noAutofit/>
            </a:bodyPr>
            <a:lstStyle/>
            <a:p>
              <a:pPr algn="ctr" defTabSz="1219170">
                <a:buClr>
                  <a:srgbClr val="000000"/>
                </a:buClr>
              </a:pPr>
              <a:endParaRPr sz="2000" kern="0">
                <a:solidFill>
                  <a:srgbClr val="2D9537"/>
                </a:solidFill>
                <a:latin typeface="Metrophobic"/>
                <a:ea typeface="Metrophobic"/>
                <a:cs typeface="Metrophobic"/>
                <a:sym typeface="Metrophobic"/>
              </a:endParaRPr>
            </a:p>
          </p:txBody>
        </p:sp>
        <p:sp>
          <p:nvSpPr>
            <p:cNvPr id="46" name="TextBox 45">
              <a:extLst>
                <a:ext uri="{FF2B5EF4-FFF2-40B4-BE49-F238E27FC236}">
                  <a16:creationId xmlns:a16="http://schemas.microsoft.com/office/drawing/2014/main" id="{F43525A0-159C-457A-1A98-957BD52339C9}"/>
                </a:ext>
              </a:extLst>
            </p:cNvPr>
            <p:cNvSpPr txBox="1"/>
            <p:nvPr/>
          </p:nvSpPr>
          <p:spPr>
            <a:xfrm>
              <a:off x="2201276" y="1881329"/>
              <a:ext cx="7998194" cy="646331"/>
            </a:xfrm>
            <a:prstGeom prst="rect">
              <a:avLst/>
            </a:prstGeom>
            <a:noFill/>
          </p:spPr>
          <p:txBody>
            <a:bodyPr wrap="square" rtlCol="0">
              <a:spAutoFit/>
            </a:bodyPr>
            <a:lstStyle/>
            <a:p>
              <a:r>
                <a:rPr lang="vi-VN" sz="3600" b="1">
                  <a:solidFill>
                    <a:schemeClr val="bg1"/>
                  </a:solidFill>
                  <a:latin typeface="Times New Roman" panose="02020603050405020304" pitchFamily="18" charset="0"/>
                  <a:ea typeface="#9Slide03 Roboto Slab Bold" pitchFamily="2" charset="0"/>
                  <a:cs typeface="Times New Roman" panose="02020603050405020304" pitchFamily="18" charset="0"/>
                </a:rPr>
                <a:t>Từ ngữ chỉ cơ quan, tổ chức</a:t>
              </a:r>
            </a:p>
          </p:txBody>
        </p:sp>
        <p:grpSp>
          <p:nvGrpSpPr>
            <p:cNvPr id="47" name="Google Shape;3806;p38">
              <a:extLst>
                <a:ext uri="{FF2B5EF4-FFF2-40B4-BE49-F238E27FC236}">
                  <a16:creationId xmlns:a16="http://schemas.microsoft.com/office/drawing/2014/main" id="{200620B2-F0D7-9DE8-588E-9BAC28486E93}"/>
                </a:ext>
              </a:extLst>
            </p:cNvPr>
            <p:cNvGrpSpPr/>
            <p:nvPr/>
          </p:nvGrpSpPr>
          <p:grpSpPr>
            <a:xfrm>
              <a:off x="1309749" y="1835571"/>
              <a:ext cx="569534" cy="614820"/>
              <a:chOff x="2789668" y="759261"/>
              <a:chExt cx="440069" cy="438928"/>
            </a:xfrm>
          </p:grpSpPr>
          <p:sp>
            <p:nvSpPr>
              <p:cNvPr id="48" name="Google Shape;3807;p38">
                <a:extLst>
                  <a:ext uri="{FF2B5EF4-FFF2-40B4-BE49-F238E27FC236}">
                    <a16:creationId xmlns:a16="http://schemas.microsoft.com/office/drawing/2014/main" id="{016CF06B-F3B7-E6F4-862B-A0DBFE4494E6}"/>
                  </a:ext>
                </a:extLst>
              </p:cNvPr>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49" name="Google Shape;3808;p38">
                <a:extLst>
                  <a:ext uri="{FF2B5EF4-FFF2-40B4-BE49-F238E27FC236}">
                    <a16:creationId xmlns:a16="http://schemas.microsoft.com/office/drawing/2014/main" id="{B5BC5BD9-F6E2-710E-9E6E-6B9FE7DBC143}"/>
                  </a:ext>
                </a:extLst>
              </p:cNvPr>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50" name="Google Shape;3809;p38">
                <a:extLst>
                  <a:ext uri="{FF2B5EF4-FFF2-40B4-BE49-F238E27FC236}">
                    <a16:creationId xmlns:a16="http://schemas.microsoft.com/office/drawing/2014/main" id="{32D8FBF6-C9C5-C7E4-4935-7CA7A9FDAA48}"/>
                  </a:ext>
                </a:extLst>
              </p:cNvPr>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51" name="Google Shape;3810;p38">
                <a:extLst>
                  <a:ext uri="{FF2B5EF4-FFF2-40B4-BE49-F238E27FC236}">
                    <a16:creationId xmlns:a16="http://schemas.microsoft.com/office/drawing/2014/main" id="{CFA4A74E-77BC-DB7E-5C84-45A56982A0FC}"/>
                  </a:ext>
                </a:extLst>
              </p:cNvPr>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52" name="Google Shape;3811;p38">
                <a:extLst>
                  <a:ext uri="{FF2B5EF4-FFF2-40B4-BE49-F238E27FC236}">
                    <a16:creationId xmlns:a16="http://schemas.microsoft.com/office/drawing/2014/main" id="{EBEE4867-D001-928C-6FB7-CAF95A25BD0F}"/>
                  </a:ext>
                </a:extLst>
              </p:cNvPr>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53" name="Google Shape;3812;p38">
                <a:extLst>
                  <a:ext uri="{FF2B5EF4-FFF2-40B4-BE49-F238E27FC236}">
                    <a16:creationId xmlns:a16="http://schemas.microsoft.com/office/drawing/2014/main" id="{3702F672-F801-0B8A-B1CE-1B66C3EFB838}"/>
                  </a:ext>
                </a:extLst>
              </p:cNvPr>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1" name="Google Shape;3813;p38">
                <a:extLst>
                  <a:ext uri="{FF2B5EF4-FFF2-40B4-BE49-F238E27FC236}">
                    <a16:creationId xmlns:a16="http://schemas.microsoft.com/office/drawing/2014/main" id="{7E88014F-4D6E-B758-69BC-20A5F68E3430}"/>
                  </a:ext>
                </a:extLst>
              </p:cNvPr>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2" name="Google Shape;3814;p38">
                <a:extLst>
                  <a:ext uri="{FF2B5EF4-FFF2-40B4-BE49-F238E27FC236}">
                    <a16:creationId xmlns:a16="http://schemas.microsoft.com/office/drawing/2014/main" id="{A0CAD8E0-B00A-95DD-CD12-DC0349630490}"/>
                  </a:ext>
                </a:extLst>
              </p:cNvPr>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63" name="Google Shape;3815;p38">
                <a:extLst>
                  <a:ext uri="{FF2B5EF4-FFF2-40B4-BE49-F238E27FC236}">
                    <a16:creationId xmlns:a16="http://schemas.microsoft.com/office/drawing/2014/main" id="{1AF4083E-C231-557D-0375-24C4E1547171}"/>
                  </a:ext>
                </a:extLst>
              </p:cNvPr>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grpSp>
      <p:grpSp>
        <p:nvGrpSpPr>
          <p:cNvPr id="64" name="Group 63">
            <a:extLst>
              <a:ext uri="{FF2B5EF4-FFF2-40B4-BE49-F238E27FC236}">
                <a16:creationId xmlns:a16="http://schemas.microsoft.com/office/drawing/2014/main" id="{BE85778E-F113-451F-B6D2-A81A3D36837E}"/>
              </a:ext>
            </a:extLst>
          </p:cNvPr>
          <p:cNvGrpSpPr/>
          <p:nvPr/>
        </p:nvGrpSpPr>
        <p:grpSpPr>
          <a:xfrm>
            <a:off x="2681334" y="4559290"/>
            <a:ext cx="9093514" cy="956979"/>
            <a:chOff x="1105956" y="1674975"/>
            <a:chExt cx="9093514" cy="956979"/>
          </a:xfrm>
        </p:grpSpPr>
        <p:sp>
          <p:nvSpPr>
            <p:cNvPr id="65" name="Google Shape;3932;p39">
              <a:extLst>
                <a:ext uri="{FF2B5EF4-FFF2-40B4-BE49-F238E27FC236}">
                  <a16:creationId xmlns:a16="http://schemas.microsoft.com/office/drawing/2014/main" id="{143B62E1-6288-8F0B-F705-BA7D76592C5C}"/>
                </a:ext>
              </a:extLst>
            </p:cNvPr>
            <p:cNvSpPr/>
            <p:nvPr/>
          </p:nvSpPr>
          <p:spPr>
            <a:xfrm>
              <a:off x="1105956" y="1674975"/>
              <a:ext cx="6815531" cy="956979"/>
            </a:xfrm>
            <a:prstGeom prst="round2SameRect">
              <a:avLst>
                <a:gd name="adj1" fmla="val 0"/>
                <a:gd name="adj2" fmla="val 20727"/>
              </a:avLst>
            </a:prstGeom>
            <a:ln>
              <a:noFill/>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spcFirstLastPara="1" wrap="square" lIns="0" tIns="121900" rIns="0" bIns="121900" anchor="t" anchorCtr="0">
              <a:noAutofit/>
            </a:bodyPr>
            <a:lstStyle/>
            <a:p>
              <a:pPr algn="ctr" defTabSz="1219170">
                <a:buClr>
                  <a:srgbClr val="000000"/>
                </a:buClr>
              </a:pPr>
              <a:endParaRPr sz="2000" kern="0">
                <a:solidFill>
                  <a:srgbClr val="2D9537"/>
                </a:solidFill>
                <a:latin typeface="Metrophobic"/>
                <a:ea typeface="Metrophobic"/>
                <a:cs typeface="Metrophobic"/>
                <a:sym typeface="Metrophobic"/>
              </a:endParaRPr>
            </a:p>
          </p:txBody>
        </p:sp>
        <p:sp>
          <p:nvSpPr>
            <p:cNvPr id="66" name="TextBox 65">
              <a:extLst>
                <a:ext uri="{FF2B5EF4-FFF2-40B4-BE49-F238E27FC236}">
                  <a16:creationId xmlns:a16="http://schemas.microsoft.com/office/drawing/2014/main" id="{67B532E3-5073-5245-18C9-5F37B8E872E4}"/>
                </a:ext>
              </a:extLst>
            </p:cNvPr>
            <p:cNvSpPr txBox="1"/>
            <p:nvPr/>
          </p:nvSpPr>
          <p:spPr>
            <a:xfrm>
              <a:off x="2201276" y="1881329"/>
              <a:ext cx="7998194" cy="646331"/>
            </a:xfrm>
            <a:prstGeom prst="rect">
              <a:avLst/>
            </a:prstGeom>
            <a:noFill/>
          </p:spPr>
          <p:txBody>
            <a:bodyPr wrap="square" rtlCol="0">
              <a:spAutoFit/>
            </a:bodyPr>
            <a:lstStyle/>
            <a:p>
              <a:r>
                <a:rPr lang="vi-VN" sz="3600" b="1">
                  <a:solidFill>
                    <a:schemeClr val="bg1"/>
                  </a:solidFill>
                  <a:latin typeface="Times New Roman" panose="02020603050405020304" pitchFamily="18" charset="0"/>
                  <a:ea typeface="#9Slide03 Roboto Slab Bold" pitchFamily="2" charset="0"/>
                  <a:cs typeface="Times New Roman" panose="02020603050405020304" pitchFamily="18" charset="0"/>
                </a:rPr>
                <a:t>Từ ngữ chỉ người</a:t>
              </a:r>
            </a:p>
          </p:txBody>
        </p:sp>
        <p:grpSp>
          <p:nvGrpSpPr>
            <p:cNvPr id="67" name="Google Shape;3806;p38">
              <a:extLst>
                <a:ext uri="{FF2B5EF4-FFF2-40B4-BE49-F238E27FC236}">
                  <a16:creationId xmlns:a16="http://schemas.microsoft.com/office/drawing/2014/main" id="{E9981F09-935D-3B58-6295-5311B3C59CDE}"/>
                </a:ext>
              </a:extLst>
            </p:cNvPr>
            <p:cNvGrpSpPr/>
            <p:nvPr/>
          </p:nvGrpSpPr>
          <p:grpSpPr>
            <a:xfrm>
              <a:off x="1309749" y="1835571"/>
              <a:ext cx="569534" cy="614820"/>
              <a:chOff x="2789668" y="759261"/>
              <a:chExt cx="440069" cy="438928"/>
            </a:xfrm>
          </p:grpSpPr>
          <p:sp>
            <p:nvSpPr>
              <p:cNvPr id="76" name="Google Shape;3807;p38">
                <a:extLst>
                  <a:ext uri="{FF2B5EF4-FFF2-40B4-BE49-F238E27FC236}">
                    <a16:creationId xmlns:a16="http://schemas.microsoft.com/office/drawing/2014/main" id="{5B7E949A-C512-0EF3-807C-738B8B77BEB2}"/>
                  </a:ext>
                </a:extLst>
              </p:cNvPr>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77" name="Google Shape;3808;p38">
                <a:extLst>
                  <a:ext uri="{FF2B5EF4-FFF2-40B4-BE49-F238E27FC236}">
                    <a16:creationId xmlns:a16="http://schemas.microsoft.com/office/drawing/2014/main" id="{2FF13C05-F4AE-28A2-28C2-F68B35B2E914}"/>
                  </a:ext>
                </a:extLst>
              </p:cNvPr>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78" name="Google Shape;3809;p38">
                <a:extLst>
                  <a:ext uri="{FF2B5EF4-FFF2-40B4-BE49-F238E27FC236}">
                    <a16:creationId xmlns:a16="http://schemas.microsoft.com/office/drawing/2014/main" id="{58976FB9-DD88-AD25-B2EA-471F5B9266E4}"/>
                  </a:ext>
                </a:extLst>
              </p:cNvPr>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79" name="Google Shape;3810;p38">
                <a:extLst>
                  <a:ext uri="{FF2B5EF4-FFF2-40B4-BE49-F238E27FC236}">
                    <a16:creationId xmlns:a16="http://schemas.microsoft.com/office/drawing/2014/main" id="{D348CEF0-CB3A-8758-C77C-F7280AA9310A}"/>
                  </a:ext>
                </a:extLst>
              </p:cNvPr>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80" name="Google Shape;3811;p38">
                <a:extLst>
                  <a:ext uri="{FF2B5EF4-FFF2-40B4-BE49-F238E27FC236}">
                    <a16:creationId xmlns:a16="http://schemas.microsoft.com/office/drawing/2014/main" id="{28BE81A7-E4D2-D690-9BC7-78E0A28CAA1D}"/>
                  </a:ext>
                </a:extLst>
              </p:cNvPr>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81" name="Google Shape;3812;p38">
                <a:extLst>
                  <a:ext uri="{FF2B5EF4-FFF2-40B4-BE49-F238E27FC236}">
                    <a16:creationId xmlns:a16="http://schemas.microsoft.com/office/drawing/2014/main" id="{FD2F2D68-8D3C-8171-5DDB-2F2D03A041A9}"/>
                  </a:ext>
                </a:extLst>
              </p:cNvPr>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82" name="Google Shape;3813;p38">
                <a:extLst>
                  <a:ext uri="{FF2B5EF4-FFF2-40B4-BE49-F238E27FC236}">
                    <a16:creationId xmlns:a16="http://schemas.microsoft.com/office/drawing/2014/main" id="{D82EBDFB-FFDF-C791-3C9B-4341430A4EB1}"/>
                  </a:ext>
                </a:extLst>
              </p:cNvPr>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83" name="Google Shape;3814;p38">
                <a:extLst>
                  <a:ext uri="{FF2B5EF4-FFF2-40B4-BE49-F238E27FC236}">
                    <a16:creationId xmlns:a16="http://schemas.microsoft.com/office/drawing/2014/main" id="{69D37F0E-8EF6-C626-A00C-DF84DE0BE367}"/>
                  </a:ext>
                </a:extLst>
              </p:cNvPr>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84" name="Google Shape;3815;p38">
                <a:extLst>
                  <a:ext uri="{FF2B5EF4-FFF2-40B4-BE49-F238E27FC236}">
                    <a16:creationId xmlns:a16="http://schemas.microsoft.com/office/drawing/2014/main" id="{650CBB7E-A006-F680-379D-71EEE94B0BDA}"/>
                  </a:ext>
                </a:extLst>
              </p:cNvPr>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grpSp>
      <p:pic>
        <p:nvPicPr>
          <p:cNvPr id="87" name="Picture 86">
            <a:extLst>
              <a:ext uri="{FF2B5EF4-FFF2-40B4-BE49-F238E27FC236}">
                <a16:creationId xmlns:a16="http://schemas.microsoft.com/office/drawing/2014/main" id="{88B79CB5-5FFB-C537-5FA5-427A459F109D}"/>
              </a:ext>
            </a:extLst>
          </p:cNvPr>
          <p:cNvPicPr>
            <a:picLocks noChangeAspect="1"/>
          </p:cNvPicPr>
          <p:nvPr/>
        </p:nvPicPr>
        <p:blipFill>
          <a:blip r:embed="rId3"/>
          <a:stretch>
            <a:fillRect/>
          </a:stretch>
        </p:blipFill>
        <p:spPr>
          <a:xfrm>
            <a:off x="194885" y="146272"/>
            <a:ext cx="1530229" cy="1072989"/>
          </a:xfrm>
          <a:prstGeom prst="rect">
            <a:avLst/>
          </a:prstGeom>
        </p:spPr>
      </p:pic>
    </p:spTree>
    <p:extLst>
      <p:ext uri="{BB962C8B-B14F-4D97-AF65-F5344CB8AC3E}">
        <p14:creationId xmlns:p14="http://schemas.microsoft.com/office/powerpoint/2010/main" val="1705809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out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barn(outVertical)">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barn(outVertical)">
                                      <p:cBhvr>
                                        <p:cTn id="2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0A37799-6EEE-0D3F-3C0D-A944C1251D03}"/>
              </a:ext>
            </a:extLst>
          </p:cNvPr>
          <p:cNvSpPr/>
          <p:nvPr/>
        </p:nvSpPr>
        <p:spPr>
          <a:xfrm>
            <a:off x="127212" y="133350"/>
            <a:ext cx="11917151" cy="6591300"/>
          </a:xfrm>
          <a:prstGeom prst="roundRect">
            <a:avLst>
              <a:gd name="adj" fmla="val 64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6">
            <a:extLst>
              <a:ext uri="{FF2B5EF4-FFF2-40B4-BE49-F238E27FC236}">
                <a16:creationId xmlns:a16="http://schemas.microsoft.com/office/drawing/2014/main" id="{E9DB6F2C-EDBD-614D-E104-9131F92A49E6}"/>
              </a:ext>
            </a:extLst>
          </p:cNvPr>
          <p:cNvSpPr>
            <a:spLocks noChangeArrowheads="1"/>
          </p:cNvSpPr>
          <p:nvPr/>
        </p:nvSpPr>
        <p:spPr bwMode="auto">
          <a:xfrm>
            <a:off x="568324" y="314325"/>
            <a:ext cx="11218479" cy="685800"/>
          </a:xfrm>
          <a:prstGeom prst="rect">
            <a:avLst/>
          </a:prstGeom>
          <a:noFill/>
          <a:ln>
            <a:noFill/>
          </a:ln>
        </p:spPr>
        <p:txBody>
          <a:bodyPr/>
          <a:lstStyle>
            <a:lvl1pPr marL="342900" indent="-342900">
              <a:spcBef>
                <a:spcPct val="20000"/>
              </a:spcBef>
              <a:buClr>
                <a:schemeClr val="hlink"/>
              </a:buClr>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marL="0" indent="0" algn="just" eaLnBrk="1" hangingPunct="1">
              <a:buClrTx/>
              <a:buFontTx/>
              <a:buNone/>
              <a:defRPr/>
            </a:pPr>
            <a:r>
              <a:rPr lang="en-US" altLang="en-US" sz="2800" b="1">
                <a:solidFill>
                  <a:schemeClr val="bg2">
                    <a:lumMod val="50000"/>
                  </a:schemeClr>
                </a:solidFill>
                <a:latin typeface="Times New Roman" panose="02020603050405020304" pitchFamily="18" charset="0"/>
              </a:rPr>
              <a:t>a) Để bảo vệ an toàn cho mình, em cần nhớ số điện thoại của cha mẹ và địa chỉ, số điện thoại của ông bà, chú bác, người thân để báo tin.</a:t>
            </a:r>
          </a:p>
        </p:txBody>
      </p:sp>
      <p:sp>
        <p:nvSpPr>
          <p:cNvPr id="9" name="Rectangle 7">
            <a:extLst>
              <a:ext uri="{FF2B5EF4-FFF2-40B4-BE49-F238E27FC236}">
                <a16:creationId xmlns:a16="http://schemas.microsoft.com/office/drawing/2014/main" id="{49693445-1FCF-4804-8014-C6469A4C7FF2}"/>
              </a:ext>
            </a:extLst>
          </p:cNvPr>
          <p:cNvSpPr>
            <a:spLocks noChangeArrowheads="1"/>
          </p:cNvSpPr>
          <p:nvPr/>
        </p:nvSpPr>
        <p:spPr bwMode="auto">
          <a:xfrm>
            <a:off x="568324" y="1257300"/>
            <a:ext cx="11449050" cy="2286000"/>
          </a:xfrm>
          <a:prstGeom prst="rect">
            <a:avLst/>
          </a:prstGeom>
          <a:noFill/>
          <a:ln>
            <a:noFill/>
          </a:ln>
        </p:spPr>
        <p:txBody>
          <a:bodyPr/>
          <a:lstStyle>
            <a:lvl1pPr marL="342900" indent="-342900">
              <a:spcBef>
                <a:spcPct val="20000"/>
              </a:spcBef>
              <a:buClr>
                <a:schemeClr val="hlink"/>
              </a:buClr>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marL="55563" indent="0" algn="just" eaLnBrk="1" hangingPunct="1">
              <a:buClrTx/>
              <a:buFontTx/>
              <a:buNone/>
              <a:defRPr/>
            </a:pPr>
            <a:r>
              <a:rPr lang="en-US" altLang="en-US" sz="2800" b="1">
                <a:solidFill>
                  <a:schemeClr val="bg2">
                    <a:lumMod val="50000"/>
                  </a:schemeClr>
                </a:solidFill>
                <a:latin typeface="Times New Roman" panose="02020603050405020304" pitchFamily="18" charset="0"/>
              </a:rPr>
              <a:t>b) Nếu bị kẻ khác đe doạ, hành hung hoặc thấy cháy nhà hay bị tai nạn, em cần:</a:t>
            </a:r>
          </a:p>
          <a:p>
            <a:pPr algn="just" eaLnBrk="1" hangingPunct="1">
              <a:buClrTx/>
              <a:buFontTx/>
              <a:buNone/>
              <a:defRPr/>
            </a:pPr>
            <a:r>
              <a:rPr lang="en-US" altLang="en-US" sz="2800" b="1">
                <a:solidFill>
                  <a:schemeClr val="bg2">
                    <a:lumMod val="50000"/>
                  </a:schemeClr>
                </a:solidFill>
                <a:latin typeface="Times New Roman" panose="02020603050405020304" pitchFamily="18" charset="0"/>
              </a:rPr>
              <a:t>- Khẩn cấp gọi số điện thoại 113 hoặc 114, 115 để báo tin.</a:t>
            </a:r>
          </a:p>
          <a:p>
            <a:pPr marL="0" indent="0" algn="just" eaLnBrk="1" hangingPunct="1">
              <a:buClrTx/>
              <a:buFont typeface="Wingdings" pitchFamily="2" charset="2"/>
              <a:buNone/>
              <a:defRPr/>
            </a:pPr>
            <a:r>
              <a:rPr lang="en-US" altLang="en-US" sz="2800" b="1">
                <a:solidFill>
                  <a:schemeClr val="bg2">
                    <a:lumMod val="50000"/>
                  </a:schemeClr>
                </a:solidFill>
                <a:latin typeface="Times New Roman" panose="02020603050405020304" pitchFamily="18" charset="0"/>
              </a:rPr>
              <a:t>- Kêu lớn để những người xung quanh biết.</a:t>
            </a:r>
          </a:p>
          <a:p>
            <a:pPr marL="0" indent="0" algn="just" eaLnBrk="1" hangingPunct="1">
              <a:buClrTx/>
              <a:buFont typeface="Wingdings" pitchFamily="2" charset="2"/>
              <a:buNone/>
              <a:defRPr/>
            </a:pPr>
            <a:r>
              <a:rPr lang="en-US" altLang="en-US" sz="2800" b="1">
                <a:solidFill>
                  <a:schemeClr val="bg2">
                    <a:lumMod val="50000"/>
                  </a:schemeClr>
                </a:solidFill>
                <a:latin typeface="Times New Roman" panose="02020603050405020304" pitchFamily="18" charset="0"/>
              </a:rPr>
              <a:t>- Nhanh chóng chạy đến nhà hàng xóm, bạn bè, nhà hàng, cửa hiệu, trường học, đồn công an.</a:t>
            </a:r>
          </a:p>
          <a:p>
            <a:pPr algn="just" eaLnBrk="1" hangingPunct="1">
              <a:buClrTx/>
              <a:buFontTx/>
              <a:buChar char="-"/>
              <a:defRPr/>
            </a:pPr>
            <a:endParaRPr lang="en-US" altLang="en-US" sz="2800">
              <a:solidFill>
                <a:schemeClr val="bg2">
                  <a:lumMod val="50000"/>
                </a:schemeClr>
              </a:solidFill>
              <a:latin typeface="Times New Roman" panose="02020603050405020304" pitchFamily="18" charset="0"/>
            </a:endParaRPr>
          </a:p>
          <a:p>
            <a:pPr algn="just" eaLnBrk="1" hangingPunct="1">
              <a:buClrTx/>
              <a:buFontTx/>
              <a:buNone/>
              <a:defRPr/>
            </a:pPr>
            <a:endParaRPr lang="en-US" altLang="en-US" sz="2800">
              <a:solidFill>
                <a:schemeClr val="bg2">
                  <a:lumMod val="50000"/>
                </a:schemeClr>
              </a:solidFill>
              <a:latin typeface="Times New Roman" panose="02020603050405020304" pitchFamily="18" charset="0"/>
            </a:endParaRPr>
          </a:p>
        </p:txBody>
      </p:sp>
      <p:sp>
        <p:nvSpPr>
          <p:cNvPr id="10" name="Rectangle 8">
            <a:extLst>
              <a:ext uri="{FF2B5EF4-FFF2-40B4-BE49-F238E27FC236}">
                <a16:creationId xmlns:a16="http://schemas.microsoft.com/office/drawing/2014/main" id="{42DB73ED-1491-C41F-5458-BD9EA59C50F7}"/>
              </a:ext>
            </a:extLst>
          </p:cNvPr>
          <p:cNvSpPr>
            <a:spLocks noChangeArrowheads="1"/>
          </p:cNvSpPr>
          <p:nvPr/>
        </p:nvSpPr>
        <p:spPr bwMode="auto">
          <a:xfrm>
            <a:off x="615738" y="4162425"/>
            <a:ext cx="11449050" cy="1219200"/>
          </a:xfrm>
          <a:prstGeom prst="rect">
            <a:avLst/>
          </a:prstGeom>
          <a:noFill/>
          <a:ln>
            <a:noFill/>
          </a:ln>
        </p:spPr>
        <p:txBody>
          <a:bodyPr/>
          <a:lstStyle>
            <a:lvl1pPr marL="342900" indent="-342900">
              <a:spcBef>
                <a:spcPct val="20000"/>
              </a:spcBef>
              <a:buClr>
                <a:schemeClr val="hlink"/>
              </a:buClr>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just" eaLnBrk="1" hangingPunct="1">
              <a:buClrTx/>
              <a:buFontTx/>
              <a:buNone/>
              <a:defRPr/>
            </a:pPr>
            <a:r>
              <a:rPr lang="en-US" altLang="en-US" sz="2800" b="1">
                <a:solidFill>
                  <a:schemeClr val="bg2">
                    <a:lumMod val="50000"/>
                  </a:schemeClr>
                </a:solidFill>
                <a:latin typeface="Times New Roman" panose="02020603050405020304" pitchFamily="18" charset="0"/>
              </a:rPr>
              <a:t>c) Khi đi chơi, đi học, em cần:</a:t>
            </a:r>
          </a:p>
          <a:p>
            <a:pPr marL="0" indent="0" algn="just" eaLnBrk="1" hangingPunct="1">
              <a:buClrTx/>
              <a:buFont typeface="Wingdings" pitchFamily="2" charset="2"/>
              <a:buNone/>
              <a:defRPr/>
            </a:pPr>
            <a:r>
              <a:rPr lang="en-US" altLang="en-US" sz="2800" b="1">
                <a:solidFill>
                  <a:schemeClr val="bg2">
                    <a:lumMod val="50000"/>
                  </a:schemeClr>
                </a:solidFill>
                <a:latin typeface="Times New Roman" panose="02020603050405020304" pitchFamily="18" charset="0"/>
              </a:rPr>
              <a:t>- Đi theo nhóm, tránh chỗ tối, tránh nơi vắng vẻ, để ý nhìn xung quanh.</a:t>
            </a:r>
          </a:p>
          <a:p>
            <a:pPr marL="0" indent="0" algn="just" eaLnBrk="1" hangingPunct="1">
              <a:buClrTx/>
              <a:buFont typeface="Wingdings" pitchFamily="2" charset="2"/>
              <a:buNone/>
              <a:defRPr/>
            </a:pPr>
            <a:r>
              <a:rPr lang="en-US" altLang="en-US" sz="2800" b="1">
                <a:solidFill>
                  <a:schemeClr val="bg2">
                    <a:lumMod val="50000"/>
                  </a:schemeClr>
                </a:solidFill>
                <a:latin typeface="Times New Roman" panose="02020603050405020304" pitchFamily="18" charset="0"/>
              </a:rPr>
              <a:t>- Không mang đồ trang sức hoặc vật đắt tiền.</a:t>
            </a:r>
          </a:p>
        </p:txBody>
      </p:sp>
      <p:sp>
        <p:nvSpPr>
          <p:cNvPr id="11" name="Rectangle 9">
            <a:extLst>
              <a:ext uri="{FF2B5EF4-FFF2-40B4-BE49-F238E27FC236}">
                <a16:creationId xmlns:a16="http://schemas.microsoft.com/office/drawing/2014/main" id="{55400195-CB20-D15C-0035-EB78396E5286}"/>
              </a:ext>
            </a:extLst>
          </p:cNvPr>
          <p:cNvSpPr>
            <a:spLocks noChangeArrowheads="1"/>
          </p:cNvSpPr>
          <p:nvPr/>
        </p:nvSpPr>
        <p:spPr bwMode="auto">
          <a:xfrm>
            <a:off x="516644" y="5715000"/>
            <a:ext cx="11321838" cy="762000"/>
          </a:xfrm>
          <a:prstGeom prst="rect">
            <a:avLst/>
          </a:prstGeom>
          <a:noFill/>
          <a:ln>
            <a:noFill/>
          </a:ln>
        </p:spPr>
        <p:txBody>
          <a:bodyPr/>
          <a:lstStyle>
            <a:lvl1pPr marL="342900" indent="-342900">
              <a:spcBef>
                <a:spcPct val="20000"/>
              </a:spcBef>
              <a:buClr>
                <a:schemeClr val="hlink"/>
              </a:buClr>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marL="55563" indent="0" algn="just" eaLnBrk="1" hangingPunct="1">
              <a:buClrTx/>
              <a:buFontTx/>
              <a:buNone/>
              <a:defRPr/>
            </a:pPr>
            <a:r>
              <a:rPr lang="en-US" altLang="en-US" sz="2800" b="1">
                <a:solidFill>
                  <a:schemeClr val="bg2">
                    <a:lumMod val="50000"/>
                  </a:schemeClr>
                </a:solidFill>
                <a:latin typeface="Times New Roman" panose="02020603050405020304" pitchFamily="18" charset="0"/>
              </a:rPr>
              <a:t>d) Khi ở nhà một mình em phải khoá cửa, không cho người lạ biết em chỉ có một mình và không để người lạ vào nhà.</a:t>
            </a:r>
          </a:p>
        </p:txBody>
      </p:sp>
    </p:spTree>
    <p:extLst>
      <p:ext uri="{BB962C8B-B14F-4D97-AF65-F5344CB8AC3E}">
        <p14:creationId xmlns:p14="http://schemas.microsoft.com/office/powerpoint/2010/main" val="371882754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DBA17694-9047-8220-7715-F5AB4C400626}"/>
              </a:ext>
            </a:extLst>
          </p:cNvPr>
          <p:cNvSpPr/>
          <p:nvPr/>
        </p:nvSpPr>
        <p:spPr>
          <a:xfrm>
            <a:off x="1" y="1662268"/>
            <a:ext cx="12192000" cy="4506796"/>
          </a:xfrm>
          <a:prstGeom prst="rect">
            <a:avLst/>
          </a:prstGeom>
          <a:solidFill>
            <a:srgbClr val="C3E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oogle Shape;5554;p53">
            <a:extLst>
              <a:ext uri="{FF2B5EF4-FFF2-40B4-BE49-F238E27FC236}">
                <a16:creationId xmlns:a16="http://schemas.microsoft.com/office/drawing/2014/main" id="{0DAF8597-BB29-1252-41CA-AC76185DB4A6}"/>
              </a:ext>
            </a:extLst>
          </p:cNvPr>
          <p:cNvGrpSpPr/>
          <p:nvPr/>
        </p:nvGrpSpPr>
        <p:grpSpPr>
          <a:xfrm rot="8100000" flipH="1">
            <a:off x="-1736773" y="-1044475"/>
            <a:ext cx="3980010" cy="2757335"/>
            <a:chOff x="7347666" y="149130"/>
            <a:chExt cx="1575751" cy="1091674"/>
          </a:xfrm>
        </p:grpSpPr>
        <p:sp>
          <p:nvSpPr>
            <p:cNvPr id="8" name="Google Shape;5555;p53">
              <a:extLst>
                <a:ext uri="{FF2B5EF4-FFF2-40B4-BE49-F238E27FC236}">
                  <a16:creationId xmlns:a16="http://schemas.microsoft.com/office/drawing/2014/main" id="{E3F97872-0814-B39E-D490-0224E166B1F9}"/>
                </a:ext>
              </a:extLst>
            </p:cNvPr>
            <p:cNvSpPr/>
            <p:nvPr/>
          </p:nvSpPr>
          <p:spPr>
            <a:xfrm>
              <a:off x="7717445" y="556150"/>
              <a:ext cx="851344" cy="544344"/>
            </a:xfrm>
            <a:custGeom>
              <a:avLst/>
              <a:gdLst/>
              <a:ahLst/>
              <a:cxnLst/>
              <a:rect l="l" t="t" r="r" b="b"/>
              <a:pathLst>
                <a:path w="27659" h="17685" extrusionOk="0">
                  <a:moveTo>
                    <a:pt x="13672" y="1"/>
                  </a:moveTo>
                  <a:cubicBezTo>
                    <a:pt x="6599" y="1"/>
                    <a:pt x="607" y="6045"/>
                    <a:pt x="81" y="13932"/>
                  </a:cubicBezTo>
                  <a:cubicBezTo>
                    <a:pt x="0" y="15141"/>
                    <a:pt x="53" y="16328"/>
                    <a:pt x="227" y="17472"/>
                  </a:cubicBezTo>
                  <a:cubicBezTo>
                    <a:pt x="1001" y="17336"/>
                    <a:pt x="1794" y="17204"/>
                    <a:pt x="2599" y="17078"/>
                  </a:cubicBezTo>
                  <a:cubicBezTo>
                    <a:pt x="3236" y="16978"/>
                    <a:pt x="3881" y="16883"/>
                    <a:pt x="4532" y="16794"/>
                  </a:cubicBezTo>
                  <a:cubicBezTo>
                    <a:pt x="4398" y="15973"/>
                    <a:pt x="4353" y="15121"/>
                    <a:pt x="4412" y="14250"/>
                  </a:cubicBezTo>
                  <a:cubicBezTo>
                    <a:pt x="4609" y="11283"/>
                    <a:pt x="5944" y="8701"/>
                    <a:pt x="7914" y="6986"/>
                  </a:cubicBezTo>
                  <a:cubicBezTo>
                    <a:pt x="7915" y="6983"/>
                    <a:pt x="7918" y="6982"/>
                    <a:pt x="7919" y="6981"/>
                  </a:cubicBezTo>
                  <a:cubicBezTo>
                    <a:pt x="9507" y="5598"/>
                    <a:pt x="11506" y="4783"/>
                    <a:pt x="13652" y="4783"/>
                  </a:cubicBezTo>
                  <a:cubicBezTo>
                    <a:pt x="13857" y="4783"/>
                    <a:pt x="14064" y="4790"/>
                    <a:pt x="14271" y="4805"/>
                  </a:cubicBezTo>
                  <a:cubicBezTo>
                    <a:pt x="19342" y="5179"/>
                    <a:pt x="23152" y="10013"/>
                    <a:pt x="22781" y="15602"/>
                  </a:cubicBezTo>
                  <a:cubicBezTo>
                    <a:pt x="22754" y="16001"/>
                    <a:pt x="22707" y="16393"/>
                    <a:pt x="22640" y="16777"/>
                  </a:cubicBezTo>
                  <a:cubicBezTo>
                    <a:pt x="22728" y="16791"/>
                    <a:pt x="22818" y="16808"/>
                    <a:pt x="22907" y="16825"/>
                  </a:cubicBezTo>
                  <a:cubicBezTo>
                    <a:pt x="23460" y="16925"/>
                    <a:pt x="24010" y="17033"/>
                    <a:pt x="24554" y="17148"/>
                  </a:cubicBezTo>
                  <a:cubicBezTo>
                    <a:pt x="25349" y="17317"/>
                    <a:pt x="26131" y="17495"/>
                    <a:pt x="26899" y="17685"/>
                  </a:cubicBezTo>
                  <a:cubicBezTo>
                    <a:pt x="27000" y="17108"/>
                    <a:pt x="27071" y="16520"/>
                    <a:pt x="27111" y="15922"/>
                  </a:cubicBezTo>
                  <a:cubicBezTo>
                    <a:pt x="27659" y="7697"/>
                    <a:pt x="22052" y="585"/>
                    <a:pt x="14589" y="34"/>
                  </a:cubicBezTo>
                  <a:cubicBezTo>
                    <a:pt x="14281" y="12"/>
                    <a:pt x="13976" y="1"/>
                    <a:pt x="1367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9" name="Google Shape;5556;p53">
              <a:extLst>
                <a:ext uri="{FF2B5EF4-FFF2-40B4-BE49-F238E27FC236}">
                  <a16:creationId xmlns:a16="http://schemas.microsoft.com/office/drawing/2014/main" id="{6E519502-A8CF-7500-7C4B-069A5CDDC87D}"/>
                </a:ext>
              </a:extLst>
            </p:cNvPr>
            <p:cNvSpPr/>
            <p:nvPr/>
          </p:nvSpPr>
          <p:spPr>
            <a:xfrm>
              <a:off x="7347666" y="149130"/>
              <a:ext cx="1575751" cy="1091674"/>
            </a:xfrm>
            <a:custGeom>
              <a:avLst/>
              <a:gdLst/>
              <a:ahLst/>
              <a:cxnLst/>
              <a:rect l="l" t="t" r="r" b="b"/>
              <a:pathLst>
                <a:path w="51194" h="35467" extrusionOk="0">
                  <a:moveTo>
                    <a:pt x="25750" y="1"/>
                  </a:moveTo>
                  <a:cubicBezTo>
                    <a:pt x="24698" y="1"/>
                    <a:pt x="23649" y="71"/>
                    <a:pt x="22613" y="212"/>
                  </a:cubicBezTo>
                  <a:cubicBezTo>
                    <a:pt x="21047" y="423"/>
                    <a:pt x="19492" y="798"/>
                    <a:pt x="17989" y="1325"/>
                  </a:cubicBezTo>
                  <a:cubicBezTo>
                    <a:pt x="16515" y="1841"/>
                    <a:pt x="15073" y="2511"/>
                    <a:pt x="13704" y="3313"/>
                  </a:cubicBezTo>
                  <a:cubicBezTo>
                    <a:pt x="12351" y="4107"/>
                    <a:pt x="11053" y="5041"/>
                    <a:pt x="9848" y="6088"/>
                  </a:cubicBezTo>
                  <a:cubicBezTo>
                    <a:pt x="8484" y="7274"/>
                    <a:pt x="7224" y="8615"/>
                    <a:pt x="6106" y="10076"/>
                  </a:cubicBezTo>
                  <a:cubicBezTo>
                    <a:pt x="4979" y="11547"/>
                    <a:pt x="3986" y="13147"/>
                    <a:pt x="3157" y="14832"/>
                  </a:cubicBezTo>
                  <a:cubicBezTo>
                    <a:pt x="2313" y="16547"/>
                    <a:pt x="1631" y="18363"/>
                    <a:pt x="1131" y="20232"/>
                  </a:cubicBezTo>
                  <a:cubicBezTo>
                    <a:pt x="616" y="22149"/>
                    <a:pt x="288" y="24138"/>
                    <a:pt x="153" y="26147"/>
                  </a:cubicBezTo>
                  <a:cubicBezTo>
                    <a:pt x="0" y="28465"/>
                    <a:pt x="106" y="30788"/>
                    <a:pt x="467" y="33050"/>
                  </a:cubicBezTo>
                  <a:lnTo>
                    <a:pt x="636" y="34098"/>
                  </a:lnTo>
                  <a:lnTo>
                    <a:pt x="1663" y="33834"/>
                  </a:lnTo>
                  <a:cubicBezTo>
                    <a:pt x="2560" y="33603"/>
                    <a:pt x="3573" y="33356"/>
                    <a:pt x="4591" y="33119"/>
                  </a:cubicBezTo>
                  <a:lnTo>
                    <a:pt x="4593" y="33118"/>
                  </a:lnTo>
                  <a:cubicBezTo>
                    <a:pt x="4967" y="33029"/>
                    <a:pt x="5366" y="32938"/>
                    <a:pt x="5812" y="32838"/>
                  </a:cubicBezTo>
                  <a:lnTo>
                    <a:pt x="5814" y="32838"/>
                  </a:lnTo>
                  <a:cubicBezTo>
                    <a:pt x="6466" y="32691"/>
                    <a:pt x="7179" y="32535"/>
                    <a:pt x="7934" y="32376"/>
                  </a:cubicBezTo>
                  <a:cubicBezTo>
                    <a:pt x="8730" y="32210"/>
                    <a:pt x="9473" y="32061"/>
                    <a:pt x="10205" y="31920"/>
                  </a:cubicBezTo>
                  <a:cubicBezTo>
                    <a:pt x="10930" y="31780"/>
                    <a:pt x="11672" y="31643"/>
                    <a:pt x="12408" y="31514"/>
                  </a:cubicBezTo>
                  <a:cubicBezTo>
                    <a:pt x="13203" y="31374"/>
                    <a:pt x="13996" y="31242"/>
                    <a:pt x="14763" y="31122"/>
                  </a:cubicBezTo>
                  <a:cubicBezTo>
                    <a:pt x="15399" y="31023"/>
                    <a:pt x="16043" y="30928"/>
                    <a:pt x="16678" y="30841"/>
                  </a:cubicBezTo>
                  <a:lnTo>
                    <a:pt x="17660" y="30706"/>
                  </a:lnTo>
                  <a:lnTo>
                    <a:pt x="17501" y="29726"/>
                  </a:lnTo>
                  <a:cubicBezTo>
                    <a:pt x="17376" y="28963"/>
                    <a:pt x="17339" y="28181"/>
                    <a:pt x="17391" y="27403"/>
                  </a:cubicBezTo>
                  <a:cubicBezTo>
                    <a:pt x="17563" y="24815"/>
                    <a:pt x="18720" y="22409"/>
                    <a:pt x="20563" y="20804"/>
                  </a:cubicBezTo>
                  <a:lnTo>
                    <a:pt x="20602" y="20769"/>
                  </a:lnTo>
                  <a:cubicBezTo>
                    <a:pt x="22061" y="19514"/>
                    <a:pt x="23842" y="18839"/>
                    <a:pt x="25670" y="18839"/>
                  </a:cubicBezTo>
                  <a:cubicBezTo>
                    <a:pt x="25851" y="18839"/>
                    <a:pt x="26032" y="18846"/>
                    <a:pt x="26214" y="18859"/>
                  </a:cubicBezTo>
                  <a:cubicBezTo>
                    <a:pt x="30750" y="19193"/>
                    <a:pt x="34165" y="23575"/>
                    <a:pt x="33830" y="28626"/>
                  </a:cubicBezTo>
                  <a:cubicBezTo>
                    <a:pt x="33806" y="28990"/>
                    <a:pt x="33762" y="29351"/>
                    <a:pt x="33701" y="29699"/>
                  </a:cubicBezTo>
                  <a:lnTo>
                    <a:pt x="33533" y="30661"/>
                  </a:lnTo>
                  <a:lnTo>
                    <a:pt x="34496" y="30820"/>
                  </a:lnTo>
                  <a:cubicBezTo>
                    <a:pt x="34569" y="30831"/>
                    <a:pt x="34648" y="30846"/>
                    <a:pt x="34737" y="30863"/>
                  </a:cubicBezTo>
                  <a:lnTo>
                    <a:pt x="34749" y="30865"/>
                  </a:lnTo>
                  <a:cubicBezTo>
                    <a:pt x="35263" y="30959"/>
                    <a:pt x="35808" y="31066"/>
                    <a:pt x="36368" y="31184"/>
                  </a:cubicBezTo>
                  <a:cubicBezTo>
                    <a:pt x="37154" y="31350"/>
                    <a:pt x="37932" y="31527"/>
                    <a:pt x="38681" y="31713"/>
                  </a:cubicBezTo>
                  <a:cubicBezTo>
                    <a:pt x="39409" y="31894"/>
                    <a:pt x="40134" y="32084"/>
                    <a:pt x="40837" y="32279"/>
                  </a:cubicBezTo>
                  <a:cubicBezTo>
                    <a:pt x="41555" y="32479"/>
                    <a:pt x="42301" y="32698"/>
                    <a:pt x="43055" y="32931"/>
                  </a:cubicBezTo>
                  <a:cubicBezTo>
                    <a:pt x="43753" y="33145"/>
                    <a:pt x="44447" y="33370"/>
                    <a:pt x="45119" y="33596"/>
                  </a:cubicBezTo>
                  <a:lnTo>
                    <a:pt x="45121" y="33597"/>
                  </a:lnTo>
                  <a:cubicBezTo>
                    <a:pt x="45825" y="33833"/>
                    <a:pt x="46542" y="34083"/>
                    <a:pt x="47312" y="34363"/>
                  </a:cubicBezTo>
                  <a:cubicBezTo>
                    <a:pt x="47921" y="34585"/>
                    <a:pt x="48538" y="34819"/>
                    <a:pt x="49142" y="35055"/>
                  </a:cubicBezTo>
                  <a:lnTo>
                    <a:pt x="50199" y="35467"/>
                  </a:lnTo>
                  <a:lnTo>
                    <a:pt x="50440" y="34358"/>
                  </a:lnTo>
                  <a:cubicBezTo>
                    <a:pt x="50755" y="32903"/>
                    <a:pt x="50967" y="31396"/>
                    <a:pt x="51068" y="29883"/>
                  </a:cubicBezTo>
                  <a:cubicBezTo>
                    <a:pt x="51193" y="27992"/>
                    <a:pt x="51146" y="26091"/>
                    <a:pt x="50927" y="24231"/>
                  </a:cubicBezTo>
                  <a:cubicBezTo>
                    <a:pt x="50714" y="22416"/>
                    <a:pt x="50335" y="20618"/>
                    <a:pt x="49801" y="18887"/>
                  </a:cubicBezTo>
                  <a:cubicBezTo>
                    <a:pt x="49276" y="17187"/>
                    <a:pt x="48597" y="15534"/>
                    <a:pt x="47782" y="13974"/>
                  </a:cubicBezTo>
                  <a:cubicBezTo>
                    <a:pt x="46973" y="12427"/>
                    <a:pt x="46023" y="10959"/>
                    <a:pt x="44959" y="9609"/>
                  </a:cubicBezTo>
                  <a:cubicBezTo>
                    <a:pt x="43894" y="8258"/>
                    <a:pt x="42705" y="7014"/>
                    <a:pt x="41426" y="5913"/>
                  </a:cubicBezTo>
                  <a:cubicBezTo>
                    <a:pt x="40132" y="4799"/>
                    <a:pt x="38734" y="3821"/>
                    <a:pt x="37270" y="3007"/>
                  </a:cubicBezTo>
                  <a:cubicBezTo>
                    <a:pt x="35778" y="2175"/>
                    <a:pt x="34204" y="1506"/>
                    <a:pt x="32589" y="1015"/>
                  </a:cubicBezTo>
                  <a:cubicBezTo>
                    <a:pt x="30932" y="512"/>
                    <a:pt x="29213" y="192"/>
                    <a:pt x="27480" y="65"/>
                  </a:cubicBezTo>
                  <a:cubicBezTo>
                    <a:pt x="26904" y="22"/>
                    <a:pt x="26326" y="1"/>
                    <a:pt x="25750" y="1"/>
                  </a:cubicBezTo>
                  <a:close/>
                </a:path>
              </a:pathLst>
            </a:custGeom>
            <a:solidFill>
              <a:schemeClr val="lt1"/>
            </a:solidFill>
            <a:ln>
              <a:noFill/>
            </a:ln>
            <a:effectLst>
              <a:outerShdw dist="19050" dir="3000000" algn="bl" rotWithShape="0">
                <a:srgbClr val="000000">
                  <a:alpha val="2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0" name="Google Shape;5557;p53">
              <a:extLst>
                <a:ext uri="{FF2B5EF4-FFF2-40B4-BE49-F238E27FC236}">
                  <a16:creationId xmlns:a16="http://schemas.microsoft.com/office/drawing/2014/main" id="{E5911D58-7B33-FDC8-996B-DE018DC9F333}"/>
                </a:ext>
              </a:extLst>
            </p:cNvPr>
            <p:cNvSpPr/>
            <p:nvPr/>
          </p:nvSpPr>
          <p:spPr>
            <a:xfrm>
              <a:off x="7377399" y="183049"/>
              <a:ext cx="1542971" cy="1021496"/>
            </a:xfrm>
            <a:custGeom>
              <a:avLst/>
              <a:gdLst/>
              <a:ahLst/>
              <a:cxnLst/>
              <a:rect l="l" t="t" r="r" b="b"/>
              <a:pathLst>
                <a:path w="50129" h="33187" extrusionOk="0">
                  <a:moveTo>
                    <a:pt x="24780" y="1"/>
                  </a:moveTo>
                  <a:cubicBezTo>
                    <a:pt x="11965" y="1"/>
                    <a:pt x="1104" y="10954"/>
                    <a:pt x="153" y="25245"/>
                  </a:cubicBezTo>
                  <a:cubicBezTo>
                    <a:pt x="1" y="27532"/>
                    <a:pt x="111" y="29773"/>
                    <a:pt x="456" y="31930"/>
                  </a:cubicBezTo>
                  <a:cubicBezTo>
                    <a:pt x="1232" y="31731"/>
                    <a:pt x="2232" y="31483"/>
                    <a:pt x="3405" y="31210"/>
                  </a:cubicBezTo>
                  <a:cubicBezTo>
                    <a:pt x="3795" y="31117"/>
                    <a:pt x="4206" y="31024"/>
                    <a:pt x="4634" y="30928"/>
                  </a:cubicBezTo>
                  <a:cubicBezTo>
                    <a:pt x="5306" y="30776"/>
                    <a:pt x="6020" y="30621"/>
                    <a:pt x="6769" y="30463"/>
                  </a:cubicBezTo>
                  <a:cubicBezTo>
                    <a:pt x="7501" y="30310"/>
                    <a:pt x="8264" y="30156"/>
                    <a:pt x="9056" y="30004"/>
                  </a:cubicBezTo>
                  <a:cubicBezTo>
                    <a:pt x="9774" y="29864"/>
                    <a:pt x="10516" y="29728"/>
                    <a:pt x="11274" y="29594"/>
                  </a:cubicBezTo>
                  <a:cubicBezTo>
                    <a:pt x="12049" y="29458"/>
                    <a:pt x="12842" y="29326"/>
                    <a:pt x="13647" y="29200"/>
                  </a:cubicBezTo>
                  <a:cubicBezTo>
                    <a:pt x="14284" y="29100"/>
                    <a:pt x="14929" y="29005"/>
                    <a:pt x="15580" y="28916"/>
                  </a:cubicBezTo>
                  <a:cubicBezTo>
                    <a:pt x="15446" y="28096"/>
                    <a:pt x="15401" y="27243"/>
                    <a:pt x="15460" y="26372"/>
                  </a:cubicBezTo>
                  <a:cubicBezTo>
                    <a:pt x="15657" y="23405"/>
                    <a:pt x="16992" y="20823"/>
                    <a:pt x="18960" y="19108"/>
                  </a:cubicBezTo>
                  <a:cubicBezTo>
                    <a:pt x="18963" y="19105"/>
                    <a:pt x="18966" y="19104"/>
                    <a:pt x="18967" y="19103"/>
                  </a:cubicBezTo>
                  <a:cubicBezTo>
                    <a:pt x="20555" y="17720"/>
                    <a:pt x="22554" y="16905"/>
                    <a:pt x="24699" y="16905"/>
                  </a:cubicBezTo>
                  <a:cubicBezTo>
                    <a:pt x="24904" y="16905"/>
                    <a:pt x="25111" y="16912"/>
                    <a:pt x="25318" y="16927"/>
                  </a:cubicBezTo>
                  <a:cubicBezTo>
                    <a:pt x="30390" y="17301"/>
                    <a:pt x="34200" y="22135"/>
                    <a:pt x="33829" y="27724"/>
                  </a:cubicBezTo>
                  <a:cubicBezTo>
                    <a:pt x="33802" y="28123"/>
                    <a:pt x="33755" y="28515"/>
                    <a:pt x="33688" y="28899"/>
                  </a:cubicBezTo>
                  <a:cubicBezTo>
                    <a:pt x="33776" y="28913"/>
                    <a:pt x="33866" y="28930"/>
                    <a:pt x="33955" y="28947"/>
                  </a:cubicBezTo>
                  <a:cubicBezTo>
                    <a:pt x="34508" y="29047"/>
                    <a:pt x="35058" y="29155"/>
                    <a:pt x="35602" y="29270"/>
                  </a:cubicBezTo>
                  <a:cubicBezTo>
                    <a:pt x="36397" y="29439"/>
                    <a:pt x="37179" y="29617"/>
                    <a:pt x="37947" y="29807"/>
                  </a:cubicBezTo>
                  <a:cubicBezTo>
                    <a:pt x="38691" y="29991"/>
                    <a:pt x="39420" y="30183"/>
                    <a:pt x="40130" y="30381"/>
                  </a:cubicBezTo>
                  <a:cubicBezTo>
                    <a:pt x="40902" y="30595"/>
                    <a:pt x="41652" y="30817"/>
                    <a:pt x="42373" y="31040"/>
                  </a:cubicBezTo>
                  <a:cubicBezTo>
                    <a:pt x="43100" y="31263"/>
                    <a:pt x="43798" y="31489"/>
                    <a:pt x="44462" y="31712"/>
                  </a:cubicBezTo>
                  <a:cubicBezTo>
                    <a:pt x="45253" y="31977"/>
                    <a:pt x="45995" y="32239"/>
                    <a:pt x="46677" y="32488"/>
                  </a:cubicBezTo>
                  <a:cubicBezTo>
                    <a:pt x="47355" y="32735"/>
                    <a:pt x="47976" y="32970"/>
                    <a:pt x="48527" y="33187"/>
                  </a:cubicBezTo>
                  <a:cubicBezTo>
                    <a:pt x="48832" y="31784"/>
                    <a:pt x="49037" y="30335"/>
                    <a:pt x="49136" y="28852"/>
                  </a:cubicBezTo>
                  <a:cubicBezTo>
                    <a:pt x="50128" y="13947"/>
                    <a:pt x="39968" y="1059"/>
                    <a:pt x="26441" y="62"/>
                  </a:cubicBezTo>
                  <a:lnTo>
                    <a:pt x="26442" y="62"/>
                  </a:lnTo>
                  <a:cubicBezTo>
                    <a:pt x="25885" y="21"/>
                    <a:pt x="25331" y="1"/>
                    <a:pt x="2478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1" name="Google Shape;5558;p53">
              <a:extLst>
                <a:ext uri="{FF2B5EF4-FFF2-40B4-BE49-F238E27FC236}">
                  <a16:creationId xmlns:a16="http://schemas.microsoft.com/office/drawing/2014/main" id="{996A8998-3249-5A73-EF46-0688FF576444}"/>
                </a:ext>
              </a:extLst>
            </p:cNvPr>
            <p:cNvSpPr/>
            <p:nvPr/>
          </p:nvSpPr>
          <p:spPr>
            <a:xfrm>
              <a:off x="7467920" y="247746"/>
              <a:ext cx="1393595" cy="935312"/>
            </a:xfrm>
            <a:custGeom>
              <a:avLst/>
              <a:gdLst/>
              <a:ahLst/>
              <a:cxnLst/>
              <a:rect l="l" t="t" r="r" b="b"/>
              <a:pathLst>
                <a:path w="45276" h="30387" extrusionOk="0">
                  <a:moveTo>
                    <a:pt x="22383" y="1"/>
                  </a:moveTo>
                  <a:cubicBezTo>
                    <a:pt x="10810" y="1"/>
                    <a:pt x="1004" y="9893"/>
                    <a:pt x="144" y="22797"/>
                  </a:cubicBezTo>
                  <a:cubicBezTo>
                    <a:pt x="1" y="24960"/>
                    <a:pt x="116" y="27076"/>
                    <a:pt x="464" y="29108"/>
                  </a:cubicBezTo>
                  <a:cubicBezTo>
                    <a:pt x="854" y="29015"/>
                    <a:pt x="1265" y="28922"/>
                    <a:pt x="1693" y="28826"/>
                  </a:cubicBezTo>
                  <a:cubicBezTo>
                    <a:pt x="2365" y="28675"/>
                    <a:pt x="3079" y="28519"/>
                    <a:pt x="3828" y="28361"/>
                  </a:cubicBezTo>
                  <a:cubicBezTo>
                    <a:pt x="4560" y="28208"/>
                    <a:pt x="5323" y="28054"/>
                    <a:pt x="6115" y="27902"/>
                  </a:cubicBezTo>
                  <a:cubicBezTo>
                    <a:pt x="6833" y="27762"/>
                    <a:pt x="7575" y="27626"/>
                    <a:pt x="8333" y="27492"/>
                  </a:cubicBezTo>
                  <a:cubicBezTo>
                    <a:pt x="9108" y="27357"/>
                    <a:pt x="9901" y="27224"/>
                    <a:pt x="10706" y="27098"/>
                  </a:cubicBezTo>
                  <a:cubicBezTo>
                    <a:pt x="11343" y="26998"/>
                    <a:pt x="11988" y="26903"/>
                    <a:pt x="12639" y="26814"/>
                  </a:cubicBezTo>
                  <a:cubicBezTo>
                    <a:pt x="12505" y="25994"/>
                    <a:pt x="12460" y="25142"/>
                    <a:pt x="12519" y="24270"/>
                  </a:cubicBezTo>
                  <a:cubicBezTo>
                    <a:pt x="12716" y="21303"/>
                    <a:pt x="14051" y="18721"/>
                    <a:pt x="16019" y="17006"/>
                  </a:cubicBezTo>
                  <a:cubicBezTo>
                    <a:pt x="16022" y="17003"/>
                    <a:pt x="16025" y="17002"/>
                    <a:pt x="16026" y="17001"/>
                  </a:cubicBezTo>
                  <a:cubicBezTo>
                    <a:pt x="17661" y="15436"/>
                    <a:pt x="19791" y="14498"/>
                    <a:pt x="22087" y="14498"/>
                  </a:cubicBezTo>
                  <a:cubicBezTo>
                    <a:pt x="22294" y="14498"/>
                    <a:pt x="22503" y="14505"/>
                    <a:pt x="22713" y="14521"/>
                  </a:cubicBezTo>
                  <a:cubicBezTo>
                    <a:pt x="27784" y="14894"/>
                    <a:pt x="31594" y="19727"/>
                    <a:pt x="31222" y="25317"/>
                  </a:cubicBezTo>
                  <a:cubicBezTo>
                    <a:pt x="31188" y="25839"/>
                    <a:pt x="31116" y="26350"/>
                    <a:pt x="31014" y="26845"/>
                  </a:cubicBezTo>
                  <a:cubicBezTo>
                    <a:pt x="31567" y="26946"/>
                    <a:pt x="32117" y="27055"/>
                    <a:pt x="32661" y="27168"/>
                  </a:cubicBezTo>
                  <a:cubicBezTo>
                    <a:pt x="33456" y="27337"/>
                    <a:pt x="34238" y="27515"/>
                    <a:pt x="35006" y="27705"/>
                  </a:cubicBezTo>
                  <a:cubicBezTo>
                    <a:pt x="35750" y="27889"/>
                    <a:pt x="36479" y="28082"/>
                    <a:pt x="37189" y="28279"/>
                  </a:cubicBezTo>
                  <a:cubicBezTo>
                    <a:pt x="37961" y="28494"/>
                    <a:pt x="38711" y="28715"/>
                    <a:pt x="39432" y="28938"/>
                  </a:cubicBezTo>
                  <a:cubicBezTo>
                    <a:pt x="40159" y="29161"/>
                    <a:pt x="40857" y="29387"/>
                    <a:pt x="41521" y="29611"/>
                  </a:cubicBezTo>
                  <a:cubicBezTo>
                    <a:pt x="42312" y="29875"/>
                    <a:pt x="43054" y="30138"/>
                    <a:pt x="43736" y="30386"/>
                  </a:cubicBezTo>
                  <a:cubicBezTo>
                    <a:pt x="44062" y="28989"/>
                    <a:pt x="44280" y="27543"/>
                    <a:pt x="44379" y="26055"/>
                  </a:cubicBezTo>
                  <a:cubicBezTo>
                    <a:pt x="45276" y="12596"/>
                    <a:pt x="36100" y="957"/>
                    <a:pt x="23884" y="56"/>
                  </a:cubicBezTo>
                  <a:cubicBezTo>
                    <a:pt x="23381" y="19"/>
                    <a:pt x="22880" y="1"/>
                    <a:pt x="223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2" name="Google Shape;5559;p53">
              <a:extLst>
                <a:ext uri="{FF2B5EF4-FFF2-40B4-BE49-F238E27FC236}">
                  <a16:creationId xmlns:a16="http://schemas.microsoft.com/office/drawing/2014/main" id="{46443DD4-0530-01B6-4082-8DD4DD5CE762}"/>
                </a:ext>
              </a:extLst>
            </p:cNvPr>
            <p:cNvSpPr/>
            <p:nvPr/>
          </p:nvSpPr>
          <p:spPr>
            <a:xfrm>
              <a:off x="7509318" y="327740"/>
              <a:ext cx="1274754" cy="831429"/>
            </a:xfrm>
            <a:custGeom>
              <a:avLst/>
              <a:gdLst/>
              <a:ahLst/>
              <a:cxnLst/>
              <a:rect l="l" t="t" r="r" b="b"/>
              <a:pathLst>
                <a:path w="41415" h="27012" extrusionOk="0">
                  <a:moveTo>
                    <a:pt x="20470" y="0"/>
                  </a:moveTo>
                  <a:cubicBezTo>
                    <a:pt x="9881" y="0"/>
                    <a:pt x="909" y="9051"/>
                    <a:pt x="123" y="20858"/>
                  </a:cubicBezTo>
                  <a:cubicBezTo>
                    <a:pt x="0" y="22693"/>
                    <a:pt x="83" y="24492"/>
                    <a:pt x="348" y="26227"/>
                  </a:cubicBezTo>
                  <a:cubicBezTo>
                    <a:pt x="1020" y="26075"/>
                    <a:pt x="1734" y="25920"/>
                    <a:pt x="2483" y="25762"/>
                  </a:cubicBezTo>
                  <a:cubicBezTo>
                    <a:pt x="3215" y="25609"/>
                    <a:pt x="3978" y="25455"/>
                    <a:pt x="4770" y="25303"/>
                  </a:cubicBezTo>
                  <a:cubicBezTo>
                    <a:pt x="5488" y="25163"/>
                    <a:pt x="6230" y="25027"/>
                    <a:pt x="6988" y="24893"/>
                  </a:cubicBezTo>
                  <a:cubicBezTo>
                    <a:pt x="7763" y="24757"/>
                    <a:pt x="8556" y="24625"/>
                    <a:pt x="9361" y="24499"/>
                  </a:cubicBezTo>
                  <a:cubicBezTo>
                    <a:pt x="9998" y="24399"/>
                    <a:pt x="10643" y="24304"/>
                    <a:pt x="11294" y="24215"/>
                  </a:cubicBezTo>
                  <a:cubicBezTo>
                    <a:pt x="11160" y="23395"/>
                    <a:pt x="11115" y="22542"/>
                    <a:pt x="11174" y="21671"/>
                  </a:cubicBezTo>
                  <a:cubicBezTo>
                    <a:pt x="11371" y="18704"/>
                    <a:pt x="12706" y="16122"/>
                    <a:pt x="14674" y="14407"/>
                  </a:cubicBezTo>
                  <a:cubicBezTo>
                    <a:pt x="14677" y="14404"/>
                    <a:pt x="14680" y="14403"/>
                    <a:pt x="14681" y="14402"/>
                  </a:cubicBezTo>
                  <a:cubicBezTo>
                    <a:pt x="16269" y="13019"/>
                    <a:pt x="18268" y="12204"/>
                    <a:pt x="20413" y="12204"/>
                  </a:cubicBezTo>
                  <a:cubicBezTo>
                    <a:pt x="20618" y="12204"/>
                    <a:pt x="20825" y="12211"/>
                    <a:pt x="21032" y="12226"/>
                  </a:cubicBezTo>
                  <a:cubicBezTo>
                    <a:pt x="26104" y="12600"/>
                    <a:pt x="29914" y="17434"/>
                    <a:pt x="29543" y="23023"/>
                  </a:cubicBezTo>
                  <a:cubicBezTo>
                    <a:pt x="29516" y="23422"/>
                    <a:pt x="29469" y="23814"/>
                    <a:pt x="29402" y="24198"/>
                  </a:cubicBezTo>
                  <a:cubicBezTo>
                    <a:pt x="29490" y="24212"/>
                    <a:pt x="29580" y="24229"/>
                    <a:pt x="29669" y="24246"/>
                  </a:cubicBezTo>
                  <a:cubicBezTo>
                    <a:pt x="30222" y="24346"/>
                    <a:pt x="30772" y="24454"/>
                    <a:pt x="31316" y="24569"/>
                  </a:cubicBezTo>
                  <a:cubicBezTo>
                    <a:pt x="32111" y="24738"/>
                    <a:pt x="32893" y="24916"/>
                    <a:pt x="33661" y="25106"/>
                  </a:cubicBezTo>
                  <a:cubicBezTo>
                    <a:pt x="34405" y="25290"/>
                    <a:pt x="35134" y="25482"/>
                    <a:pt x="35844" y="25680"/>
                  </a:cubicBezTo>
                  <a:cubicBezTo>
                    <a:pt x="36616" y="25894"/>
                    <a:pt x="37366" y="26116"/>
                    <a:pt x="38087" y="26339"/>
                  </a:cubicBezTo>
                  <a:cubicBezTo>
                    <a:pt x="38814" y="26562"/>
                    <a:pt x="39512" y="26788"/>
                    <a:pt x="40176" y="27011"/>
                  </a:cubicBezTo>
                  <a:cubicBezTo>
                    <a:pt x="40380" y="25979"/>
                    <a:pt x="40521" y="24920"/>
                    <a:pt x="40594" y="23838"/>
                  </a:cubicBezTo>
                  <a:cubicBezTo>
                    <a:pt x="41414" y="11524"/>
                    <a:pt x="33019" y="874"/>
                    <a:pt x="21843" y="51"/>
                  </a:cubicBezTo>
                  <a:lnTo>
                    <a:pt x="21845" y="51"/>
                  </a:lnTo>
                  <a:cubicBezTo>
                    <a:pt x="21384" y="17"/>
                    <a:pt x="20925" y="0"/>
                    <a:pt x="20470" y="0"/>
                  </a:cubicBezTo>
                  <a:close/>
                </a:path>
              </a:pathLst>
            </a:custGeom>
            <a:solidFill>
              <a:srgbClr val="FFFF83">
                <a:alpha val="58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3" name="Google Shape;5560;p53">
              <a:extLst>
                <a:ext uri="{FF2B5EF4-FFF2-40B4-BE49-F238E27FC236}">
                  <a16:creationId xmlns:a16="http://schemas.microsoft.com/office/drawing/2014/main" id="{39431A7A-ED68-86A4-A211-9AD9A391538F}"/>
                </a:ext>
              </a:extLst>
            </p:cNvPr>
            <p:cNvSpPr/>
            <p:nvPr/>
          </p:nvSpPr>
          <p:spPr>
            <a:xfrm>
              <a:off x="7576416" y="401363"/>
              <a:ext cx="1138275" cy="737089"/>
            </a:xfrm>
            <a:custGeom>
              <a:avLst/>
              <a:gdLst/>
              <a:ahLst/>
              <a:cxnLst/>
              <a:rect l="l" t="t" r="r" b="b"/>
              <a:pathLst>
                <a:path w="36981" h="23947" extrusionOk="0">
                  <a:moveTo>
                    <a:pt x="18278" y="0"/>
                  </a:moveTo>
                  <a:cubicBezTo>
                    <a:pt x="8822" y="0"/>
                    <a:pt x="811" y="8081"/>
                    <a:pt x="109" y="18624"/>
                  </a:cubicBezTo>
                  <a:cubicBezTo>
                    <a:pt x="0" y="20247"/>
                    <a:pt x="70" y="21837"/>
                    <a:pt x="303" y="23370"/>
                  </a:cubicBezTo>
                  <a:cubicBezTo>
                    <a:pt x="1035" y="23217"/>
                    <a:pt x="1798" y="23063"/>
                    <a:pt x="2590" y="22911"/>
                  </a:cubicBezTo>
                  <a:cubicBezTo>
                    <a:pt x="3308" y="22771"/>
                    <a:pt x="4050" y="22635"/>
                    <a:pt x="4808" y="22501"/>
                  </a:cubicBezTo>
                  <a:cubicBezTo>
                    <a:pt x="5583" y="22365"/>
                    <a:pt x="6376" y="22233"/>
                    <a:pt x="7181" y="22107"/>
                  </a:cubicBezTo>
                  <a:cubicBezTo>
                    <a:pt x="7818" y="22007"/>
                    <a:pt x="8463" y="21912"/>
                    <a:pt x="9114" y="21823"/>
                  </a:cubicBezTo>
                  <a:cubicBezTo>
                    <a:pt x="8980" y="21002"/>
                    <a:pt x="8935" y="20150"/>
                    <a:pt x="8994" y="19279"/>
                  </a:cubicBezTo>
                  <a:cubicBezTo>
                    <a:pt x="9191" y="16312"/>
                    <a:pt x="10526" y="13730"/>
                    <a:pt x="12494" y="12015"/>
                  </a:cubicBezTo>
                  <a:cubicBezTo>
                    <a:pt x="12497" y="12012"/>
                    <a:pt x="12500" y="12011"/>
                    <a:pt x="12501" y="12010"/>
                  </a:cubicBezTo>
                  <a:cubicBezTo>
                    <a:pt x="14089" y="10627"/>
                    <a:pt x="16088" y="9812"/>
                    <a:pt x="18233" y="9812"/>
                  </a:cubicBezTo>
                  <a:cubicBezTo>
                    <a:pt x="18438" y="9812"/>
                    <a:pt x="18645" y="9819"/>
                    <a:pt x="18852" y="9834"/>
                  </a:cubicBezTo>
                  <a:cubicBezTo>
                    <a:pt x="23924" y="10208"/>
                    <a:pt x="27734" y="15042"/>
                    <a:pt x="27363" y="20631"/>
                  </a:cubicBezTo>
                  <a:cubicBezTo>
                    <a:pt x="27336" y="21030"/>
                    <a:pt x="27289" y="21422"/>
                    <a:pt x="27222" y="21806"/>
                  </a:cubicBezTo>
                  <a:cubicBezTo>
                    <a:pt x="27310" y="21820"/>
                    <a:pt x="27400" y="21837"/>
                    <a:pt x="27489" y="21854"/>
                  </a:cubicBezTo>
                  <a:cubicBezTo>
                    <a:pt x="28042" y="21954"/>
                    <a:pt x="28592" y="22062"/>
                    <a:pt x="29136" y="22177"/>
                  </a:cubicBezTo>
                  <a:cubicBezTo>
                    <a:pt x="29931" y="22346"/>
                    <a:pt x="30713" y="22524"/>
                    <a:pt x="31481" y="22714"/>
                  </a:cubicBezTo>
                  <a:cubicBezTo>
                    <a:pt x="32225" y="22898"/>
                    <a:pt x="32954" y="23090"/>
                    <a:pt x="33664" y="23288"/>
                  </a:cubicBezTo>
                  <a:cubicBezTo>
                    <a:pt x="34436" y="23502"/>
                    <a:pt x="35186" y="23724"/>
                    <a:pt x="35907" y="23947"/>
                  </a:cubicBezTo>
                  <a:cubicBezTo>
                    <a:pt x="36073" y="23080"/>
                    <a:pt x="36188" y="22192"/>
                    <a:pt x="36247" y="21285"/>
                  </a:cubicBezTo>
                  <a:cubicBezTo>
                    <a:pt x="36981" y="10290"/>
                    <a:pt x="29484" y="780"/>
                    <a:pt x="19505" y="45"/>
                  </a:cubicBezTo>
                  <a:lnTo>
                    <a:pt x="19505" y="46"/>
                  </a:lnTo>
                  <a:cubicBezTo>
                    <a:pt x="19093" y="15"/>
                    <a:pt x="18684" y="0"/>
                    <a:pt x="182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4" name="Google Shape;5561;p53">
              <a:extLst>
                <a:ext uri="{FF2B5EF4-FFF2-40B4-BE49-F238E27FC236}">
                  <a16:creationId xmlns:a16="http://schemas.microsoft.com/office/drawing/2014/main" id="{A446B9A5-901C-C00E-72F4-CDB128F1F69B}"/>
                </a:ext>
              </a:extLst>
            </p:cNvPr>
            <p:cNvSpPr/>
            <p:nvPr/>
          </p:nvSpPr>
          <p:spPr>
            <a:xfrm>
              <a:off x="7648100" y="480034"/>
              <a:ext cx="992440" cy="638131"/>
            </a:xfrm>
            <a:custGeom>
              <a:avLst/>
              <a:gdLst/>
              <a:ahLst/>
              <a:cxnLst/>
              <a:rect l="l" t="t" r="r" b="b"/>
              <a:pathLst>
                <a:path w="32243" h="20732" extrusionOk="0">
                  <a:moveTo>
                    <a:pt x="15935" y="0"/>
                  </a:moveTo>
                  <a:cubicBezTo>
                    <a:pt x="7691" y="0"/>
                    <a:pt x="706" y="7047"/>
                    <a:pt x="94" y="16239"/>
                  </a:cubicBezTo>
                  <a:cubicBezTo>
                    <a:pt x="0" y="17645"/>
                    <a:pt x="62" y="19024"/>
                    <a:pt x="261" y="20355"/>
                  </a:cubicBezTo>
                  <a:cubicBezTo>
                    <a:pt x="979" y="20215"/>
                    <a:pt x="1721" y="20079"/>
                    <a:pt x="2479" y="19945"/>
                  </a:cubicBezTo>
                  <a:cubicBezTo>
                    <a:pt x="3254" y="19809"/>
                    <a:pt x="4047" y="19677"/>
                    <a:pt x="4852" y="19551"/>
                  </a:cubicBezTo>
                  <a:cubicBezTo>
                    <a:pt x="5489" y="19451"/>
                    <a:pt x="6134" y="19356"/>
                    <a:pt x="6785" y="19267"/>
                  </a:cubicBezTo>
                  <a:cubicBezTo>
                    <a:pt x="6651" y="18446"/>
                    <a:pt x="6606" y="17594"/>
                    <a:pt x="6665" y="16723"/>
                  </a:cubicBezTo>
                  <a:cubicBezTo>
                    <a:pt x="6862" y="13756"/>
                    <a:pt x="8197" y="11174"/>
                    <a:pt x="10165" y="9459"/>
                  </a:cubicBezTo>
                  <a:cubicBezTo>
                    <a:pt x="10168" y="9456"/>
                    <a:pt x="10171" y="9455"/>
                    <a:pt x="10172" y="9454"/>
                  </a:cubicBezTo>
                  <a:cubicBezTo>
                    <a:pt x="11760" y="8071"/>
                    <a:pt x="13759" y="7256"/>
                    <a:pt x="15904" y="7256"/>
                  </a:cubicBezTo>
                  <a:cubicBezTo>
                    <a:pt x="16109" y="7256"/>
                    <a:pt x="16316" y="7263"/>
                    <a:pt x="16523" y="7278"/>
                  </a:cubicBezTo>
                  <a:cubicBezTo>
                    <a:pt x="21595" y="7652"/>
                    <a:pt x="25405" y="12486"/>
                    <a:pt x="25034" y="18075"/>
                  </a:cubicBezTo>
                  <a:cubicBezTo>
                    <a:pt x="25007" y="18474"/>
                    <a:pt x="24960" y="18866"/>
                    <a:pt x="24893" y="19250"/>
                  </a:cubicBezTo>
                  <a:cubicBezTo>
                    <a:pt x="24981" y="19264"/>
                    <a:pt x="25071" y="19281"/>
                    <a:pt x="25160" y="19298"/>
                  </a:cubicBezTo>
                  <a:cubicBezTo>
                    <a:pt x="25713" y="19398"/>
                    <a:pt x="26263" y="19506"/>
                    <a:pt x="26807" y="19621"/>
                  </a:cubicBezTo>
                  <a:cubicBezTo>
                    <a:pt x="27602" y="19790"/>
                    <a:pt x="28384" y="19968"/>
                    <a:pt x="29152" y="20158"/>
                  </a:cubicBezTo>
                  <a:cubicBezTo>
                    <a:pt x="29896" y="20342"/>
                    <a:pt x="30625" y="20534"/>
                    <a:pt x="31335" y="20732"/>
                  </a:cubicBezTo>
                  <a:cubicBezTo>
                    <a:pt x="31465" y="20024"/>
                    <a:pt x="31554" y="19299"/>
                    <a:pt x="31604" y="18559"/>
                  </a:cubicBezTo>
                  <a:cubicBezTo>
                    <a:pt x="32243" y="8972"/>
                    <a:pt x="25706" y="681"/>
                    <a:pt x="17006" y="39"/>
                  </a:cubicBezTo>
                  <a:lnTo>
                    <a:pt x="17006" y="40"/>
                  </a:lnTo>
                  <a:cubicBezTo>
                    <a:pt x="16647" y="14"/>
                    <a:pt x="16290" y="0"/>
                    <a:pt x="159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5" name="Google Shape;5562;p53">
              <a:extLst>
                <a:ext uri="{FF2B5EF4-FFF2-40B4-BE49-F238E27FC236}">
                  <a16:creationId xmlns:a16="http://schemas.microsoft.com/office/drawing/2014/main" id="{85656566-FC89-DB76-022C-F0179F1E844A}"/>
                </a:ext>
              </a:extLst>
            </p:cNvPr>
            <p:cNvSpPr/>
            <p:nvPr/>
          </p:nvSpPr>
          <p:spPr>
            <a:xfrm>
              <a:off x="7717445" y="556150"/>
              <a:ext cx="851344" cy="544344"/>
            </a:xfrm>
            <a:custGeom>
              <a:avLst/>
              <a:gdLst/>
              <a:ahLst/>
              <a:cxnLst/>
              <a:rect l="l" t="t" r="r" b="b"/>
              <a:pathLst>
                <a:path w="27659" h="17685" extrusionOk="0">
                  <a:moveTo>
                    <a:pt x="13672" y="1"/>
                  </a:moveTo>
                  <a:cubicBezTo>
                    <a:pt x="6599" y="1"/>
                    <a:pt x="607" y="6045"/>
                    <a:pt x="81" y="13932"/>
                  </a:cubicBezTo>
                  <a:cubicBezTo>
                    <a:pt x="0" y="15141"/>
                    <a:pt x="53" y="16328"/>
                    <a:pt x="227" y="17472"/>
                  </a:cubicBezTo>
                  <a:cubicBezTo>
                    <a:pt x="1001" y="17336"/>
                    <a:pt x="1794" y="17204"/>
                    <a:pt x="2599" y="17078"/>
                  </a:cubicBezTo>
                  <a:cubicBezTo>
                    <a:pt x="3236" y="16978"/>
                    <a:pt x="3881" y="16883"/>
                    <a:pt x="4532" y="16794"/>
                  </a:cubicBezTo>
                  <a:cubicBezTo>
                    <a:pt x="4398" y="15973"/>
                    <a:pt x="4353" y="15121"/>
                    <a:pt x="4412" y="14250"/>
                  </a:cubicBezTo>
                  <a:cubicBezTo>
                    <a:pt x="4609" y="11283"/>
                    <a:pt x="5944" y="8701"/>
                    <a:pt x="7914" y="6986"/>
                  </a:cubicBezTo>
                  <a:cubicBezTo>
                    <a:pt x="7915" y="6983"/>
                    <a:pt x="7918" y="6982"/>
                    <a:pt x="7919" y="6981"/>
                  </a:cubicBezTo>
                  <a:cubicBezTo>
                    <a:pt x="9507" y="5598"/>
                    <a:pt x="11506" y="4783"/>
                    <a:pt x="13652" y="4783"/>
                  </a:cubicBezTo>
                  <a:cubicBezTo>
                    <a:pt x="13857" y="4783"/>
                    <a:pt x="14064" y="4790"/>
                    <a:pt x="14271" y="4805"/>
                  </a:cubicBezTo>
                  <a:cubicBezTo>
                    <a:pt x="19342" y="5179"/>
                    <a:pt x="23152" y="10013"/>
                    <a:pt x="22781" y="15602"/>
                  </a:cubicBezTo>
                  <a:cubicBezTo>
                    <a:pt x="22754" y="16001"/>
                    <a:pt x="22707" y="16393"/>
                    <a:pt x="22640" y="16777"/>
                  </a:cubicBezTo>
                  <a:cubicBezTo>
                    <a:pt x="22728" y="16791"/>
                    <a:pt x="22818" y="16808"/>
                    <a:pt x="22907" y="16825"/>
                  </a:cubicBezTo>
                  <a:cubicBezTo>
                    <a:pt x="23460" y="16925"/>
                    <a:pt x="24010" y="17033"/>
                    <a:pt x="24554" y="17148"/>
                  </a:cubicBezTo>
                  <a:cubicBezTo>
                    <a:pt x="25349" y="17317"/>
                    <a:pt x="26131" y="17495"/>
                    <a:pt x="26899" y="17685"/>
                  </a:cubicBezTo>
                  <a:cubicBezTo>
                    <a:pt x="27000" y="17108"/>
                    <a:pt x="27071" y="16520"/>
                    <a:pt x="27111" y="15922"/>
                  </a:cubicBezTo>
                  <a:cubicBezTo>
                    <a:pt x="27659" y="7697"/>
                    <a:pt x="22052" y="585"/>
                    <a:pt x="14589" y="34"/>
                  </a:cubicBezTo>
                  <a:cubicBezTo>
                    <a:pt x="14281" y="12"/>
                    <a:pt x="13976" y="1"/>
                    <a:pt x="13672" y="1"/>
                  </a:cubicBezTo>
                  <a:close/>
                </a:path>
              </a:pathLst>
            </a:custGeom>
            <a:solidFill>
              <a:srgbClr val="042613">
                <a:alpha val="8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6" name="Google Shape;5563;p53">
              <a:extLst>
                <a:ext uri="{FF2B5EF4-FFF2-40B4-BE49-F238E27FC236}">
                  <a16:creationId xmlns:a16="http://schemas.microsoft.com/office/drawing/2014/main" id="{555F1C0F-6AAF-2B82-40A7-34B978604E86}"/>
                </a:ext>
              </a:extLst>
            </p:cNvPr>
            <p:cNvSpPr/>
            <p:nvPr/>
          </p:nvSpPr>
          <p:spPr>
            <a:xfrm>
              <a:off x="7791376" y="637376"/>
              <a:ext cx="700891" cy="446618"/>
            </a:xfrm>
            <a:custGeom>
              <a:avLst/>
              <a:gdLst/>
              <a:ahLst/>
              <a:cxnLst/>
              <a:rect l="l" t="t" r="r" b="b"/>
              <a:pathLst>
                <a:path w="22771" h="14510" extrusionOk="0">
                  <a:moveTo>
                    <a:pt x="11258" y="0"/>
                  </a:moveTo>
                  <a:cubicBezTo>
                    <a:pt x="5435" y="0"/>
                    <a:pt x="501" y="4976"/>
                    <a:pt x="69" y="11467"/>
                  </a:cubicBezTo>
                  <a:cubicBezTo>
                    <a:pt x="1" y="12484"/>
                    <a:pt x="48" y="13479"/>
                    <a:pt x="197" y="14439"/>
                  </a:cubicBezTo>
                  <a:cubicBezTo>
                    <a:pt x="834" y="14339"/>
                    <a:pt x="1479" y="14244"/>
                    <a:pt x="2130" y="14155"/>
                  </a:cubicBezTo>
                  <a:cubicBezTo>
                    <a:pt x="1996" y="13334"/>
                    <a:pt x="1951" y="12482"/>
                    <a:pt x="2010" y="11611"/>
                  </a:cubicBezTo>
                  <a:cubicBezTo>
                    <a:pt x="2207" y="8644"/>
                    <a:pt x="3542" y="6062"/>
                    <a:pt x="5512" y="4347"/>
                  </a:cubicBezTo>
                  <a:cubicBezTo>
                    <a:pt x="5513" y="4344"/>
                    <a:pt x="5516" y="4343"/>
                    <a:pt x="5517" y="4342"/>
                  </a:cubicBezTo>
                  <a:cubicBezTo>
                    <a:pt x="7105" y="2959"/>
                    <a:pt x="9104" y="2144"/>
                    <a:pt x="11250" y="2144"/>
                  </a:cubicBezTo>
                  <a:cubicBezTo>
                    <a:pt x="11455" y="2144"/>
                    <a:pt x="11662" y="2151"/>
                    <a:pt x="11869" y="2166"/>
                  </a:cubicBezTo>
                  <a:cubicBezTo>
                    <a:pt x="16940" y="2540"/>
                    <a:pt x="20750" y="7374"/>
                    <a:pt x="20379" y="12963"/>
                  </a:cubicBezTo>
                  <a:cubicBezTo>
                    <a:pt x="20352" y="13362"/>
                    <a:pt x="20305" y="13754"/>
                    <a:pt x="20238" y="14138"/>
                  </a:cubicBezTo>
                  <a:cubicBezTo>
                    <a:pt x="20326" y="14152"/>
                    <a:pt x="20416" y="14169"/>
                    <a:pt x="20505" y="14186"/>
                  </a:cubicBezTo>
                  <a:cubicBezTo>
                    <a:pt x="21058" y="14286"/>
                    <a:pt x="21608" y="14394"/>
                    <a:pt x="22152" y="14509"/>
                  </a:cubicBezTo>
                  <a:cubicBezTo>
                    <a:pt x="22232" y="14051"/>
                    <a:pt x="22287" y="13582"/>
                    <a:pt x="22320" y="13107"/>
                  </a:cubicBezTo>
                  <a:cubicBezTo>
                    <a:pt x="22770" y="6337"/>
                    <a:pt x="18155" y="481"/>
                    <a:pt x="12011" y="28"/>
                  </a:cubicBezTo>
                  <a:cubicBezTo>
                    <a:pt x="11758" y="9"/>
                    <a:pt x="11507" y="0"/>
                    <a:pt x="1125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7" name="Google Shape;5564;p53">
              <a:extLst>
                <a:ext uri="{FF2B5EF4-FFF2-40B4-BE49-F238E27FC236}">
                  <a16:creationId xmlns:a16="http://schemas.microsoft.com/office/drawing/2014/main" id="{9B9C68C9-92F2-F408-3054-92CFB2597D63}"/>
                </a:ext>
              </a:extLst>
            </p:cNvPr>
            <p:cNvSpPr/>
            <p:nvPr/>
          </p:nvSpPr>
          <p:spPr>
            <a:xfrm>
              <a:off x="7791376" y="637376"/>
              <a:ext cx="700891" cy="446618"/>
            </a:xfrm>
            <a:custGeom>
              <a:avLst/>
              <a:gdLst/>
              <a:ahLst/>
              <a:cxnLst/>
              <a:rect l="l" t="t" r="r" b="b"/>
              <a:pathLst>
                <a:path w="22771" h="14510" extrusionOk="0">
                  <a:moveTo>
                    <a:pt x="11258" y="0"/>
                  </a:moveTo>
                  <a:cubicBezTo>
                    <a:pt x="5435" y="0"/>
                    <a:pt x="501" y="4976"/>
                    <a:pt x="69" y="11467"/>
                  </a:cubicBezTo>
                  <a:cubicBezTo>
                    <a:pt x="1" y="12484"/>
                    <a:pt x="48" y="13479"/>
                    <a:pt x="197" y="14439"/>
                  </a:cubicBezTo>
                  <a:cubicBezTo>
                    <a:pt x="834" y="14339"/>
                    <a:pt x="1479" y="14244"/>
                    <a:pt x="2130" y="14155"/>
                  </a:cubicBezTo>
                  <a:cubicBezTo>
                    <a:pt x="1996" y="13334"/>
                    <a:pt x="1951" y="12482"/>
                    <a:pt x="2010" y="11611"/>
                  </a:cubicBezTo>
                  <a:cubicBezTo>
                    <a:pt x="2207" y="8644"/>
                    <a:pt x="3542" y="6062"/>
                    <a:pt x="5512" y="4347"/>
                  </a:cubicBezTo>
                  <a:cubicBezTo>
                    <a:pt x="5513" y="4344"/>
                    <a:pt x="5516" y="4343"/>
                    <a:pt x="5517" y="4342"/>
                  </a:cubicBezTo>
                  <a:cubicBezTo>
                    <a:pt x="7105" y="2959"/>
                    <a:pt x="9104" y="2144"/>
                    <a:pt x="11250" y="2144"/>
                  </a:cubicBezTo>
                  <a:cubicBezTo>
                    <a:pt x="11455" y="2144"/>
                    <a:pt x="11662" y="2151"/>
                    <a:pt x="11869" y="2166"/>
                  </a:cubicBezTo>
                  <a:cubicBezTo>
                    <a:pt x="16940" y="2540"/>
                    <a:pt x="20750" y="7374"/>
                    <a:pt x="20379" y="12963"/>
                  </a:cubicBezTo>
                  <a:cubicBezTo>
                    <a:pt x="20352" y="13362"/>
                    <a:pt x="20305" y="13754"/>
                    <a:pt x="20238" y="14138"/>
                  </a:cubicBezTo>
                  <a:cubicBezTo>
                    <a:pt x="20326" y="14152"/>
                    <a:pt x="20416" y="14169"/>
                    <a:pt x="20505" y="14186"/>
                  </a:cubicBezTo>
                  <a:cubicBezTo>
                    <a:pt x="21058" y="14286"/>
                    <a:pt x="21608" y="14394"/>
                    <a:pt x="22152" y="14509"/>
                  </a:cubicBezTo>
                  <a:cubicBezTo>
                    <a:pt x="22232" y="14051"/>
                    <a:pt x="22287" y="13582"/>
                    <a:pt x="22320" y="13107"/>
                  </a:cubicBezTo>
                  <a:cubicBezTo>
                    <a:pt x="22770" y="6337"/>
                    <a:pt x="18155" y="481"/>
                    <a:pt x="12011" y="28"/>
                  </a:cubicBezTo>
                  <a:cubicBezTo>
                    <a:pt x="11758" y="9"/>
                    <a:pt x="11507" y="0"/>
                    <a:pt x="11258" y="0"/>
                  </a:cubicBezTo>
                  <a:close/>
                </a:path>
              </a:pathLst>
            </a:custGeom>
            <a:solidFill>
              <a:srgbClr val="042613">
                <a:alpha val="365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grpSp>
      <p:grpSp>
        <p:nvGrpSpPr>
          <p:cNvPr id="28" name="Google Shape;5268;p51">
            <a:extLst>
              <a:ext uri="{FF2B5EF4-FFF2-40B4-BE49-F238E27FC236}">
                <a16:creationId xmlns:a16="http://schemas.microsoft.com/office/drawing/2014/main" id="{8A741353-C58F-5143-1CCB-B3647201C4D6}"/>
              </a:ext>
            </a:extLst>
          </p:cNvPr>
          <p:cNvGrpSpPr/>
          <p:nvPr/>
        </p:nvGrpSpPr>
        <p:grpSpPr>
          <a:xfrm flipH="1">
            <a:off x="437256" y="5604310"/>
            <a:ext cx="553977" cy="630512"/>
            <a:chOff x="6927297" y="3003225"/>
            <a:chExt cx="825599" cy="939660"/>
          </a:xfrm>
        </p:grpSpPr>
        <p:sp>
          <p:nvSpPr>
            <p:cNvPr id="29" name="Google Shape;5269;p51">
              <a:extLst>
                <a:ext uri="{FF2B5EF4-FFF2-40B4-BE49-F238E27FC236}">
                  <a16:creationId xmlns:a16="http://schemas.microsoft.com/office/drawing/2014/main" id="{E949A341-8A52-9348-E804-52AF2F42B608}"/>
                </a:ext>
              </a:extLst>
            </p:cNvPr>
            <p:cNvSpPr/>
            <p:nvPr/>
          </p:nvSpPr>
          <p:spPr>
            <a:xfrm>
              <a:off x="6927297" y="3003225"/>
              <a:ext cx="825599" cy="939660"/>
            </a:xfrm>
            <a:custGeom>
              <a:avLst/>
              <a:gdLst/>
              <a:ahLst/>
              <a:cxnLst/>
              <a:rect l="l" t="t" r="r" b="b"/>
              <a:pathLst>
                <a:path w="10908" h="12415" extrusionOk="0">
                  <a:moveTo>
                    <a:pt x="4735" y="0"/>
                  </a:moveTo>
                  <a:cubicBezTo>
                    <a:pt x="4432" y="0"/>
                    <a:pt x="4125" y="87"/>
                    <a:pt x="3848" y="254"/>
                  </a:cubicBezTo>
                  <a:cubicBezTo>
                    <a:pt x="3566" y="421"/>
                    <a:pt x="3335" y="660"/>
                    <a:pt x="3178" y="941"/>
                  </a:cubicBezTo>
                  <a:cubicBezTo>
                    <a:pt x="3149" y="995"/>
                    <a:pt x="3117" y="1063"/>
                    <a:pt x="3088" y="1137"/>
                  </a:cubicBezTo>
                  <a:cubicBezTo>
                    <a:pt x="2961" y="1097"/>
                    <a:pt x="2835" y="1072"/>
                    <a:pt x="2710" y="1059"/>
                  </a:cubicBezTo>
                  <a:cubicBezTo>
                    <a:pt x="2659" y="1054"/>
                    <a:pt x="2607" y="1052"/>
                    <a:pt x="2556" y="1052"/>
                  </a:cubicBezTo>
                  <a:cubicBezTo>
                    <a:pt x="2004" y="1052"/>
                    <a:pt x="1483" y="1337"/>
                    <a:pt x="1169" y="1822"/>
                  </a:cubicBezTo>
                  <a:cubicBezTo>
                    <a:pt x="930" y="2192"/>
                    <a:pt x="857" y="2608"/>
                    <a:pt x="957" y="3025"/>
                  </a:cubicBezTo>
                  <a:cubicBezTo>
                    <a:pt x="1079" y="3530"/>
                    <a:pt x="1445" y="4018"/>
                    <a:pt x="2076" y="4516"/>
                  </a:cubicBezTo>
                  <a:cubicBezTo>
                    <a:pt x="2472" y="4827"/>
                    <a:pt x="2902" y="5088"/>
                    <a:pt x="3227" y="5278"/>
                  </a:cubicBezTo>
                  <a:cubicBezTo>
                    <a:pt x="2736" y="5395"/>
                    <a:pt x="2232" y="5523"/>
                    <a:pt x="1738" y="5725"/>
                  </a:cubicBezTo>
                  <a:cubicBezTo>
                    <a:pt x="1307" y="5901"/>
                    <a:pt x="856" y="6104"/>
                    <a:pt x="512" y="6476"/>
                  </a:cubicBezTo>
                  <a:cubicBezTo>
                    <a:pt x="120" y="6901"/>
                    <a:pt x="1" y="7449"/>
                    <a:pt x="186" y="7979"/>
                  </a:cubicBezTo>
                  <a:cubicBezTo>
                    <a:pt x="288" y="8274"/>
                    <a:pt x="481" y="8541"/>
                    <a:pt x="740" y="8750"/>
                  </a:cubicBezTo>
                  <a:cubicBezTo>
                    <a:pt x="996" y="8955"/>
                    <a:pt x="1300" y="9089"/>
                    <a:pt x="1618" y="9138"/>
                  </a:cubicBezTo>
                  <a:cubicBezTo>
                    <a:pt x="1679" y="9147"/>
                    <a:pt x="1754" y="9153"/>
                    <a:pt x="1833" y="9154"/>
                  </a:cubicBezTo>
                  <a:cubicBezTo>
                    <a:pt x="1840" y="9288"/>
                    <a:pt x="1860" y="9414"/>
                    <a:pt x="1891" y="9537"/>
                  </a:cubicBezTo>
                  <a:cubicBezTo>
                    <a:pt x="2048" y="10127"/>
                    <a:pt x="2527" y="10579"/>
                    <a:pt x="3142" y="10716"/>
                  </a:cubicBezTo>
                  <a:cubicBezTo>
                    <a:pt x="3263" y="10743"/>
                    <a:pt x="3382" y="10756"/>
                    <a:pt x="3499" y="10756"/>
                  </a:cubicBezTo>
                  <a:cubicBezTo>
                    <a:pt x="3800" y="10756"/>
                    <a:pt x="4088" y="10668"/>
                    <a:pt x="4344" y="10496"/>
                  </a:cubicBezTo>
                  <a:cubicBezTo>
                    <a:pt x="4776" y="10207"/>
                    <a:pt x="5107" y="9694"/>
                    <a:pt x="5353" y="8929"/>
                  </a:cubicBezTo>
                  <a:cubicBezTo>
                    <a:pt x="5531" y="8375"/>
                    <a:pt x="5631" y="7801"/>
                    <a:pt x="5697" y="7422"/>
                  </a:cubicBezTo>
                  <a:cubicBezTo>
                    <a:pt x="5710" y="7350"/>
                    <a:pt x="5721" y="7286"/>
                    <a:pt x="5730" y="7232"/>
                  </a:cubicBezTo>
                  <a:cubicBezTo>
                    <a:pt x="5738" y="7194"/>
                    <a:pt x="5744" y="7141"/>
                    <a:pt x="5767" y="6956"/>
                  </a:cubicBezTo>
                  <a:cubicBezTo>
                    <a:pt x="6953" y="8119"/>
                    <a:pt x="7668" y="9799"/>
                    <a:pt x="8362" y="11434"/>
                  </a:cubicBezTo>
                  <a:lnTo>
                    <a:pt x="8369" y="11451"/>
                  </a:lnTo>
                  <a:cubicBezTo>
                    <a:pt x="8443" y="11624"/>
                    <a:pt x="8518" y="11802"/>
                    <a:pt x="8594" y="11979"/>
                  </a:cubicBezTo>
                  <a:cubicBezTo>
                    <a:pt x="8709" y="12243"/>
                    <a:pt x="8968" y="12414"/>
                    <a:pt x="9257" y="12414"/>
                  </a:cubicBezTo>
                  <a:cubicBezTo>
                    <a:pt x="9355" y="12414"/>
                    <a:pt x="9450" y="12395"/>
                    <a:pt x="9540" y="12357"/>
                  </a:cubicBezTo>
                  <a:cubicBezTo>
                    <a:pt x="9717" y="12281"/>
                    <a:pt x="9854" y="12141"/>
                    <a:pt x="9927" y="11961"/>
                  </a:cubicBezTo>
                  <a:cubicBezTo>
                    <a:pt x="9998" y="11782"/>
                    <a:pt x="9996" y="11586"/>
                    <a:pt x="9919" y="11409"/>
                  </a:cubicBezTo>
                  <a:cubicBezTo>
                    <a:pt x="9841" y="11228"/>
                    <a:pt x="9764" y="11044"/>
                    <a:pt x="9689" y="10869"/>
                  </a:cubicBezTo>
                  <a:cubicBezTo>
                    <a:pt x="9246" y="9826"/>
                    <a:pt x="8787" y="8747"/>
                    <a:pt x="8195" y="7760"/>
                  </a:cubicBezTo>
                  <a:cubicBezTo>
                    <a:pt x="8115" y="7626"/>
                    <a:pt x="8034" y="7497"/>
                    <a:pt x="7951" y="7371"/>
                  </a:cubicBezTo>
                  <a:lnTo>
                    <a:pt x="7951" y="7371"/>
                  </a:lnTo>
                  <a:cubicBezTo>
                    <a:pt x="8058" y="7399"/>
                    <a:pt x="8167" y="7425"/>
                    <a:pt x="8277" y="7449"/>
                  </a:cubicBezTo>
                  <a:cubicBezTo>
                    <a:pt x="8576" y="7512"/>
                    <a:pt x="8888" y="7570"/>
                    <a:pt x="9206" y="7570"/>
                  </a:cubicBezTo>
                  <a:cubicBezTo>
                    <a:pt x="9374" y="7570"/>
                    <a:pt x="9544" y="7554"/>
                    <a:pt x="9714" y="7514"/>
                  </a:cubicBezTo>
                  <a:cubicBezTo>
                    <a:pt x="10277" y="7382"/>
                    <a:pt x="10684" y="6996"/>
                    <a:pt x="10827" y="6453"/>
                  </a:cubicBezTo>
                  <a:cubicBezTo>
                    <a:pt x="10907" y="6151"/>
                    <a:pt x="10898" y="5823"/>
                    <a:pt x="10799" y="5504"/>
                  </a:cubicBezTo>
                  <a:cubicBezTo>
                    <a:pt x="10703" y="5191"/>
                    <a:pt x="10527" y="4910"/>
                    <a:pt x="10290" y="4690"/>
                  </a:cubicBezTo>
                  <a:cubicBezTo>
                    <a:pt x="10246" y="4649"/>
                    <a:pt x="10186" y="4603"/>
                    <a:pt x="10121" y="4556"/>
                  </a:cubicBezTo>
                  <a:cubicBezTo>
                    <a:pt x="10191" y="4443"/>
                    <a:pt x="10246" y="4326"/>
                    <a:pt x="10287" y="4207"/>
                  </a:cubicBezTo>
                  <a:cubicBezTo>
                    <a:pt x="10489" y="3631"/>
                    <a:pt x="10346" y="2988"/>
                    <a:pt x="9913" y="2529"/>
                  </a:cubicBezTo>
                  <a:cubicBezTo>
                    <a:pt x="9611" y="2209"/>
                    <a:pt x="9224" y="2039"/>
                    <a:pt x="8795" y="2037"/>
                  </a:cubicBezTo>
                  <a:lnTo>
                    <a:pt x="8786" y="2037"/>
                  </a:lnTo>
                  <a:cubicBezTo>
                    <a:pt x="8270" y="2037"/>
                    <a:pt x="7711" y="2276"/>
                    <a:pt x="7080" y="2769"/>
                  </a:cubicBezTo>
                  <a:cubicBezTo>
                    <a:pt x="6781" y="3004"/>
                    <a:pt x="6503" y="3264"/>
                    <a:pt x="6273" y="3495"/>
                  </a:cubicBezTo>
                  <a:cubicBezTo>
                    <a:pt x="6318" y="3087"/>
                    <a:pt x="6351" y="2669"/>
                    <a:pt x="6337" y="2239"/>
                  </a:cubicBezTo>
                  <a:cubicBezTo>
                    <a:pt x="6322" y="1774"/>
                    <a:pt x="6288" y="1281"/>
                    <a:pt x="6059" y="830"/>
                  </a:cubicBezTo>
                  <a:cubicBezTo>
                    <a:pt x="5796" y="313"/>
                    <a:pt x="5324" y="11"/>
                    <a:pt x="4763" y="1"/>
                  </a:cubicBezTo>
                  <a:cubicBezTo>
                    <a:pt x="4754" y="0"/>
                    <a:pt x="4744" y="0"/>
                    <a:pt x="473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0" name="Google Shape;5270;p51">
              <a:extLst>
                <a:ext uri="{FF2B5EF4-FFF2-40B4-BE49-F238E27FC236}">
                  <a16:creationId xmlns:a16="http://schemas.microsoft.com/office/drawing/2014/main" id="{08FC9863-9422-6DE4-7C9C-CEDFB8EE9480}"/>
                </a:ext>
              </a:extLst>
            </p:cNvPr>
            <p:cNvSpPr/>
            <p:nvPr/>
          </p:nvSpPr>
          <p:spPr>
            <a:xfrm>
              <a:off x="7320571" y="3425942"/>
              <a:ext cx="311227" cy="465857"/>
            </a:xfrm>
            <a:custGeom>
              <a:avLst/>
              <a:gdLst/>
              <a:ahLst/>
              <a:cxnLst/>
              <a:rect l="l" t="t" r="r" b="b"/>
              <a:pathLst>
                <a:path w="4112" h="6155" extrusionOk="0">
                  <a:moveTo>
                    <a:pt x="51" y="1"/>
                  </a:moveTo>
                  <a:cubicBezTo>
                    <a:pt x="36" y="1"/>
                    <a:pt x="22" y="8"/>
                    <a:pt x="13" y="22"/>
                  </a:cubicBezTo>
                  <a:cubicBezTo>
                    <a:pt x="0" y="44"/>
                    <a:pt x="7" y="72"/>
                    <a:pt x="28" y="85"/>
                  </a:cubicBezTo>
                  <a:cubicBezTo>
                    <a:pt x="1964" y="1298"/>
                    <a:pt x="2891" y="3477"/>
                    <a:pt x="3787" y="5585"/>
                  </a:cubicBezTo>
                  <a:cubicBezTo>
                    <a:pt x="3864" y="5767"/>
                    <a:pt x="3941" y="5947"/>
                    <a:pt x="4018" y="6127"/>
                  </a:cubicBezTo>
                  <a:cubicBezTo>
                    <a:pt x="4025" y="6144"/>
                    <a:pt x="4042" y="6155"/>
                    <a:pt x="4060" y="6155"/>
                  </a:cubicBezTo>
                  <a:cubicBezTo>
                    <a:pt x="4066" y="6155"/>
                    <a:pt x="4073" y="6154"/>
                    <a:pt x="4078" y="6150"/>
                  </a:cubicBezTo>
                  <a:cubicBezTo>
                    <a:pt x="4101" y="6141"/>
                    <a:pt x="4111" y="6114"/>
                    <a:pt x="4102" y="6091"/>
                  </a:cubicBezTo>
                  <a:cubicBezTo>
                    <a:pt x="4024" y="5911"/>
                    <a:pt x="3947" y="5731"/>
                    <a:pt x="3870" y="5549"/>
                  </a:cubicBezTo>
                  <a:cubicBezTo>
                    <a:pt x="2969" y="3428"/>
                    <a:pt x="2037" y="1235"/>
                    <a:pt x="76" y="8"/>
                  </a:cubicBezTo>
                  <a:cubicBezTo>
                    <a:pt x="68" y="3"/>
                    <a:pt x="60" y="1"/>
                    <a:pt x="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1" name="Google Shape;5271;p51">
              <a:extLst>
                <a:ext uri="{FF2B5EF4-FFF2-40B4-BE49-F238E27FC236}">
                  <a16:creationId xmlns:a16="http://schemas.microsoft.com/office/drawing/2014/main" id="{ECE4CA4A-6275-584A-B9CD-9DC556BBD9AF}"/>
                </a:ext>
              </a:extLst>
            </p:cNvPr>
            <p:cNvSpPr/>
            <p:nvPr/>
          </p:nvSpPr>
          <p:spPr>
            <a:xfrm>
              <a:off x="7003364" y="3054314"/>
              <a:ext cx="353915" cy="374653"/>
            </a:xfrm>
            <a:custGeom>
              <a:avLst/>
              <a:gdLst/>
              <a:ahLst/>
              <a:cxnLst/>
              <a:rect l="l" t="t" r="r" b="b"/>
              <a:pathLst>
                <a:path w="4676" h="4950" extrusionOk="0">
                  <a:moveTo>
                    <a:pt x="3728" y="1"/>
                  </a:moveTo>
                  <a:cubicBezTo>
                    <a:pt x="3356" y="1"/>
                    <a:pt x="2963" y="234"/>
                    <a:pt x="2763" y="595"/>
                  </a:cubicBezTo>
                  <a:cubicBezTo>
                    <a:pt x="2702" y="704"/>
                    <a:pt x="2509" y="1228"/>
                    <a:pt x="2539" y="1458"/>
                  </a:cubicBezTo>
                  <a:lnTo>
                    <a:pt x="2539" y="1458"/>
                  </a:lnTo>
                  <a:cubicBezTo>
                    <a:pt x="2518" y="1395"/>
                    <a:pt x="2187" y="1235"/>
                    <a:pt x="2133" y="1209"/>
                  </a:cubicBezTo>
                  <a:cubicBezTo>
                    <a:pt x="1978" y="1132"/>
                    <a:pt x="1811" y="1074"/>
                    <a:pt x="1639" y="1057"/>
                  </a:cubicBezTo>
                  <a:cubicBezTo>
                    <a:pt x="1609" y="1055"/>
                    <a:pt x="1579" y="1053"/>
                    <a:pt x="1550" y="1053"/>
                  </a:cubicBezTo>
                  <a:cubicBezTo>
                    <a:pt x="1218" y="1053"/>
                    <a:pt x="912" y="1234"/>
                    <a:pt x="731" y="1515"/>
                  </a:cubicBezTo>
                  <a:cubicBezTo>
                    <a:pt x="0" y="2646"/>
                    <a:pt x="2195" y="3798"/>
                    <a:pt x="2877" y="4204"/>
                  </a:cubicBezTo>
                  <a:cubicBezTo>
                    <a:pt x="2965" y="4256"/>
                    <a:pt x="4272" y="4914"/>
                    <a:pt x="4265" y="4949"/>
                  </a:cubicBezTo>
                  <a:cubicBezTo>
                    <a:pt x="4377" y="4416"/>
                    <a:pt x="4460" y="3875"/>
                    <a:pt x="4526" y="3334"/>
                  </a:cubicBezTo>
                  <a:cubicBezTo>
                    <a:pt x="4596" y="2755"/>
                    <a:pt x="4676" y="2172"/>
                    <a:pt x="4656" y="1587"/>
                  </a:cubicBezTo>
                  <a:cubicBezTo>
                    <a:pt x="4644" y="1215"/>
                    <a:pt x="4621" y="797"/>
                    <a:pt x="4451" y="461"/>
                  </a:cubicBezTo>
                  <a:cubicBezTo>
                    <a:pt x="4287" y="138"/>
                    <a:pt x="4014" y="1"/>
                    <a:pt x="372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2" name="Google Shape;5272;p51">
              <a:extLst>
                <a:ext uri="{FF2B5EF4-FFF2-40B4-BE49-F238E27FC236}">
                  <a16:creationId xmlns:a16="http://schemas.microsoft.com/office/drawing/2014/main" id="{87A4B902-27B6-C63A-A6C9-9EC8FC2CC4ED}"/>
                </a:ext>
              </a:extLst>
            </p:cNvPr>
            <p:cNvSpPr/>
            <p:nvPr/>
          </p:nvSpPr>
          <p:spPr>
            <a:xfrm>
              <a:off x="7209764" y="3201527"/>
              <a:ext cx="116786" cy="226457"/>
            </a:xfrm>
            <a:custGeom>
              <a:avLst/>
              <a:gdLst/>
              <a:ahLst/>
              <a:cxnLst/>
              <a:rect l="l" t="t" r="r" b="b"/>
              <a:pathLst>
                <a:path w="1543" h="2992" extrusionOk="0">
                  <a:moveTo>
                    <a:pt x="56" y="1"/>
                  </a:moveTo>
                  <a:cubicBezTo>
                    <a:pt x="1" y="1"/>
                    <a:pt x="1494" y="2965"/>
                    <a:pt x="1480" y="2975"/>
                  </a:cubicBezTo>
                  <a:cubicBezTo>
                    <a:pt x="1486" y="2986"/>
                    <a:pt x="1496" y="2991"/>
                    <a:pt x="1506" y="2991"/>
                  </a:cubicBezTo>
                  <a:cubicBezTo>
                    <a:pt x="1511" y="2991"/>
                    <a:pt x="1516" y="2990"/>
                    <a:pt x="1520" y="2988"/>
                  </a:cubicBezTo>
                  <a:cubicBezTo>
                    <a:pt x="1536" y="2980"/>
                    <a:pt x="1542" y="2962"/>
                    <a:pt x="1533" y="2947"/>
                  </a:cubicBezTo>
                  <a:lnTo>
                    <a:pt x="57" y="1"/>
                  </a:lnTo>
                  <a:cubicBezTo>
                    <a:pt x="56" y="1"/>
                    <a:pt x="56" y="1"/>
                    <a:pt x="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3" name="Google Shape;5273;p51">
              <a:extLst>
                <a:ext uri="{FF2B5EF4-FFF2-40B4-BE49-F238E27FC236}">
                  <a16:creationId xmlns:a16="http://schemas.microsoft.com/office/drawing/2014/main" id="{9CCA7B44-510A-B321-F902-57DC0C8E34A9}"/>
                </a:ext>
              </a:extLst>
            </p:cNvPr>
            <p:cNvSpPr/>
            <p:nvPr/>
          </p:nvSpPr>
          <p:spPr>
            <a:xfrm>
              <a:off x="6960751" y="3423141"/>
              <a:ext cx="366327" cy="343091"/>
            </a:xfrm>
            <a:custGeom>
              <a:avLst/>
              <a:gdLst/>
              <a:ahLst/>
              <a:cxnLst/>
              <a:rect l="l" t="t" r="r" b="b"/>
              <a:pathLst>
                <a:path w="4840" h="4533" extrusionOk="0">
                  <a:moveTo>
                    <a:pt x="4840" y="1"/>
                  </a:moveTo>
                  <a:lnTo>
                    <a:pt x="4840" y="1"/>
                  </a:lnTo>
                  <a:cubicBezTo>
                    <a:pt x="4301" y="81"/>
                    <a:pt x="3764" y="191"/>
                    <a:pt x="3234" y="317"/>
                  </a:cubicBezTo>
                  <a:cubicBezTo>
                    <a:pt x="2667" y="454"/>
                    <a:pt x="2093" y="581"/>
                    <a:pt x="1551" y="803"/>
                  </a:cubicBezTo>
                  <a:cubicBezTo>
                    <a:pt x="1206" y="942"/>
                    <a:pt x="822" y="1110"/>
                    <a:pt x="566" y="1386"/>
                  </a:cubicBezTo>
                  <a:cubicBezTo>
                    <a:pt x="1" y="1998"/>
                    <a:pt x="558" y="2811"/>
                    <a:pt x="1278" y="2923"/>
                  </a:cubicBezTo>
                  <a:cubicBezTo>
                    <a:pt x="1314" y="2928"/>
                    <a:pt x="1387" y="2932"/>
                    <a:pt x="1478" y="2932"/>
                  </a:cubicBezTo>
                  <a:cubicBezTo>
                    <a:pt x="1698" y="2932"/>
                    <a:pt x="2020" y="2909"/>
                    <a:pt x="2166" y="2832"/>
                  </a:cubicBezTo>
                  <a:lnTo>
                    <a:pt x="2166" y="2832"/>
                  </a:lnTo>
                  <a:cubicBezTo>
                    <a:pt x="2114" y="2873"/>
                    <a:pt x="2078" y="3241"/>
                    <a:pt x="2073" y="3300"/>
                  </a:cubicBezTo>
                  <a:cubicBezTo>
                    <a:pt x="2055" y="3472"/>
                    <a:pt x="2058" y="3648"/>
                    <a:pt x="2102" y="3816"/>
                  </a:cubicBezTo>
                  <a:cubicBezTo>
                    <a:pt x="2195" y="4171"/>
                    <a:pt x="2491" y="4429"/>
                    <a:pt x="2846" y="4509"/>
                  </a:cubicBezTo>
                  <a:cubicBezTo>
                    <a:pt x="2919" y="4525"/>
                    <a:pt x="2989" y="4532"/>
                    <a:pt x="3056" y="4532"/>
                  </a:cubicBezTo>
                  <a:cubicBezTo>
                    <a:pt x="4197" y="4532"/>
                    <a:pt x="4488" y="2299"/>
                    <a:pt x="4623" y="1562"/>
                  </a:cubicBezTo>
                  <a:cubicBezTo>
                    <a:pt x="4642" y="1460"/>
                    <a:pt x="4804" y="6"/>
                    <a:pt x="48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4" name="Google Shape;5274;p51">
              <a:extLst>
                <a:ext uri="{FF2B5EF4-FFF2-40B4-BE49-F238E27FC236}">
                  <a16:creationId xmlns:a16="http://schemas.microsoft.com/office/drawing/2014/main" id="{89C7ADE6-A85E-62FC-121D-7F0D395A1BB7}"/>
                </a:ext>
              </a:extLst>
            </p:cNvPr>
            <p:cNvSpPr/>
            <p:nvPr/>
          </p:nvSpPr>
          <p:spPr>
            <a:xfrm>
              <a:off x="7152923" y="3424201"/>
              <a:ext cx="174460" cy="183315"/>
            </a:xfrm>
            <a:custGeom>
              <a:avLst/>
              <a:gdLst/>
              <a:ahLst/>
              <a:cxnLst/>
              <a:rect l="l" t="t" r="r" b="b"/>
              <a:pathLst>
                <a:path w="2305" h="2422" extrusionOk="0">
                  <a:moveTo>
                    <a:pt x="2271" y="1"/>
                  </a:moveTo>
                  <a:cubicBezTo>
                    <a:pt x="2263" y="1"/>
                    <a:pt x="2255" y="4"/>
                    <a:pt x="2249" y="11"/>
                  </a:cubicBezTo>
                  <a:lnTo>
                    <a:pt x="0" y="2420"/>
                  </a:lnTo>
                  <a:cubicBezTo>
                    <a:pt x="0" y="2421"/>
                    <a:pt x="1" y="2422"/>
                    <a:pt x="2" y="2422"/>
                  </a:cubicBezTo>
                  <a:cubicBezTo>
                    <a:pt x="66" y="2422"/>
                    <a:pt x="2271" y="51"/>
                    <a:pt x="2293" y="51"/>
                  </a:cubicBezTo>
                  <a:cubicBezTo>
                    <a:pt x="2293" y="51"/>
                    <a:pt x="2293" y="51"/>
                    <a:pt x="2293" y="51"/>
                  </a:cubicBezTo>
                  <a:cubicBezTo>
                    <a:pt x="2305" y="40"/>
                    <a:pt x="2304" y="20"/>
                    <a:pt x="2292" y="9"/>
                  </a:cubicBezTo>
                  <a:cubicBezTo>
                    <a:pt x="2286" y="4"/>
                    <a:pt x="2278" y="1"/>
                    <a:pt x="22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5" name="Google Shape;5275;p51">
              <a:extLst>
                <a:ext uri="{FF2B5EF4-FFF2-40B4-BE49-F238E27FC236}">
                  <a16:creationId xmlns:a16="http://schemas.microsoft.com/office/drawing/2014/main" id="{03465562-A81F-78E2-0C20-5A52729E6822}"/>
                </a:ext>
              </a:extLst>
            </p:cNvPr>
            <p:cNvSpPr/>
            <p:nvPr/>
          </p:nvSpPr>
          <p:spPr>
            <a:xfrm>
              <a:off x="7324053" y="3208490"/>
              <a:ext cx="388126" cy="316525"/>
            </a:xfrm>
            <a:custGeom>
              <a:avLst/>
              <a:gdLst/>
              <a:ahLst/>
              <a:cxnLst/>
              <a:rect l="l" t="t" r="r" b="b"/>
              <a:pathLst>
                <a:path w="5128" h="4182" extrusionOk="0">
                  <a:moveTo>
                    <a:pt x="3544" y="1"/>
                  </a:moveTo>
                  <a:cubicBezTo>
                    <a:pt x="2634" y="1"/>
                    <a:pt x="1500" y="1273"/>
                    <a:pt x="1056" y="1724"/>
                  </a:cubicBezTo>
                  <a:cubicBezTo>
                    <a:pt x="984" y="1797"/>
                    <a:pt x="47" y="2895"/>
                    <a:pt x="2" y="2895"/>
                  </a:cubicBezTo>
                  <a:cubicBezTo>
                    <a:pt x="1" y="2895"/>
                    <a:pt x="1" y="2895"/>
                    <a:pt x="1" y="2895"/>
                  </a:cubicBezTo>
                  <a:lnTo>
                    <a:pt x="1" y="2895"/>
                  </a:lnTo>
                  <a:cubicBezTo>
                    <a:pt x="493" y="3132"/>
                    <a:pt x="999" y="3340"/>
                    <a:pt x="1508" y="3533"/>
                  </a:cubicBezTo>
                  <a:cubicBezTo>
                    <a:pt x="2054" y="3739"/>
                    <a:pt x="2601" y="3955"/>
                    <a:pt x="3174" y="4077"/>
                  </a:cubicBezTo>
                  <a:cubicBezTo>
                    <a:pt x="3424" y="4129"/>
                    <a:pt x="3698" y="4182"/>
                    <a:pt x="3964" y="4182"/>
                  </a:cubicBezTo>
                  <a:cubicBezTo>
                    <a:pt x="4084" y="4182"/>
                    <a:pt x="4202" y="4171"/>
                    <a:pt x="4316" y="4145"/>
                  </a:cubicBezTo>
                  <a:cubicBezTo>
                    <a:pt x="5127" y="3955"/>
                    <a:pt x="5123" y="2970"/>
                    <a:pt x="4589" y="2473"/>
                  </a:cubicBezTo>
                  <a:cubicBezTo>
                    <a:pt x="4497" y="2389"/>
                    <a:pt x="4034" y="2075"/>
                    <a:pt x="3803" y="2051"/>
                  </a:cubicBezTo>
                  <a:lnTo>
                    <a:pt x="3803" y="2051"/>
                  </a:lnTo>
                  <a:cubicBezTo>
                    <a:pt x="3869" y="2046"/>
                    <a:pt x="4104" y="1761"/>
                    <a:pt x="4142" y="1715"/>
                  </a:cubicBezTo>
                  <a:cubicBezTo>
                    <a:pt x="4254" y="1584"/>
                    <a:pt x="4350" y="1436"/>
                    <a:pt x="4407" y="1271"/>
                  </a:cubicBezTo>
                  <a:cubicBezTo>
                    <a:pt x="4529" y="925"/>
                    <a:pt x="4430" y="546"/>
                    <a:pt x="4179" y="281"/>
                  </a:cubicBezTo>
                  <a:cubicBezTo>
                    <a:pt x="3992" y="83"/>
                    <a:pt x="3775" y="1"/>
                    <a:pt x="35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6" name="Google Shape;5276;p51">
              <a:extLst>
                <a:ext uri="{FF2B5EF4-FFF2-40B4-BE49-F238E27FC236}">
                  <a16:creationId xmlns:a16="http://schemas.microsoft.com/office/drawing/2014/main" id="{E2B90E86-48FB-2AE2-A816-7420889BB2EB}"/>
                </a:ext>
              </a:extLst>
            </p:cNvPr>
            <p:cNvSpPr/>
            <p:nvPr/>
          </p:nvSpPr>
          <p:spPr>
            <a:xfrm>
              <a:off x="7324583" y="3372582"/>
              <a:ext cx="247195" cy="55857"/>
            </a:xfrm>
            <a:custGeom>
              <a:avLst/>
              <a:gdLst/>
              <a:ahLst/>
              <a:cxnLst/>
              <a:rect l="l" t="t" r="r" b="b"/>
              <a:pathLst>
                <a:path w="3266" h="738" extrusionOk="0">
                  <a:moveTo>
                    <a:pt x="3254" y="0"/>
                  </a:moveTo>
                  <a:cubicBezTo>
                    <a:pt x="3057" y="0"/>
                    <a:pt x="104" y="678"/>
                    <a:pt x="37" y="678"/>
                  </a:cubicBezTo>
                  <a:cubicBezTo>
                    <a:pt x="36" y="678"/>
                    <a:pt x="36" y="678"/>
                    <a:pt x="36" y="678"/>
                  </a:cubicBezTo>
                  <a:lnTo>
                    <a:pt x="36" y="678"/>
                  </a:lnTo>
                  <a:cubicBezTo>
                    <a:pt x="1" y="685"/>
                    <a:pt x="11" y="738"/>
                    <a:pt x="43" y="738"/>
                  </a:cubicBezTo>
                  <a:cubicBezTo>
                    <a:pt x="45" y="738"/>
                    <a:pt x="47" y="737"/>
                    <a:pt x="50" y="737"/>
                  </a:cubicBezTo>
                  <a:cubicBezTo>
                    <a:pt x="50" y="737"/>
                    <a:pt x="3264" y="4"/>
                    <a:pt x="3264" y="4"/>
                  </a:cubicBezTo>
                  <a:cubicBezTo>
                    <a:pt x="3266" y="1"/>
                    <a:pt x="3262" y="0"/>
                    <a:pt x="32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grpSp>
      <p:grpSp>
        <p:nvGrpSpPr>
          <p:cNvPr id="61" name="Google Shape;5268;p51">
            <a:extLst>
              <a:ext uri="{FF2B5EF4-FFF2-40B4-BE49-F238E27FC236}">
                <a16:creationId xmlns:a16="http://schemas.microsoft.com/office/drawing/2014/main" id="{2205948B-DD64-F8DA-A70D-8FCDC64E1101}"/>
              </a:ext>
            </a:extLst>
          </p:cNvPr>
          <p:cNvGrpSpPr/>
          <p:nvPr/>
        </p:nvGrpSpPr>
        <p:grpSpPr>
          <a:xfrm flipH="1">
            <a:off x="10162987" y="6006495"/>
            <a:ext cx="553977" cy="630512"/>
            <a:chOff x="6927297" y="3003225"/>
            <a:chExt cx="825599" cy="939660"/>
          </a:xfrm>
        </p:grpSpPr>
        <p:sp>
          <p:nvSpPr>
            <p:cNvPr id="62" name="Google Shape;5269;p51">
              <a:extLst>
                <a:ext uri="{FF2B5EF4-FFF2-40B4-BE49-F238E27FC236}">
                  <a16:creationId xmlns:a16="http://schemas.microsoft.com/office/drawing/2014/main" id="{642EA96A-1CD6-28FE-DDE4-90B2C936AA73}"/>
                </a:ext>
              </a:extLst>
            </p:cNvPr>
            <p:cNvSpPr/>
            <p:nvPr/>
          </p:nvSpPr>
          <p:spPr>
            <a:xfrm>
              <a:off x="6927297" y="3003225"/>
              <a:ext cx="825599" cy="939660"/>
            </a:xfrm>
            <a:custGeom>
              <a:avLst/>
              <a:gdLst/>
              <a:ahLst/>
              <a:cxnLst/>
              <a:rect l="l" t="t" r="r" b="b"/>
              <a:pathLst>
                <a:path w="10908" h="12415" extrusionOk="0">
                  <a:moveTo>
                    <a:pt x="4735" y="0"/>
                  </a:moveTo>
                  <a:cubicBezTo>
                    <a:pt x="4432" y="0"/>
                    <a:pt x="4125" y="87"/>
                    <a:pt x="3848" y="254"/>
                  </a:cubicBezTo>
                  <a:cubicBezTo>
                    <a:pt x="3566" y="421"/>
                    <a:pt x="3335" y="660"/>
                    <a:pt x="3178" y="941"/>
                  </a:cubicBezTo>
                  <a:cubicBezTo>
                    <a:pt x="3149" y="995"/>
                    <a:pt x="3117" y="1063"/>
                    <a:pt x="3088" y="1137"/>
                  </a:cubicBezTo>
                  <a:cubicBezTo>
                    <a:pt x="2961" y="1097"/>
                    <a:pt x="2835" y="1072"/>
                    <a:pt x="2710" y="1059"/>
                  </a:cubicBezTo>
                  <a:cubicBezTo>
                    <a:pt x="2659" y="1054"/>
                    <a:pt x="2607" y="1052"/>
                    <a:pt x="2556" y="1052"/>
                  </a:cubicBezTo>
                  <a:cubicBezTo>
                    <a:pt x="2004" y="1052"/>
                    <a:pt x="1483" y="1337"/>
                    <a:pt x="1169" y="1822"/>
                  </a:cubicBezTo>
                  <a:cubicBezTo>
                    <a:pt x="930" y="2192"/>
                    <a:pt x="857" y="2608"/>
                    <a:pt x="957" y="3025"/>
                  </a:cubicBezTo>
                  <a:cubicBezTo>
                    <a:pt x="1079" y="3530"/>
                    <a:pt x="1445" y="4018"/>
                    <a:pt x="2076" y="4516"/>
                  </a:cubicBezTo>
                  <a:cubicBezTo>
                    <a:pt x="2472" y="4827"/>
                    <a:pt x="2902" y="5088"/>
                    <a:pt x="3227" y="5278"/>
                  </a:cubicBezTo>
                  <a:cubicBezTo>
                    <a:pt x="2736" y="5395"/>
                    <a:pt x="2232" y="5523"/>
                    <a:pt x="1738" y="5725"/>
                  </a:cubicBezTo>
                  <a:cubicBezTo>
                    <a:pt x="1307" y="5901"/>
                    <a:pt x="856" y="6104"/>
                    <a:pt x="512" y="6476"/>
                  </a:cubicBezTo>
                  <a:cubicBezTo>
                    <a:pt x="120" y="6901"/>
                    <a:pt x="1" y="7449"/>
                    <a:pt x="186" y="7979"/>
                  </a:cubicBezTo>
                  <a:cubicBezTo>
                    <a:pt x="288" y="8274"/>
                    <a:pt x="481" y="8541"/>
                    <a:pt x="740" y="8750"/>
                  </a:cubicBezTo>
                  <a:cubicBezTo>
                    <a:pt x="996" y="8955"/>
                    <a:pt x="1300" y="9089"/>
                    <a:pt x="1618" y="9138"/>
                  </a:cubicBezTo>
                  <a:cubicBezTo>
                    <a:pt x="1679" y="9147"/>
                    <a:pt x="1754" y="9153"/>
                    <a:pt x="1833" y="9154"/>
                  </a:cubicBezTo>
                  <a:cubicBezTo>
                    <a:pt x="1840" y="9288"/>
                    <a:pt x="1860" y="9414"/>
                    <a:pt x="1891" y="9537"/>
                  </a:cubicBezTo>
                  <a:cubicBezTo>
                    <a:pt x="2048" y="10127"/>
                    <a:pt x="2527" y="10579"/>
                    <a:pt x="3142" y="10716"/>
                  </a:cubicBezTo>
                  <a:cubicBezTo>
                    <a:pt x="3263" y="10743"/>
                    <a:pt x="3382" y="10756"/>
                    <a:pt x="3499" y="10756"/>
                  </a:cubicBezTo>
                  <a:cubicBezTo>
                    <a:pt x="3800" y="10756"/>
                    <a:pt x="4088" y="10668"/>
                    <a:pt x="4344" y="10496"/>
                  </a:cubicBezTo>
                  <a:cubicBezTo>
                    <a:pt x="4776" y="10207"/>
                    <a:pt x="5107" y="9694"/>
                    <a:pt x="5353" y="8929"/>
                  </a:cubicBezTo>
                  <a:cubicBezTo>
                    <a:pt x="5531" y="8375"/>
                    <a:pt x="5631" y="7801"/>
                    <a:pt x="5697" y="7422"/>
                  </a:cubicBezTo>
                  <a:cubicBezTo>
                    <a:pt x="5710" y="7350"/>
                    <a:pt x="5721" y="7286"/>
                    <a:pt x="5730" y="7232"/>
                  </a:cubicBezTo>
                  <a:cubicBezTo>
                    <a:pt x="5738" y="7194"/>
                    <a:pt x="5744" y="7141"/>
                    <a:pt x="5767" y="6956"/>
                  </a:cubicBezTo>
                  <a:cubicBezTo>
                    <a:pt x="6953" y="8119"/>
                    <a:pt x="7668" y="9799"/>
                    <a:pt x="8362" y="11434"/>
                  </a:cubicBezTo>
                  <a:lnTo>
                    <a:pt x="8369" y="11451"/>
                  </a:lnTo>
                  <a:cubicBezTo>
                    <a:pt x="8443" y="11624"/>
                    <a:pt x="8518" y="11802"/>
                    <a:pt x="8594" y="11979"/>
                  </a:cubicBezTo>
                  <a:cubicBezTo>
                    <a:pt x="8709" y="12243"/>
                    <a:pt x="8968" y="12414"/>
                    <a:pt x="9257" y="12414"/>
                  </a:cubicBezTo>
                  <a:cubicBezTo>
                    <a:pt x="9355" y="12414"/>
                    <a:pt x="9450" y="12395"/>
                    <a:pt x="9540" y="12357"/>
                  </a:cubicBezTo>
                  <a:cubicBezTo>
                    <a:pt x="9717" y="12281"/>
                    <a:pt x="9854" y="12141"/>
                    <a:pt x="9927" y="11961"/>
                  </a:cubicBezTo>
                  <a:cubicBezTo>
                    <a:pt x="9998" y="11782"/>
                    <a:pt x="9996" y="11586"/>
                    <a:pt x="9919" y="11409"/>
                  </a:cubicBezTo>
                  <a:cubicBezTo>
                    <a:pt x="9841" y="11228"/>
                    <a:pt x="9764" y="11044"/>
                    <a:pt x="9689" y="10869"/>
                  </a:cubicBezTo>
                  <a:cubicBezTo>
                    <a:pt x="9246" y="9826"/>
                    <a:pt x="8787" y="8747"/>
                    <a:pt x="8195" y="7760"/>
                  </a:cubicBezTo>
                  <a:cubicBezTo>
                    <a:pt x="8115" y="7626"/>
                    <a:pt x="8034" y="7497"/>
                    <a:pt x="7951" y="7371"/>
                  </a:cubicBezTo>
                  <a:lnTo>
                    <a:pt x="7951" y="7371"/>
                  </a:lnTo>
                  <a:cubicBezTo>
                    <a:pt x="8058" y="7399"/>
                    <a:pt x="8167" y="7425"/>
                    <a:pt x="8277" y="7449"/>
                  </a:cubicBezTo>
                  <a:cubicBezTo>
                    <a:pt x="8576" y="7512"/>
                    <a:pt x="8888" y="7570"/>
                    <a:pt x="9206" y="7570"/>
                  </a:cubicBezTo>
                  <a:cubicBezTo>
                    <a:pt x="9374" y="7570"/>
                    <a:pt x="9544" y="7554"/>
                    <a:pt x="9714" y="7514"/>
                  </a:cubicBezTo>
                  <a:cubicBezTo>
                    <a:pt x="10277" y="7382"/>
                    <a:pt x="10684" y="6996"/>
                    <a:pt x="10827" y="6453"/>
                  </a:cubicBezTo>
                  <a:cubicBezTo>
                    <a:pt x="10907" y="6151"/>
                    <a:pt x="10898" y="5823"/>
                    <a:pt x="10799" y="5504"/>
                  </a:cubicBezTo>
                  <a:cubicBezTo>
                    <a:pt x="10703" y="5191"/>
                    <a:pt x="10527" y="4910"/>
                    <a:pt x="10290" y="4690"/>
                  </a:cubicBezTo>
                  <a:cubicBezTo>
                    <a:pt x="10246" y="4649"/>
                    <a:pt x="10186" y="4603"/>
                    <a:pt x="10121" y="4556"/>
                  </a:cubicBezTo>
                  <a:cubicBezTo>
                    <a:pt x="10191" y="4443"/>
                    <a:pt x="10246" y="4326"/>
                    <a:pt x="10287" y="4207"/>
                  </a:cubicBezTo>
                  <a:cubicBezTo>
                    <a:pt x="10489" y="3631"/>
                    <a:pt x="10346" y="2988"/>
                    <a:pt x="9913" y="2529"/>
                  </a:cubicBezTo>
                  <a:cubicBezTo>
                    <a:pt x="9611" y="2209"/>
                    <a:pt x="9224" y="2039"/>
                    <a:pt x="8795" y="2037"/>
                  </a:cubicBezTo>
                  <a:lnTo>
                    <a:pt x="8786" y="2037"/>
                  </a:lnTo>
                  <a:cubicBezTo>
                    <a:pt x="8270" y="2037"/>
                    <a:pt x="7711" y="2276"/>
                    <a:pt x="7080" y="2769"/>
                  </a:cubicBezTo>
                  <a:cubicBezTo>
                    <a:pt x="6781" y="3004"/>
                    <a:pt x="6503" y="3264"/>
                    <a:pt x="6273" y="3495"/>
                  </a:cubicBezTo>
                  <a:cubicBezTo>
                    <a:pt x="6318" y="3087"/>
                    <a:pt x="6351" y="2669"/>
                    <a:pt x="6337" y="2239"/>
                  </a:cubicBezTo>
                  <a:cubicBezTo>
                    <a:pt x="6322" y="1774"/>
                    <a:pt x="6288" y="1281"/>
                    <a:pt x="6059" y="830"/>
                  </a:cubicBezTo>
                  <a:cubicBezTo>
                    <a:pt x="5796" y="313"/>
                    <a:pt x="5324" y="11"/>
                    <a:pt x="4763" y="1"/>
                  </a:cubicBezTo>
                  <a:cubicBezTo>
                    <a:pt x="4754" y="0"/>
                    <a:pt x="4744" y="0"/>
                    <a:pt x="473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63" name="Google Shape;5270;p51">
              <a:extLst>
                <a:ext uri="{FF2B5EF4-FFF2-40B4-BE49-F238E27FC236}">
                  <a16:creationId xmlns:a16="http://schemas.microsoft.com/office/drawing/2014/main" id="{DA2EC447-132B-68E3-1CB6-68E2861C6152}"/>
                </a:ext>
              </a:extLst>
            </p:cNvPr>
            <p:cNvSpPr/>
            <p:nvPr/>
          </p:nvSpPr>
          <p:spPr>
            <a:xfrm>
              <a:off x="7320571" y="3425942"/>
              <a:ext cx="311227" cy="465857"/>
            </a:xfrm>
            <a:custGeom>
              <a:avLst/>
              <a:gdLst/>
              <a:ahLst/>
              <a:cxnLst/>
              <a:rect l="l" t="t" r="r" b="b"/>
              <a:pathLst>
                <a:path w="4112" h="6155" extrusionOk="0">
                  <a:moveTo>
                    <a:pt x="51" y="1"/>
                  </a:moveTo>
                  <a:cubicBezTo>
                    <a:pt x="36" y="1"/>
                    <a:pt x="22" y="8"/>
                    <a:pt x="13" y="22"/>
                  </a:cubicBezTo>
                  <a:cubicBezTo>
                    <a:pt x="0" y="44"/>
                    <a:pt x="7" y="72"/>
                    <a:pt x="28" y="85"/>
                  </a:cubicBezTo>
                  <a:cubicBezTo>
                    <a:pt x="1964" y="1298"/>
                    <a:pt x="2891" y="3477"/>
                    <a:pt x="3787" y="5585"/>
                  </a:cubicBezTo>
                  <a:cubicBezTo>
                    <a:pt x="3864" y="5767"/>
                    <a:pt x="3941" y="5947"/>
                    <a:pt x="4018" y="6127"/>
                  </a:cubicBezTo>
                  <a:cubicBezTo>
                    <a:pt x="4025" y="6144"/>
                    <a:pt x="4042" y="6155"/>
                    <a:pt x="4060" y="6155"/>
                  </a:cubicBezTo>
                  <a:cubicBezTo>
                    <a:pt x="4066" y="6155"/>
                    <a:pt x="4073" y="6154"/>
                    <a:pt x="4078" y="6150"/>
                  </a:cubicBezTo>
                  <a:cubicBezTo>
                    <a:pt x="4101" y="6141"/>
                    <a:pt x="4111" y="6114"/>
                    <a:pt x="4102" y="6091"/>
                  </a:cubicBezTo>
                  <a:cubicBezTo>
                    <a:pt x="4024" y="5911"/>
                    <a:pt x="3947" y="5731"/>
                    <a:pt x="3870" y="5549"/>
                  </a:cubicBezTo>
                  <a:cubicBezTo>
                    <a:pt x="2969" y="3428"/>
                    <a:pt x="2037" y="1235"/>
                    <a:pt x="76" y="8"/>
                  </a:cubicBezTo>
                  <a:cubicBezTo>
                    <a:pt x="68" y="3"/>
                    <a:pt x="60" y="1"/>
                    <a:pt x="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64" name="Google Shape;5271;p51">
              <a:extLst>
                <a:ext uri="{FF2B5EF4-FFF2-40B4-BE49-F238E27FC236}">
                  <a16:creationId xmlns:a16="http://schemas.microsoft.com/office/drawing/2014/main" id="{EBB198A0-AF88-E533-A33D-79C1BE47054A}"/>
                </a:ext>
              </a:extLst>
            </p:cNvPr>
            <p:cNvSpPr/>
            <p:nvPr/>
          </p:nvSpPr>
          <p:spPr>
            <a:xfrm>
              <a:off x="7003364" y="3054314"/>
              <a:ext cx="353915" cy="374653"/>
            </a:xfrm>
            <a:custGeom>
              <a:avLst/>
              <a:gdLst/>
              <a:ahLst/>
              <a:cxnLst/>
              <a:rect l="l" t="t" r="r" b="b"/>
              <a:pathLst>
                <a:path w="4676" h="4950" extrusionOk="0">
                  <a:moveTo>
                    <a:pt x="3728" y="1"/>
                  </a:moveTo>
                  <a:cubicBezTo>
                    <a:pt x="3356" y="1"/>
                    <a:pt x="2963" y="234"/>
                    <a:pt x="2763" y="595"/>
                  </a:cubicBezTo>
                  <a:cubicBezTo>
                    <a:pt x="2702" y="704"/>
                    <a:pt x="2509" y="1228"/>
                    <a:pt x="2539" y="1458"/>
                  </a:cubicBezTo>
                  <a:lnTo>
                    <a:pt x="2539" y="1458"/>
                  </a:lnTo>
                  <a:cubicBezTo>
                    <a:pt x="2518" y="1395"/>
                    <a:pt x="2187" y="1235"/>
                    <a:pt x="2133" y="1209"/>
                  </a:cubicBezTo>
                  <a:cubicBezTo>
                    <a:pt x="1978" y="1132"/>
                    <a:pt x="1811" y="1074"/>
                    <a:pt x="1639" y="1057"/>
                  </a:cubicBezTo>
                  <a:cubicBezTo>
                    <a:pt x="1609" y="1055"/>
                    <a:pt x="1579" y="1053"/>
                    <a:pt x="1550" y="1053"/>
                  </a:cubicBezTo>
                  <a:cubicBezTo>
                    <a:pt x="1218" y="1053"/>
                    <a:pt x="912" y="1234"/>
                    <a:pt x="731" y="1515"/>
                  </a:cubicBezTo>
                  <a:cubicBezTo>
                    <a:pt x="0" y="2646"/>
                    <a:pt x="2195" y="3798"/>
                    <a:pt x="2877" y="4204"/>
                  </a:cubicBezTo>
                  <a:cubicBezTo>
                    <a:pt x="2965" y="4256"/>
                    <a:pt x="4272" y="4914"/>
                    <a:pt x="4265" y="4949"/>
                  </a:cubicBezTo>
                  <a:cubicBezTo>
                    <a:pt x="4377" y="4416"/>
                    <a:pt x="4460" y="3875"/>
                    <a:pt x="4526" y="3334"/>
                  </a:cubicBezTo>
                  <a:cubicBezTo>
                    <a:pt x="4596" y="2755"/>
                    <a:pt x="4676" y="2172"/>
                    <a:pt x="4656" y="1587"/>
                  </a:cubicBezTo>
                  <a:cubicBezTo>
                    <a:pt x="4644" y="1215"/>
                    <a:pt x="4621" y="797"/>
                    <a:pt x="4451" y="461"/>
                  </a:cubicBezTo>
                  <a:cubicBezTo>
                    <a:pt x="4287" y="138"/>
                    <a:pt x="4014" y="1"/>
                    <a:pt x="372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65" name="Google Shape;5272;p51">
              <a:extLst>
                <a:ext uri="{FF2B5EF4-FFF2-40B4-BE49-F238E27FC236}">
                  <a16:creationId xmlns:a16="http://schemas.microsoft.com/office/drawing/2014/main" id="{5FDECC76-248B-D3EA-D881-9FDE89416AAD}"/>
                </a:ext>
              </a:extLst>
            </p:cNvPr>
            <p:cNvSpPr/>
            <p:nvPr/>
          </p:nvSpPr>
          <p:spPr>
            <a:xfrm>
              <a:off x="7209764" y="3201527"/>
              <a:ext cx="116786" cy="226457"/>
            </a:xfrm>
            <a:custGeom>
              <a:avLst/>
              <a:gdLst/>
              <a:ahLst/>
              <a:cxnLst/>
              <a:rect l="l" t="t" r="r" b="b"/>
              <a:pathLst>
                <a:path w="1543" h="2992" extrusionOk="0">
                  <a:moveTo>
                    <a:pt x="56" y="1"/>
                  </a:moveTo>
                  <a:cubicBezTo>
                    <a:pt x="1" y="1"/>
                    <a:pt x="1494" y="2965"/>
                    <a:pt x="1480" y="2975"/>
                  </a:cubicBezTo>
                  <a:cubicBezTo>
                    <a:pt x="1486" y="2986"/>
                    <a:pt x="1496" y="2991"/>
                    <a:pt x="1506" y="2991"/>
                  </a:cubicBezTo>
                  <a:cubicBezTo>
                    <a:pt x="1511" y="2991"/>
                    <a:pt x="1516" y="2990"/>
                    <a:pt x="1520" y="2988"/>
                  </a:cubicBezTo>
                  <a:cubicBezTo>
                    <a:pt x="1536" y="2980"/>
                    <a:pt x="1542" y="2962"/>
                    <a:pt x="1533" y="2947"/>
                  </a:cubicBezTo>
                  <a:lnTo>
                    <a:pt x="57" y="1"/>
                  </a:lnTo>
                  <a:cubicBezTo>
                    <a:pt x="56" y="1"/>
                    <a:pt x="56" y="1"/>
                    <a:pt x="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66" name="Google Shape;5273;p51">
              <a:extLst>
                <a:ext uri="{FF2B5EF4-FFF2-40B4-BE49-F238E27FC236}">
                  <a16:creationId xmlns:a16="http://schemas.microsoft.com/office/drawing/2014/main" id="{6BD80207-F377-7AFE-5512-6125CE898E7D}"/>
                </a:ext>
              </a:extLst>
            </p:cNvPr>
            <p:cNvSpPr/>
            <p:nvPr/>
          </p:nvSpPr>
          <p:spPr>
            <a:xfrm>
              <a:off x="6960751" y="3423141"/>
              <a:ext cx="366327" cy="343091"/>
            </a:xfrm>
            <a:custGeom>
              <a:avLst/>
              <a:gdLst/>
              <a:ahLst/>
              <a:cxnLst/>
              <a:rect l="l" t="t" r="r" b="b"/>
              <a:pathLst>
                <a:path w="4840" h="4533" extrusionOk="0">
                  <a:moveTo>
                    <a:pt x="4840" y="1"/>
                  </a:moveTo>
                  <a:lnTo>
                    <a:pt x="4840" y="1"/>
                  </a:lnTo>
                  <a:cubicBezTo>
                    <a:pt x="4301" y="81"/>
                    <a:pt x="3764" y="191"/>
                    <a:pt x="3234" y="317"/>
                  </a:cubicBezTo>
                  <a:cubicBezTo>
                    <a:pt x="2667" y="454"/>
                    <a:pt x="2093" y="581"/>
                    <a:pt x="1551" y="803"/>
                  </a:cubicBezTo>
                  <a:cubicBezTo>
                    <a:pt x="1206" y="942"/>
                    <a:pt x="822" y="1110"/>
                    <a:pt x="566" y="1386"/>
                  </a:cubicBezTo>
                  <a:cubicBezTo>
                    <a:pt x="1" y="1998"/>
                    <a:pt x="558" y="2811"/>
                    <a:pt x="1278" y="2923"/>
                  </a:cubicBezTo>
                  <a:cubicBezTo>
                    <a:pt x="1314" y="2928"/>
                    <a:pt x="1387" y="2932"/>
                    <a:pt x="1478" y="2932"/>
                  </a:cubicBezTo>
                  <a:cubicBezTo>
                    <a:pt x="1698" y="2932"/>
                    <a:pt x="2020" y="2909"/>
                    <a:pt x="2166" y="2832"/>
                  </a:cubicBezTo>
                  <a:lnTo>
                    <a:pt x="2166" y="2832"/>
                  </a:lnTo>
                  <a:cubicBezTo>
                    <a:pt x="2114" y="2873"/>
                    <a:pt x="2078" y="3241"/>
                    <a:pt x="2073" y="3300"/>
                  </a:cubicBezTo>
                  <a:cubicBezTo>
                    <a:pt x="2055" y="3472"/>
                    <a:pt x="2058" y="3648"/>
                    <a:pt x="2102" y="3816"/>
                  </a:cubicBezTo>
                  <a:cubicBezTo>
                    <a:pt x="2195" y="4171"/>
                    <a:pt x="2491" y="4429"/>
                    <a:pt x="2846" y="4509"/>
                  </a:cubicBezTo>
                  <a:cubicBezTo>
                    <a:pt x="2919" y="4525"/>
                    <a:pt x="2989" y="4532"/>
                    <a:pt x="3056" y="4532"/>
                  </a:cubicBezTo>
                  <a:cubicBezTo>
                    <a:pt x="4197" y="4532"/>
                    <a:pt x="4488" y="2299"/>
                    <a:pt x="4623" y="1562"/>
                  </a:cubicBezTo>
                  <a:cubicBezTo>
                    <a:pt x="4642" y="1460"/>
                    <a:pt x="4804" y="6"/>
                    <a:pt x="48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67" name="Google Shape;5274;p51">
              <a:extLst>
                <a:ext uri="{FF2B5EF4-FFF2-40B4-BE49-F238E27FC236}">
                  <a16:creationId xmlns:a16="http://schemas.microsoft.com/office/drawing/2014/main" id="{994184E2-DEE7-7530-A05D-69BD316482B7}"/>
                </a:ext>
              </a:extLst>
            </p:cNvPr>
            <p:cNvSpPr/>
            <p:nvPr/>
          </p:nvSpPr>
          <p:spPr>
            <a:xfrm>
              <a:off x="7152923" y="3424201"/>
              <a:ext cx="174460" cy="183315"/>
            </a:xfrm>
            <a:custGeom>
              <a:avLst/>
              <a:gdLst/>
              <a:ahLst/>
              <a:cxnLst/>
              <a:rect l="l" t="t" r="r" b="b"/>
              <a:pathLst>
                <a:path w="2305" h="2422" extrusionOk="0">
                  <a:moveTo>
                    <a:pt x="2271" y="1"/>
                  </a:moveTo>
                  <a:cubicBezTo>
                    <a:pt x="2263" y="1"/>
                    <a:pt x="2255" y="4"/>
                    <a:pt x="2249" y="11"/>
                  </a:cubicBezTo>
                  <a:lnTo>
                    <a:pt x="0" y="2420"/>
                  </a:lnTo>
                  <a:cubicBezTo>
                    <a:pt x="0" y="2421"/>
                    <a:pt x="1" y="2422"/>
                    <a:pt x="2" y="2422"/>
                  </a:cubicBezTo>
                  <a:cubicBezTo>
                    <a:pt x="66" y="2422"/>
                    <a:pt x="2271" y="51"/>
                    <a:pt x="2293" y="51"/>
                  </a:cubicBezTo>
                  <a:cubicBezTo>
                    <a:pt x="2293" y="51"/>
                    <a:pt x="2293" y="51"/>
                    <a:pt x="2293" y="51"/>
                  </a:cubicBezTo>
                  <a:cubicBezTo>
                    <a:pt x="2305" y="40"/>
                    <a:pt x="2304" y="20"/>
                    <a:pt x="2292" y="9"/>
                  </a:cubicBezTo>
                  <a:cubicBezTo>
                    <a:pt x="2286" y="4"/>
                    <a:pt x="2278" y="1"/>
                    <a:pt x="22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68" name="Google Shape;5275;p51">
              <a:extLst>
                <a:ext uri="{FF2B5EF4-FFF2-40B4-BE49-F238E27FC236}">
                  <a16:creationId xmlns:a16="http://schemas.microsoft.com/office/drawing/2014/main" id="{FD40F141-0B08-7410-4D72-E3FDEA4D0F3A}"/>
                </a:ext>
              </a:extLst>
            </p:cNvPr>
            <p:cNvSpPr/>
            <p:nvPr/>
          </p:nvSpPr>
          <p:spPr>
            <a:xfrm>
              <a:off x="7324053" y="3208490"/>
              <a:ext cx="388126" cy="316525"/>
            </a:xfrm>
            <a:custGeom>
              <a:avLst/>
              <a:gdLst/>
              <a:ahLst/>
              <a:cxnLst/>
              <a:rect l="l" t="t" r="r" b="b"/>
              <a:pathLst>
                <a:path w="5128" h="4182" extrusionOk="0">
                  <a:moveTo>
                    <a:pt x="3544" y="1"/>
                  </a:moveTo>
                  <a:cubicBezTo>
                    <a:pt x="2634" y="1"/>
                    <a:pt x="1500" y="1273"/>
                    <a:pt x="1056" y="1724"/>
                  </a:cubicBezTo>
                  <a:cubicBezTo>
                    <a:pt x="984" y="1797"/>
                    <a:pt x="47" y="2895"/>
                    <a:pt x="2" y="2895"/>
                  </a:cubicBezTo>
                  <a:cubicBezTo>
                    <a:pt x="1" y="2895"/>
                    <a:pt x="1" y="2895"/>
                    <a:pt x="1" y="2895"/>
                  </a:cubicBezTo>
                  <a:lnTo>
                    <a:pt x="1" y="2895"/>
                  </a:lnTo>
                  <a:cubicBezTo>
                    <a:pt x="493" y="3132"/>
                    <a:pt x="999" y="3340"/>
                    <a:pt x="1508" y="3533"/>
                  </a:cubicBezTo>
                  <a:cubicBezTo>
                    <a:pt x="2054" y="3739"/>
                    <a:pt x="2601" y="3955"/>
                    <a:pt x="3174" y="4077"/>
                  </a:cubicBezTo>
                  <a:cubicBezTo>
                    <a:pt x="3424" y="4129"/>
                    <a:pt x="3698" y="4182"/>
                    <a:pt x="3964" y="4182"/>
                  </a:cubicBezTo>
                  <a:cubicBezTo>
                    <a:pt x="4084" y="4182"/>
                    <a:pt x="4202" y="4171"/>
                    <a:pt x="4316" y="4145"/>
                  </a:cubicBezTo>
                  <a:cubicBezTo>
                    <a:pt x="5127" y="3955"/>
                    <a:pt x="5123" y="2970"/>
                    <a:pt x="4589" y="2473"/>
                  </a:cubicBezTo>
                  <a:cubicBezTo>
                    <a:pt x="4497" y="2389"/>
                    <a:pt x="4034" y="2075"/>
                    <a:pt x="3803" y="2051"/>
                  </a:cubicBezTo>
                  <a:lnTo>
                    <a:pt x="3803" y="2051"/>
                  </a:lnTo>
                  <a:cubicBezTo>
                    <a:pt x="3869" y="2046"/>
                    <a:pt x="4104" y="1761"/>
                    <a:pt x="4142" y="1715"/>
                  </a:cubicBezTo>
                  <a:cubicBezTo>
                    <a:pt x="4254" y="1584"/>
                    <a:pt x="4350" y="1436"/>
                    <a:pt x="4407" y="1271"/>
                  </a:cubicBezTo>
                  <a:cubicBezTo>
                    <a:pt x="4529" y="925"/>
                    <a:pt x="4430" y="546"/>
                    <a:pt x="4179" y="281"/>
                  </a:cubicBezTo>
                  <a:cubicBezTo>
                    <a:pt x="3992" y="83"/>
                    <a:pt x="3775" y="1"/>
                    <a:pt x="35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69" name="Google Shape;5276;p51">
              <a:extLst>
                <a:ext uri="{FF2B5EF4-FFF2-40B4-BE49-F238E27FC236}">
                  <a16:creationId xmlns:a16="http://schemas.microsoft.com/office/drawing/2014/main" id="{85BB1413-6540-89A2-3396-56D5996B2A38}"/>
                </a:ext>
              </a:extLst>
            </p:cNvPr>
            <p:cNvSpPr/>
            <p:nvPr/>
          </p:nvSpPr>
          <p:spPr>
            <a:xfrm>
              <a:off x="7324583" y="3372582"/>
              <a:ext cx="247195" cy="55857"/>
            </a:xfrm>
            <a:custGeom>
              <a:avLst/>
              <a:gdLst/>
              <a:ahLst/>
              <a:cxnLst/>
              <a:rect l="l" t="t" r="r" b="b"/>
              <a:pathLst>
                <a:path w="3266" h="738" extrusionOk="0">
                  <a:moveTo>
                    <a:pt x="3254" y="0"/>
                  </a:moveTo>
                  <a:cubicBezTo>
                    <a:pt x="3057" y="0"/>
                    <a:pt x="104" y="678"/>
                    <a:pt x="37" y="678"/>
                  </a:cubicBezTo>
                  <a:cubicBezTo>
                    <a:pt x="36" y="678"/>
                    <a:pt x="36" y="678"/>
                    <a:pt x="36" y="678"/>
                  </a:cubicBezTo>
                  <a:lnTo>
                    <a:pt x="36" y="678"/>
                  </a:lnTo>
                  <a:cubicBezTo>
                    <a:pt x="1" y="685"/>
                    <a:pt x="11" y="738"/>
                    <a:pt x="43" y="738"/>
                  </a:cubicBezTo>
                  <a:cubicBezTo>
                    <a:pt x="45" y="738"/>
                    <a:pt x="47" y="737"/>
                    <a:pt x="50" y="737"/>
                  </a:cubicBezTo>
                  <a:cubicBezTo>
                    <a:pt x="50" y="737"/>
                    <a:pt x="3264" y="4"/>
                    <a:pt x="3264" y="4"/>
                  </a:cubicBezTo>
                  <a:cubicBezTo>
                    <a:pt x="3266" y="1"/>
                    <a:pt x="3262" y="0"/>
                    <a:pt x="32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grpSp>
      <p:grpSp>
        <p:nvGrpSpPr>
          <p:cNvPr id="18" name="Group 17">
            <a:extLst>
              <a:ext uri="{FF2B5EF4-FFF2-40B4-BE49-F238E27FC236}">
                <a16:creationId xmlns:a16="http://schemas.microsoft.com/office/drawing/2014/main" id="{6FBAE9A8-04A4-2128-3CA0-6CAAFB3CF7A1}"/>
              </a:ext>
            </a:extLst>
          </p:cNvPr>
          <p:cNvGrpSpPr/>
          <p:nvPr/>
        </p:nvGrpSpPr>
        <p:grpSpPr>
          <a:xfrm>
            <a:off x="3098486" y="132533"/>
            <a:ext cx="8790921" cy="956979"/>
            <a:chOff x="1105956" y="1674975"/>
            <a:chExt cx="8790921" cy="956979"/>
          </a:xfrm>
        </p:grpSpPr>
        <p:sp>
          <p:nvSpPr>
            <p:cNvPr id="19" name="Google Shape;3932;p39">
              <a:extLst>
                <a:ext uri="{FF2B5EF4-FFF2-40B4-BE49-F238E27FC236}">
                  <a16:creationId xmlns:a16="http://schemas.microsoft.com/office/drawing/2014/main" id="{AC86546D-1C7E-3BF1-3CB2-B6E21ED3DA3D}"/>
                </a:ext>
              </a:extLst>
            </p:cNvPr>
            <p:cNvSpPr/>
            <p:nvPr/>
          </p:nvSpPr>
          <p:spPr>
            <a:xfrm>
              <a:off x="1105956" y="1674975"/>
              <a:ext cx="6815531" cy="956979"/>
            </a:xfrm>
            <a:prstGeom prst="round2SameRect">
              <a:avLst>
                <a:gd name="adj1" fmla="val 0"/>
                <a:gd name="adj2" fmla="val 20727"/>
              </a:avLst>
            </a:prstGeom>
            <a:ln>
              <a:noFill/>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spcFirstLastPara="1" wrap="square" lIns="0" tIns="121900" rIns="0" bIns="121900" anchor="t" anchorCtr="0">
              <a:noAutofit/>
            </a:bodyPr>
            <a:lstStyle/>
            <a:p>
              <a:pPr algn="ctr" defTabSz="1219170">
                <a:buClr>
                  <a:srgbClr val="000000"/>
                </a:buClr>
              </a:pPr>
              <a:endParaRPr sz="2400" kern="0">
                <a:solidFill>
                  <a:srgbClr val="2D9537"/>
                </a:solidFill>
                <a:latin typeface="Metrophobic"/>
                <a:ea typeface="Metrophobic"/>
                <a:cs typeface="Metrophobic"/>
                <a:sym typeface="Metrophobic"/>
              </a:endParaRPr>
            </a:p>
          </p:txBody>
        </p:sp>
        <p:sp>
          <p:nvSpPr>
            <p:cNvPr id="20" name="TextBox 19">
              <a:extLst>
                <a:ext uri="{FF2B5EF4-FFF2-40B4-BE49-F238E27FC236}">
                  <a16:creationId xmlns:a16="http://schemas.microsoft.com/office/drawing/2014/main" id="{7D757848-C711-9130-8FD1-332BDB00D1BB}"/>
                </a:ext>
              </a:extLst>
            </p:cNvPr>
            <p:cNvSpPr txBox="1"/>
            <p:nvPr/>
          </p:nvSpPr>
          <p:spPr>
            <a:xfrm>
              <a:off x="1898683" y="1765387"/>
              <a:ext cx="7998194" cy="707886"/>
            </a:xfrm>
            <a:prstGeom prst="rect">
              <a:avLst/>
            </a:prstGeom>
            <a:noFill/>
          </p:spPr>
          <p:txBody>
            <a:bodyPr wrap="square" rtlCol="0">
              <a:spAutoFit/>
            </a:bodyPr>
            <a:lstStyle/>
            <a:p>
              <a:r>
                <a:rPr lang="en-US" sz="4000" b="1">
                  <a:solidFill>
                    <a:schemeClr val="bg1"/>
                  </a:solidFill>
                  <a:latin typeface="Times New Roman" panose="02020603050405020304" pitchFamily="18" charset="0"/>
                  <a:ea typeface="#9Slide03 Roboto Slab Bold" pitchFamily="2" charset="0"/>
                  <a:cs typeface="Times New Roman" panose="02020603050405020304" pitchFamily="18" charset="0"/>
                </a:rPr>
                <a:t>Từ ngữ chỉ những việc làm</a:t>
              </a:r>
              <a:endParaRPr lang="en-US" sz="4000" b="1" dirty="0">
                <a:solidFill>
                  <a:schemeClr val="bg1"/>
                </a:solidFill>
                <a:latin typeface="Times New Roman" panose="02020603050405020304" pitchFamily="18" charset="0"/>
                <a:ea typeface="#9Slide03 Roboto Slab Bold" pitchFamily="2" charset="0"/>
                <a:cs typeface="Times New Roman" panose="02020603050405020304" pitchFamily="18" charset="0"/>
              </a:endParaRPr>
            </a:p>
          </p:txBody>
        </p:sp>
        <p:grpSp>
          <p:nvGrpSpPr>
            <p:cNvPr id="21" name="Google Shape;3806;p38">
              <a:extLst>
                <a:ext uri="{FF2B5EF4-FFF2-40B4-BE49-F238E27FC236}">
                  <a16:creationId xmlns:a16="http://schemas.microsoft.com/office/drawing/2014/main" id="{4F7F3598-8A1B-1659-87F9-74EFC9B05F48}"/>
                </a:ext>
              </a:extLst>
            </p:cNvPr>
            <p:cNvGrpSpPr/>
            <p:nvPr/>
          </p:nvGrpSpPr>
          <p:grpSpPr>
            <a:xfrm>
              <a:off x="1309749" y="1835571"/>
              <a:ext cx="569534" cy="614820"/>
              <a:chOff x="2789668" y="759261"/>
              <a:chExt cx="440069" cy="438928"/>
            </a:xfrm>
          </p:grpSpPr>
          <p:sp>
            <p:nvSpPr>
              <p:cNvPr id="22" name="Google Shape;3807;p38">
                <a:extLst>
                  <a:ext uri="{FF2B5EF4-FFF2-40B4-BE49-F238E27FC236}">
                    <a16:creationId xmlns:a16="http://schemas.microsoft.com/office/drawing/2014/main" id="{C7FAB607-1289-8FCA-9B37-6B02BDC9DFDF}"/>
                  </a:ext>
                </a:extLst>
              </p:cNvPr>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3808;p38">
                <a:extLst>
                  <a:ext uri="{FF2B5EF4-FFF2-40B4-BE49-F238E27FC236}">
                    <a16:creationId xmlns:a16="http://schemas.microsoft.com/office/drawing/2014/main" id="{8521127C-B69B-EF93-A18D-E3C435DCB8A1}"/>
                  </a:ext>
                </a:extLst>
              </p:cNvPr>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3809;p38">
                <a:extLst>
                  <a:ext uri="{FF2B5EF4-FFF2-40B4-BE49-F238E27FC236}">
                    <a16:creationId xmlns:a16="http://schemas.microsoft.com/office/drawing/2014/main" id="{383555F8-E8C1-0339-A6EB-8D091B6E7ADF}"/>
                  </a:ext>
                </a:extLst>
              </p:cNvPr>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3810;p38">
                <a:extLst>
                  <a:ext uri="{FF2B5EF4-FFF2-40B4-BE49-F238E27FC236}">
                    <a16:creationId xmlns:a16="http://schemas.microsoft.com/office/drawing/2014/main" id="{59E38E2D-2D15-5725-654C-24626E522170}"/>
                  </a:ext>
                </a:extLst>
              </p:cNvPr>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3811;p38">
                <a:extLst>
                  <a:ext uri="{FF2B5EF4-FFF2-40B4-BE49-F238E27FC236}">
                    <a16:creationId xmlns:a16="http://schemas.microsoft.com/office/drawing/2014/main" id="{84F5F77E-7645-1554-E171-49D49BBD552E}"/>
                  </a:ext>
                </a:extLst>
              </p:cNvPr>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3812;p38">
                <a:extLst>
                  <a:ext uri="{FF2B5EF4-FFF2-40B4-BE49-F238E27FC236}">
                    <a16:creationId xmlns:a16="http://schemas.microsoft.com/office/drawing/2014/main" id="{AAAFEC8D-74B3-9319-A31E-D7249FD5C5D2}"/>
                  </a:ext>
                </a:extLst>
              </p:cNvPr>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3813;p38">
                <a:extLst>
                  <a:ext uri="{FF2B5EF4-FFF2-40B4-BE49-F238E27FC236}">
                    <a16:creationId xmlns:a16="http://schemas.microsoft.com/office/drawing/2014/main" id="{3DFCC90D-6501-D40C-FE42-CC9F0B32C788}"/>
                  </a:ext>
                </a:extLst>
              </p:cNvPr>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3814;p38">
                <a:extLst>
                  <a:ext uri="{FF2B5EF4-FFF2-40B4-BE49-F238E27FC236}">
                    <a16:creationId xmlns:a16="http://schemas.microsoft.com/office/drawing/2014/main" id="{5D8A2786-A7EB-B8EC-933A-51E7EE3D18C2}"/>
                  </a:ext>
                </a:extLst>
              </p:cNvPr>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3815;p38">
                <a:extLst>
                  <a:ext uri="{FF2B5EF4-FFF2-40B4-BE49-F238E27FC236}">
                    <a16:creationId xmlns:a16="http://schemas.microsoft.com/office/drawing/2014/main" id="{B1022EE7-83F4-7418-8CCE-DC2E69F71A05}"/>
                  </a:ext>
                </a:extLst>
              </p:cNvPr>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70" name="Picture 69">
            <a:extLst>
              <a:ext uri="{FF2B5EF4-FFF2-40B4-BE49-F238E27FC236}">
                <a16:creationId xmlns:a16="http://schemas.microsoft.com/office/drawing/2014/main" id="{621E39D5-0B97-8A36-A9DC-508E87BBAB33}"/>
              </a:ext>
            </a:extLst>
          </p:cNvPr>
          <p:cNvPicPr>
            <a:picLocks noChangeAspect="1"/>
          </p:cNvPicPr>
          <p:nvPr/>
        </p:nvPicPr>
        <p:blipFill>
          <a:blip r:embed="rId2"/>
          <a:stretch>
            <a:fillRect/>
          </a:stretch>
        </p:blipFill>
        <p:spPr>
          <a:xfrm>
            <a:off x="1274940" y="1536350"/>
            <a:ext cx="9858934" cy="5109632"/>
          </a:xfrm>
          <a:prstGeom prst="rect">
            <a:avLst/>
          </a:prstGeom>
        </p:spPr>
      </p:pic>
      <p:cxnSp>
        <p:nvCxnSpPr>
          <p:cNvPr id="72" name="Straight Connector 71">
            <a:extLst>
              <a:ext uri="{FF2B5EF4-FFF2-40B4-BE49-F238E27FC236}">
                <a16:creationId xmlns:a16="http://schemas.microsoft.com/office/drawing/2014/main" id="{7B201B3A-88CF-4845-B5E2-8598184431BB}"/>
              </a:ext>
            </a:extLst>
          </p:cNvPr>
          <p:cNvCxnSpPr>
            <a:cxnSpLocks/>
          </p:cNvCxnSpPr>
          <p:nvPr/>
        </p:nvCxnSpPr>
        <p:spPr>
          <a:xfrm>
            <a:off x="6751369" y="2017205"/>
            <a:ext cx="4038600"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74" name="Straight Connector 73">
            <a:extLst>
              <a:ext uri="{FF2B5EF4-FFF2-40B4-BE49-F238E27FC236}">
                <a16:creationId xmlns:a16="http://schemas.microsoft.com/office/drawing/2014/main" id="{71DF9B9F-7C5A-71EF-9207-333830020ABD}"/>
              </a:ext>
            </a:extLst>
          </p:cNvPr>
          <p:cNvCxnSpPr>
            <a:cxnSpLocks/>
          </p:cNvCxnSpPr>
          <p:nvPr/>
        </p:nvCxnSpPr>
        <p:spPr>
          <a:xfrm>
            <a:off x="1738038" y="2373102"/>
            <a:ext cx="6548364"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76" name="Straight Connector 75">
            <a:extLst>
              <a:ext uri="{FF2B5EF4-FFF2-40B4-BE49-F238E27FC236}">
                <a16:creationId xmlns:a16="http://schemas.microsoft.com/office/drawing/2014/main" id="{66BEB600-7C5F-738B-BCA0-367EDA33747C}"/>
              </a:ext>
            </a:extLst>
          </p:cNvPr>
          <p:cNvCxnSpPr>
            <a:cxnSpLocks/>
          </p:cNvCxnSpPr>
          <p:nvPr/>
        </p:nvCxnSpPr>
        <p:spPr>
          <a:xfrm>
            <a:off x="1947588" y="3458952"/>
            <a:ext cx="5481564"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78" name="Straight Connector 77">
            <a:extLst>
              <a:ext uri="{FF2B5EF4-FFF2-40B4-BE49-F238E27FC236}">
                <a16:creationId xmlns:a16="http://schemas.microsoft.com/office/drawing/2014/main" id="{6EB8F6F2-9E17-4FB5-E0A1-2D7E00CB9704}"/>
              </a:ext>
            </a:extLst>
          </p:cNvPr>
          <p:cNvCxnSpPr>
            <a:cxnSpLocks/>
          </p:cNvCxnSpPr>
          <p:nvPr/>
        </p:nvCxnSpPr>
        <p:spPr>
          <a:xfrm>
            <a:off x="1928538" y="3849477"/>
            <a:ext cx="928614"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83" name="Straight Connector 82">
            <a:extLst>
              <a:ext uri="{FF2B5EF4-FFF2-40B4-BE49-F238E27FC236}">
                <a16:creationId xmlns:a16="http://schemas.microsoft.com/office/drawing/2014/main" id="{F39C533F-C7E4-0010-E626-BD71556C0337}"/>
              </a:ext>
            </a:extLst>
          </p:cNvPr>
          <p:cNvCxnSpPr>
            <a:cxnSpLocks/>
          </p:cNvCxnSpPr>
          <p:nvPr/>
        </p:nvCxnSpPr>
        <p:spPr>
          <a:xfrm>
            <a:off x="1947588" y="4259052"/>
            <a:ext cx="8939139"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85" name="Straight Connector 84">
            <a:extLst>
              <a:ext uri="{FF2B5EF4-FFF2-40B4-BE49-F238E27FC236}">
                <a16:creationId xmlns:a16="http://schemas.microsoft.com/office/drawing/2014/main" id="{A4E72C15-BC59-AEB2-F181-36D1B878DEDF}"/>
              </a:ext>
            </a:extLst>
          </p:cNvPr>
          <p:cNvCxnSpPr>
            <a:cxnSpLocks/>
          </p:cNvCxnSpPr>
          <p:nvPr/>
        </p:nvCxnSpPr>
        <p:spPr>
          <a:xfrm>
            <a:off x="1802097" y="4582902"/>
            <a:ext cx="3007680"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87" name="Straight Connector 86">
            <a:extLst>
              <a:ext uri="{FF2B5EF4-FFF2-40B4-BE49-F238E27FC236}">
                <a16:creationId xmlns:a16="http://schemas.microsoft.com/office/drawing/2014/main" id="{1A6D10C7-33F4-73DA-B45C-25104199DF1C}"/>
              </a:ext>
            </a:extLst>
          </p:cNvPr>
          <p:cNvCxnSpPr>
            <a:cxnSpLocks/>
          </p:cNvCxnSpPr>
          <p:nvPr/>
        </p:nvCxnSpPr>
        <p:spPr>
          <a:xfrm>
            <a:off x="1928538" y="5373477"/>
            <a:ext cx="8598890"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89" name="Straight Connector 88">
            <a:extLst>
              <a:ext uri="{FF2B5EF4-FFF2-40B4-BE49-F238E27FC236}">
                <a16:creationId xmlns:a16="http://schemas.microsoft.com/office/drawing/2014/main" id="{097AAE5A-178C-55BF-416F-D414B407DD8D}"/>
              </a:ext>
            </a:extLst>
          </p:cNvPr>
          <p:cNvCxnSpPr>
            <a:cxnSpLocks/>
          </p:cNvCxnSpPr>
          <p:nvPr/>
        </p:nvCxnSpPr>
        <p:spPr>
          <a:xfrm>
            <a:off x="1947588" y="5744952"/>
            <a:ext cx="5414889"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92" name="Straight Connector 91">
            <a:extLst>
              <a:ext uri="{FF2B5EF4-FFF2-40B4-BE49-F238E27FC236}">
                <a16:creationId xmlns:a16="http://schemas.microsoft.com/office/drawing/2014/main" id="{A099926F-578E-8D62-2A5F-98ECBDE06C38}"/>
              </a:ext>
            </a:extLst>
          </p:cNvPr>
          <p:cNvCxnSpPr>
            <a:cxnSpLocks/>
          </p:cNvCxnSpPr>
          <p:nvPr/>
        </p:nvCxnSpPr>
        <p:spPr>
          <a:xfrm>
            <a:off x="6009927" y="6154527"/>
            <a:ext cx="1123950"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96" name="Straight Connector 95">
            <a:extLst>
              <a:ext uri="{FF2B5EF4-FFF2-40B4-BE49-F238E27FC236}">
                <a16:creationId xmlns:a16="http://schemas.microsoft.com/office/drawing/2014/main" id="{E97792A0-0F50-3C8F-7928-2E1DBF619357}"/>
              </a:ext>
            </a:extLst>
          </p:cNvPr>
          <p:cNvCxnSpPr>
            <a:cxnSpLocks/>
          </p:cNvCxnSpPr>
          <p:nvPr/>
        </p:nvCxnSpPr>
        <p:spPr>
          <a:xfrm>
            <a:off x="7274755" y="6154527"/>
            <a:ext cx="3515214" cy="11945"/>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98" name="Straight Connector 97">
            <a:extLst>
              <a:ext uri="{FF2B5EF4-FFF2-40B4-BE49-F238E27FC236}">
                <a16:creationId xmlns:a16="http://schemas.microsoft.com/office/drawing/2014/main" id="{01E314BB-307E-A6F2-D476-0AE1BCA2DAD6}"/>
              </a:ext>
            </a:extLst>
          </p:cNvPr>
          <p:cNvCxnSpPr>
            <a:cxnSpLocks/>
          </p:cNvCxnSpPr>
          <p:nvPr/>
        </p:nvCxnSpPr>
        <p:spPr>
          <a:xfrm flipV="1">
            <a:off x="1797510" y="6469617"/>
            <a:ext cx="1859010" cy="8784"/>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00" name="Straight Connector 99">
            <a:extLst>
              <a:ext uri="{FF2B5EF4-FFF2-40B4-BE49-F238E27FC236}">
                <a16:creationId xmlns:a16="http://schemas.microsoft.com/office/drawing/2014/main" id="{FC3C5AF1-0915-BD94-6B13-C68C07852FB9}"/>
              </a:ext>
            </a:extLst>
          </p:cNvPr>
          <p:cNvCxnSpPr>
            <a:cxnSpLocks/>
          </p:cNvCxnSpPr>
          <p:nvPr/>
        </p:nvCxnSpPr>
        <p:spPr>
          <a:xfrm>
            <a:off x="4201378" y="6469617"/>
            <a:ext cx="3227774" cy="8784"/>
          </a:xfrm>
          <a:prstGeom prst="line">
            <a:avLst/>
          </a:prstGeom>
          <a:ln w="28575"/>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7849550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wipe(left)">
                                      <p:cBhvr>
                                        <p:cTn id="12" dur="500"/>
                                        <p:tgtEl>
                                          <p:spTgt spid="74"/>
                                        </p:tgtEl>
                                      </p:cBhvr>
                                    </p:animEffect>
                                  </p:childTnLst>
                                </p:cTn>
                              </p:par>
                              <p:par>
                                <p:cTn id="13" presetID="22" presetClass="entr" presetSubtype="8"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wipe(left)">
                                      <p:cBhvr>
                                        <p:cTn id="15" dur="500"/>
                                        <p:tgtEl>
                                          <p:spTgt spid="7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wipe(left)">
                                      <p:cBhvr>
                                        <p:cTn id="20" dur="500"/>
                                        <p:tgtEl>
                                          <p:spTgt spid="7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wipe(left)">
                                      <p:cBhvr>
                                        <p:cTn id="25" dur="500"/>
                                        <p:tgtEl>
                                          <p:spTgt spid="7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wipe(left)">
                                      <p:cBhvr>
                                        <p:cTn id="30" dur="500"/>
                                        <p:tgtEl>
                                          <p:spTgt spid="83"/>
                                        </p:tgtEl>
                                      </p:cBhvr>
                                    </p:animEffect>
                                  </p:childTnLst>
                                </p:cTn>
                              </p:par>
                              <p:par>
                                <p:cTn id="31" presetID="22" presetClass="entr" presetSubtype="8" fill="hold" nodeType="with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left)">
                                      <p:cBhvr>
                                        <p:cTn id="33" dur="500"/>
                                        <p:tgtEl>
                                          <p:spTgt spid="8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87"/>
                                        </p:tgtEl>
                                        <p:attrNameLst>
                                          <p:attrName>style.visibility</p:attrName>
                                        </p:attrNameLst>
                                      </p:cBhvr>
                                      <p:to>
                                        <p:strVal val="visible"/>
                                      </p:to>
                                    </p:set>
                                    <p:animEffect transition="in" filter="wipe(left)">
                                      <p:cBhvr>
                                        <p:cTn id="38" dur="500"/>
                                        <p:tgtEl>
                                          <p:spTgt spid="8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wipe(left)">
                                      <p:cBhvr>
                                        <p:cTn id="43" dur="500"/>
                                        <p:tgtEl>
                                          <p:spTgt spid="8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92"/>
                                        </p:tgtEl>
                                        <p:attrNameLst>
                                          <p:attrName>style.visibility</p:attrName>
                                        </p:attrNameLst>
                                      </p:cBhvr>
                                      <p:to>
                                        <p:strVal val="visible"/>
                                      </p:to>
                                    </p:set>
                                    <p:animEffect transition="in" filter="wipe(left)">
                                      <p:cBhvr>
                                        <p:cTn id="48" dur="500"/>
                                        <p:tgtEl>
                                          <p:spTgt spid="9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96"/>
                                        </p:tgtEl>
                                        <p:attrNameLst>
                                          <p:attrName>style.visibility</p:attrName>
                                        </p:attrNameLst>
                                      </p:cBhvr>
                                      <p:to>
                                        <p:strVal val="visible"/>
                                      </p:to>
                                    </p:set>
                                    <p:animEffect transition="in" filter="wipe(left)">
                                      <p:cBhvr>
                                        <p:cTn id="53" dur="500"/>
                                        <p:tgtEl>
                                          <p:spTgt spid="96"/>
                                        </p:tgtEl>
                                      </p:cBhvr>
                                    </p:animEffect>
                                  </p:childTnLst>
                                </p:cTn>
                              </p:par>
                              <p:par>
                                <p:cTn id="54" presetID="22" presetClass="entr" presetSubtype="8" fill="hold" nodeType="withEffect">
                                  <p:stCondLst>
                                    <p:cond delay="0"/>
                                  </p:stCondLst>
                                  <p:childTnLst>
                                    <p:set>
                                      <p:cBhvr>
                                        <p:cTn id="55" dur="1" fill="hold">
                                          <p:stCondLst>
                                            <p:cond delay="0"/>
                                          </p:stCondLst>
                                        </p:cTn>
                                        <p:tgtEl>
                                          <p:spTgt spid="98"/>
                                        </p:tgtEl>
                                        <p:attrNameLst>
                                          <p:attrName>style.visibility</p:attrName>
                                        </p:attrNameLst>
                                      </p:cBhvr>
                                      <p:to>
                                        <p:strVal val="visible"/>
                                      </p:to>
                                    </p:set>
                                    <p:animEffect transition="in" filter="wipe(left)">
                                      <p:cBhvr>
                                        <p:cTn id="56" dur="500"/>
                                        <p:tgtEl>
                                          <p:spTgt spid="9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00"/>
                                        </p:tgtEl>
                                        <p:attrNameLst>
                                          <p:attrName>style.visibility</p:attrName>
                                        </p:attrNameLst>
                                      </p:cBhvr>
                                      <p:to>
                                        <p:strVal val="visible"/>
                                      </p:to>
                                    </p:set>
                                    <p:animEffect transition="in" filter="wipe(left)">
                                      <p:cBhvr>
                                        <p:cTn id="6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28"/>
        <p:cNvGrpSpPr/>
        <p:nvPr/>
      </p:nvGrpSpPr>
      <p:grpSpPr>
        <a:xfrm>
          <a:off x="0" y="0"/>
          <a:ext cx="0" cy="0"/>
          <a:chOff x="0" y="0"/>
          <a:chExt cx="0" cy="0"/>
        </a:xfrm>
      </p:grpSpPr>
      <p:sp>
        <p:nvSpPr>
          <p:cNvPr id="3" name="Cloud 2">
            <a:extLst>
              <a:ext uri="{FF2B5EF4-FFF2-40B4-BE49-F238E27FC236}">
                <a16:creationId xmlns:a16="http://schemas.microsoft.com/office/drawing/2014/main" id="{58334996-B749-408E-BFCE-1DFEB780F85B}"/>
              </a:ext>
            </a:extLst>
          </p:cNvPr>
          <p:cNvSpPr/>
          <p:nvPr/>
        </p:nvSpPr>
        <p:spPr>
          <a:xfrm>
            <a:off x="9609567" y="890009"/>
            <a:ext cx="2227123" cy="1297090"/>
          </a:xfrm>
          <a:prstGeom prst="cloud">
            <a:avLst/>
          </a:prstGeom>
          <a:solidFill>
            <a:schemeClr val="bg1"/>
          </a:solidFill>
          <a:ln>
            <a:solidFill>
              <a:schemeClr val="accent2">
                <a:lumMod val="20000"/>
                <a:lumOff val="80000"/>
              </a:schemeClr>
            </a:solid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58" name="Google Shape;3958;p39"/>
          <p:cNvGrpSpPr/>
          <p:nvPr/>
        </p:nvGrpSpPr>
        <p:grpSpPr>
          <a:xfrm rot="-585918">
            <a:off x="1377970" y="5556732"/>
            <a:ext cx="594337" cy="633472"/>
            <a:chOff x="6007652" y="4071639"/>
            <a:chExt cx="602433" cy="642102"/>
          </a:xfrm>
        </p:grpSpPr>
        <p:sp>
          <p:nvSpPr>
            <p:cNvPr id="3959" name="Google Shape;3959;p39"/>
            <p:cNvSpPr/>
            <p:nvPr/>
          </p:nvSpPr>
          <p:spPr>
            <a:xfrm>
              <a:off x="6007652" y="4071639"/>
              <a:ext cx="602433" cy="642102"/>
            </a:xfrm>
            <a:custGeom>
              <a:avLst/>
              <a:gdLst/>
              <a:ahLst/>
              <a:cxnLst/>
              <a:rect l="l" t="t" r="r" b="b"/>
              <a:pathLst>
                <a:path w="10805" h="11517" extrusionOk="0">
                  <a:moveTo>
                    <a:pt x="5639" y="0"/>
                  </a:moveTo>
                  <a:cubicBezTo>
                    <a:pt x="5483" y="0"/>
                    <a:pt x="5325" y="8"/>
                    <a:pt x="5167" y="24"/>
                  </a:cubicBezTo>
                  <a:cubicBezTo>
                    <a:pt x="4581" y="83"/>
                    <a:pt x="4008" y="250"/>
                    <a:pt x="3465" y="519"/>
                  </a:cubicBezTo>
                  <a:cubicBezTo>
                    <a:pt x="2924" y="786"/>
                    <a:pt x="2425" y="1148"/>
                    <a:pt x="1979" y="1597"/>
                  </a:cubicBezTo>
                  <a:cubicBezTo>
                    <a:pt x="1064" y="2517"/>
                    <a:pt x="418" y="3760"/>
                    <a:pt x="110" y="5193"/>
                  </a:cubicBezTo>
                  <a:cubicBezTo>
                    <a:pt x="1" y="5646"/>
                    <a:pt x="97" y="6084"/>
                    <a:pt x="382" y="6430"/>
                  </a:cubicBezTo>
                  <a:cubicBezTo>
                    <a:pt x="838" y="6983"/>
                    <a:pt x="1607" y="7092"/>
                    <a:pt x="2228" y="7123"/>
                  </a:cubicBezTo>
                  <a:cubicBezTo>
                    <a:pt x="2381" y="7131"/>
                    <a:pt x="2538" y="7134"/>
                    <a:pt x="2698" y="7134"/>
                  </a:cubicBezTo>
                  <a:cubicBezTo>
                    <a:pt x="3131" y="7134"/>
                    <a:pt x="3579" y="7109"/>
                    <a:pt x="3987" y="7087"/>
                  </a:cubicBezTo>
                  <a:cubicBezTo>
                    <a:pt x="4048" y="7084"/>
                    <a:pt x="4115" y="7080"/>
                    <a:pt x="4186" y="7076"/>
                  </a:cubicBezTo>
                  <a:lnTo>
                    <a:pt x="4186" y="7076"/>
                  </a:lnTo>
                  <a:cubicBezTo>
                    <a:pt x="4161" y="7216"/>
                    <a:pt x="4133" y="7360"/>
                    <a:pt x="4105" y="7506"/>
                  </a:cubicBezTo>
                  <a:cubicBezTo>
                    <a:pt x="4015" y="7965"/>
                    <a:pt x="3922" y="8440"/>
                    <a:pt x="3905" y="8932"/>
                  </a:cubicBezTo>
                  <a:cubicBezTo>
                    <a:pt x="3882" y="9577"/>
                    <a:pt x="3997" y="10127"/>
                    <a:pt x="4256" y="10615"/>
                  </a:cubicBezTo>
                  <a:lnTo>
                    <a:pt x="4328" y="10750"/>
                  </a:lnTo>
                  <a:lnTo>
                    <a:pt x="4438" y="10858"/>
                  </a:lnTo>
                  <a:cubicBezTo>
                    <a:pt x="4871" y="11286"/>
                    <a:pt x="5433" y="11516"/>
                    <a:pt x="6039" y="11516"/>
                  </a:cubicBezTo>
                  <a:cubicBezTo>
                    <a:pt x="6107" y="11516"/>
                    <a:pt x="6176" y="11513"/>
                    <a:pt x="6245" y="11508"/>
                  </a:cubicBezTo>
                  <a:cubicBezTo>
                    <a:pt x="6810" y="11459"/>
                    <a:pt x="7367" y="11216"/>
                    <a:pt x="7813" y="10822"/>
                  </a:cubicBezTo>
                  <a:cubicBezTo>
                    <a:pt x="8243" y="10441"/>
                    <a:pt x="8534" y="9943"/>
                    <a:pt x="8632" y="9421"/>
                  </a:cubicBezTo>
                  <a:cubicBezTo>
                    <a:pt x="8740" y="8839"/>
                    <a:pt x="8607" y="8246"/>
                    <a:pt x="8256" y="7740"/>
                  </a:cubicBezTo>
                  <a:cubicBezTo>
                    <a:pt x="8002" y="7192"/>
                    <a:pt x="7774" y="6777"/>
                    <a:pt x="7596" y="6458"/>
                  </a:cubicBezTo>
                  <a:cubicBezTo>
                    <a:pt x="7654" y="6440"/>
                    <a:pt x="7711" y="6422"/>
                    <a:pt x="7767" y="6404"/>
                  </a:cubicBezTo>
                  <a:cubicBezTo>
                    <a:pt x="8053" y="6315"/>
                    <a:pt x="8407" y="6203"/>
                    <a:pt x="8830" y="6060"/>
                  </a:cubicBezTo>
                  <a:lnTo>
                    <a:pt x="8934" y="6025"/>
                  </a:lnTo>
                  <a:lnTo>
                    <a:pt x="9024" y="5969"/>
                  </a:lnTo>
                  <a:cubicBezTo>
                    <a:pt x="9064" y="5949"/>
                    <a:pt x="9184" y="5906"/>
                    <a:pt x="9264" y="5876"/>
                  </a:cubicBezTo>
                  <a:cubicBezTo>
                    <a:pt x="9518" y="5785"/>
                    <a:pt x="9835" y="5671"/>
                    <a:pt x="10113" y="5457"/>
                  </a:cubicBezTo>
                  <a:cubicBezTo>
                    <a:pt x="10597" y="5084"/>
                    <a:pt x="10805" y="4532"/>
                    <a:pt x="10681" y="3940"/>
                  </a:cubicBezTo>
                  <a:lnTo>
                    <a:pt x="10659" y="3839"/>
                  </a:lnTo>
                  <a:lnTo>
                    <a:pt x="10618" y="3745"/>
                  </a:lnTo>
                  <a:cubicBezTo>
                    <a:pt x="10337" y="3097"/>
                    <a:pt x="9993" y="2519"/>
                    <a:pt x="9596" y="2023"/>
                  </a:cubicBezTo>
                  <a:cubicBezTo>
                    <a:pt x="9207" y="1537"/>
                    <a:pt x="8765" y="1129"/>
                    <a:pt x="8283" y="810"/>
                  </a:cubicBezTo>
                  <a:cubicBezTo>
                    <a:pt x="7475" y="276"/>
                    <a:pt x="6569" y="0"/>
                    <a:pt x="5639"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0" name="Google Shape;3960;p39"/>
            <p:cNvSpPr/>
            <p:nvPr/>
          </p:nvSpPr>
          <p:spPr>
            <a:xfrm>
              <a:off x="6275829" y="4355813"/>
              <a:ext cx="160351" cy="309426"/>
            </a:xfrm>
            <a:custGeom>
              <a:avLst/>
              <a:gdLst/>
              <a:ahLst/>
              <a:cxnLst/>
              <a:rect l="l" t="t" r="r" b="b"/>
              <a:pathLst>
                <a:path w="2876" h="5550" extrusionOk="0">
                  <a:moveTo>
                    <a:pt x="716" y="1"/>
                  </a:moveTo>
                  <a:cubicBezTo>
                    <a:pt x="652" y="1"/>
                    <a:pt x="590" y="40"/>
                    <a:pt x="538" y="139"/>
                  </a:cubicBezTo>
                  <a:cubicBezTo>
                    <a:pt x="405" y="395"/>
                    <a:pt x="485" y="926"/>
                    <a:pt x="463" y="1211"/>
                  </a:cubicBezTo>
                  <a:cubicBezTo>
                    <a:pt x="401" y="2040"/>
                    <a:pt x="302" y="2866"/>
                    <a:pt x="167" y="3686"/>
                  </a:cubicBezTo>
                  <a:cubicBezTo>
                    <a:pt x="82" y="4202"/>
                    <a:pt x="1" y="4793"/>
                    <a:pt x="337" y="5194"/>
                  </a:cubicBezTo>
                  <a:cubicBezTo>
                    <a:pt x="547" y="5446"/>
                    <a:pt x="874" y="5550"/>
                    <a:pt x="1208" y="5550"/>
                  </a:cubicBezTo>
                  <a:cubicBezTo>
                    <a:pt x="1373" y="5550"/>
                    <a:pt x="1539" y="5525"/>
                    <a:pt x="1695" y="5479"/>
                  </a:cubicBezTo>
                  <a:cubicBezTo>
                    <a:pt x="2310" y="5297"/>
                    <a:pt x="2875" y="4751"/>
                    <a:pt x="2837" y="4111"/>
                  </a:cubicBezTo>
                  <a:cubicBezTo>
                    <a:pt x="2820" y="3828"/>
                    <a:pt x="2690" y="3566"/>
                    <a:pt x="2564" y="3312"/>
                  </a:cubicBezTo>
                  <a:cubicBezTo>
                    <a:pt x="2063" y="2315"/>
                    <a:pt x="1563" y="1316"/>
                    <a:pt x="1063" y="318"/>
                  </a:cubicBezTo>
                  <a:cubicBezTo>
                    <a:pt x="989" y="170"/>
                    <a:pt x="848" y="1"/>
                    <a:pt x="71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1" name="Google Shape;3961;p39"/>
            <p:cNvSpPr/>
            <p:nvPr/>
          </p:nvSpPr>
          <p:spPr>
            <a:xfrm>
              <a:off x="6065357" y="4134250"/>
              <a:ext cx="485793" cy="288017"/>
            </a:xfrm>
            <a:custGeom>
              <a:avLst/>
              <a:gdLst/>
              <a:ahLst/>
              <a:cxnLst/>
              <a:rect l="l" t="t" r="r" b="b"/>
              <a:pathLst>
                <a:path w="8713" h="5166" extrusionOk="0">
                  <a:moveTo>
                    <a:pt x="4493" y="1"/>
                  </a:moveTo>
                  <a:cubicBezTo>
                    <a:pt x="4462" y="1"/>
                    <a:pt x="4431" y="1"/>
                    <a:pt x="4400" y="2"/>
                  </a:cubicBezTo>
                  <a:cubicBezTo>
                    <a:pt x="4376" y="2"/>
                    <a:pt x="4351" y="3"/>
                    <a:pt x="4328" y="4"/>
                  </a:cubicBezTo>
                  <a:cubicBezTo>
                    <a:pt x="4185" y="12"/>
                    <a:pt x="4044" y="28"/>
                    <a:pt x="3903" y="55"/>
                  </a:cubicBezTo>
                  <a:cubicBezTo>
                    <a:pt x="3889" y="56"/>
                    <a:pt x="3874" y="60"/>
                    <a:pt x="3860" y="63"/>
                  </a:cubicBezTo>
                  <a:cubicBezTo>
                    <a:pt x="3738" y="86"/>
                    <a:pt x="3620" y="116"/>
                    <a:pt x="3501" y="154"/>
                  </a:cubicBezTo>
                  <a:cubicBezTo>
                    <a:pt x="3488" y="157"/>
                    <a:pt x="3475" y="161"/>
                    <a:pt x="3462" y="166"/>
                  </a:cubicBezTo>
                  <a:cubicBezTo>
                    <a:pt x="3307" y="216"/>
                    <a:pt x="3154" y="276"/>
                    <a:pt x="3006" y="346"/>
                  </a:cubicBezTo>
                  <a:cubicBezTo>
                    <a:pt x="2978" y="359"/>
                    <a:pt x="2950" y="372"/>
                    <a:pt x="2922" y="386"/>
                  </a:cubicBezTo>
                  <a:cubicBezTo>
                    <a:pt x="2603" y="545"/>
                    <a:pt x="2301" y="746"/>
                    <a:pt x="2027" y="981"/>
                  </a:cubicBezTo>
                  <a:cubicBezTo>
                    <a:pt x="1979" y="1022"/>
                    <a:pt x="1929" y="1065"/>
                    <a:pt x="1883" y="1109"/>
                  </a:cubicBezTo>
                  <a:cubicBezTo>
                    <a:pt x="1883" y="1110"/>
                    <a:pt x="1882" y="1110"/>
                    <a:pt x="1882" y="1110"/>
                  </a:cubicBezTo>
                  <a:cubicBezTo>
                    <a:pt x="1750" y="1233"/>
                    <a:pt x="1625" y="1361"/>
                    <a:pt x="1511" y="1497"/>
                  </a:cubicBezTo>
                  <a:cubicBezTo>
                    <a:pt x="792" y="2338"/>
                    <a:pt x="361" y="3382"/>
                    <a:pt x="58" y="4451"/>
                  </a:cubicBezTo>
                  <a:cubicBezTo>
                    <a:pt x="1" y="4656"/>
                    <a:pt x="102" y="4868"/>
                    <a:pt x="285" y="4958"/>
                  </a:cubicBezTo>
                  <a:cubicBezTo>
                    <a:pt x="297" y="4963"/>
                    <a:pt x="309" y="4970"/>
                    <a:pt x="319" y="4974"/>
                  </a:cubicBezTo>
                  <a:cubicBezTo>
                    <a:pt x="345" y="4983"/>
                    <a:pt x="372" y="4991"/>
                    <a:pt x="399" y="4996"/>
                  </a:cubicBezTo>
                  <a:cubicBezTo>
                    <a:pt x="622" y="5035"/>
                    <a:pt x="845" y="5067"/>
                    <a:pt x="1069" y="5092"/>
                  </a:cubicBezTo>
                  <a:cubicBezTo>
                    <a:pt x="1082" y="5095"/>
                    <a:pt x="1093" y="5096"/>
                    <a:pt x="1106" y="5096"/>
                  </a:cubicBezTo>
                  <a:cubicBezTo>
                    <a:pt x="1522" y="5143"/>
                    <a:pt x="1940" y="5165"/>
                    <a:pt x="2359" y="5165"/>
                  </a:cubicBezTo>
                  <a:cubicBezTo>
                    <a:pt x="2587" y="5165"/>
                    <a:pt x="2815" y="5159"/>
                    <a:pt x="3044" y="5146"/>
                  </a:cubicBezTo>
                  <a:cubicBezTo>
                    <a:pt x="3057" y="5146"/>
                    <a:pt x="3069" y="5146"/>
                    <a:pt x="3079" y="5144"/>
                  </a:cubicBezTo>
                  <a:cubicBezTo>
                    <a:pt x="4007" y="5091"/>
                    <a:pt x="4933" y="4930"/>
                    <a:pt x="5836" y="4683"/>
                  </a:cubicBezTo>
                  <a:cubicBezTo>
                    <a:pt x="5848" y="4680"/>
                    <a:pt x="5860" y="4677"/>
                    <a:pt x="5871" y="4675"/>
                  </a:cubicBezTo>
                  <a:cubicBezTo>
                    <a:pt x="6412" y="4522"/>
                    <a:pt x="6945" y="4342"/>
                    <a:pt x="7464" y="4131"/>
                  </a:cubicBezTo>
                  <a:cubicBezTo>
                    <a:pt x="7476" y="4126"/>
                    <a:pt x="7488" y="4121"/>
                    <a:pt x="7499" y="4117"/>
                  </a:cubicBezTo>
                  <a:cubicBezTo>
                    <a:pt x="7720" y="4027"/>
                    <a:pt x="7940" y="3930"/>
                    <a:pt x="8157" y="3829"/>
                  </a:cubicBezTo>
                  <a:cubicBezTo>
                    <a:pt x="8168" y="3825"/>
                    <a:pt x="8180" y="3819"/>
                    <a:pt x="8192" y="3815"/>
                  </a:cubicBezTo>
                  <a:cubicBezTo>
                    <a:pt x="8272" y="3776"/>
                    <a:pt x="8352" y="3738"/>
                    <a:pt x="8432" y="3699"/>
                  </a:cubicBezTo>
                  <a:lnTo>
                    <a:pt x="8431" y="3699"/>
                  </a:lnTo>
                  <a:cubicBezTo>
                    <a:pt x="8622" y="3605"/>
                    <a:pt x="8713" y="3383"/>
                    <a:pt x="8649" y="3179"/>
                  </a:cubicBezTo>
                  <a:cubicBezTo>
                    <a:pt x="8296" y="2050"/>
                    <a:pt x="7392" y="1124"/>
                    <a:pt x="6347" y="547"/>
                  </a:cubicBezTo>
                  <a:cubicBezTo>
                    <a:pt x="6051" y="382"/>
                    <a:pt x="5737" y="242"/>
                    <a:pt x="5411" y="145"/>
                  </a:cubicBezTo>
                  <a:cubicBezTo>
                    <a:pt x="5410" y="144"/>
                    <a:pt x="5410" y="143"/>
                    <a:pt x="5409" y="143"/>
                  </a:cubicBezTo>
                  <a:cubicBezTo>
                    <a:pt x="5409" y="143"/>
                    <a:pt x="5409" y="143"/>
                    <a:pt x="5408" y="144"/>
                  </a:cubicBezTo>
                  <a:cubicBezTo>
                    <a:pt x="5365" y="131"/>
                    <a:pt x="5324" y="118"/>
                    <a:pt x="5280" y="107"/>
                  </a:cubicBezTo>
                  <a:cubicBezTo>
                    <a:pt x="5132" y="68"/>
                    <a:pt x="4982" y="38"/>
                    <a:pt x="4831" y="21"/>
                  </a:cubicBezTo>
                  <a:cubicBezTo>
                    <a:pt x="4717" y="7"/>
                    <a:pt x="4605" y="1"/>
                    <a:pt x="449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2" name="Google Shape;3962;p39"/>
            <p:cNvSpPr/>
            <p:nvPr/>
          </p:nvSpPr>
          <p:spPr>
            <a:xfrm>
              <a:off x="6124903" y="4153541"/>
              <a:ext cx="108053" cy="264880"/>
            </a:xfrm>
            <a:custGeom>
              <a:avLst/>
              <a:gdLst/>
              <a:ahLst/>
              <a:cxnLst/>
              <a:rect l="l" t="t" r="r" b="b"/>
              <a:pathLst>
                <a:path w="1938" h="4751" extrusionOk="0">
                  <a:moveTo>
                    <a:pt x="1938" y="0"/>
                  </a:moveTo>
                  <a:lnTo>
                    <a:pt x="1938" y="0"/>
                  </a:lnTo>
                  <a:cubicBezTo>
                    <a:pt x="1911" y="13"/>
                    <a:pt x="1882" y="26"/>
                    <a:pt x="1855" y="40"/>
                  </a:cubicBezTo>
                  <a:cubicBezTo>
                    <a:pt x="735" y="1324"/>
                    <a:pt x="62" y="3016"/>
                    <a:pt x="1" y="4746"/>
                  </a:cubicBezTo>
                  <a:cubicBezTo>
                    <a:pt x="14" y="4749"/>
                    <a:pt x="25" y="4750"/>
                    <a:pt x="38" y="4750"/>
                  </a:cubicBezTo>
                  <a:cubicBezTo>
                    <a:pt x="100" y="2999"/>
                    <a:pt x="790" y="1286"/>
                    <a:pt x="193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3" name="Google Shape;3963;p39"/>
            <p:cNvSpPr/>
            <p:nvPr/>
          </p:nvSpPr>
          <p:spPr>
            <a:xfrm>
              <a:off x="6081192" y="4188832"/>
              <a:ext cx="97237" cy="222675"/>
            </a:xfrm>
            <a:custGeom>
              <a:avLst/>
              <a:gdLst/>
              <a:ahLst/>
              <a:cxnLst/>
              <a:rect l="l" t="t" r="r" b="b"/>
              <a:pathLst>
                <a:path w="1744" h="3994" extrusionOk="0">
                  <a:moveTo>
                    <a:pt x="1743" y="1"/>
                  </a:moveTo>
                  <a:cubicBezTo>
                    <a:pt x="1695" y="43"/>
                    <a:pt x="1645" y="86"/>
                    <a:pt x="1600" y="129"/>
                  </a:cubicBezTo>
                  <a:cubicBezTo>
                    <a:pt x="1600" y="131"/>
                    <a:pt x="1598" y="131"/>
                    <a:pt x="1598" y="131"/>
                  </a:cubicBezTo>
                  <a:cubicBezTo>
                    <a:pt x="768" y="1250"/>
                    <a:pt x="209" y="2585"/>
                    <a:pt x="1" y="3979"/>
                  </a:cubicBezTo>
                  <a:cubicBezTo>
                    <a:pt x="13" y="3984"/>
                    <a:pt x="25" y="3990"/>
                    <a:pt x="35" y="3994"/>
                  </a:cubicBezTo>
                  <a:cubicBezTo>
                    <a:pt x="252" y="2540"/>
                    <a:pt x="851" y="1146"/>
                    <a:pt x="17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4" name="Google Shape;3964;p39"/>
            <p:cNvSpPr/>
            <p:nvPr/>
          </p:nvSpPr>
          <p:spPr>
            <a:xfrm>
              <a:off x="6223643" y="4142780"/>
              <a:ext cx="37021" cy="278372"/>
            </a:xfrm>
            <a:custGeom>
              <a:avLst/>
              <a:gdLst/>
              <a:ahLst/>
              <a:cxnLst/>
              <a:rect l="l" t="t" r="r" b="b"/>
              <a:pathLst>
                <a:path w="664" h="4993" extrusionOk="0">
                  <a:moveTo>
                    <a:pt x="663" y="1"/>
                  </a:moveTo>
                  <a:cubicBezTo>
                    <a:pt x="649" y="4"/>
                    <a:pt x="636" y="8"/>
                    <a:pt x="623" y="13"/>
                  </a:cubicBezTo>
                  <a:cubicBezTo>
                    <a:pt x="303" y="1594"/>
                    <a:pt x="0" y="3315"/>
                    <a:pt x="205" y="4993"/>
                  </a:cubicBezTo>
                  <a:cubicBezTo>
                    <a:pt x="218" y="4993"/>
                    <a:pt x="230" y="4993"/>
                    <a:pt x="240" y="4991"/>
                  </a:cubicBezTo>
                  <a:cubicBezTo>
                    <a:pt x="37" y="3312"/>
                    <a:pt x="341" y="1585"/>
                    <a:pt x="66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5" name="Google Shape;3965;p39"/>
            <p:cNvSpPr/>
            <p:nvPr/>
          </p:nvSpPr>
          <p:spPr>
            <a:xfrm>
              <a:off x="6263061" y="4120089"/>
              <a:ext cx="112" cy="446"/>
            </a:xfrm>
            <a:custGeom>
              <a:avLst/>
              <a:gdLst/>
              <a:ahLst/>
              <a:cxnLst/>
              <a:rect l="l" t="t" r="r" b="b"/>
              <a:pathLst>
                <a:path w="2" h="8" extrusionOk="0">
                  <a:moveTo>
                    <a:pt x="1" y="0"/>
                  </a:moveTo>
                  <a:lnTo>
                    <a:pt x="0" y="8"/>
                  </a:lnTo>
                  <a:cubicBezTo>
                    <a:pt x="1" y="4"/>
                    <a:pt x="1" y="1"/>
                    <a:pt x="1" y="0"/>
                  </a:cubicBezTo>
                  <a:close/>
                </a:path>
              </a:pathLst>
            </a:custGeom>
            <a:solidFill>
              <a:srgbClr val="F9E5D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6" name="Google Shape;3966;p39"/>
            <p:cNvSpPr/>
            <p:nvPr/>
          </p:nvSpPr>
          <p:spPr>
            <a:xfrm>
              <a:off x="6280512" y="4137317"/>
              <a:ext cx="112179" cy="258078"/>
            </a:xfrm>
            <a:custGeom>
              <a:avLst/>
              <a:gdLst/>
              <a:ahLst/>
              <a:cxnLst/>
              <a:rect l="l" t="t" r="r" b="b"/>
              <a:pathLst>
                <a:path w="2012" h="4629" extrusionOk="0">
                  <a:moveTo>
                    <a:pt x="44" y="0"/>
                  </a:moveTo>
                  <a:cubicBezTo>
                    <a:pt x="30" y="1"/>
                    <a:pt x="15" y="5"/>
                    <a:pt x="1" y="8"/>
                  </a:cubicBezTo>
                  <a:cubicBezTo>
                    <a:pt x="228" y="235"/>
                    <a:pt x="401" y="531"/>
                    <a:pt x="546" y="815"/>
                  </a:cubicBezTo>
                  <a:cubicBezTo>
                    <a:pt x="1165" y="2024"/>
                    <a:pt x="1582" y="3340"/>
                    <a:pt x="1977" y="4628"/>
                  </a:cubicBezTo>
                  <a:cubicBezTo>
                    <a:pt x="1989" y="4625"/>
                    <a:pt x="2001" y="4622"/>
                    <a:pt x="2012" y="4620"/>
                  </a:cubicBezTo>
                  <a:cubicBezTo>
                    <a:pt x="1619" y="3331"/>
                    <a:pt x="1200" y="2010"/>
                    <a:pt x="578" y="798"/>
                  </a:cubicBezTo>
                  <a:cubicBezTo>
                    <a:pt x="435" y="519"/>
                    <a:pt x="267" y="228"/>
                    <a:pt x="4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7" name="Google Shape;3967;p39"/>
            <p:cNvSpPr/>
            <p:nvPr/>
          </p:nvSpPr>
          <p:spPr>
            <a:xfrm>
              <a:off x="6306605" y="4134362"/>
              <a:ext cx="176855" cy="230202"/>
            </a:xfrm>
            <a:custGeom>
              <a:avLst/>
              <a:gdLst/>
              <a:ahLst/>
              <a:cxnLst/>
              <a:rect l="l" t="t" r="r" b="b"/>
              <a:pathLst>
                <a:path w="3172" h="4129" extrusionOk="0">
                  <a:moveTo>
                    <a:pt x="73" y="0"/>
                  </a:moveTo>
                  <a:cubicBezTo>
                    <a:pt x="49" y="0"/>
                    <a:pt x="24" y="1"/>
                    <a:pt x="1" y="2"/>
                  </a:cubicBezTo>
                  <a:cubicBezTo>
                    <a:pt x="27" y="15"/>
                    <a:pt x="53" y="31"/>
                    <a:pt x="79" y="45"/>
                  </a:cubicBezTo>
                  <a:cubicBezTo>
                    <a:pt x="434" y="250"/>
                    <a:pt x="736" y="539"/>
                    <a:pt x="1014" y="818"/>
                  </a:cubicBezTo>
                  <a:cubicBezTo>
                    <a:pt x="1458" y="1265"/>
                    <a:pt x="2027" y="1868"/>
                    <a:pt x="2465" y="2565"/>
                  </a:cubicBezTo>
                  <a:cubicBezTo>
                    <a:pt x="2789" y="3084"/>
                    <a:pt x="3015" y="3609"/>
                    <a:pt x="3137" y="4129"/>
                  </a:cubicBezTo>
                  <a:cubicBezTo>
                    <a:pt x="3149" y="4124"/>
                    <a:pt x="3161" y="4119"/>
                    <a:pt x="3172" y="4115"/>
                  </a:cubicBezTo>
                  <a:cubicBezTo>
                    <a:pt x="3048" y="3593"/>
                    <a:pt x="2821" y="3067"/>
                    <a:pt x="2495" y="2545"/>
                  </a:cubicBezTo>
                  <a:cubicBezTo>
                    <a:pt x="2055" y="1847"/>
                    <a:pt x="1486" y="1241"/>
                    <a:pt x="1040" y="792"/>
                  </a:cubicBezTo>
                  <a:cubicBezTo>
                    <a:pt x="760" y="512"/>
                    <a:pt x="457" y="221"/>
                    <a:pt x="97" y="13"/>
                  </a:cubicBezTo>
                  <a:cubicBezTo>
                    <a:pt x="89" y="9"/>
                    <a:pt x="82" y="5"/>
                    <a:pt x="7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8" name="Google Shape;3968;p39"/>
            <p:cNvSpPr/>
            <p:nvPr/>
          </p:nvSpPr>
          <p:spPr>
            <a:xfrm>
              <a:off x="6359739" y="4140216"/>
              <a:ext cx="162359" cy="207567"/>
            </a:xfrm>
            <a:custGeom>
              <a:avLst/>
              <a:gdLst/>
              <a:ahLst/>
              <a:cxnLst/>
              <a:rect l="l" t="t" r="r" b="b"/>
              <a:pathLst>
                <a:path w="2912" h="3723" extrusionOk="0">
                  <a:moveTo>
                    <a:pt x="0" y="0"/>
                  </a:moveTo>
                  <a:cubicBezTo>
                    <a:pt x="186" y="108"/>
                    <a:pt x="355" y="227"/>
                    <a:pt x="503" y="335"/>
                  </a:cubicBezTo>
                  <a:cubicBezTo>
                    <a:pt x="1037" y="733"/>
                    <a:pt x="1432" y="1100"/>
                    <a:pt x="1745" y="1493"/>
                  </a:cubicBezTo>
                  <a:cubicBezTo>
                    <a:pt x="2267" y="2147"/>
                    <a:pt x="2604" y="2937"/>
                    <a:pt x="2877" y="3722"/>
                  </a:cubicBezTo>
                  <a:cubicBezTo>
                    <a:pt x="2888" y="3718"/>
                    <a:pt x="2900" y="3712"/>
                    <a:pt x="2912" y="3708"/>
                  </a:cubicBezTo>
                  <a:lnTo>
                    <a:pt x="2911" y="3708"/>
                  </a:lnTo>
                  <a:cubicBezTo>
                    <a:pt x="2637" y="2920"/>
                    <a:pt x="2296" y="2130"/>
                    <a:pt x="1772" y="1471"/>
                  </a:cubicBezTo>
                  <a:cubicBezTo>
                    <a:pt x="1458" y="1075"/>
                    <a:pt x="1062" y="705"/>
                    <a:pt x="525" y="306"/>
                  </a:cubicBezTo>
                  <a:cubicBezTo>
                    <a:pt x="407" y="220"/>
                    <a:pt x="274" y="126"/>
                    <a:pt x="131" y="38"/>
                  </a:cubicBezTo>
                  <a:cubicBezTo>
                    <a:pt x="130" y="36"/>
                    <a:pt x="130" y="35"/>
                    <a:pt x="129" y="35"/>
                  </a:cubicBezTo>
                  <a:cubicBezTo>
                    <a:pt x="129" y="35"/>
                    <a:pt x="128" y="36"/>
                    <a:pt x="128" y="36"/>
                  </a:cubicBezTo>
                  <a:cubicBezTo>
                    <a:pt x="85" y="23"/>
                    <a:pt x="44" y="10"/>
                    <a:pt x="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969" name="Google Shape;3969;p39"/>
          <p:cNvGrpSpPr/>
          <p:nvPr/>
        </p:nvGrpSpPr>
        <p:grpSpPr>
          <a:xfrm rot="585918" flipH="1">
            <a:off x="10154404" y="5629499"/>
            <a:ext cx="594337" cy="633472"/>
            <a:chOff x="6007652" y="4071639"/>
            <a:chExt cx="602433" cy="642102"/>
          </a:xfrm>
        </p:grpSpPr>
        <p:sp>
          <p:nvSpPr>
            <p:cNvPr id="3970" name="Google Shape;3970;p39"/>
            <p:cNvSpPr/>
            <p:nvPr/>
          </p:nvSpPr>
          <p:spPr>
            <a:xfrm>
              <a:off x="6007652" y="4071639"/>
              <a:ext cx="602433" cy="642102"/>
            </a:xfrm>
            <a:custGeom>
              <a:avLst/>
              <a:gdLst/>
              <a:ahLst/>
              <a:cxnLst/>
              <a:rect l="l" t="t" r="r" b="b"/>
              <a:pathLst>
                <a:path w="10805" h="11517" extrusionOk="0">
                  <a:moveTo>
                    <a:pt x="5639" y="0"/>
                  </a:moveTo>
                  <a:cubicBezTo>
                    <a:pt x="5483" y="0"/>
                    <a:pt x="5325" y="8"/>
                    <a:pt x="5167" y="24"/>
                  </a:cubicBezTo>
                  <a:cubicBezTo>
                    <a:pt x="4581" y="83"/>
                    <a:pt x="4008" y="250"/>
                    <a:pt x="3465" y="519"/>
                  </a:cubicBezTo>
                  <a:cubicBezTo>
                    <a:pt x="2924" y="786"/>
                    <a:pt x="2425" y="1148"/>
                    <a:pt x="1979" y="1597"/>
                  </a:cubicBezTo>
                  <a:cubicBezTo>
                    <a:pt x="1064" y="2517"/>
                    <a:pt x="418" y="3760"/>
                    <a:pt x="110" y="5193"/>
                  </a:cubicBezTo>
                  <a:cubicBezTo>
                    <a:pt x="1" y="5646"/>
                    <a:pt x="97" y="6084"/>
                    <a:pt x="382" y="6430"/>
                  </a:cubicBezTo>
                  <a:cubicBezTo>
                    <a:pt x="838" y="6983"/>
                    <a:pt x="1607" y="7092"/>
                    <a:pt x="2228" y="7123"/>
                  </a:cubicBezTo>
                  <a:cubicBezTo>
                    <a:pt x="2381" y="7131"/>
                    <a:pt x="2538" y="7134"/>
                    <a:pt x="2698" y="7134"/>
                  </a:cubicBezTo>
                  <a:cubicBezTo>
                    <a:pt x="3131" y="7134"/>
                    <a:pt x="3579" y="7109"/>
                    <a:pt x="3987" y="7087"/>
                  </a:cubicBezTo>
                  <a:cubicBezTo>
                    <a:pt x="4048" y="7084"/>
                    <a:pt x="4115" y="7080"/>
                    <a:pt x="4186" y="7076"/>
                  </a:cubicBezTo>
                  <a:lnTo>
                    <a:pt x="4186" y="7076"/>
                  </a:lnTo>
                  <a:cubicBezTo>
                    <a:pt x="4161" y="7216"/>
                    <a:pt x="4133" y="7360"/>
                    <a:pt x="4105" y="7506"/>
                  </a:cubicBezTo>
                  <a:cubicBezTo>
                    <a:pt x="4015" y="7965"/>
                    <a:pt x="3922" y="8440"/>
                    <a:pt x="3905" y="8932"/>
                  </a:cubicBezTo>
                  <a:cubicBezTo>
                    <a:pt x="3882" y="9577"/>
                    <a:pt x="3997" y="10127"/>
                    <a:pt x="4256" y="10615"/>
                  </a:cubicBezTo>
                  <a:lnTo>
                    <a:pt x="4328" y="10750"/>
                  </a:lnTo>
                  <a:lnTo>
                    <a:pt x="4438" y="10858"/>
                  </a:lnTo>
                  <a:cubicBezTo>
                    <a:pt x="4871" y="11286"/>
                    <a:pt x="5433" y="11516"/>
                    <a:pt x="6039" y="11516"/>
                  </a:cubicBezTo>
                  <a:cubicBezTo>
                    <a:pt x="6107" y="11516"/>
                    <a:pt x="6176" y="11513"/>
                    <a:pt x="6245" y="11508"/>
                  </a:cubicBezTo>
                  <a:cubicBezTo>
                    <a:pt x="6810" y="11459"/>
                    <a:pt x="7367" y="11216"/>
                    <a:pt x="7813" y="10822"/>
                  </a:cubicBezTo>
                  <a:cubicBezTo>
                    <a:pt x="8243" y="10441"/>
                    <a:pt x="8534" y="9943"/>
                    <a:pt x="8632" y="9421"/>
                  </a:cubicBezTo>
                  <a:cubicBezTo>
                    <a:pt x="8740" y="8839"/>
                    <a:pt x="8607" y="8246"/>
                    <a:pt x="8256" y="7740"/>
                  </a:cubicBezTo>
                  <a:cubicBezTo>
                    <a:pt x="8002" y="7192"/>
                    <a:pt x="7774" y="6777"/>
                    <a:pt x="7596" y="6458"/>
                  </a:cubicBezTo>
                  <a:cubicBezTo>
                    <a:pt x="7654" y="6440"/>
                    <a:pt x="7711" y="6422"/>
                    <a:pt x="7767" y="6404"/>
                  </a:cubicBezTo>
                  <a:cubicBezTo>
                    <a:pt x="8053" y="6315"/>
                    <a:pt x="8407" y="6203"/>
                    <a:pt x="8830" y="6060"/>
                  </a:cubicBezTo>
                  <a:lnTo>
                    <a:pt x="8934" y="6025"/>
                  </a:lnTo>
                  <a:lnTo>
                    <a:pt x="9024" y="5969"/>
                  </a:lnTo>
                  <a:cubicBezTo>
                    <a:pt x="9064" y="5949"/>
                    <a:pt x="9184" y="5906"/>
                    <a:pt x="9264" y="5876"/>
                  </a:cubicBezTo>
                  <a:cubicBezTo>
                    <a:pt x="9518" y="5785"/>
                    <a:pt x="9835" y="5671"/>
                    <a:pt x="10113" y="5457"/>
                  </a:cubicBezTo>
                  <a:cubicBezTo>
                    <a:pt x="10597" y="5084"/>
                    <a:pt x="10805" y="4532"/>
                    <a:pt x="10681" y="3940"/>
                  </a:cubicBezTo>
                  <a:lnTo>
                    <a:pt x="10659" y="3839"/>
                  </a:lnTo>
                  <a:lnTo>
                    <a:pt x="10618" y="3745"/>
                  </a:lnTo>
                  <a:cubicBezTo>
                    <a:pt x="10337" y="3097"/>
                    <a:pt x="9993" y="2519"/>
                    <a:pt x="9596" y="2023"/>
                  </a:cubicBezTo>
                  <a:cubicBezTo>
                    <a:pt x="9207" y="1537"/>
                    <a:pt x="8765" y="1129"/>
                    <a:pt x="8283" y="810"/>
                  </a:cubicBezTo>
                  <a:cubicBezTo>
                    <a:pt x="7475" y="276"/>
                    <a:pt x="6569" y="0"/>
                    <a:pt x="5639"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1" name="Google Shape;3971;p39"/>
            <p:cNvSpPr/>
            <p:nvPr/>
          </p:nvSpPr>
          <p:spPr>
            <a:xfrm>
              <a:off x="6275829" y="4355813"/>
              <a:ext cx="160351" cy="309426"/>
            </a:xfrm>
            <a:custGeom>
              <a:avLst/>
              <a:gdLst/>
              <a:ahLst/>
              <a:cxnLst/>
              <a:rect l="l" t="t" r="r" b="b"/>
              <a:pathLst>
                <a:path w="2876" h="5550" extrusionOk="0">
                  <a:moveTo>
                    <a:pt x="716" y="1"/>
                  </a:moveTo>
                  <a:cubicBezTo>
                    <a:pt x="652" y="1"/>
                    <a:pt x="590" y="40"/>
                    <a:pt x="538" y="139"/>
                  </a:cubicBezTo>
                  <a:cubicBezTo>
                    <a:pt x="405" y="395"/>
                    <a:pt x="485" y="926"/>
                    <a:pt x="463" y="1211"/>
                  </a:cubicBezTo>
                  <a:cubicBezTo>
                    <a:pt x="401" y="2040"/>
                    <a:pt x="302" y="2866"/>
                    <a:pt x="167" y="3686"/>
                  </a:cubicBezTo>
                  <a:cubicBezTo>
                    <a:pt x="82" y="4202"/>
                    <a:pt x="1" y="4793"/>
                    <a:pt x="337" y="5194"/>
                  </a:cubicBezTo>
                  <a:cubicBezTo>
                    <a:pt x="547" y="5446"/>
                    <a:pt x="874" y="5550"/>
                    <a:pt x="1208" y="5550"/>
                  </a:cubicBezTo>
                  <a:cubicBezTo>
                    <a:pt x="1373" y="5550"/>
                    <a:pt x="1539" y="5525"/>
                    <a:pt x="1695" y="5479"/>
                  </a:cubicBezTo>
                  <a:cubicBezTo>
                    <a:pt x="2310" y="5297"/>
                    <a:pt x="2875" y="4751"/>
                    <a:pt x="2837" y="4111"/>
                  </a:cubicBezTo>
                  <a:cubicBezTo>
                    <a:pt x="2820" y="3828"/>
                    <a:pt x="2690" y="3566"/>
                    <a:pt x="2564" y="3312"/>
                  </a:cubicBezTo>
                  <a:cubicBezTo>
                    <a:pt x="2063" y="2315"/>
                    <a:pt x="1563" y="1316"/>
                    <a:pt x="1063" y="318"/>
                  </a:cubicBezTo>
                  <a:cubicBezTo>
                    <a:pt x="989" y="170"/>
                    <a:pt x="848" y="1"/>
                    <a:pt x="71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2" name="Google Shape;3972;p39"/>
            <p:cNvSpPr/>
            <p:nvPr/>
          </p:nvSpPr>
          <p:spPr>
            <a:xfrm>
              <a:off x="6065357" y="4134250"/>
              <a:ext cx="485793" cy="288017"/>
            </a:xfrm>
            <a:custGeom>
              <a:avLst/>
              <a:gdLst/>
              <a:ahLst/>
              <a:cxnLst/>
              <a:rect l="l" t="t" r="r" b="b"/>
              <a:pathLst>
                <a:path w="8713" h="5166" extrusionOk="0">
                  <a:moveTo>
                    <a:pt x="4493" y="1"/>
                  </a:moveTo>
                  <a:cubicBezTo>
                    <a:pt x="4462" y="1"/>
                    <a:pt x="4431" y="1"/>
                    <a:pt x="4400" y="2"/>
                  </a:cubicBezTo>
                  <a:cubicBezTo>
                    <a:pt x="4376" y="2"/>
                    <a:pt x="4351" y="3"/>
                    <a:pt x="4328" y="4"/>
                  </a:cubicBezTo>
                  <a:cubicBezTo>
                    <a:pt x="4185" y="12"/>
                    <a:pt x="4044" y="28"/>
                    <a:pt x="3903" y="55"/>
                  </a:cubicBezTo>
                  <a:cubicBezTo>
                    <a:pt x="3889" y="56"/>
                    <a:pt x="3874" y="60"/>
                    <a:pt x="3860" y="63"/>
                  </a:cubicBezTo>
                  <a:cubicBezTo>
                    <a:pt x="3738" y="86"/>
                    <a:pt x="3620" y="116"/>
                    <a:pt x="3501" y="154"/>
                  </a:cubicBezTo>
                  <a:cubicBezTo>
                    <a:pt x="3488" y="157"/>
                    <a:pt x="3475" y="161"/>
                    <a:pt x="3462" y="166"/>
                  </a:cubicBezTo>
                  <a:cubicBezTo>
                    <a:pt x="3307" y="216"/>
                    <a:pt x="3154" y="276"/>
                    <a:pt x="3006" y="346"/>
                  </a:cubicBezTo>
                  <a:cubicBezTo>
                    <a:pt x="2978" y="359"/>
                    <a:pt x="2950" y="372"/>
                    <a:pt x="2922" y="386"/>
                  </a:cubicBezTo>
                  <a:cubicBezTo>
                    <a:pt x="2603" y="545"/>
                    <a:pt x="2301" y="746"/>
                    <a:pt x="2027" y="981"/>
                  </a:cubicBezTo>
                  <a:cubicBezTo>
                    <a:pt x="1979" y="1022"/>
                    <a:pt x="1929" y="1065"/>
                    <a:pt x="1883" y="1109"/>
                  </a:cubicBezTo>
                  <a:cubicBezTo>
                    <a:pt x="1883" y="1110"/>
                    <a:pt x="1882" y="1110"/>
                    <a:pt x="1882" y="1110"/>
                  </a:cubicBezTo>
                  <a:cubicBezTo>
                    <a:pt x="1750" y="1233"/>
                    <a:pt x="1625" y="1361"/>
                    <a:pt x="1511" y="1497"/>
                  </a:cubicBezTo>
                  <a:cubicBezTo>
                    <a:pt x="792" y="2338"/>
                    <a:pt x="361" y="3382"/>
                    <a:pt x="58" y="4451"/>
                  </a:cubicBezTo>
                  <a:cubicBezTo>
                    <a:pt x="1" y="4656"/>
                    <a:pt x="102" y="4868"/>
                    <a:pt x="285" y="4958"/>
                  </a:cubicBezTo>
                  <a:cubicBezTo>
                    <a:pt x="297" y="4963"/>
                    <a:pt x="309" y="4970"/>
                    <a:pt x="319" y="4974"/>
                  </a:cubicBezTo>
                  <a:cubicBezTo>
                    <a:pt x="345" y="4983"/>
                    <a:pt x="372" y="4991"/>
                    <a:pt x="399" y="4996"/>
                  </a:cubicBezTo>
                  <a:cubicBezTo>
                    <a:pt x="622" y="5035"/>
                    <a:pt x="845" y="5067"/>
                    <a:pt x="1069" y="5092"/>
                  </a:cubicBezTo>
                  <a:cubicBezTo>
                    <a:pt x="1082" y="5095"/>
                    <a:pt x="1093" y="5096"/>
                    <a:pt x="1106" y="5096"/>
                  </a:cubicBezTo>
                  <a:cubicBezTo>
                    <a:pt x="1522" y="5143"/>
                    <a:pt x="1940" y="5165"/>
                    <a:pt x="2359" y="5165"/>
                  </a:cubicBezTo>
                  <a:cubicBezTo>
                    <a:pt x="2587" y="5165"/>
                    <a:pt x="2815" y="5159"/>
                    <a:pt x="3044" y="5146"/>
                  </a:cubicBezTo>
                  <a:cubicBezTo>
                    <a:pt x="3057" y="5146"/>
                    <a:pt x="3069" y="5146"/>
                    <a:pt x="3079" y="5144"/>
                  </a:cubicBezTo>
                  <a:cubicBezTo>
                    <a:pt x="4007" y="5091"/>
                    <a:pt x="4933" y="4930"/>
                    <a:pt x="5836" y="4683"/>
                  </a:cubicBezTo>
                  <a:cubicBezTo>
                    <a:pt x="5848" y="4680"/>
                    <a:pt x="5860" y="4677"/>
                    <a:pt x="5871" y="4675"/>
                  </a:cubicBezTo>
                  <a:cubicBezTo>
                    <a:pt x="6412" y="4522"/>
                    <a:pt x="6945" y="4342"/>
                    <a:pt x="7464" y="4131"/>
                  </a:cubicBezTo>
                  <a:cubicBezTo>
                    <a:pt x="7476" y="4126"/>
                    <a:pt x="7488" y="4121"/>
                    <a:pt x="7499" y="4117"/>
                  </a:cubicBezTo>
                  <a:cubicBezTo>
                    <a:pt x="7720" y="4027"/>
                    <a:pt x="7940" y="3930"/>
                    <a:pt x="8157" y="3829"/>
                  </a:cubicBezTo>
                  <a:cubicBezTo>
                    <a:pt x="8168" y="3825"/>
                    <a:pt x="8180" y="3819"/>
                    <a:pt x="8192" y="3815"/>
                  </a:cubicBezTo>
                  <a:cubicBezTo>
                    <a:pt x="8272" y="3776"/>
                    <a:pt x="8352" y="3738"/>
                    <a:pt x="8432" y="3699"/>
                  </a:cubicBezTo>
                  <a:lnTo>
                    <a:pt x="8431" y="3699"/>
                  </a:lnTo>
                  <a:cubicBezTo>
                    <a:pt x="8622" y="3605"/>
                    <a:pt x="8713" y="3383"/>
                    <a:pt x="8649" y="3179"/>
                  </a:cubicBezTo>
                  <a:cubicBezTo>
                    <a:pt x="8296" y="2050"/>
                    <a:pt x="7392" y="1124"/>
                    <a:pt x="6347" y="547"/>
                  </a:cubicBezTo>
                  <a:cubicBezTo>
                    <a:pt x="6051" y="382"/>
                    <a:pt x="5737" y="242"/>
                    <a:pt x="5411" y="145"/>
                  </a:cubicBezTo>
                  <a:cubicBezTo>
                    <a:pt x="5410" y="144"/>
                    <a:pt x="5410" y="143"/>
                    <a:pt x="5409" y="143"/>
                  </a:cubicBezTo>
                  <a:cubicBezTo>
                    <a:pt x="5409" y="143"/>
                    <a:pt x="5409" y="143"/>
                    <a:pt x="5408" y="144"/>
                  </a:cubicBezTo>
                  <a:cubicBezTo>
                    <a:pt x="5365" y="131"/>
                    <a:pt x="5324" y="118"/>
                    <a:pt x="5280" y="107"/>
                  </a:cubicBezTo>
                  <a:cubicBezTo>
                    <a:pt x="5132" y="68"/>
                    <a:pt x="4982" y="38"/>
                    <a:pt x="4831" y="21"/>
                  </a:cubicBezTo>
                  <a:cubicBezTo>
                    <a:pt x="4717" y="7"/>
                    <a:pt x="4605" y="1"/>
                    <a:pt x="449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3" name="Google Shape;3973;p39"/>
            <p:cNvSpPr/>
            <p:nvPr/>
          </p:nvSpPr>
          <p:spPr>
            <a:xfrm>
              <a:off x="6124903" y="4153541"/>
              <a:ext cx="108053" cy="264880"/>
            </a:xfrm>
            <a:custGeom>
              <a:avLst/>
              <a:gdLst/>
              <a:ahLst/>
              <a:cxnLst/>
              <a:rect l="l" t="t" r="r" b="b"/>
              <a:pathLst>
                <a:path w="1938" h="4751" extrusionOk="0">
                  <a:moveTo>
                    <a:pt x="1938" y="0"/>
                  </a:moveTo>
                  <a:lnTo>
                    <a:pt x="1938" y="0"/>
                  </a:lnTo>
                  <a:cubicBezTo>
                    <a:pt x="1911" y="13"/>
                    <a:pt x="1882" y="26"/>
                    <a:pt x="1855" y="40"/>
                  </a:cubicBezTo>
                  <a:cubicBezTo>
                    <a:pt x="735" y="1324"/>
                    <a:pt x="62" y="3016"/>
                    <a:pt x="1" y="4746"/>
                  </a:cubicBezTo>
                  <a:cubicBezTo>
                    <a:pt x="14" y="4749"/>
                    <a:pt x="25" y="4750"/>
                    <a:pt x="38" y="4750"/>
                  </a:cubicBezTo>
                  <a:cubicBezTo>
                    <a:pt x="100" y="2999"/>
                    <a:pt x="790" y="1286"/>
                    <a:pt x="193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4" name="Google Shape;3974;p39"/>
            <p:cNvSpPr/>
            <p:nvPr/>
          </p:nvSpPr>
          <p:spPr>
            <a:xfrm>
              <a:off x="6081192" y="4188832"/>
              <a:ext cx="97237" cy="222675"/>
            </a:xfrm>
            <a:custGeom>
              <a:avLst/>
              <a:gdLst/>
              <a:ahLst/>
              <a:cxnLst/>
              <a:rect l="l" t="t" r="r" b="b"/>
              <a:pathLst>
                <a:path w="1744" h="3994" extrusionOk="0">
                  <a:moveTo>
                    <a:pt x="1743" y="1"/>
                  </a:moveTo>
                  <a:cubicBezTo>
                    <a:pt x="1695" y="43"/>
                    <a:pt x="1645" y="86"/>
                    <a:pt x="1600" y="129"/>
                  </a:cubicBezTo>
                  <a:cubicBezTo>
                    <a:pt x="1600" y="131"/>
                    <a:pt x="1598" y="131"/>
                    <a:pt x="1598" y="131"/>
                  </a:cubicBezTo>
                  <a:cubicBezTo>
                    <a:pt x="768" y="1250"/>
                    <a:pt x="209" y="2585"/>
                    <a:pt x="1" y="3979"/>
                  </a:cubicBezTo>
                  <a:cubicBezTo>
                    <a:pt x="13" y="3984"/>
                    <a:pt x="25" y="3990"/>
                    <a:pt x="35" y="3994"/>
                  </a:cubicBezTo>
                  <a:cubicBezTo>
                    <a:pt x="252" y="2540"/>
                    <a:pt x="851" y="1146"/>
                    <a:pt x="17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5" name="Google Shape;3975;p39"/>
            <p:cNvSpPr/>
            <p:nvPr/>
          </p:nvSpPr>
          <p:spPr>
            <a:xfrm>
              <a:off x="6223643" y="4142780"/>
              <a:ext cx="37021" cy="278372"/>
            </a:xfrm>
            <a:custGeom>
              <a:avLst/>
              <a:gdLst/>
              <a:ahLst/>
              <a:cxnLst/>
              <a:rect l="l" t="t" r="r" b="b"/>
              <a:pathLst>
                <a:path w="664" h="4993" extrusionOk="0">
                  <a:moveTo>
                    <a:pt x="663" y="1"/>
                  </a:moveTo>
                  <a:cubicBezTo>
                    <a:pt x="649" y="4"/>
                    <a:pt x="636" y="8"/>
                    <a:pt x="623" y="13"/>
                  </a:cubicBezTo>
                  <a:cubicBezTo>
                    <a:pt x="303" y="1594"/>
                    <a:pt x="0" y="3315"/>
                    <a:pt x="205" y="4993"/>
                  </a:cubicBezTo>
                  <a:cubicBezTo>
                    <a:pt x="218" y="4993"/>
                    <a:pt x="230" y="4993"/>
                    <a:pt x="240" y="4991"/>
                  </a:cubicBezTo>
                  <a:cubicBezTo>
                    <a:pt x="37" y="3312"/>
                    <a:pt x="341" y="1585"/>
                    <a:pt x="66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6" name="Google Shape;3976;p39"/>
            <p:cNvSpPr/>
            <p:nvPr/>
          </p:nvSpPr>
          <p:spPr>
            <a:xfrm>
              <a:off x="6263061" y="4120089"/>
              <a:ext cx="112" cy="446"/>
            </a:xfrm>
            <a:custGeom>
              <a:avLst/>
              <a:gdLst/>
              <a:ahLst/>
              <a:cxnLst/>
              <a:rect l="l" t="t" r="r" b="b"/>
              <a:pathLst>
                <a:path w="2" h="8" extrusionOk="0">
                  <a:moveTo>
                    <a:pt x="1" y="0"/>
                  </a:moveTo>
                  <a:lnTo>
                    <a:pt x="0" y="8"/>
                  </a:lnTo>
                  <a:cubicBezTo>
                    <a:pt x="1" y="4"/>
                    <a:pt x="1" y="1"/>
                    <a:pt x="1" y="0"/>
                  </a:cubicBezTo>
                  <a:close/>
                </a:path>
              </a:pathLst>
            </a:custGeom>
            <a:solidFill>
              <a:srgbClr val="F9E5D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7" name="Google Shape;3977;p39"/>
            <p:cNvSpPr/>
            <p:nvPr/>
          </p:nvSpPr>
          <p:spPr>
            <a:xfrm>
              <a:off x="6280512" y="4137317"/>
              <a:ext cx="112179" cy="258078"/>
            </a:xfrm>
            <a:custGeom>
              <a:avLst/>
              <a:gdLst/>
              <a:ahLst/>
              <a:cxnLst/>
              <a:rect l="l" t="t" r="r" b="b"/>
              <a:pathLst>
                <a:path w="2012" h="4629" extrusionOk="0">
                  <a:moveTo>
                    <a:pt x="44" y="0"/>
                  </a:moveTo>
                  <a:cubicBezTo>
                    <a:pt x="30" y="1"/>
                    <a:pt x="15" y="5"/>
                    <a:pt x="1" y="8"/>
                  </a:cubicBezTo>
                  <a:cubicBezTo>
                    <a:pt x="228" y="235"/>
                    <a:pt x="401" y="531"/>
                    <a:pt x="546" y="815"/>
                  </a:cubicBezTo>
                  <a:cubicBezTo>
                    <a:pt x="1165" y="2024"/>
                    <a:pt x="1582" y="3340"/>
                    <a:pt x="1977" y="4628"/>
                  </a:cubicBezTo>
                  <a:cubicBezTo>
                    <a:pt x="1989" y="4625"/>
                    <a:pt x="2001" y="4622"/>
                    <a:pt x="2012" y="4620"/>
                  </a:cubicBezTo>
                  <a:cubicBezTo>
                    <a:pt x="1619" y="3331"/>
                    <a:pt x="1200" y="2010"/>
                    <a:pt x="578" y="798"/>
                  </a:cubicBezTo>
                  <a:cubicBezTo>
                    <a:pt x="435" y="519"/>
                    <a:pt x="267" y="228"/>
                    <a:pt x="4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8" name="Google Shape;3978;p39"/>
            <p:cNvSpPr/>
            <p:nvPr/>
          </p:nvSpPr>
          <p:spPr>
            <a:xfrm>
              <a:off x="6306605" y="4134362"/>
              <a:ext cx="176855" cy="230202"/>
            </a:xfrm>
            <a:custGeom>
              <a:avLst/>
              <a:gdLst/>
              <a:ahLst/>
              <a:cxnLst/>
              <a:rect l="l" t="t" r="r" b="b"/>
              <a:pathLst>
                <a:path w="3172" h="4129" extrusionOk="0">
                  <a:moveTo>
                    <a:pt x="73" y="0"/>
                  </a:moveTo>
                  <a:cubicBezTo>
                    <a:pt x="49" y="0"/>
                    <a:pt x="24" y="1"/>
                    <a:pt x="1" y="2"/>
                  </a:cubicBezTo>
                  <a:cubicBezTo>
                    <a:pt x="27" y="15"/>
                    <a:pt x="53" y="31"/>
                    <a:pt x="79" y="45"/>
                  </a:cubicBezTo>
                  <a:cubicBezTo>
                    <a:pt x="434" y="250"/>
                    <a:pt x="736" y="539"/>
                    <a:pt x="1014" y="818"/>
                  </a:cubicBezTo>
                  <a:cubicBezTo>
                    <a:pt x="1458" y="1265"/>
                    <a:pt x="2027" y="1868"/>
                    <a:pt x="2465" y="2565"/>
                  </a:cubicBezTo>
                  <a:cubicBezTo>
                    <a:pt x="2789" y="3084"/>
                    <a:pt x="3015" y="3609"/>
                    <a:pt x="3137" y="4129"/>
                  </a:cubicBezTo>
                  <a:cubicBezTo>
                    <a:pt x="3149" y="4124"/>
                    <a:pt x="3161" y="4119"/>
                    <a:pt x="3172" y="4115"/>
                  </a:cubicBezTo>
                  <a:cubicBezTo>
                    <a:pt x="3048" y="3593"/>
                    <a:pt x="2821" y="3067"/>
                    <a:pt x="2495" y="2545"/>
                  </a:cubicBezTo>
                  <a:cubicBezTo>
                    <a:pt x="2055" y="1847"/>
                    <a:pt x="1486" y="1241"/>
                    <a:pt x="1040" y="792"/>
                  </a:cubicBezTo>
                  <a:cubicBezTo>
                    <a:pt x="760" y="512"/>
                    <a:pt x="457" y="221"/>
                    <a:pt x="97" y="13"/>
                  </a:cubicBezTo>
                  <a:cubicBezTo>
                    <a:pt x="89" y="9"/>
                    <a:pt x="82" y="5"/>
                    <a:pt x="7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9" name="Google Shape;3979;p39"/>
            <p:cNvSpPr/>
            <p:nvPr/>
          </p:nvSpPr>
          <p:spPr>
            <a:xfrm>
              <a:off x="6359739" y="4140216"/>
              <a:ext cx="162359" cy="207567"/>
            </a:xfrm>
            <a:custGeom>
              <a:avLst/>
              <a:gdLst/>
              <a:ahLst/>
              <a:cxnLst/>
              <a:rect l="l" t="t" r="r" b="b"/>
              <a:pathLst>
                <a:path w="2912" h="3723" extrusionOk="0">
                  <a:moveTo>
                    <a:pt x="0" y="0"/>
                  </a:moveTo>
                  <a:cubicBezTo>
                    <a:pt x="186" y="108"/>
                    <a:pt x="355" y="227"/>
                    <a:pt x="503" y="335"/>
                  </a:cubicBezTo>
                  <a:cubicBezTo>
                    <a:pt x="1037" y="733"/>
                    <a:pt x="1432" y="1100"/>
                    <a:pt x="1745" y="1493"/>
                  </a:cubicBezTo>
                  <a:cubicBezTo>
                    <a:pt x="2267" y="2147"/>
                    <a:pt x="2604" y="2937"/>
                    <a:pt x="2877" y="3722"/>
                  </a:cubicBezTo>
                  <a:cubicBezTo>
                    <a:pt x="2888" y="3718"/>
                    <a:pt x="2900" y="3712"/>
                    <a:pt x="2912" y="3708"/>
                  </a:cubicBezTo>
                  <a:lnTo>
                    <a:pt x="2911" y="3708"/>
                  </a:lnTo>
                  <a:cubicBezTo>
                    <a:pt x="2637" y="2920"/>
                    <a:pt x="2296" y="2130"/>
                    <a:pt x="1772" y="1471"/>
                  </a:cubicBezTo>
                  <a:cubicBezTo>
                    <a:pt x="1458" y="1075"/>
                    <a:pt x="1062" y="705"/>
                    <a:pt x="525" y="306"/>
                  </a:cubicBezTo>
                  <a:cubicBezTo>
                    <a:pt x="407" y="220"/>
                    <a:pt x="274" y="126"/>
                    <a:pt x="131" y="38"/>
                  </a:cubicBezTo>
                  <a:cubicBezTo>
                    <a:pt x="130" y="36"/>
                    <a:pt x="130" y="35"/>
                    <a:pt x="129" y="35"/>
                  </a:cubicBezTo>
                  <a:cubicBezTo>
                    <a:pt x="129" y="35"/>
                    <a:pt x="128" y="36"/>
                    <a:pt x="128" y="36"/>
                  </a:cubicBezTo>
                  <a:cubicBezTo>
                    <a:pt x="85" y="23"/>
                    <a:pt x="44" y="10"/>
                    <a:pt x="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 name="Google Shape;3806;p38">
            <a:extLst>
              <a:ext uri="{FF2B5EF4-FFF2-40B4-BE49-F238E27FC236}">
                <a16:creationId xmlns:a16="http://schemas.microsoft.com/office/drawing/2014/main" id="{5DFED75B-BE86-19CE-8CE1-540963096E58}"/>
              </a:ext>
            </a:extLst>
          </p:cNvPr>
          <p:cNvGrpSpPr/>
          <p:nvPr/>
        </p:nvGrpSpPr>
        <p:grpSpPr>
          <a:xfrm>
            <a:off x="1655392" y="592579"/>
            <a:ext cx="364861" cy="363915"/>
            <a:chOff x="2789668" y="759261"/>
            <a:chExt cx="440069" cy="438928"/>
          </a:xfrm>
        </p:grpSpPr>
        <p:sp>
          <p:nvSpPr>
            <p:cNvPr id="15" name="Google Shape;3807;p38">
              <a:extLst>
                <a:ext uri="{FF2B5EF4-FFF2-40B4-BE49-F238E27FC236}">
                  <a16:creationId xmlns:a16="http://schemas.microsoft.com/office/drawing/2014/main" id="{4F83F374-AC40-0BD5-6D31-D1FF0350F786}"/>
                </a:ext>
              </a:extLst>
            </p:cNvPr>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808;p38">
              <a:extLst>
                <a:ext uri="{FF2B5EF4-FFF2-40B4-BE49-F238E27FC236}">
                  <a16:creationId xmlns:a16="http://schemas.microsoft.com/office/drawing/2014/main" id="{7D9A78D1-14BE-48A4-1D6A-CA8AB469E4F3}"/>
                </a:ext>
              </a:extLst>
            </p:cNvPr>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809;p38">
              <a:extLst>
                <a:ext uri="{FF2B5EF4-FFF2-40B4-BE49-F238E27FC236}">
                  <a16:creationId xmlns:a16="http://schemas.microsoft.com/office/drawing/2014/main" id="{480A4E40-69A1-E8D6-583B-BCEE579B439C}"/>
                </a:ext>
              </a:extLst>
            </p:cNvPr>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810;p38">
              <a:extLst>
                <a:ext uri="{FF2B5EF4-FFF2-40B4-BE49-F238E27FC236}">
                  <a16:creationId xmlns:a16="http://schemas.microsoft.com/office/drawing/2014/main" id="{5B658482-2ADF-9E91-3B57-5E5972575FE1}"/>
                </a:ext>
              </a:extLst>
            </p:cNvPr>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811;p38">
              <a:extLst>
                <a:ext uri="{FF2B5EF4-FFF2-40B4-BE49-F238E27FC236}">
                  <a16:creationId xmlns:a16="http://schemas.microsoft.com/office/drawing/2014/main" id="{BD00CBDB-1B88-013C-D26A-E6BC893D89A9}"/>
                </a:ext>
              </a:extLst>
            </p:cNvPr>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812;p38">
              <a:extLst>
                <a:ext uri="{FF2B5EF4-FFF2-40B4-BE49-F238E27FC236}">
                  <a16:creationId xmlns:a16="http://schemas.microsoft.com/office/drawing/2014/main" id="{11897CF5-FED0-455D-91F9-349F857D35E8}"/>
                </a:ext>
              </a:extLst>
            </p:cNvPr>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813;p38">
              <a:extLst>
                <a:ext uri="{FF2B5EF4-FFF2-40B4-BE49-F238E27FC236}">
                  <a16:creationId xmlns:a16="http://schemas.microsoft.com/office/drawing/2014/main" id="{3A27806E-4EB4-2260-128E-1FB87F5ED1DB}"/>
                </a:ext>
              </a:extLst>
            </p:cNvPr>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814;p38">
              <a:extLst>
                <a:ext uri="{FF2B5EF4-FFF2-40B4-BE49-F238E27FC236}">
                  <a16:creationId xmlns:a16="http://schemas.microsoft.com/office/drawing/2014/main" id="{E73EB768-20CF-C732-3C1F-8FADD17232F5}"/>
                </a:ext>
              </a:extLst>
            </p:cNvPr>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815;p38">
              <a:extLst>
                <a:ext uri="{FF2B5EF4-FFF2-40B4-BE49-F238E27FC236}">
                  <a16:creationId xmlns:a16="http://schemas.microsoft.com/office/drawing/2014/main" id="{C1D4D744-5744-F56A-7A21-0E17D81E79FC}"/>
                </a:ext>
              </a:extLst>
            </p:cNvPr>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3806;p38">
            <a:extLst>
              <a:ext uri="{FF2B5EF4-FFF2-40B4-BE49-F238E27FC236}">
                <a16:creationId xmlns:a16="http://schemas.microsoft.com/office/drawing/2014/main" id="{109626AB-A403-F495-C9BC-3A5C78AC1340}"/>
              </a:ext>
            </a:extLst>
          </p:cNvPr>
          <p:cNvGrpSpPr/>
          <p:nvPr/>
        </p:nvGrpSpPr>
        <p:grpSpPr>
          <a:xfrm>
            <a:off x="777569" y="810256"/>
            <a:ext cx="364861" cy="363915"/>
            <a:chOff x="2789668" y="759261"/>
            <a:chExt cx="440069" cy="438928"/>
          </a:xfrm>
        </p:grpSpPr>
        <p:sp>
          <p:nvSpPr>
            <p:cNvPr id="25" name="Google Shape;3807;p38">
              <a:extLst>
                <a:ext uri="{FF2B5EF4-FFF2-40B4-BE49-F238E27FC236}">
                  <a16:creationId xmlns:a16="http://schemas.microsoft.com/office/drawing/2014/main" id="{04C72716-53AE-B4EC-F69E-90440656A3AF}"/>
                </a:ext>
              </a:extLst>
            </p:cNvPr>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808;p38">
              <a:extLst>
                <a:ext uri="{FF2B5EF4-FFF2-40B4-BE49-F238E27FC236}">
                  <a16:creationId xmlns:a16="http://schemas.microsoft.com/office/drawing/2014/main" id="{0EFF42E3-A099-0F15-68F8-FBBAB8C9C784}"/>
                </a:ext>
              </a:extLst>
            </p:cNvPr>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809;p38">
              <a:extLst>
                <a:ext uri="{FF2B5EF4-FFF2-40B4-BE49-F238E27FC236}">
                  <a16:creationId xmlns:a16="http://schemas.microsoft.com/office/drawing/2014/main" id="{38529AAE-8E52-1271-DD39-DCF448A52319}"/>
                </a:ext>
              </a:extLst>
            </p:cNvPr>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810;p38">
              <a:extLst>
                <a:ext uri="{FF2B5EF4-FFF2-40B4-BE49-F238E27FC236}">
                  <a16:creationId xmlns:a16="http://schemas.microsoft.com/office/drawing/2014/main" id="{ACB414CF-49D4-8A01-B661-BA4B11F03AEF}"/>
                </a:ext>
              </a:extLst>
            </p:cNvPr>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811;p38">
              <a:extLst>
                <a:ext uri="{FF2B5EF4-FFF2-40B4-BE49-F238E27FC236}">
                  <a16:creationId xmlns:a16="http://schemas.microsoft.com/office/drawing/2014/main" id="{F1714F5C-AF7E-68E1-8543-11F3847CAD87}"/>
                </a:ext>
              </a:extLst>
            </p:cNvPr>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812;p38">
              <a:extLst>
                <a:ext uri="{FF2B5EF4-FFF2-40B4-BE49-F238E27FC236}">
                  <a16:creationId xmlns:a16="http://schemas.microsoft.com/office/drawing/2014/main" id="{5F99BE33-2561-5AB7-9341-4217B6DD3637}"/>
                </a:ext>
              </a:extLst>
            </p:cNvPr>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813;p38">
              <a:extLst>
                <a:ext uri="{FF2B5EF4-FFF2-40B4-BE49-F238E27FC236}">
                  <a16:creationId xmlns:a16="http://schemas.microsoft.com/office/drawing/2014/main" id="{289508C1-AA2E-9CDE-90BF-824FFCF1FCB2}"/>
                </a:ext>
              </a:extLst>
            </p:cNvPr>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814;p38">
              <a:extLst>
                <a:ext uri="{FF2B5EF4-FFF2-40B4-BE49-F238E27FC236}">
                  <a16:creationId xmlns:a16="http://schemas.microsoft.com/office/drawing/2014/main" id="{FC95DEB8-8EFE-7D84-C105-AA090DD51234}"/>
                </a:ext>
              </a:extLst>
            </p:cNvPr>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815;p38">
              <a:extLst>
                <a:ext uri="{FF2B5EF4-FFF2-40B4-BE49-F238E27FC236}">
                  <a16:creationId xmlns:a16="http://schemas.microsoft.com/office/drawing/2014/main" id="{6F29EA84-4967-1B7A-B556-4B6BF60F1F9A}"/>
                </a:ext>
              </a:extLst>
            </p:cNvPr>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8" name="Group 4087">
            <a:extLst>
              <a:ext uri="{FF2B5EF4-FFF2-40B4-BE49-F238E27FC236}">
                <a16:creationId xmlns:a16="http://schemas.microsoft.com/office/drawing/2014/main" id="{F15A4BF4-BCAC-58C4-6D12-FB5D8B024EA7}"/>
              </a:ext>
            </a:extLst>
          </p:cNvPr>
          <p:cNvGrpSpPr/>
          <p:nvPr/>
        </p:nvGrpSpPr>
        <p:grpSpPr>
          <a:xfrm>
            <a:off x="1105956" y="1674975"/>
            <a:ext cx="10539944" cy="956979"/>
            <a:chOff x="1105956" y="1674975"/>
            <a:chExt cx="10539944" cy="956979"/>
          </a:xfrm>
        </p:grpSpPr>
        <p:sp>
          <p:nvSpPr>
            <p:cNvPr id="47" name="Google Shape;3932;p39">
              <a:extLst>
                <a:ext uri="{FF2B5EF4-FFF2-40B4-BE49-F238E27FC236}">
                  <a16:creationId xmlns:a16="http://schemas.microsoft.com/office/drawing/2014/main" id="{3EBF9C69-5A91-41C8-DD88-4E97D735CA1B}"/>
                </a:ext>
              </a:extLst>
            </p:cNvPr>
            <p:cNvSpPr/>
            <p:nvPr/>
          </p:nvSpPr>
          <p:spPr>
            <a:xfrm>
              <a:off x="1105956" y="1674975"/>
              <a:ext cx="10539944" cy="956979"/>
            </a:xfrm>
            <a:prstGeom prst="round2SameRect">
              <a:avLst>
                <a:gd name="adj1" fmla="val 0"/>
                <a:gd name="adj2" fmla="val 20727"/>
              </a:avLst>
            </a:prstGeom>
            <a:solidFill>
              <a:schemeClr val="bg1"/>
            </a:solidFill>
            <a:ln>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0" tIns="121900" rIns="0" bIns="121900" anchor="t" anchorCtr="0">
              <a:noAutofit/>
            </a:bodyPr>
            <a:lstStyle/>
            <a:p>
              <a:pPr algn="ctr" defTabSz="1219170">
                <a:buClr>
                  <a:srgbClr val="000000"/>
                </a:buClr>
              </a:pPr>
              <a:endParaRPr sz="2000" kern="0">
                <a:solidFill>
                  <a:srgbClr val="2D9537"/>
                </a:solidFill>
                <a:latin typeface="UVN Binh Duong" pitchFamily="2" charset="0"/>
                <a:ea typeface="Metrophobic"/>
                <a:cs typeface="Metrophobic"/>
                <a:sym typeface="Metrophobic"/>
              </a:endParaRPr>
            </a:p>
          </p:txBody>
        </p:sp>
        <p:sp>
          <p:nvSpPr>
            <p:cNvPr id="49" name="TextBox 48">
              <a:extLst>
                <a:ext uri="{FF2B5EF4-FFF2-40B4-BE49-F238E27FC236}">
                  <a16:creationId xmlns:a16="http://schemas.microsoft.com/office/drawing/2014/main" id="{FD24C333-BB7A-5881-0AFA-63FEC577B81C}"/>
                </a:ext>
              </a:extLst>
            </p:cNvPr>
            <p:cNvSpPr txBox="1"/>
            <p:nvPr/>
          </p:nvSpPr>
          <p:spPr>
            <a:xfrm>
              <a:off x="2201276" y="1881329"/>
              <a:ext cx="8243084" cy="584775"/>
            </a:xfrm>
            <a:prstGeom prst="rect">
              <a:avLst/>
            </a:prstGeom>
            <a:noFill/>
          </p:spPr>
          <p:txBody>
            <a:bodyPr wrap="square" rtlCol="0">
              <a:spAutoFit/>
            </a:bodyPr>
            <a:lstStyle/>
            <a:p>
              <a:r>
                <a:rPr lang="en-US" sz="3200">
                  <a:latin typeface="UVN Binh Duong" pitchFamily="2" charset="0"/>
                  <a:ea typeface="#9Slide03 Roboto Slab Bold" pitchFamily="2" charset="0"/>
                  <a:cs typeface="Times New Roman" panose="02020603050405020304" pitchFamily="18" charset="0"/>
                </a:rPr>
                <a:t>Hiểu được nghĩa của từ an ninh.</a:t>
              </a:r>
              <a:endParaRPr lang="en-US" sz="3200" dirty="0">
                <a:latin typeface="UVN Binh Duong" pitchFamily="2" charset="0"/>
                <a:ea typeface="#9Slide03 Roboto Slab Bold" pitchFamily="2" charset="0"/>
                <a:cs typeface="Times New Roman" panose="02020603050405020304" pitchFamily="18" charset="0"/>
              </a:endParaRPr>
            </a:p>
          </p:txBody>
        </p:sp>
        <p:grpSp>
          <p:nvGrpSpPr>
            <p:cNvPr id="50" name="Google Shape;3806;p38">
              <a:extLst>
                <a:ext uri="{FF2B5EF4-FFF2-40B4-BE49-F238E27FC236}">
                  <a16:creationId xmlns:a16="http://schemas.microsoft.com/office/drawing/2014/main" id="{B913BFF0-2BF2-8BFC-5333-0F2FB931C213}"/>
                </a:ext>
              </a:extLst>
            </p:cNvPr>
            <p:cNvGrpSpPr/>
            <p:nvPr/>
          </p:nvGrpSpPr>
          <p:grpSpPr>
            <a:xfrm>
              <a:off x="1309749" y="1835571"/>
              <a:ext cx="569534" cy="614820"/>
              <a:chOff x="2789668" y="759261"/>
              <a:chExt cx="440069" cy="438928"/>
            </a:xfrm>
          </p:grpSpPr>
          <p:sp>
            <p:nvSpPr>
              <p:cNvPr id="51" name="Google Shape;3807;p38">
                <a:extLst>
                  <a:ext uri="{FF2B5EF4-FFF2-40B4-BE49-F238E27FC236}">
                    <a16:creationId xmlns:a16="http://schemas.microsoft.com/office/drawing/2014/main" id="{0205FB53-31B9-25AC-344E-B0A98F32FD9F}"/>
                  </a:ext>
                </a:extLst>
              </p:cNvPr>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UVN Binh Duong" pitchFamily="2" charset="0"/>
                </a:endParaRPr>
              </a:p>
            </p:txBody>
          </p:sp>
          <p:sp>
            <p:nvSpPr>
              <p:cNvPr id="52" name="Google Shape;3808;p38">
                <a:extLst>
                  <a:ext uri="{FF2B5EF4-FFF2-40B4-BE49-F238E27FC236}">
                    <a16:creationId xmlns:a16="http://schemas.microsoft.com/office/drawing/2014/main" id="{5ACFCE0B-66E7-C05D-C73E-045173448773}"/>
                  </a:ext>
                </a:extLst>
              </p:cNvPr>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VN Binh Duong" pitchFamily="2" charset="0"/>
                </a:endParaRPr>
              </a:p>
            </p:txBody>
          </p:sp>
          <p:sp>
            <p:nvSpPr>
              <p:cNvPr id="53" name="Google Shape;3809;p38">
                <a:extLst>
                  <a:ext uri="{FF2B5EF4-FFF2-40B4-BE49-F238E27FC236}">
                    <a16:creationId xmlns:a16="http://schemas.microsoft.com/office/drawing/2014/main" id="{C6DF73D5-A4CB-94BA-F55E-888B4673295F}"/>
                  </a:ext>
                </a:extLst>
              </p:cNvPr>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VN Binh Duong" pitchFamily="2" charset="0"/>
                </a:endParaRPr>
              </a:p>
            </p:txBody>
          </p:sp>
          <p:sp>
            <p:nvSpPr>
              <p:cNvPr id="54" name="Google Shape;3810;p38">
                <a:extLst>
                  <a:ext uri="{FF2B5EF4-FFF2-40B4-BE49-F238E27FC236}">
                    <a16:creationId xmlns:a16="http://schemas.microsoft.com/office/drawing/2014/main" id="{50ED20A1-AE58-49F4-EEB9-B4730062FFD7}"/>
                  </a:ext>
                </a:extLst>
              </p:cNvPr>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VN Binh Duong" pitchFamily="2" charset="0"/>
                </a:endParaRPr>
              </a:p>
            </p:txBody>
          </p:sp>
          <p:sp>
            <p:nvSpPr>
              <p:cNvPr id="55" name="Google Shape;3811;p38">
                <a:extLst>
                  <a:ext uri="{FF2B5EF4-FFF2-40B4-BE49-F238E27FC236}">
                    <a16:creationId xmlns:a16="http://schemas.microsoft.com/office/drawing/2014/main" id="{E8B2B0DD-24E5-2276-D428-9B6666A1E6EF}"/>
                  </a:ext>
                </a:extLst>
              </p:cNvPr>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VN Binh Duong" pitchFamily="2" charset="0"/>
                </a:endParaRPr>
              </a:p>
            </p:txBody>
          </p:sp>
          <p:sp>
            <p:nvSpPr>
              <p:cNvPr id="56" name="Google Shape;3812;p38">
                <a:extLst>
                  <a:ext uri="{FF2B5EF4-FFF2-40B4-BE49-F238E27FC236}">
                    <a16:creationId xmlns:a16="http://schemas.microsoft.com/office/drawing/2014/main" id="{D498E83E-0888-C509-7FD1-B96298E432EB}"/>
                  </a:ext>
                </a:extLst>
              </p:cNvPr>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VN Binh Duong" pitchFamily="2" charset="0"/>
                </a:endParaRPr>
              </a:p>
            </p:txBody>
          </p:sp>
          <p:sp>
            <p:nvSpPr>
              <p:cNvPr id="57" name="Google Shape;3813;p38">
                <a:extLst>
                  <a:ext uri="{FF2B5EF4-FFF2-40B4-BE49-F238E27FC236}">
                    <a16:creationId xmlns:a16="http://schemas.microsoft.com/office/drawing/2014/main" id="{6B5B6E4C-C28C-D2C8-6E95-D5D029BFC05D}"/>
                  </a:ext>
                </a:extLst>
              </p:cNvPr>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VN Binh Duong" pitchFamily="2" charset="0"/>
                </a:endParaRPr>
              </a:p>
            </p:txBody>
          </p:sp>
          <p:sp>
            <p:nvSpPr>
              <p:cNvPr id="58" name="Google Shape;3814;p38">
                <a:extLst>
                  <a:ext uri="{FF2B5EF4-FFF2-40B4-BE49-F238E27FC236}">
                    <a16:creationId xmlns:a16="http://schemas.microsoft.com/office/drawing/2014/main" id="{39274992-C736-0D49-F8AF-8B00736EE9AA}"/>
                  </a:ext>
                </a:extLst>
              </p:cNvPr>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VN Binh Duong" pitchFamily="2" charset="0"/>
                </a:endParaRPr>
              </a:p>
            </p:txBody>
          </p:sp>
          <p:sp>
            <p:nvSpPr>
              <p:cNvPr id="59" name="Google Shape;3815;p38">
                <a:extLst>
                  <a:ext uri="{FF2B5EF4-FFF2-40B4-BE49-F238E27FC236}">
                    <a16:creationId xmlns:a16="http://schemas.microsoft.com/office/drawing/2014/main" id="{252F3E55-4941-38B9-42FF-E59A1F6F4B87}"/>
                  </a:ext>
                </a:extLst>
              </p:cNvPr>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VN Binh Duong" pitchFamily="2" charset="0"/>
                </a:endParaRPr>
              </a:p>
            </p:txBody>
          </p:sp>
        </p:grpSp>
      </p:grpSp>
      <p:grpSp>
        <p:nvGrpSpPr>
          <p:cNvPr id="4089" name="Group 4088">
            <a:extLst>
              <a:ext uri="{FF2B5EF4-FFF2-40B4-BE49-F238E27FC236}">
                <a16:creationId xmlns:a16="http://schemas.microsoft.com/office/drawing/2014/main" id="{04FEB990-7D86-AF0A-948F-9D9731794C12}"/>
              </a:ext>
            </a:extLst>
          </p:cNvPr>
          <p:cNvGrpSpPr/>
          <p:nvPr/>
        </p:nvGrpSpPr>
        <p:grpSpPr>
          <a:xfrm>
            <a:off x="1102214" y="2764800"/>
            <a:ext cx="10539943" cy="1159765"/>
            <a:chOff x="1102214" y="2764800"/>
            <a:chExt cx="10539943" cy="1159765"/>
          </a:xfrm>
        </p:grpSpPr>
        <p:sp>
          <p:nvSpPr>
            <p:cNvPr id="46" name="Google Shape;3932;p39">
              <a:extLst>
                <a:ext uri="{FF2B5EF4-FFF2-40B4-BE49-F238E27FC236}">
                  <a16:creationId xmlns:a16="http://schemas.microsoft.com/office/drawing/2014/main" id="{8D9A023C-3630-5B54-623C-A1AE264E3234}"/>
                </a:ext>
              </a:extLst>
            </p:cNvPr>
            <p:cNvSpPr/>
            <p:nvPr/>
          </p:nvSpPr>
          <p:spPr>
            <a:xfrm>
              <a:off x="1102214" y="2764800"/>
              <a:ext cx="10539943" cy="1159765"/>
            </a:xfrm>
            <a:prstGeom prst="round2SameRect">
              <a:avLst>
                <a:gd name="adj1" fmla="val 0"/>
                <a:gd name="adj2" fmla="val 20727"/>
              </a:avLst>
            </a:prstGeom>
            <a:solidFill>
              <a:schemeClr val="bg1"/>
            </a:solidFill>
            <a:ln>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0" tIns="121900" rIns="0" bIns="121900" anchor="t" anchorCtr="0">
              <a:noAutofit/>
            </a:bodyPr>
            <a:lstStyle/>
            <a:p>
              <a:pPr algn="ctr" defTabSz="1219170">
                <a:buClr>
                  <a:srgbClr val="000000"/>
                </a:buClr>
              </a:pPr>
              <a:endParaRPr sz="2000" kern="0">
                <a:solidFill>
                  <a:srgbClr val="2D9537"/>
                </a:solidFill>
                <a:latin typeface="UVN Binh Duong" pitchFamily="2" charset="0"/>
                <a:ea typeface="Metrophobic"/>
                <a:cs typeface="Metrophobic"/>
                <a:sym typeface="Metrophobic"/>
              </a:endParaRPr>
            </a:p>
          </p:txBody>
        </p:sp>
        <p:sp>
          <p:nvSpPr>
            <p:cNvPr id="48" name="TextBox 47">
              <a:extLst>
                <a:ext uri="{FF2B5EF4-FFF2-40B4-BE49-F238E27FC236}">
                  <a16:creationId xmlns:a16="http://schemas.microsoft.com/office/drawing/2014/main" id="{495B9B37-E77A-8DE1-F515-98BD2A065698}"/>
                </a:ext>
              </a:extLst>
            </p:cNvPr>
            <p:cNvSpPr txBox="1"/>
            <p:nvPr/>
          </p:nvSpPr>
          <p:spPr>
            <a:xfrm>
              <a:off x="2020253" y="2774004"/>
              <a:ext cx="9581689" cy="1077218"/>
            </a:xfrm>
            <a:prstGeom prst="rect">
              <a:avLst/>
            </a:prstGeom>
            <a:noFill/>
          </p:spPr>
          <p:txBody>
            <a:bodyPr wrap="square" rtlCol="0">
              <a:spAutoFit/>
            </a:bodyPr>
            <a:lstStyle/>
            <a:p>
              <a:r>
                <a:rPr lang="en-US" sz="3200" dirty="0" err="1">
                  <a:latin typeface="UVN Binh Duong" pitchFamily="2" charset="0"/>
                  <a:ea typeface="#9Slide03 Roboto Slab Bold" pitchFamily="2" charset="0"/>
                  <a:cs typeface="Times New Roman" panose="02020603050405020304" pitchFamily="18" charset="0"/>
                </a:rPr>
                <a:t>Tìm</a:t>
              </a:r>
              <a:r>
                <a:rPr lang="en-US" sz="3200" dirty="0">
                  <a:latin typeface="UVN Binh Duong" pitchFamily="2" charset="0"/>
                  <a:ea typeface="#9Slide03 Roboto Slab Bold" pitchFamily="2" charset="0"/>
                  <a:cs typeface="Times New Roman" panose="02020603050405020304" pitchFamily="18" charset="0"/>
                </a:rPr>
                <a:t> </a:t>
              </a:r>
              <a:r>
                <a:rPr lang="en-US" sz="3200" dirty="0" err="1">
                  <a:latin typeface="UVN Binh Duong" pitchFamily="2" charset="0"/>
                  <a:ea typeface="#9Slide03 Roboto Slab Bold" pitchFamily="2" charset="0"/>
                  <a:cs typeface="Times New Roman" panose="02020603050405020304" pitchFamily="18" charset="0"/>
                </a:rPr>
                <a:t>được</a:t>
              </a:r>
              <a:r>
                <a:rPr lang="en-US" sz="3200" dirty="0">
                  <a:latin typeface="UVN Binh Duong" pitchFamily="2" charset="0"/>
                  <a:ea typeface="#9Slide03 Roboto Slab Bold" pitchFamily="2" charset="0"/>
                  <a:cs typeface="Times New Roman" panose="02020603050405020304" pitchFamily="18" charset="0"/>
                </a:rPr>
                <a:t> </a:t>
              </a:r>
              <a:r>
                <a:rPr lang="en-US" sz="3200" dirty="0" err="1">
                  <a:latin typeface="UVN Binh Duong" pitchFamily="2" charset="0"/>
                  <a:ea typeface="#9Slide03 Roboto Slab Bold" pitchFamily="2" charset="0"/>
                  <a:cs typeface="Times New Roman" panose="02020603050405020304" pitchFamily="18" charset="0"/>
                </a:rPr>
                <a:t>một</a:t>
              </a:r>
              <a:r>
                <a:rPr lang="en-US" sz="3200" dirty="0">
                  <a:latin typeface="UVN Binh Duong" pitchFamily="2" charset="0"/>
                  <a:ea typeface="#9Slide03 Roboto Slab Bold" pitchFamily="2" charset="0"/>
                  <a:cs typeface="Times New Roman" panose="02020603050405020304" pitchFamily="18" charset="0"/>
                </a:rPr>
                <a:t> </a:t>
              </a:r>
              <a:r>
                <a:rPr lang="en-US" sz="3200" dirty="0" err="1">
                  <a:latin typeface="UVN Binh Duong" pitchFamily="2" charset="0"/>
                  <a:ea typeface="#9Slide03 Roboto Slab Bold" pitchFamily="2" charset="0"/>
                  <a:cs typeface="Times New Roman" panose="02020603050405020304" pitchFamily="18" charset="0"/>
                </a:rPr>
                <a:t>số</a:t>
              </a:r>
              <a:r>
                <a:rPr lang="en-US" sz="3200" dirty="0">
                  <a:latin typeface="UVN Binh Duong" pitchFamily="2" charset="0"/>
                  <a:ea typeface="#9Slide03 Roboto Slab Bold" pitchFamily="2" charset="0"/>
                  <a:cs typeface="Times New Roman" panose="02020603050405020304" pitchFamily="18" charset="0"/>
                </a:rPr>
                <a:t> </a:t>
              </a:r>
              <a:r>
                <a:rPr lang="en-US" sz="3200" dirty="0" err="1">
                  <a:latin typeface="UVN Binh Duong" pitchFamily="2" charset="0"/>
                  <a:ea typeface="#9Slide03 Roboto Slab Bold" pitchFamily="2" charset="0"/>
                  <a:cs typeface="Times New Roman" panose="02020603050405020304" pitchFamily="18" charset="0"/>
                </a:rPr>
                <a:t>danh</a:t>
              </a:r>
              <a:r>
                <a:rPr lang="en-US" sz="3200" dirty="0">
                  <a:latin typeface="UVN Binh Duong" pitchFamily="2" charset="0"/>
                  <a:ea typeface="#9Slide03 Roboto Slab Bold" pitchFamily="2" charset="0"/>
                  <a:cs typeface="Times New Roman" panose="02020603050405020304" pitchFamily="18" charset="0"/>
                </a:rPr>
                <a:t> </a:t>
              </a:r>
              <a:r>
                <a:rPr lang="en-US" sz="3200" dirty="0" err="1">
                  <a:latin typeface="UVN Binh Duong" pitchFamily="2" charset="0"/>
                  <a:ea typeface="#9Slide03 Roboto Slab Bold" pitchFamily="2" charset="0"/>
                  <a:cs typeface="Times New Roman" panose="02020603050405020304" pitchFamily="18" charset="0"/>
                </a:rPr>
                <a:t>từ</a:t>
              </a:r>
              <a:r>
                <a:rPr lang="en-US" sz="3200" dirty="0">
                  <a:latin typeface="UVN Binh Duong" pitchFamily="2" charset="0"/>
                  <a:ea typeface="#9Slide03 Roboto Slab Bold" pitchFamily="2" charset="0"/>
                  <a:cs typeface="Times New Roman" panose="02020603050405020304" pitchFamily="18" charset="0"/>
                </a:rPr>
                <a:t> </a:t>
              </a:r>
              <a:r>
                <a:rPr lang="en-US" sz="3200" dirty="0" err="1">
                  <a:latin typeface="UVN Binh Duong" pitchFamily="2" charset="0"/>
                  <a:ea typeface="#9Slide03 Roboto Slab Bold" pitchFamily="2" charset="0"/>
                  <a:cs typeface="Times New Roman" panose="02020603050405020304" pitchFamily="18" charset="0"/>
                </a:rPr>
                <a:t>và</a:t>
              </a:r>
              <a:r>
                <a:rPr lang="en-US" sz="3200" dirty="0">
                  <a:latin typeface="UVN Binh Duong" pitchFamily="2" charset="0"/>
                  <a:ea typeface="#9Slide03 Roboto Slab Bold" pitchFamily="2" charset="0"/>
                  <a:cs typeface="Times New Roman" panose="02020603050405020304" pitchFamily="18" charset="0"/>
                </a:rPr>
                <a:t> </a:t>
              </a:r>
              <a:r>
                <a:rPr lang="en-US" sz="3200" dirty="0" err="1">
                  <a:latin typeface="UVN Binh Duong" pitchFamily="2" charset="0"/>
                  <a:ea typeface="#9Slide03 Roboto Slab Bold" pitchFamily="2" charset="0"/>
                  <a:cs typeface="Times New Roman" panose="02020603050405020304" pitchFamily="18" charset="0"/>
                </a:rPr>
                <a:t>động</a:t>
              </a:r>
              <a:r>
                <a:rPr lang="en-US" sz="3200" dirty="0">
                  <a:latin typeface="UVN Binh Duong" pitchFamily="2" charset="0"/>
                  <a:ea typeface="#9Slide03 Roboto Slab Bold" pitchFamily="2" charset="0"/>
                  <a:cs typeface="Times New Roman" panose="02020603050405020304" pitchFamily="18" charset="0"/>
                </a:rPr>
                <a:t> </a:t>
              </a:r>
              <a:r>
                <a:rPr lang="en-US" sz="3200" dirty="0" err="1">
                  <a:latin typeface="UVN Binh Duong" pitchFamily="2" charset="0"/>
                  <a:ea typeface="#9Slide03 Roboto Slab Bold" pitchFamily="2" charset="0"/>
                  <a:cs typeface="Times New Roman" panose="02020603050405020304" pitchFamily="18" charset="0"/>
                </a:rPr>
                <a:t>từ</a:t>
              </a:r>
              <a:r>
                <a:rPr lang="en-US" sz="3200" dirty="0">
                  <a:latin typeface="UVN Binh Duong" pitchFamily="2" charset="0"/>
                  <a:ea typeface="#9Slide03 Roboto Slab Bold" pitchFamily="2" charset="0"/>
                  <a:cs typeface="Times New Roman" panose="02020603050405020304" pitchFamily="18" charset="0"/>
                </a:rPr>
                <a:t> </a:t>
              </a:r>
              <a:r>
                <a:rPr lang="en-US" sz="3200" dirty="0" err="1">
                  <a:latin typeface="UVN Binh Duong" pitchFamily="2" charset="0"/>
                  <a:ea typeface="#9Slide03 Roboto Slab Bold" pitchFamily="2" charset="0"/>
                  <a:cs typeface="Times New Roman" panose="02020603050405020304" pitchFamily="18" charset="0"/>
                </a:rPr>
                <a:t>có</a:t>
              </a:r>
              <a:r>
                <a:rPr lang="en-US" sz="3200" dirty="0">
                  <a:latin typeface="UVN Binh Duong" pitchFamily="2" charset="0"/>
                  <a:ea typeface="#9Slide03 Roboto Slab Bold" pitchFamily="2" charset="0"/>
                  <a:cs typeface="Times New Roman" panose="02020603050405020304" pitchFamily="18" charset="0"/>
                </a:rPr>
                <a:t> </a:t>
              </a:r>
              <a:r>
                <a:rPr lang="en-US" sz="3200" err="1">
                  <a:latin typeface="UVN Binh Duong" pitchFamily="2" charset="0"/>
                  <a:ea typeface="#9Slide03 Roboto Slab Bold" pitchFamily="2" charset="0"/>
                  <a:cs typeface="Times New Roman" panose="02020603050405020304" pitchFamily="18" charset="0"/>
                </a:rPr>
                <a:t>thể</a:t>
              </a:r>
              <a:r>
                <a:rPr lang="en-US" sz="3200">
                  <a:latin typeface="UVN Binh Duong" pitchFamily="2" charset="0"/>
                  <a:ea typeface="#9Slide03 Roboto Slab Bold" pitchFamily="2" charset="0"/>
                  <a:cs typeface="Times New Roman" panose="02020603050405020304" pitchFamily="18" charset="0"/>
                </a:rPr>
                <a:t> kết </a:t>
              </a:r>
              <a:r>
                <a:rPr lang="en-US" sz="3200" err="1">
                  <a:latin typeface="UVN Binh Duong" pitchFamily="2" charset="0"/>
                  <a:ea typeface="#9Slide03 Roboto Slab Bold" pitchFamily="2" charset="0"/>
                  <a:cs typeface="Times New Roman" panose="02020603050405020304" pitchFamily="18" charset="0"/>
                </a:rPr>
                <a:t>hợp</a:t>
              </a:r>
              <a:r>
                <a:rPr lang="en-US" sz="3200">
                  <a:latin typeface="UVN Binh Duong" pitchFamily="2" charset="0"/>
                  <a:ea typeface="#9Slide03 Roboto Slab Bold" pitchFamily="2" charset="0"/>
                  <a:cs typeface="Times New Roman" panose="02020603050405020304" pitchFamily="18" charset="0"/>
                </a:rPr>
                <a:t> với </a:t>
              </a:r>
              <a:r>
                <a:rPr lang="en-US" sz="3200" dirty="0" err="1">
                  <a:latin typeface="UVN Binh Duong" pitchFamily="2" charset="0"/>
                  <a:ea typeface="#9Slide03 Roboto Slab Bold" pitchFamily="2" charset="0"/>
                  <a:cs typeface="Times New Roman" panose="02020603050405020304" pitchFamily="18" charset="0"/>
                </a:rPr>
                <a:t>từ</a:t>
              </a:r>
              <a:r>
                <a:rPr lang="en-US" sz="3200" dirty="0">
                  <a:latin typeface="UVN Binh Duong" pitchFamily="2" charset="0"/>
                  <a:ea typeface="#9Slide03 Roboto Slab Bold" pitchFamily="2" charset="0"/>
                  <a:cs typeface="Times New Roman" panose="02020603050405020304" pitchFamily="18" charset="0"/>
                </a:rPr>
                <a:t> an </a:t>
              </a:r>
              <a:r>
                <a:rPr lang="en-US" sz="3200" dirty="0" err="1">
                  <a:latin typeface="UVN Binh Duong" pitchFamily="2" charset="0"/>
                  <a:ea typeface="#9Slide03 Roboto Slab Bold" pitchFamily="2" charset="0"/>
                  <a:cs typeface="Times New Roman" panose="02020603050405020304" pitchFamily="18" charset="0"/>
                </a:rPr>
                <a:t>ninh</a:t>
              </a:r>
              <a:r>
                <a:rPr lang="en-US" sz="3200" dirty="0">
                  <a:latin typeface="UVN Binh Duong" pitchFamily="2" charset="0"/>
                  <a:ea typeface="#9Slide03 Roboto Slab Bold" pitchFamily="2" charset="0"/>
                  <a:cs typeface="Times New Roman" panose="02020603050405020304" pitchFamily="18" charset="0"/>
                </a:rPr>
                <a:t>.</a:t>
              </a:r>
            </a:p>
          </p:txBody>
        </p:sp>
        <p:grpSp>
          <p:nvGrpSpPr>
            <p:cNvPr id="4068" name="Google Shape;3806;p38">
              <a:extLst>
                <a:ext uri="{FF2B5EF4-FFF2-40B4-BE49-F238E27FC236}">
                  <a16:creationId xmlns:a16="http://schemas.microsoft.com/office/drawing/2014/main" id="{9E6273D4-2859-508B-6EE6-8E50363E2FD4}"/>
                </a:ext>
              </a:extLst>
            </p:cNvPr>
            <p:cNvGrpSpPr/>
            <p:nvPr/>
          </p:nvGrpSpPr>
          <p:grpSpPr>
            <a:xfrm>
              <a:off x="1300219" y="3002412"/>
              <a:ext cx="569534" cy="614820"/>
              <a:chOff x="2789668" y="759261"/>
              <a:chExt cx="440069" cy="438928"/>
            </a:xfrm>
          </p:grpSpPr>
          <p:sp>
            <p:nvSpPr>
              <p:cNvPr id="4069" name="Google Shape;3807;p38">
                <a:extLst>
                  <a:ext uri="{FF2B5EF4-FFF2-40B4-BE49-F238E27FC236}">
                    <a16:creationId xmlns:a16="http://schemas.microsoft.com/office/drawing/2014/main" id="{D824321A-DBDA-1EC3-EB22-AEA422793C47}"/>
                  </a:ext>
                </a:extLst>
              </p:cNvPr>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UVN Binh Duong" pitchFamily="2" charset="0"/>
                </a:endParaRPr>
              </a:p>
            </p:txBody>
          </p:sp>
          <p:sp>
            <p:nvSpPr>
              <p:cNvPr id="4070" name="Google Shape;3808;p38">
                <a:extLst>
                  <a:ext uri="{FF2B5EF4-FFF2-40B4-BE49-F238E27FC236}">
                    <a16:creationId xmlns:a16="http://schemas.microsoft.com/office/drawing/2014/main" id="{C15E0B39-D399-DF2C-A5B5-57D9C21AE95C}"/>
                  </a:ext>
                </a:extLst>
              </p:cNvPr>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VN Binh Duong" pitchFamily="2" charset="0"/>
                </a:endParaRPr>
              </a:p>
            </p:txBody>
          </p:sp>
          <p:sp>
            <p:nvSpPr>
              <p:cNvPr id="4071" name="Google Shape;3809;p38">
                <a:extLst>
                  <a:ext uri="{FF2B5EF4-FFF2-40B4-BE49-F238E27FC236}">
                    <a16:creationId xmlns:a16="http://schemas.microsoft.com/office/drawing/2014/main" id="{F660000E-15D1-CAD5-E220-28099912C8CB}"/>
                  </a:ext>
                </a:extLst>
              </p:cNvPr>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VN Binh Duong" pitchFamily="2" charset="0"/>
                </a:endParaRPr>
              </a:p>
            </p:txBody>
          </p:sp>
          <p:sp>
            <p:nvSpPr>
              <p:cNvPr id="4072" name="Google Shape;3810;p38">
                <a:extLst>
                  <a:ext uri="{FF2B5EF4-FFF2-40B4-BE49-F238E27FC236}">
                    <a16:creationId xmlns:a16="http://schemas.microsoft.com/office/drawing/2014/main" id="{A9EBDBA5-F341-359D-C378-B68144BA446A}"/>
                  </a:ext>
                </a:extLst>
              </p:cNvPr>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VN Binh Duong" pitchFamily="2" charset="0"/>
                </a:endParaRPr>
              </a:p>
            </p:txBody>
          </p:sp>
          <p:sp>
            <p:nvSpPr>
              <p:cNvPr id="4073" name="Google Shape;3811;p38">
                <a:extLst>
                  <a:ext uri="{FF2B5EF4-FFF2-40B4-BE49-F238E27FC236}">
                    <a16:creationId xmlns:a16="http://schemas.microsoft.com/office/drawing/2014/main" id="{C64023B3-34F9-4D65-B487-DC4BFB24759F}"/>
                  </a:ext>
                </a:extLst>
              </p:cNvPr>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VN Binh Duong" pitchFamily="2" charset="0"/>
                </a:endParaRPr>
              </a:p>
            </p:txBody>
          </p:sp>
          <p:sp>
            <p:nvSpPr>
              <p:cNvPr id="4074" name="Google Shape;3812;p38">
                <a:extLst>
                  <a:ext uri="{FF2B5EF4-FFF2-40B4-BE49-F238E27FC236}">
                    <a16:creationId xmlns:a16="http://schemas.microsoft.com/office/drawing/2014/main" id="{E0D692A3-36DB-CCB7-E32F-8CB986763C6B}"/>
                  </a:ext>
                </a:extLst>
              </p:cNvPr>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VN Binh Duong" pitchFamily="2" charset="0"/>
                </a:endParaRPr>
              </a:p>
            </p:txBody>
          </p:sp>
          <p:sp>
            <p:nvSpPr>
              <p:cNvPr id="4075" name="Google Shape;3813;p38">
                <a:extLst>
                  <a:ext uri="{FF2B5EF4-FFF2-40B4-BE49-F238E27FC236}">
                    <a16:creationId xmlns:a16="http://schemas.microsoft.com/office/drawing/2014/main" id="{B7D498D3-BC13-2D67-7F67-81F96A5D7D2D}"/>
                  </a:ext>
                </a:extLst>
              </p:cNvPr>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VN Binh Duong" pitchFamily="2" charset="0"/>
                </a:endParaRPr>
              </a:p>
            </p:txBody>
          </p:sp>
          <p:sp>
            <p:nvSpPr>
              <p:cNvPr id="4076" name="Google Shape;3814;p38">
                <a:extLst>
                  <a:ext uri="{FF2B5EF4-FFF2-40B4-BE49-F238E27FC236}">
                    <a16:creationId xmlns:a16="http://schemas.microsoft.com/office/drawing/2014/main" id="{5317392B-559A-E55E-E906-62BCB23A1470}"/>
                  </a:ext>
                </a:extLst>
              </p:cNvPr>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VN Binh Duong" pitchFamily="2" charset="0"/>
                </a:endParaRPr>
              </a:p>
            </p:txBody>
          </p:sp>
          <p:sp>
            <p:nvSpPr>
              <p:cNvPr id="4077" name="Google Shape;3815;p38">
                <a:extLst>
                  <a:ext uri="{FF2B5EF4-FFF2-40B4-BE49-F238E27FC236}">
                    <a16:creationId xmlns:a16="http://schemas.microsoft.com/office/drawing/2014/main" id="{20B3F1C8-CDBE-8122-87D7-E957EDEC2A59}"/>
                  </a:ext>
                </a:extLst>
              </p:cNvPr>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VN Binh Duong" pitchFamily="2" charset="0"/>
                </a:endParaRPr>
              </a:p>
            </p:txBody>
          </p:sp>
        </p:grpSp>
      </p:grpSp>
      <p:grpSp>
        <p:nvGrpSpPr>
          <p:cNvPr id="4090" name="Group 4089">
            <a:extLst>
              <a:ext uri="{FF2B5EF4-FFF2-40B4-BE49-F238E27FC236}">
                <a16:creationId xmlns:a16="http://schemas.microsoft.com/office/drawing/2014/main" id="{CEF8EC45-F95C-DE54-68F2-B43F0CF885CA}"/>
              </a:ext>
            </a:extLst>
          </p:cNvPr>
          <p:cNvGrpSpPr/>
          <p:nvPr/>
        </p:nvGrpSpPr>
        <p:grpSpPr>
          <a:xfrm>
            <a:off x="1062000" y="4088498"/>
            <a:ext cx="10539942" cy="1159765"/>
            <a:chOff x="1062000" y="4088498"/>
            <a:chExt cx="10539942" cy="1159765"/>
          </a:xfrm>
        </p:grpSpPr>
        <p:sp>
          <p:nvSpPr>
            <p:cNvPr id="11" name="Google Shape;3932;p39">
              <a:extLst>
                <a:ext uri="{FF2B5EF4-FFF2-40B4-BE49-F238E27FC236}">
                  <a16:creationId xmlns:a16="http://schemas.microsoft.com/office/drawing/2014/main" id="{3CE50691-ADAD-D232-2C81-0FB775D560D9}"/>
                </a:ext>
              </a:extLst>
            </p:cNvPr>
            <p:cNvSpPr/>
            <p:nvPr/>
          </p:nvSpPr>
          <p:spPr>
            <a:xfrm>
              <a:off x="1062000" y="4088498"/>
              <a:ext cx="10539942" cy="1159765"/>
            </a:xfrm>
            <a:prstGeom prst="round2SameRect">
              <a:avLst>
                <a:gd name="adj1" fmla="val 0"/>
                <a:gd name="adj2" fmla="val 20727"/>
              </a:avLst>
            </a:prstGeom>
            <a:solidFill>
              <a:schemeClr val="bg1"/>
            </a:solidFill>
            <a:ln>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0" tIns="121900" rIns="0" bIns="121900" anchor="t" anchorCtr="0">
              <a:noAutofit/>
            </a:bodyPr>
            <a:lstStyle/>
            <a:p>
              <a:pPr algn="ctr" defTabSz="1219170">
                <a:buClr>
                  <a:srgbClr val="000000"/>
                </a:buClr>
              </a:pPr>
              <a:endParaRPr sz="2000" kern="0">
                <a:solidFill>
                  <a:srgbClr val="2D9537"/>
                </a:solidFill>
                <a:latin typeface="UVN Binh Duong" pitchFamily="2" charset="0"/>
                <a:ea typeface="Metrophobic"/>
                <a:cs typeface="Metrophobic"/>
                <a:sym typeface="Metrophobic"/>
              </a:endParaRPr>
            </a:p>
          </p:txBody>
        </p:sp>
        <p:sp>
          <p:nvSpPr>
            <p:cNvPr id="45" name="TextBox 44">
              <a:extLst>
                <a:ext uri="{FF2B5EF4-FFF2-40B4-BE49-F238E27FC236}">
                  <a16:creationId xmlns:a16="http://schemas.microsoft.com/office/drawing/2014/main" id="{AE466048-1561-D919-50F2-E33C4C3B1D2D}"/>
                </a:ext>
              </a:extLst>
            </p:cNvPr>
            <p:cNvSpPr txBox="1"/>
            <p:nvPr/>
          </p:nvSpPr>
          <p:spPr>
            <a:xfrm>
              <a:off x="1922400" y="4140653"/>
              <a:ext cx="9166439" cy="1077218"/>
            </a:xfrm>
            <a:prstGeom prst="rect">
              <a:avLst/>
            </a:prstGeom>
            <a:noFill/>
          </p:spPr>
          <p:txBody>
            <a:bodyPr wrap="square" rtlCol="0">
              <a:spAutoFit/>
            </a:bodyPr>
            <a:lstStyle/>
            <a:p>
              <a:r>
                <a:rPr lang="en-US" sz="3200" dirty="0" err="1">
                  <a:latin typeface="UVN Binh Duong" pitchFamily="2" charset="0"/>
                  <a:ea typeface="#9Slide03 Roboto Slab Bold" pitchFamily="2" charset="0"/>
                  <a:cs typeface="Times New Roman" panose="02020603050405020304" pitchFamily="18" charset="0"/>
                </a:rPr>
                <a:t>Giải</a:t>
              </a:r>
              <a:r>
                <a:rPr lang="en-US" sz="3200" dirty="0">
                  <a:latin typeface="UVN Binh Duong" pitchFamily="2" charset="0"/>
                  <a:ea typeface="#9Slide03 Roboto Slab Bold" pitchFamily="2" charset="0"/>
                  <a:cs typeface="Times New Roman" panose="02020603050405020304" pitchFamily="18" charset="0"/>
                </a:rPr>
                <a:t> </a:t>
              </a:r>
              <a:r>
                <a:rPr lang="en-US" sz="3200" dirty="0" err="1">
                  <a:latin typeface="UVN Binh Duong" pitchFamily="2" charset="0"/>
                  <a:ea typeface="#9Slide03 Roboto Slab Bold" pitchFamily="2" charset="0"/>
                  <a:cs typeface="Times New Roman" panose="02020603050405020304" pitchFamily="18" charset="0"/>
                </a:rPr>
                <a:t>thích</a:t>
              </a:r>
              <a:r>
                <a:rPr lang="en-US" sz="3200" dirty="0">
                  <a:latin typeface="UVN Binh Duong" pitchFamily="2" charset="0"/>
                  <a:ea typeface="#9Slide03 Roboto Slab Bold" pitchFamily="2" charset="0"/>
                  <a:cs typeface="Times New Roman" panose="02020603050405020304" pitchFamily="18" charset="0"/>
                </a:rPr>
                <a:t> </a:t>
              </a:r>
              <a:r>
                <a:rPr lang="en-US" sz="3200" dirty="0" err="1">
                  <a:latin typeface="UVN Binh Duong" pitchFamily="2" charset="0"/>
                  <a:ea typeface="#9Slide03 Roboto Slab Bold" pitchFamily="2" charset="0"/>
                  <a:cs typeface="Times New Roman" panose="02020603050405020304" pitchFamily="18" charset="0"/>
                </a:rPr>
                <a:t>được</a:t>
              </a:r>
              <a:r>
                <a:rPr lang="en-US" sz="3200" dirty="0">
                  <a:latin typeface="UVN Binh Duong" pitchFamily="2" charset="0"/>
                  <a:ea typeface="#9Slide03 Roboto Slab Bold" pitchFamily="2" charset="0"/>
                  <a:cs typeface="Times New Roman" panose="02020603050405020304" pitchFamily="18" charset="0"/>
                </a:rPr>
                <a:t> </a:t>
              </a:r>
              <a:r>
                <a:rPr lang="en-US" sz="3200" dirty="0" err="1">
                  <a:latin typeface="UVN Binh Duong" pitchFamily="2" charset="0"/>
                  <a:ea typeface="#9Slide03 Roboto Slab Bold" pitchFamily="2" charset="0"/>
                  <a:cs typeface="Times New Roman" panose="02020603050405020304" pitchFamily="18" charset="0"/>
                </a:rPr>
                <a:t>nghĩa</a:t>
              </a:r>
              <a:r>
                <a:rPr lang="en-US" sz="3200" dirty="0">
                  <a:latin typeface="UVN Binh Duong" pitchFamily="2" charset="0"/>
                  <a:ea typeface="#9Slide03 Roboto Slab Bold" pitchFamily="2" charset="0"/>
                  <a:cs typeface="Times New Roman" panose="02020603050405020304" pitchFamily="18" charset="0"/>
                </a:rPr>
                <a:t> </a:t>
              </a:r>
              <a:r>
                <a:rPr lang="en-US" sz="3200" dirty="0" err="1">
                  <a:latin typeface="UVN Binh Duong" pitchFamily="2" charset="0"/>
                  <a:ea typeface="#9Slide03 Roboto Slab Bold" pitchFamily="2" charset="0"/>
                  <a:cs typeface="Times New Roman" panose="02020603050405020304" pitchFamily="18" charset="0"/>
                </a:rPr>
                <a:t>của</a:t>
              </a:r>
              <a:r>
                <a:rPr lang="en-US" sz="3200" dirty="0">
                  <a:latin typeface="UVN Binh Duong" pitchFamily="2" charset="0"/>
                  <a:ea typeface="#9Slide03 Roboto Slab Bold" pitchFamily="2" charset="0"/>
                  <a:cs typeface="Times New Roman" panose="02020603050405020304" pitchFamily="18" charset="0"/>
                </a:rPr>
                <a:t> </a:t>
              </a:r>
              <a:r>
                <a:rPr lang="en-US" sz="3200" dirty="0" err="1">
                  <a:latin typeface="UVN Binh Duong" pitchFamily="2" charset="0"/>
                  <a:ea typeface="#9Slide03 Roboto Slab Bold" pitchFamily="2" charset="0"/>
                  <a:cs typeface="Times New Roman" panose="02020603050405020304" pitchFamily="18" charset="0"/>
                </a:rPr>
                <a:t>những</a:t>
              </a:r>
              <a:r>
                <a:rPr lang="en-US" sz="3200" dirty="0">
                  <a:latin typeface="UVN Binh Duong" pitchFamily="2" charset="0"/>
                  <a:ea typeface="#9Slide03 Roboto Slab Bold" pitchFamily="2" charset="0"/>
                  <a:cs typeface="Times New Roman" panose="02020603050405020304" pitchFamily="18" charset="0"/>
                </a:rPr>
                <a:t> </a:t>
              </a:r>
              <a:r>
                <a:rPr lang="en-US" sz="3200" dirty="0" err="1">
                  <a:latin typeface="UVN Binh Duong" pitchFamily="2" charset="0"/>
                  <a:ea typeface="#9Slide03 Roboto Slab Bold" pitchFamily="2" charset="0"/>
                  <a:cs typeface="Times New Roman" panose="02020603050405020304" pitchFamily="18" charset="0"/>
                </a:rPr>
                <a:t>từ</a:t>
              </a:r>
              <a:r>
                <a:rPr lang="en-US" sz="3200" dirty="0">
                  <a:latin typeface="UVN Binh Duong" pitchFamily="2" charset="0"/>
                  <a:ea typeface="#9Slide03 Roboto Slab Bold" pitchFamily="2" charset="0"/>
                  <a:cs typeface="Times New Roman" panose="02020603050405020304" pitchFamily="18" charset="0"/>
                </a:rPr>
                <a:t> </a:t>
              </a:r>
              <a:r>
                <a:rPr lang="en-US" sz="3200" dirty="0" err="1">
                  <a:latin typeface="UVN Binh Duong" pitchFamily="2" charset="0"/>
                  <a:ea typeface="#9Slide03 Roboto Slab Bold" pitchFamily="2" charset="0"/>
                  <a:cs typeface="Times New Roman" panose="02020603050405020304" pitchFamily="18" charset="0"/>
                </a:rPr>
                <a:t>ngữ</a:t>
              </a:r>
              <a:r>
                <a:rPr lang="en-US" sz="3200" dirty="0">
                  <a:latin typeface="UVN Binh Duong" pitchFamily="2" charset="0"/>
                  <a:ea typeface="#9Slide03 Roboto Slab Bold" pitchFamily="2" charset="0"/>
                  <a:cs typeface="Times New Roman" panose="02020603050405020304" pitchFamily="18" charset="0"/>
                </a:rPr>
                <a:t> </a:t>
              </a:r>
              <a:r>
                <a:rPr lang="en-US" sz="3200" dirty="0" err="1">
                  <a:latin typeface="UVN Binh Duong" pitchFamily="2" charset="0"/>
                  <a:ea typeface="#9Slide03 Roboto Slab Bold" pitchFamily="2" charset="0"/>
                  <a:cs typeface="Times New Roman" panose="02020603050405020304" pitchFamily="18" charset="0"/>
                </a:rPr>
                <a:t>đã</a:t>
              </a:r>
              <a:r>
                <a:rPr lang="en-US" sz="3200" dirty="0">
                  <a:latin typeface="UVN Binh Duong" pitchFamily="2" charset="0"/>
                  <a:ea typeface="#9Slide03 Roboto Slab Bold" pitchFamily="2" charset="0"/>
                  <a:cs typeface="Times New Roman" panose="02020603050405020304" pitchFamily="18" charset="0"/>
                </a:rPr>
                <a:t> </a:t>
              </a:r>
              <a:r>
                <a:rPr lang="en-US" sz="3200" err="1">
                  <a:latin typeface="UVN Binh Duong" pitchFamily="2" charset="0"/>
                  <a:ea typeface="#9Slide03 Roboto Slab Bold" pitchFamily="2" charset="0"/>
                  <a:cs typeface="Times New Roman" panose="02020603050405020304" pitchFamily="18" charset="0"/>
                </a:rPr>
                <a:t>cho</a:t>
              </a:r>
              <a:r>
                <a:rPr lang="en-US" sz="3200">
                  <a:latin typeface="UVN Binh Duong" pitchFamily="2" charset="0"/>
                  <a:ea typeface="#9Slide03 Roboto Slab Bold" pitchFamily="2" charset="0"/>
                  <a:cs typeface="Times New Roman" panose="02020603050405020304" pitchFamily="18" charset="0"/>
                </a:rPr>
                <a:t> và </a:t>
              </a:r>
              <a:r>
                <a:rPr lang="en-US" sz="3200" dirty="0" err="1">
                  <a:latin typeface="UVN Binh Duong" pitchFamily="2" charset="0"/>
                  <a:ea typeface="#9Slide03 Roboto Slab Bold" pitchFamily="2" charset="0"/>
                  <a:cs typeface="Times New Roman" panose="02020603050405020304" pitchFamily="18" charset="0"/>
                </a:rPr>
                <a:t>xếp</a:t>
              </a:r>
              <a:r>
                <a:rPr lang="en-US" sz="3200" dirty="0">
                  <a:latin typeface="UVN Binh Duong" pitchFamily="2" charset="0"/>
                  <a:ea typeface="#9Slide03 Roboto Slab Bold" pitchFamily="2" charset="0"/>
                  <a:cs typeface="Times New Roman" panose="02020603050405020304" pitchFamily="18" charset="0"/>
                </a:rPr>
                <a:t> </a:t>
              </a:r>
              <a:r>
                <a:rPr lang="en-US" sz="3200" dirty="0" err="1">
                  <a:latin typeface="UVN Binh Duong" pitchFamily="2" charset="0"/>
                  <a:ea typeface="#9Slide03 Roboto Slab Bold" pitchFamily="2" charset="0"/>
                  <a:cs typeface="Times New Roman" panose="02020603050405020304" pitchFamily="18" charset="0"/>
                </a:rPr>
                <a:t>vào</a:t>
              </a:r>
              <a:r>
                <a:rPr lang="en-US" sz="3200" dirty="0">
                  <a:latin typeface="UVN Binh Duong" pitchFamily="2" charset="0"/>
                  <a:ea typeface="#9Slide03 Roboto Slab Bold" pitchFamily="2" charset="0"/>
                  <a:cs typeface="Times New Roman" panose="02020603050405020304" pitchFamily="18" charset="0"/>
                </a:rPr>
                <a:t> </a:t>
              </a:r>
              <a:r>
                <a:rPr lang="en-US" sz="3200" dirty="0" err="1">
                  <a:latin typeface="UVN Binh Duong" pitchFamily="2" charset="0"/>
                  <a:ea typeface="#9Slide03 Roboto Slab Bold" pitchFamily="2" charset="0"/>
                  <a:cs typeface="Times New Roman" panose="02020603050405020304" pitchFamily="18" charset="0"/>
                </a:rPr>
                <a:t>nhóm</a:t>
              </a:r>
              <a:r>
                <a:rPr lang="en-US" sz="3200" dirty="0">
                  <a:latin typeface="UVN Binh Duong" pitchFamily="2" charset="0"/>
                  <a:ea typeface="#9Slide03 Roboto Slab Bold" pitchFamily="2" charset="0"/>
                  <a:cs typeface="Times New Roman" panose="02020603050405020304" pitchFamily="18" charset="0"/>
                </a:rPr>
                <a:t> </a:t>
              </a:r>
              <a:r>
                <a:rPr lang="en-US" sz="3200" err="1">
                  <a:latin typeface="UVN Binh Duong" pitchFamily="2" charset="0"/>
                  <a:ea typeface="#9Slide03 Roboto Slab Bold" pitchFamily="2" charset="0"/>
                  <a:cs typeface="Times New Roman" panose="02020603050405020304" pitchFamily="18" charset="0"/>
                </a:rPr>
                <a:t>thích</a:t>
              </a:r>
              <a:r>
                <a:rPr lang="en-US" sz="3200">
                  <a:latin typeface="UVN Binh Duong" pitchFamily="2" charset="0"/>
                  <a:ea typeface="#9Slide03 Roboto Slab Bold" pitchFamily="2" charset="0"/>
                  <a:cs typeface="Times New Roman" panose="02020603050405020304" pitchFamily="18" charset="0"/>
                </a:rPr>
                <a:t> hợp.</a:t>
              </a:r>
              <a:endParaRPr lang="en-US" sz="3200" dirty="0">
                <a:latin typeface="UVN Binh Duong" pitchFamily="2" charset="0"/>
                <a:ea typeface="#9Slide03 Roboto Slab Bold" pitchFamily="2" charset="0"/>
                <a:cs typeface="Times New Roman" panose="02020603050405020304" pitchFamily="18" charset="0"/>
              </a:endParaRPr>
            </a:p>
          </p:txBody>
        </p:sp>
        <p:grpSp>
          <p:nvGrpSpPr>
            <p:cNvPr id="4078" name="Google Shape;3806;p38">
              <a:extLst>
                <a:ext uri="{FF2B5EF4-FFF2-40B4-BE49-F238E27FC236}">
                  <a16:creationId xmlns:a16="http://schemas.microsoft.com/office/drawing/2014/main" id="{E67886BA-D1B8-811B-9098-1046E50B92CB}"/>
                </a:ext>
              </a:extLst>
            </p:cNvPr>
            <p:cNvGrpSpPr/>
            <p:nvPr/>
          </p:nvGrpSpPr>
          <p:grpSpPr>
            <a:xfrm>
              <a:off x="1329007" y="4371613"/>
              <a:ext cx="569534" cy="614820"/>
              <a:chOff x="2789668" y="759261"/>
              <a:chExt cx="440069" cy="438928"/>
            </a:xfrm>
          </p:grpSpPr>
          <p:sp>
            <p:nvSpPr>
              <p:cNvPr id="4079" name="Google Shape;3807;p38">
                <a:extLst>
                  <a:ext uri="{FF2B5EF4-FFF2-40B4-BE49-F238E27FC236}">
                    <a16:creationId xmlns:a16="http://schemas.microsoft.com/office/drawing/2014/main" id="{BCC4C4B3-9410-1675-4FCE-BAF3D6C876B0}"/>
                  </a:ext>
                </a:extLst>
              </p:cNvPr>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UVN Binh Duong" pitchFamily="2" charset="0"/>
                </a:endParaRPr>
              </a:p>
            </p:txBody>
          </p:sp>
          <p:sp>
            <p:nvSpPr>
              <p:cNvPr id="4080" name="Google Shape;3808;p38">
                <a:extLst>
                  <a:ext uri="{FF2B5EF4-FFF2-40B4-BE49-F238E27FC236}">
                    <a16:creationId xmlns:a16="http://schemas.microsoft.com/office/drawing/2014/main" id="{E2FA431B-DEF6-C4A4-0262-FC8675C6D12C}"/>
                  </a:ext>
                </a:extLst>
              </p:cNvPr>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VN Binh Duong" pitchFamily="2" charset="0"/>
                </a:endParaRPr>
              </a:p>
            </p:txBody>
          </p:sp>
          <p:sp>
            <p:nvSpPr>
              <p:cNvPr id="4081" name="Google Shape;3809;p38">
                <a:extLst>
                  <a:ext uri="{FF2B5EF4-FFF2-40B4-BE49-F238E27FC236}">
                    <a16:creationId xmlns:a16="http://schemas.microsoft.com/office/drawing/2014/main" id="{4B51E469-0F63-96D9-2A25-DE72B3A632D7}"/>
                  </a:ext>
                </a:extLst>
              </p:cNvPr>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VN Binh Duong" pitchFamily="2" charset="0"/>
                </a:endParaRPr>
              </a:p>
            </p:txBody>
          </p:sp>
          <p:sp>
            <p:nvSpPr>
              <p:cNvPr id="4082" name="Google Shape;3810;p38">
                <a:extLst>
                  <a:ext uri="{FF2B5EF4-FFF2-40B4-BE49-F238E27FC236}">
                    <a16:creationId xmlns:a16="http://schemas.microsoft.com/office/drawing/2014/main" id="{D1E535BF-C20C-AE68-B979-C173FA43C4DD}"/>
                  </a:ext>
                </a:extLst>
              </p:cNvPr>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VN Binh Duong" pitchFamily="2" charset="0"/>
                </a:endParaRPr>
              </a:p>
            </p:txBody>
          </p:sp>
          <p:sp>
            <p:nvSpPr>
              <p:cNvPr id="4083" name="Google Shape;3811;p38">
                <a:extLst>
                  <a:ext uri="{FF2B5EF4-FFF2-40B4-BE49-F238E27FC236}">
                    <a16:creationId xmlns:a16="http://schemas.microsoft.com/office/drawing/2014/main" id="{D11EF320-D5C2-F396-3427-86D12054C92D}"/>
                  </a:ext>
                </a:extLst>
              </p:cNvPr>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VN Binh Duong" pitchFamily="2" charset="0"/>
                </a:endParaRPr>
              </a:p>
            </p:txBody>
          </p:sp>
          <p:sp>
            <p:nvSpPr>
              <p:cNvPr id="4084" name="Google Shape;3812;p38">
                <a:extLst>
                  <a:ext uri="{FF2B5EF4-FFF2-40B4-BE49-F238E27FC236}">
                    <a16:creationId xmlns:a16="http://schemas.microsoft.com/office/drawing/2014/main" id="{938085A6-3B90-03AA-4187-18889139FF8D}"/>
                  </a:ext>
                </a:extLst>
              </p:cNvPr>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VN Binh Duong" pitchFamily="2" charset="0"/>
                </a:endParaRPr>
              </a:p>
            </p:txBody>
          </p:sp>
          <p:sp>
            <p:nvSpPr>
              <p:cNvPr id="4085" name="Google Shape;3813;p38">
                <a:extLst>
                  <a:ext uri="{FF2B5EF4-FFF2-40B4-BE49-F238E27FC236}">
                    <a16:creationId xmlns:a16="http://schemas.microsoft.com/office/drawing/2014/main" id="{050D6430-4432-E992-1767-381020B8B500}"/>
                  </a:ext>
                </a:extLst>
              </p:cNvPr>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VN Binh Duong" pitchFamily="2" charset="0"/>
                </a:endParaRPr>
              </a:p>
            </p:txBody>
          </p:sp>
          <p:sp>
            <p:nvSpPr>
              <p:cNvPr id="4086" name="Google Shape;3814;p38">
                <a:extLst>
                  <a:ext uri="{FF2B5EF4-FFF2-40B4-BE49-F238E27FC236}">
                    <a16:creationId xmlns:a16="http://schemas.microsoft.com/office/drawing/2014/main" id="{1B4F61BB-9A44-0BD1-8871-1E02EF1636A6}"/>
                  </a:ext>
                </a:extLst>
              </p:cNvPr>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VN Binh Duong" pitchFamily="2" charset="0"/>
                </a:endParaRPr>
              </a:p>
            </p:txBody>
          </p:sp>
          <p:sp>
            <p:nvSpPr>
              <p:cNvPr id="4087" name="Google Shape;3815;p38">
                <a:extLst>
                  <a:ext uri="{FF2B5EF4-FFF2-40B4-BE49-F238E27FC236}">
                    <a16:creationId xmlns:a16="http://schemas.microsoft.com/office/drawing/2014/main" id="{3EF45840-D243-70AA-AF12-5691414007E8}"/>
                  </a:ext>
                </a:extLst>
              </p:cNvPr>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UVN Binh Duong" pitchFamily="2" charset="0"/>
                </a:endParaRPr>
              </a:p>
            </p:txBody>
          </p:sp>
        </p:grpSp>
      </p:grpSp>
      <p:grpSp>
        <p:nvGrpSpPr>
          <p:cNvPr id="4091" name="Google Shape;3806;p38">
            <a:extLst>
              <a:ext uri="{FF2B5EF4-FFF2-40B4-BE49-F238E27FC236}">
                <a16:creationId xmlns:a16="http://schemas.microsoft.com/office/drawing/2014/main" id="{9FC29835-2107-8471-6B72-875389A0E67C}"/>
              </a:ext>
            </a:extLst>
          </p:cNvPr>
          <p:cNvGrpSpPr/>
          <p:nvPr/>
        </p:nvGrpSpPr>
        <p:grpSpPr>
          <a:xfrm>
            <a:off x="10489867" y="904390"/>
            <a:ext cx="364861" cy="363915"/>
            <a:chOff x="2789668" y="759261"/>
            <a:chExt cx="440069" cy="438928"/>
          </a:xfrm>
        </p:grpSpPr>
        <p:sp>
          <p:nvSpPr>
            <p:cNvPr id="4092" name="Google Shape;3807;p38">
              <a:extLst>
                <a:ext uri="{FF2B5EF4-FFF2-40B4-BE49-F238E27FC236}">
                  <a16:creationId xmlns:a16="http://schemas.microsoft.com/office/drawing/2014/main" id="{89DEE41C-2DD8-79AF-ECB2-CB6715206599}"/>
                </a:ext>
              </a:extLst>
            </p:cNvPr>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3808;p38">
              <a:extLst>
                <a:ext uri="{FF2B5EF4-FFF2-40B4-BE49-F238E27FC236}">
                  <a16:creationId xmlns:a16="http://schemas.microsoft.com/office/drawing/2014/main" id="{8CCE4BB2-45B2-C913-3474-20F221D1A3F0}"/>
                </a:ext>
              </a:extLst>
            </p:cNvPr>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3809;p38">
              <a:extLst>
                <a:ext uri="{FF2B5EF4-FFF2-40B4-BE49-F238E27FC236}">
                  <a16:creationId xmlns:a16="http://schemas.microsoft.com/office/drawing/2014/main" id="{930A1CBF-5B42-A316-DEE5-660B58626279}"/>
                </a:ext>
              </a:extLst>
            </p:cNvPr>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3810;p38">
              <a:extLst>
                <a:ext uri="{FF2B5EF4-FFF2-40B4-BE49-F238E27FC236}">
                  <a16:creationId xmlns:a16="http://schemas.microsoft.com/office/drawing/2014/main" id="{2CEA8BE8-EB45-BE90-5340-7A745F76C80B}"/>
                </a:ext>
              </a:extLst>
            </p:cNvPr>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811;p38">
              <a:extLst>
                <a:ext uri="{FF2B5EF4-FFF2-40B4-BE49-F238E27FC236}">
                  <a16:creationId xmlns:a16="http://schemas.microsoft.com/office/drawing/2014/main" id="{5B3C053B-3E00-FAEB-4ACF-AD6D8A8B4A75}"/>
                </a:ext>
              </a:extLst>
            </p:cNvPr>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812;p38">
              <a:extLst>
                <a:ext uri="{FF2B5EF4-FFF2-40B4-BE49-F238E27FC236}">
                  <a16:creationId xmlns:a16="http://schemas.microsoft.com/office/drawing/2014/main" id="{3E92343C-4E18-F839-6455-F9EABBD0CAA1}"/>
                </a:ext>
              </a:extLst>
            </p:cNvPr>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813;p38">
              <a:extLst>
                <a:ext uri="{FF2B5EF4-FFF2-40B4-BE49-F238E27FC236}">
                  <a16:creationId xmlns:a16="http://schemas.microsoft.com/office/drawing/2014/main" id="{5EC61B02-D1A3-4729-077A-32C4C5D99E3E}"/>
                </a:ext>
              </a:extLst>
            </p:cNvPr>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814;p38">
              <a:extLst>
                <a:ext uri="{FF2B5EF4-FFF2-40B4-BE49-F238E27FC236}">
                  <a16:creationId xmlns:a16="http://schemas.microsoft.com/office/drawing/2014/main" id="{D4C88017-5ED5-A36E-6AA3-ABF43D153B5D}"/>
                </a:ext>
              </a:extLst>
            </p:cNvPr>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815;p38">
              <a:extLst>
                <a:ext uri="{FF2B5EF4-FFF2-40B4-BE49-F238E27FC236}">
                  <a16:creationId xmlns:a16="http://schemas.microsoft.com/office/drawing/2014/main" id="{A0385270-8074-BAA2-36D5-16489EEE7897}"/>
                </a:ext>
              </a:extLst>
            </p:cNvPr>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9" name="Google Shape;3806;p38">
            <a:extLst>
              <a:ext uri="{FF2B5EF4-FFF2-40B4-BE49-F238E27FC236}">
                <a16:creationId xmlns:a16="http://schemas.microsoft.com/office/drawing/2014/main" id="{6D275825-9368-A942-AC32-058D0FA3ABFB}"/>
              </a:ext>
            </a:extLst>
          </p:cNvPr>
          <p:cNvGrpSpPr/>
          <p:nvPr/>
        </p:nvGrpSpPr>
        <p:grpSpPr>
          <a:xfrm>
            <a:off x="9740126" y="606050"/>
            <a:ext cx="364861" cy="363915"/>
            <a:chOff x="2789668" y="759261"/>
            <a:chExt cx="440069" cy="438928"/>
          </a:xfrm>
        </p:grpSpPr>
        <p:sp>
          <p:nvSpPr>
            <p:cNvPr id="3910" name="Google Shape;3807;p38">
              <a:extLst>
                <a:ext uri="{FF2B5EF4-FFF2-40B4-BE49-F238E27FC236}">
                  <a16:creationId xmlns:a16="http://schemas.microsoft.com/office/drawing/2014/main" id="{9CD6414B-B29E-4557-518C-FC1724FDF845}"/>
                </a:ext>
              </a:extLst>
            </p:cNvPr>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808;p38">
              <a:extLst>
                <a:ext uri="{FF2B5EF4-FFF2-40B4-BE49-F238E27FC236}">
                  <a16:creationId xmlns:a16="http://schemas.microsoft.com/office/drawing/2014/main" id="{A9BA4D1F-B953-3EF3-30AC-07E8C5D33E93}"/>
                </a:ext>
              </a:extLst>
            </p:cNvPr>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809;p38">
              <a:extLst>
                <a:ext uri="{FF2B5EF4-FFF2-40B4-BE49-F238E27FC236}">
                  <a16:creationId xmlns:a16="http://schemas.microsoft.com/office/drawing/2014/main" id="{4A44B35B-EFAA-8E61-D35D-BFE54F539BFD}"/>
                </a:ext>
              </a:extLst>
            </p:cNvPr>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810;p38">
              <a:extLst>
                <a:ext uri="{FF2B5EF4-FFF2-40B4-BE49-F238E27FC236}">
                  <a16:creationId xmlns:a16="http://schemas.microsoft.com/office/drawing/2014/main" id="{4101C6E2-B6ED-F807-C0AC-489C590E3DFF}"/>
                </a:ext>
              </a:extLst>
            </p:cNvPr>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811;p38">
              <a:extLst>
                <a:ext uri="{FF2B5EF4-FFF2-40B4-BE49-F238E27FC236}">
                  <a16:creationId xmlns:a16="http://schemas.microsoft.com/office/drawing/2014/main" id="{1BB2991B-65E6-628A-2396-71310B6096C6}"/>
                </a:ext>
              </a:extLst>
            </p:cNvPr>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812;p38">
              <a:extLst>
                <a:ext uri="{FF2B5EF4-FFF2-40B4-BE49-F238E27FC236}">
                  <a16:creationId xmlns:a16="http://schemas.microsoft.com/office/drawing/2014/main" id="{D0D81CD2-6EA7-1BC8-021E-275F885F4287}"/>
                </a:ext>
              </a:extLst>
            </p:cNvPr>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813;p38">
              <a:extLst>
                <a:ext uri="{FF2B5EF4-FFF2-40B4-BE49-F238E27FC236}">
                  <a16:creationId xmlns:a16="http://schemas.microsoft.com/office/drawing/2014/main" id="{8852FE73-9AFF-164B-952E-9A09592459B7}"/>
                </a:ext>
              </a:extLst>
            </p:cNvPr>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814;p38">
              <a:extLst>
                <a:ext uri="{FF2B5EF4-FFF2-40B4-BE49-F238E27FC236}">
                  <a16:creationId xmlns:a16="http://schemas.microsoft.com/office/drawing/2014/main" id="{DC4916D0-0F79-EDE9-F454-5FD43F48EB03}"/>
                </a:ext>
              </a:extLst>
            </p:cNvPr>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815;p38">
              <a:extLst>
                <a:ext uri="{FF2B5EF4-FFF2-40B4-BE49-F238E27FC236}">
                  <a16:creationId xmlns:a16="http://schemas.microsoft.com/office/drawing/2014/main" id="{D61C52AA-4686-3F02-F301-40264A171CB3}"/>
                </a:ext>
              </a:extLst>
            </p:cNvPr>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3933;p39">
            <a:extLst>
              <a:ext uri="{FF2B5EF4-FFF2-40B4-BE49-F238E27FC236}">
                <a16:creationId xmlns:a16="http://schemas.microsoft.com/office/drawing/2014/main" id="{2E08C329-9060-7FF0-AC1E-3C437E4F68F1}"/>
              </a:ext>
            </a:extLst>
          </p:cNvPr>
          <p:cNvSpPr txBox="1">
            <a:spLocks noGrp="1"/>
          </p:cNvSpPr>
          <p:nvPr>
            <p:ph type="title"/>
          </p:nvPr>
        </p:nvSpPr>
        <p:spPr>
          <a:xfrm>
            <a:off x="978442" y="-386808"/>
            <a:ext cx="10272000" cy="1019885"/>
          </a:xfrm>
          <a:prstGeom prst="rect">
            <a:avLst/>
          </a:prstGeom>
        </p:spPr>
        <p:txBody>
          <a:bodyPr spcFirstLastPara="1" wrap="square" lIns="121900" tIns="0" rIns="121900" bIns="121900" anchor="t" anchorCtr="0">
            <a:noAutofit/>
          </a:bodyPr>
          <a:lstStyle/>
          <a:p>
            <a:r>
              <a:rPr lang="en-US" sz="13800" b="1">
                <a:ln w="228600">
                  <a:solidFill>
                    <a:schemeClr val="bg1"/>
                  </a:solidFill>
                  <a:prstDash val="solid"/>
                </a:ln>
                <a:gradFill flip="none" rotWithShape="1">
                  <a:gsLst>
                    <a:gs pos="0">
                      <a:srgbClr val="FFEBBB"/>
                    </a:gs>
                    <a:gs pos="100000">
                      <a:srgbClr val="F499A3"/>
                    </a:gs>
                  </a:gsLst>
                  <a:lin ang="5400000" scaled="1"/>
                  <a:tileRect/>
                </a:gradFill>
                <a:latin typeface="iCiel Sanelma" pitchFamily="50" charset="0"/>
              </a:rPr>
              <a:t>Mục</a:t>
            </a:r>
            <a:r>
              <a:rPr lang="en-US" sz="13800" b="1">
                <a:ln w="22225">
                  <a:solidFill>
                    <a:schemeClr val="bg1"/>
                  </a:solidFill>
                  <a:prstDash val="solid"/>
                </a:ln>
                <a:gradFill flip="none" rotWithShape="1">
                  <a:gsLst>
                    <a:gs pos="0">
                      <a:srgbClr val="FFEBBB"/>
                    </a:gs>
                    <a:gs pos="100000">
                      <a:srgbClr val="F499A3"/>
                    </a:gs>
                  </a:gsLst>
                  <a:lin ang="5400000" scaled="1"/>
                  <a:tileRect/>
                </a:gradFill>
                <a:latin typeface="iCiel Sanelma" pitchFamily="50" charset="0"/>
              </a:rPr>
              <a:t> </a:t>
            </a:r>
            <a:r>
              <a:rPr lang="en-US" sz="13800" b="1">
                <a:ln w="228600">
                  <a:solidFill>
                    <a:schemeClr val="bg1"/>
                  </a:solidFill>
                  <a:prstDash val="solid"/>
                </a:ln>
                <a:gradFill flip="none" rotWithShape="1">
                  <a:gsLst>
                    <a:gs pos="0">
                      <a:srgbClr val="FFEBBB"/>
                    </a:gs>
                    <a:gs pos="100000">
                      <a:srgbClr val="F499A3"/>
                    </a:gs>
                  </a:gsLst>
                  <a:lin ang="5400000" scaled="1"/>
                  <a:tileRect/>
                </a:gradFill>
                <a:latin typeface="iCiel Sanelma" pitchFamily="50" charset="0"/>
              </a:rPr>
              <a:t>tiêu</a:t>
            </a:r>
          </a:p>
        </p:txBody>
      </p:sp>
      <p:pic>
        <p:nvPicPr>
          <p:cNvPr id="104" name="Picture 103">
            <a:extLst>
              <a:ext uri="{FF2B5EF4-FFF2-40B4-BE49-F238E27FC236}">
                <a16:creationId xmlns:a16="http://schemas.microsoft.com/office/drawing/2014/main" id="{E7064E9E-4339-41B7-BA92-45F3B0171BD9}"/>
              </a:ext>
            </a:extLst>
          </p:cNvPr>
          <p:cNvPicPr>
            <a:picLocks noChangeAspect="1"/>
          </p:cNvPicPr>
          <p:nvPr/>
        </p:nvPicPr>
        <p:blipFill rotWithShape="1">
          <a:blip r:embed="rId3" cstate="print">
            <a:clrChange>
              <a:clrFrom>
                <a:srgbClr val="F5F5F5"/>
              </a:clrFrom>
              <a:clrTo>
                <a:srgbClr val="F5F5F5">
                  <a:alpha val="0"/>
                </a:srgbClr>
              </a:clrTo>
            </a:clrChange>
            <a:extLst>
              <a:ext uri="{BEBA8EAE-BF5A-486C-A8C5-ECC9F3942E4B}">
                <a14:imgProps xmlns:a14="http://schemas.microsoft.com/office/drawing/2010/main">
                  <a14:imgLayer r:embed="rId4">
                    <a14:imgEffect>
                      <a14:backgroundRemoval t="18182" b="83779" l="11750" r="83500">
                        <a14:foregroundMark x1="40333" y1="18182" x2="50167" y2="18895"/>
                        <a14:foregroundMark x1="50167" y1="18895" x2="50417" y2="19430"/>
                        <a14:foregroundMark x1="42750" y1="29590" x2="59333" y2="28105"/>
                        <a14:foregroundMark x1="49833" y1="30481" x2="43000" y2="46108"/>
                        <a14:foregroundMark x1="56083" y1="38919" x2="55167" y2="50149"/>
                        <a14:foregroundMark x1="51917" y1="40404" x2="51583" y2="50327"/>
                        <a14:foregroundMark x1="50167" y1="40404" x2="51917" y2="48901"/>
                        <a14:foregroundMark x1="51000" y1="76411" x2="51583" y2="83779"/>
                        <a14:foregroundMark x1="51583" y1="83779" x2="51583" y2="83779"/>
                        <a14:backgroundMark x1="26667" y1="72787" x2="33250" y2="85086"/>
                        <a14:backgroundMark x1="57833" y1="75520" x2="66167" y2="82709"/>
                        <a14:backgroundMark x1="46833" y1="75936" x2="46833" y2="75936"/>
                        <a14:backgroundMark x1="66667" y1="40952" x2="66667" y2="40952"/>
                        <a14:backgroundMark x1="66667" y1="40952" x2="66667" y2="40952"/>
                        <a14:backgroundMark x1="64137" y1="49418" x2="64137" y2="49418"/>
                        <a14:backgroundMark x1="64583" y1="47619" x2="66667" y2="66772"/>
                        <a14:backgroundMark x1="61458" y1="43492" x2="65625" y2="50159"/>
                        <a14:backgroundMark x1="33482" y1="52804" x2="33482" y2="52804"/>
                        <a14:backgroundMark x1="33482" y1="46138" x2="33482" y2="46138"/>
                        <a14:backgroundMark x1="33036" y1="40529" x2="33036" y2="60106"/>
                        <a14:backgroundMark x1="30952" y1="60106" x2="31399" y2="72698"/>
                        <a14:backgroundMark x1="63542" y1="20212" x2="70685" y2="37989"/>
                        <a14:backgroundMark x1="70685" y1="37989" x2="66220" y2="46455"/>
                        <a14:backgroundMark x1="47768" y1="63598" x2="47768" y2="63598"/>
                        <a14:backgroundMark x1="32209" y1="30159" x2="32209" y2="30159"/>
                      </a14:backgroundRemoval>
                    </a14:imgEffect>
                  </a14:imgLayer>
                </a14:imgProps>
              </a:ext>
              <a:ext uri="{28A0092B-C50C-407E-A947-70E740481C1C}">
                <a14:useLocalDpi xmlns:a14="http://schemas.microsoft.com/office/drawing/2010/main" val="0"/>
              </a:ext>
            </a:extLst>
          </a:blip>
          <a:srcRect l="29105" t="11200" r="32035" b="11552"/>
          <a:stretch/>
        </p:blipFill>
        <p:spPr>
          <a:xfrm>
            <a:off x="10904231" y="4050933"/>
            <a:ext cx="1287769" cy="2807067"/>
          </a:xfrm>
          <a:prstGeom prst="rect">
            <a:avLst/>
          </a:prstGeom>
        </p:spPr>
      </p:pic>
      <p:pic>
        <p:nvPicPr>
          <p:cNvPr id="105" name="Picture 4">
            <a:extLst>
              <a:ext uri="{FF2B5EF4-FFF2-40B4-BE49-F238E27FC236}">
                <a16:creationId xmlns:a16="http://schemas.microsoft.com/office/drawing/2014/main" id="{0C3CCB22-7CEE-442F-A5F4-CB7EFED57AAC}"/>
              </a:ext>
            </a:extLst>
          </p:cNvPr>
          <p:cNvPicPr>
            <a:picLocks noChangeAspect="1"/>
          </p:cNvPicPr>
          <p:nvPr/>
        </p:nvPicPr>
        <p:blipFill rotWithShape="1">
          <a:blip r:embed="rId5"/>
          <a:srcRect l="17313" r="14117"/>
          <a:stretch/>
        </p:blipFill>
        <p:spPr>
          <a:xfrm flipH="1">
            <a:off x="-1" y="4447333"/>
            <a:ext cx="1657864" cy="2410668"/>
          </a:xfrm>
          <a:prstGeom prst="rect">
            <a:avLst/>
          </a:prstGeom>
        </p:spPr>
      </p:pic>
      <p:sp>
        <p:nvSpPr>
          <p:cNvPr id="106" name="Google Shape;3933;p39">
            <a:extLst>
              <a:ext uri="{FF2B5EF4-FFF2-40B4-BE49-F238E27FC236}">
                <a16:creationId xmlns:a16="http://schemas.microsoft.com/office/drawing/2014/main" id="{F249B1FF-8FED-42BE-B00C-71B7CFEE8F96}"/>
              </a:ext>
            </a:extLst>
          </p:cNvPr>
          <p:cNvSpPr txBox="1">
            <a:spLocks/>
          </p:cNvSpPr>
          <p:nvPr/>
        </p:nvSpPr>
        <p:spPr>
          <a:xfrm>
            <a:off x="1028676" y="-373691"/>
            <a:ext cx="10272000" cy="1019885"/>
          </a:xfrm>
          <a:prstGeom prst="rect">
            <a:avLst/>
          </a:prstGeom>
          <a:noFill/>
          <a:ln>
            <a:noFill/>
          </a:ln>
        </p:spPr>
        <p:txBody>
          <a:bodyPr spcFirstLastPara="1" wrap="square" lIns="121900" tIns="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600"/>
              <a:buFont typeface="Chango"/>
              <a:buNone/>
              <a:defRPr sz="3467" b="0" i="0" u="none" strike="noStrike" cap="none">
                <a:solidFill>
                  <a:schemeClr val="dk1"/>
                </a:solidFill>
                <a:latin typeface="Chango"/>
                <a:ea typeface="Chango"/>
                <a:cs typeface="Chango"/>
                <a:sym typeface="Chango"/>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13800" b="1" kern="0">
                <a:ln w="22225">
                  <a:solidFill>
                    <a:schemeClr val="tx1"/>
                  </a:solidFill>
                  <a:prstDash val="solid"/>
                </a:ln>
                <a:solidFill>
                  <a:srgbClr val="00B050"/>
                </a:solidFill>
                <a:effectLst>
                  <a:outerShdw blurRad="50800" dist="38100" algn="l" rotWithShape="0">
                    <a:prstClr val="black">
                      <a:alpha val="40000"/>
                    </a:prstClr>
                  </a:outerShdw>
                </a:effectLst>
                <a:latin typeface="iCiel Sanelma" pitchFamily="50" charset="0"/>
              </a:rPr>
              <a:t>Mục tiêu</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par>
                                <p:cTn id="8" presetID="10" presetClass="entr" presetSubtype="0" fill="hold" grpId="0" nodeType="withEffect">
                                  <p:stCondLst>
                                    <p:cond delay="0"/>
                                  </p:stCondLst>
                                  <p:iterate type="lt">
                                    <p:tmPct val="10000"/>
                                  </p:iterate>
                                  <p:childTnLst>
                                    <p:set>
                                      <p:cBhvr>
                                        <p:cTn id="9" dur="1" fill="hold">
                                          <p:stCondLst>
                                            <p:cond delay="0"/>
                                          </p:stCondLst>
                                        </p:cTn>
                                        <p:tgtEl>
                                          <p:spTgt spid="106"/>
                                        </p:tgtEl>
                                        <p:attrNameLst>
                                          <p:attrName>style.visibility</p:attrName>
                                        </p:attrNameLst>
                                      </p:cBhvr>
                                      <p:to>
                                        <p:strVal val="visible"/>
                                      </p:to>
                                    </p:set>
                                    <p:animEffect transition="in" filter="fade">
                                      <p:cBhvr>
                                        <p:cTn id="10" dur="1250"/>
                                        <p:tgtEl>
                                          <p:spTgt spid="106"/>
                                        </p:tgtEl>
                                      </p:cBhvr>
                                    </p:animEffect>
                                  </p:childTnLst>
                                </p:cTn>
                              </p:par>
                            </p:childTnLst>
                          </p:cTn>
                        </p:par>
                        <p:par>
                          <p:cTn id="11" fill="hold">
                            <p:stCondLst>
                              <p:cond delay="2000"/>
                            </p:stCondLst>
                            <p:childTnLst>
                              <p:par>
                                <p:cTn id="12" presetID="32" presetClass="emph" presetSubtype="0" fill="hold" grpId="1" nodeType="afterEffect">
                                  <p:stCondLst>
                                    <p:cond delay="0"/>
                                  </p:stCondLst>
                                  <p:iterate type="lt">
                                    <p:tmPct val="0"/>
                                  </p:iterate>
                                  <p:childTnLst>
                                    <p:animRot by="120000">
                                      <p:cBhvr>
                                        <p:cTn id="13" dur="100" fill="hold">
                                          <p:stCondLst>
                                            <p:cond delay="0"/>
                                          </p:stCondLst>
                                        </p:cTn>
                                        <p:tgtEl>
                                          <p:spTgt spid="2"/>
                                        </p:tgtEl>
                                        <p:attrNameLst>
                                          <p:attrName>r</p:attrName>
                                        </p:attrNameLst>
                                      </p:cBhvr>
                                    </p:animRot>
                                    <p:animRot by="-240000">
                                      <p:cBhvr>
                                        <p:cTn id="14" dur="200" fill="hold">
                                          <p:stCondLst>
                                            <p:cond delay="200"/>
                                          </p:stCondLst>
                                        </p:cTn>
                                        <p:tgtEl>
                                          <p:spTgt spid="2"/>
                                        </p:tgtEl>
                                        <p:attrNameLst>
                                          <p:attrName>r</p:attrName>
                                        </p:attrNameLst>
                                      </p:cBhvr>
                                    </p:animRot>
                                    <p:animRot by="240000">
                                      <p:cBhvr>
                                        <p:cTn id="15" dur="200" fill="hold">
                                          <p:stCondLst>
                                            <p:cond delay="400"/>
                                          </p:stCondLst>
                                        </p:cTn>
                                        <p:tgtEl>
                                          <p:spTgt spid="2"/>
                                        </p:tgtEl>
                                        <p:attrNameLst>
                                          <p:attrName>r</p:attrName>
                                        </p:attrNameLst>
                                      </p:cBhvr>
                                    </p:animRot>
                                    <p:animRot by="-240000">
                                      <p:cBhvr>
                                        <p:cTn id="16" dur="200" fill="hold">
                                          <p:stCondLst>
                                            <p:cond delay="600"/>
                                          </p:stCondLst>
                                        </p:cTn>
                                        <p:tgtEl>
                                          <p:spTgt spid="2"/>
                                        </p:tgtEl>
                                        <p:attrNameLst>
                                          <p:attrName>r</p:attrName>
                                        </p:attrNameLst>
                                      </p:cBhvr>
                                    </p:animRot>
                                    <p:animRot by="120000">
                                      <p:cBhvr>
                                        <p:cTn id="17" dur="200" fill="hold">
                                          <p:stCondLst>
                                            <p:cond delay="800"/>
                                          </p:stCondLst>
                                        </p:cTn>
                                        <p:tgtEl>
                                          <p:spTgt spid="2"/>
                                        </p:tgtEl>
                                        <p:attrNameLst>
                                          <p:attrName>r</p:attrName>
                                        </p:attrNameLst>
                                      </p:cBhvr>
                                    </p:animRot>
                                  </p:childTnLst>
                                </p:cTn>
                              </p:par>
                              <p:par>
                                <p:cTn id="18" presetID="32" presetClass="emph" presetSubtype="0" fill="hold" grpId="1" nodeType="withEffect">
                                  <p:stCondLst>
                                    <p:cond delay="0"/>
                                  </p:stCondLst>
                                  <p:iterate type="lt">
                                    <p:tmPct val="0"/>
                                  </p:iterate>
                                  <p:childTnLst>
                                    <p:animRot by="120000">
                                      <p:cBhvr>
                                        <p:cTn id="19" dur="100" fill="hold">
                                          <p:stCondLst>
                                            <p:cond delay="0"/>
                                          </p:stCondLst>
                                        </p:cTn>
                                        <p:tgtEl>
                                          <p:spTgt spid="106"/>
                                        </p:tgtEl>
                                        <p:attrNameLst>
                                          <p:attrName>r</p:attrName>
                                        </p:attrNameLst>
                                      </p:cBhvr>
                                    </p:animRot>
                                    <p:animRot by="-240000">
                                      <p:cBhvr>
                                        <p:cTn id="20" dur="200" fill="hold">
                                          <p:stCondLst>
                                            <p:cond delay="200"/>
                                          </p:stCondLst>
                                        </p:cTn>
                                        <p:tgtEl>
                                          <p:spTgt spid="106"/>
                                        </p:tgtEl>
                                        <p:attrNameLst>
                                          <p:attrName>r</p:attrName>
                                        </p:attrNameLst>
                                      </p:cBhvr>
                                    </p:animRot>
                                    <p:animRot by="240000">
                                      <p:cBhvr>
                                        <p:cTn id="21" dur="200" fill="hold">
                                          <p:stCondLst>
                                            <p:cond delay="400"/>
                                          </p:stCondLst>
                                        </p:cTn>
                                        <p:tgtEl>
                                          <p:spTgt spid="106"/>
                                        </p:tgtEl>
                                        <p:attrNameLst>
                                          <p:attrName>r</p:attrName>
                                        </p:attrNameLst>
                                      </p:cBhvr>
                                    </p:animRot>
                                    <p:animRot by="-240000">
                                      <p:cBhvr>
                                        <p:cTn id="22" dur="200" fill="hold">
                                          <p:stCondLst>
                                            <p:cond delay="600"/>
                                          </p:stCondLst>
                                        </p:cTn>
                                        <p:tgtEl>
                                          <p:spTgt spid="106"/>
                                        </p:tgtEl>
                                        <p:attrNameLst>
                                          <p:attrName>r</p:attrName>
                                        </p:attrNameLst>
                                      </p:cBhvr>
                                    </p:animRot>
                                    <p:animRot by="120000">
                                      <p:cBhvr>
                                        <p:cTn id="23" dur="200" fill="hold">
                                          <p:stCondLst>
                                            <p:cond delay="800"/>
                                          </p:stCondLst>
                                        </p:cTn>
                                        <p:tgtEl>
                                          <p:spTgt spid="106"/>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088"/>
                                        </p:tgtEl>
                                        <p:attrNameLst>
                                          <p:attrName>style.visibility</p:attrName>
                                        </p:attrNameLst>
                                      </p:cBhvr>
                                      <p:to>
                                        <p:strVal val="visible"/>
                                      </p:to>
                                    </p:set>
                                    <p:animEffect transition="in" filter="fade">
                                      <p:cBhvr>
                                        <p:cTn id="28" dur="1000"/>
                                        <p:tgtEl>
                                          <p:spTgt spid="4088"/>
                                        </p:tgtEl>
                                      </p:cBhvr>
                                    </p:animEffect>
                                    <p:anim calcmode="lin" valueType="num">
                                      <p:cBhvr>
                                        <p:cTn id="29" dur="1000" fill="hold"/>
                                        <p:tgtEl>
                                          <p:spTgt spid="4088"/>
                                        </p:tgtEl>
                                        <p:attrNameLst>
                                          <p:attrName>ppt_x</p:attrName>
                                        </p:attrNameLst>
                                      </p:cBhvr>
                                      <p:tavLst>
                                        <p:tav tm="0">
                                          <p:val>
                                            <p:strVal val="#ppt_x"/>
                                          </p:val>
                                        </p:tav>
                                        <p:tav tm="100000">
                                          <p:val>
                                            <p:strVal val="#ppt_x"/>
                                          </p:val>
                                        </p:tav>
                                      </p:tavLst>
                                    </p:anim>
                                    <p:anim calcmode="lin" valueType="num">
                                      <p:cBhvr>
                                        <p:cTn id="30" dur="1000" fill="hold"/>
                                        <p:tgtEl>
                                          <p:spTgt spid="408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089"/>
                                        </p:tgtEl>
                                        <p:attrNameLst>
                                          <p:attrName>style.visibility</p:attrName>
                                        </p:attrNameLst>
                                      </p:cBhvr>
                                      <p:to>
                                        <p:strVal val="visible"/>
                                      </p:to>
                                    </p:set>
                                    <p:animEffect transition="in" filter="fade">
                                      <p:cBhvr>
                                        <p:cTn id="35" dur="1000"/>
                                        <p:tgtEl>
                                          <p:spTgt spid="4089"/>
                                        </p:tgtEl>
                                      </p:cBhvr>
                                    </p:animEffect>
                                    <p:anim calcmode="lin" valueType="num">
                                      <p:cBhvr>
                                        <p:cTn id="36" dur="1000" fill="hold"/>
                                        <p:tgtEl>
                                          <p:spTgt spid="4089"/>
                                        </p:tgtEl>
                                        <p:attrNameLst>
                                          <p:attrName>ppt_x</p:attrName>
                                        </p:attrNameLst>
                                      </p:cBhvr>
                                      <p:tavLst>
                                        <p:tav tm="0">
                                          <p:val>
                                            <p:strVal val="#ppt_x"/>
                                          </p:val>
                                        </p:tav>
                                        <p:tav tm="100000">
                                          <p:val>
                                            <p:strVal val="#ppt_x"/>
                                          </p:val>
                                        </p:tav>
                                      </p:tavLst>
                                    </p:anim>
                                    <p:anim calcmode="lin" valueType="num">
                                      <p:cBhvr>
                                        <p:cTn id="37" dur="1000" fill="hold"/>
                                        <p:tgtEl>
                                          <p:spTgt spid="408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090"/>
                                        </p:tgtEl>
                                        <p:attrNameLst>
                                          <p:attrName>style.visibility</p:attrName>
                                        </p:attrNameLst>
                                      </p:cBhvr>
                                      <p:to>
                                        <p:strVal val="visible"/>
                                      </p:to>
                                    </p:set>
                                    <p:animEffect transition="in" filter="fade">
                                      <p:cBhvr>
                                        <p:cTn id="42" dur="1000"/>
                                        <p:tgtEl>
                                          <p:spTgt spid="4090"/>
                                        </p:tgtEl>
                                      </p:cBhvr>
                                    </p:animEffect>
                                    <p:anim calcmode="lin" valueType="num">
                                      <p:cBhvr>
                                        <p:cTn id="43" dur="1000" fill="hold"/>
                                        <p:tgtEl>
                                          <p:spTgt spid="4090"/>
                                        </p:tgtEl>
                                        <p:attrNameLst>
                                          <p:attrName>ppt_x</p:attrName>
                                        </p:attrNameLst>
                                      </p:cBhvr>
                                      <p:tavLst>
                                        <p:tav tm="0">
                                          <p:val>
                                            <p:strVal val="#ppt_x"/>
                                          </p:val>
                                        </p:tav>
                                        <p:tav tm="100000">
                                          <p:val>
                                            <p:strVal val="#ppt_x"/>
                                          </p:val>
                                        </p:tav>
                                      </p:tavLst>
                                    </p:anim>
                                    <p:anim calcmode="lin" valueType="num">
                                      <p:cBhvr>
                                        <p:cTn id="44" dur="1000" fill="hold"/>
                                        <p:tgtEl>
                                          <p:spTgt spid="40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6" grpId="0"/>
      <p:bldP spid="10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DBA17694-9047-8220-7715-F5AB4C400626}"/>
              </a:ext>
            </a:extLst>
          </p:cNvPr>
          <p:cNvSpPr/>
          <p:nvPr/>
        </p:nvSpPr>
        <p:spPr>
          <a:xfrm>
            <a:off x="1" y="1662268"/>
            <a:ext cx="12192000" cy="4506796"/>
          </a:xfrm>
          <a:prstGeom prst="rect">
            <a:avLst/>
          </a:prstGeom>
          <a:solidFill>
            <a:srgbClr val="C3E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oogle Shape;5554;p53">
            <a:extLst>
              <a:ext uri="{FF2B5EF4-FFF2-40B4-BE49-F238E27FC236}">
                <a16:creationId xmlns:a16="http://schemas.microsoft.com/office/drawing/2014/main" id="{0DAF8597-BB29-1252-41CA-AC76185DB4A6}"/>
              </a:ext>
            </a:extLst>
          </p:cNvPr>
          <p:cNvGrpSpPr/>
          <p:nvPr/>
        </p:nvGrpSpPr>
        <p:grpSpPr>
          <a:xfrm rot="8100000" flipH="1">
            <a:off x="-1736773" y="-1044475"/>
            <a:ext cx="3980010" cy="2757335"/>
            <a:chOff x="7347666" y="149130"/>
            <a:chExt cx="1575751" cy="1091674"/>
          </a:xfrm>
        </p:grpSpPr>
        <p:sp>
          <p:nvSpPr>
            <p:cNvPr id="8" name="Google Shape;5555;p53">
              <a:extLst>
                <a:ext uri="{FF2B5EF4-FFF2-40B4-BE49-F238E27FC236}">
                  <a16:creationId xmlns:a16="http://schemas.microsoft.com/office/drawing/2014/main" id="{E3F97872-0814-B39E-D490-0224E166B1F9}"/>
                </a:ext>
              </a:extLst>
            </p:cNvPr>
            <p:cNvSpPr/>
            <p:nvPr/>
          </p:nvSpPr>
          <p:spPr>
            <a:xfrm>
              <a:off x="7717445" y="556150"/>
              <a:ext cx="851344" cy="544344"/>
            </a:xfrm>
            <a:custGeom>
              <a:avLst/>
              <a:gdLst/>
              <a:ahLst/>
              <a:cxnLst/>
              <a:rect l="l" t="t" r="r" b="b"/>
              <a:pathLst>
                <a:path w="27659" h="17685" extrusionOk="0">
                  <a:moveTo>
                    <a:pt x="13672" y="1"/>
                  </a:moveTo>
                  <a:cubicBezTo>
                    <a:pt x="6599" y="1"/>
                    <a:pt x="607" y="6045"/>
                    <a:pt x="81" y="13932"/>
                  </a:cubicBezTo>
                  <a:cubicBezTo>
                    <a:pt x="0" y="15141"/>
                    <a:pt x="53" y="16328"/>
                    <a:pt x="227" y="17472"/>
                  </a:cubicBezTo>
                  <a:cubicBezTo>
                    <a:pt x="1001" y="17336"/>
                    <a:pt x="1794" y="17204"/>
                    <a:pt x="2599" y="17078"/>
                  </a:cubicBezTo>
                  <a:cubicBezTo>
                    <a:pt x="3236" y="16978"/>
                    <a:pt x="3881" y="16883"/>
                    <a:pt x="4532" y="16794"/>
                  </a:cubicBezTo>
                  <a:cubicBezTo>
                    <a:pt x="4398" y="15973"/>
                    <a:pt x="4353" y="15121"/>
                    <a:pt x="4412" y="14250"/>
                  </a:cubicBezTo>
                  <a:cubicBezTo>
                    <a:pt x="4609" y="11283"/>
                    <a:pt x="5944" y="8701"/>
                    <a:pt x="7914" y="6986"/>
                  </a:cubicBezTo>
                  <a:cubicBezTo>
                    <a:pt x="7915" y="6983"/>
                    <a:pt x="7918" y="6982"/>
                    <a:pt x="7919" y="6981"/>
                  </a:cubicBezTo>
                  <a:cubicBezTo>
                    <a:pt x="9507" y="5598"/>
                    <a:pt x="11506" y="4783"/>
                    <a:pt x="13652" y="4783"/>
                  </a:cubicBezTo>
                  <a:cubicBezTo>
                    <a:pt x="13857" y="4783"/>
                    <a:pt x="14064" y="4790"/>
                    <a:pt x="14271" y="4805"/>
                  </a:cubicBezTo>
                  <a:cubicBezTo>
                    <a:pt x="19342" y="5179"/>
                    <a:pt x="23152" y="10013"/>
                    <a:pt x="22781" y="15602"/>
                  </a:cubicBezTo>
                  <a:cubicBezTo>
                    <a:pt x="22754" y="16001"/>
                    <a:pt x="22707" y="16393"/>
                    <a:pt x="22640" y="16777"/>
                  </a:cubicBezTo>
                  <a:cubicBezTo>
                    <a:pt x="22728" y="16791"/>
                    <a:pt x="22818" y="16808"/>
                    <a:pt x="22907" y="16825"/>
                  </a:cubicBezTo>
                  <a:cubicBezTo>
                    <a:pt x="23460" y="16925"/>
                    <a:pt x="24010" y="17033"/>
                    <a:pt x="24554" y="17148"/>
                  </a:cubicBezTo>
                  <a:cubicBezTo>
                    <a:pt x="25349" y="17317"/>
                    <a:pt x="26131" y="17495"/>
                    <a:pt x="26899" y="17685"/>
                  </a:cubicBezTo>
                  <a:cubicBezTo>
                    <a:pt x="27000" y="17108"/>
                    <a:pt x="27071" y="16520"/>
                    <a:pt x="27111" y="15922"/>
                  </a:cubicBezTo>
                  <a:cubicBezTo>
                    <a:pt x="27659" y="7697"/>
                    <a:pt x="22052" y="585"/>
                    <a:pt x="14589" y="34"/>
                  </a:cubicBezTo>
                  <a:cubicBezTo>
                    <a:pt x="14281" y="12"/>
                    <a:pt x="13976" y="1"/>
                    <a:pt x="1367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9" name="Google Shape;5556;p53">
              <a:extLst>
                <a:ext uri="{FF2B5EF4-FFF2-40B4-BE49-F238E27FC236}">
                  <a16:creationId xmlns:a16="http://schemas.microsoft.com/office/drawing/2014/main" id="{6E519502-A8CF-7500-7C4B-069A5CDDC87D}"/>
                </a:ext>
              </a:extLst>
            </p:cNvPr>
            <p:cNvSpPr/>
            <p:nvPr/>
          </p:nvSpPr>
          <p:spPr>
            <a:xfrm>
              <a:off x="7347666" y="149130"/>
              <a:ext cx="1575751" cy="1091674"/>
            </a:xfrm>
            <a:custGeom>
              <a:avLst/>
              <a:gdLst/>
              <a:ahLst/>
              <a:cxnLst/>
              <a:rect l="l" t="t" r="r" b="b"/>
              <a:pathLst>
                <a:path w="51194" h="35467" extrusionOk="0">
                  <a:moveTo>
                    <a:pt x="25750" y="1"/>
                  </a:moveTo>
                  <a:cubicBezTo>
                    <a:pt x="24698" y="1"/>
                    <a:pt x="23649" y="71"/>
                    <a:pt x="22613" y="212"/>
                  </a:cubicBezTo>
                  <a:cubicBezTo>
                    <a:pt x="21047" y="423"/>
                    <a:pt x="19492" y="798"/>
                    <a:pt x="17989" y="1325"/>
                  </a:cubicBezTo>
                  <a:cubicBezTo>
                    <a:pt x="16515" y="1841"/>
                    <a:pt x="15073" y="2511"/>
                    <a:pt x="13704" y="3313"/>
                  </a:cubicBezTo>
                  <a:cubicBezTo>
                    <a:pt x="12351" y="4107"/>
                    <a:pt x="11053" y="5041"/>
                    <a:pt x="9848" y="6088"/>
                  </a:cubicBezTo>
                  <a:cubicBezTo>
                    <a:pt x="8484" y="7274"/>
                    <a:pt x="7224" y="8615"/>
                    <a:pt x="6106" y="10076"/>
                  </a:cubicBezTo>
                  <a:cubicBezTo>
                    <a:pt x="4979" y="11547"/>
                    <a:pt x="3986" y="13147"/>
                    <a:pt x="3157" y="14832"/>
                  </a:cubicBezTo>
                  <a:cubicBezTo>
                    <a:pt x="2313" y="16547"/>
                    <a:pt x="1631" y="18363"/>
                    <a:pt x="1131" y="20232"/>
                  </a:cubicBezTo>
                  <a:cubicBezTo>
                    <a:pt x="616" y="22149"/>
                    <a:pt x="288" y="24138"/>
                    <a:pt x="153" y="26147"/>
                  </a:cubicBezTo>
                  <a:cubicBezTo>
                    <a:pt x="0" y="28465"/>
                    <a:pt x="106" y="30788"/>
                    <a:pt x="467" y="33050"/>
                  </a:cubicBezTo>
                  <a:lnTo>
                    <a:pt x="636" y="34098"/>
                  </a:lnTo>
                  <a:lnTo>
                    <a:pt x="1663" y="33834"/>
                  </a:lnTo>
                  <a:cubicBezTo>
                    <a:pt x="2560" y="33603"/>
                    <a:pt x="3573" y="33356"/>
                    <a:pt x="4591" y="33119"/>
                  </a:cubicBezTo>
                  <a:lnTo>
                    <a:pt x="4593" y="33118"/>
                  </a:lnTo>
                  <a:cubicBezTo>
                    <a:pt x="4967" y="33029"/>
                    <a:pt x="5366" y="32938"/>
                    <a:pt x="5812" y="32838"/>
                  </a:cubicBezTo>
                  <a:lnTo>
                    <a:pt x="5814" y="32838"/>
                  </a:lnTo>
                  <a:cubicBezTo>
                    <a:pt x="6466" y="32691"/>
                    <a:pt x="7179" y="32535"/>
                    <a:pt x="7934" y="32376"/>
                  </a:cubicBezTo>
                  <a:cubicBezTo>
                    <a:pt x="8730" y="32210"/>
                    <a:pt x="9473" y="32061"/>
                    <a:pt x="10205" y="31920"/>
                  </a:cubicBezTo>
                  <a:cubicBezTo>
                    <a:pt x="10930" y="31780"/>
                    <a:pt x="11672" y="31643"/>
                    <a:pt x="12408" y="31514"/>
                  </a:cubicBezTo>
                  <a:cubicBezTo>
                    <a:pt x="13203" y="31374"/>
                    <a:pt x="13996" y="31242"/>
                    <a:pt x="14763" y="31122"/>
                  </a:cubicBezTo>
                  <a:cubicBezTo>
                    <a:pt x="15399" y="31023"/>
                    <a:pt x="16043" y="30928"/>
                    <a:pt x="16678" y="30841"/>
                  </a:cubicBezTo>
                  <a:lnTo>
                    <a:pt x="17660" y="30706"/>
                  </a:lnTo>
                  <a:lnTo>
                    <a:pt x="17501" y="29726"/>
                  </a:lnTo>
                  <a:cubicBezTo>
                    <a:pt x="17376" y="28963"/>
                    <a:pt x="17339" y="28181"/>
                    <a:pt x="17391" y="27403"/>
                  </a:cubicBezTo>
                  <a:cubicBezTo>
                    <a:pt x="17563" y="24815"/>
                    <a:pt x="18720" y="22409"/>
                    <a:pt x="20563" y="20804"/>
                  </a:cubicBezTo>
                  <a:lnTo>
                    <a:pt x="20602" y="20769"/>
                  </a:lnTo>
                  <a:cubicBezTo>
                    <a:pt x="22061" y="19514"/>
                    <a:pt x="23842" y="18839"/>
                    <a:pt x="25670" y="18839"/>
                  </a:cubicBezTo>
                  <a:cubicBezTo>
                    <a:pt x="25851" y="18839"/>
                    <a:pt x="26032" y="18846"/>
                    <a:pt x="26214" y="18859"/>
                  </a:cubicBezTo>
                  <a:cubicBezTo>
                    <a:pt x="30750" y="19193"/>
                    <a:pt x="34165" y="23575"/>
                    <a:pt x="33830" y="28626"/>
                  </a:cubicBezTo>
                  <a:cubicBezTo>
                    <a:pt x="33806" y="28990"/>
                    <a:pt x="33762" y="29351"/>
                    <a:pt x="33701" y="29699"/>
                  </a:cubicBezTo>
                  <a:lnTo>
                    <a:pt x="33533" y="30661"/>
                  </a:lnTo>
                  <a:lnTo>
                    <a:pt x="34496" y="30820"/>
                  </a:lnTo>
                  <a:cubicBezTo>
                    <a:pt x="34569" y="30831"/>
                    <a:pt x="34648" y="30846"/>
                    <a:pt x="34737" y="30863"/>
                  </a:cubicBezTo>
                  <a:lnTo>
                    <a:pt x="34749" y="30865"/>
                  </a:lnTo>
                  <a:cubicBezTo>
                    <a:pt x="35263" y="30959"/>
                    <a:pt x="35808" y="31066"/>
                    <a:pt x="36368" y="31184"/>
                  </a:cubicBezTo>
                  <a:cubicBezTo>
                    <a:pt x="37154" y="31350"/>
                    <a:pt x="37932" y="31527"/>
                    <a:pt x="38681" y="31713"/>
                  </a:cubicBezTo>
                  <a:cubicBezTo>
                    <a:pt x="39409" y="31894"/>
                    <a:pt x="40134" y="32084"/>
                    <a:pt x="40837" y="32279"/>
                  </a:cubicBezTo>
                  <a:cubicBezTo>
                    <a:pt x="41555" y="32479"/>
                    <a:pt x="42301" y="32698"/>
                    <a:pt x="43055" y="32931"/>
                  </a:cubicBezTo>
                  <a:cubicBezTo>
                    <a:pt x="43753" y="33145"/>
                    <a:pt x="44447" y="33370"/>
                    <a:pt x="45119" y="33596"/>
                  </a:cubicBezTo>
                  <a:lnTo>
                    <a:pt x="45121" y="33597"/>
                  </a:lnTo>
                  <a:cubicBezTo>
                    <a:pt x="45825" y="33833"/>
                    <a:pt x="46542" y="34083"/>
                    <a:pt x="47312" y="34363"/>
                  </a:cubicBezTo>
                  <a:cubicBezTo>
                    <a:pt x="47921" y="34585"/>
                    <a:pt x="48538" y="34819"/>
                    <a:pt x="49142" y="35055"/>
                  </a:cubicBezTo>
                  <a:lnTo>
                    <a:pt x="50199" y="35467"/>
                  </a:lnTo>
                  <a:lnTo>
                    <a:pt x="50440" y="34358"/>
                  </a:lnTo>
                  <a:cubicBezTo>
                    <a:pt x="50755" y="32903"/>
                    <a:pt x="50967" y="31396"/>
                    <a:pt x="51068" y="29883"/>
                  </a:cubicBezTo>
                  <a:cubicBezTo>
                    <a:pt x="51193" y="27992"/>
                    <a:pt x="51146" y="26091"/>
                    <a:pt x="50927" y="24231"/>
                  </a:cubicBezTo>
                  <a:cubicBezTo>
                    <a:pt x="50714" y="22416"/>
                    <a:pt x="50335" y="20618"/>
                    <a:pt x="49801" y="18887"/>
                  </a:cubicBezTo>
                  <a:cubicBezTo>
                    <a:pt x="49276" y="17187"/>
                    <a:pt x="48597" y="15534"/>
                    <a:pt x="47782" y="13974"/>
                  </a:cubicBezTo>
                  <a:cubicBezTo>
                    <a:pt x="46973" y="12427"/>
                    <a:pt x="46023" y="10959"/>
                    <a:pt x="44959" y="9609"/>
                  </a:cubicBezTo>
                  <a:cubicBezTo>
                    <a:pt x="43894" y="8258"/>
                    <a:pt x="42705" y="7014"/>
                    <a:pt x="41426" y="5913"/>
                  </a:cubicBezTo>
                  <a:cubicBezTo>
                    <a:pt x="40132" y="4799"/>
                    <a:pt x="38734" y="3821"/>
                    <a:pt x="37270" y="3007"/>
                  </a:cubicBezTo>
                  <a:cubicBezTo>
                    <a:pt x="35778" y="2175"/>
                    <a:pt x="34204" y="1506"/>
                    <a:pt x="32589" y="1015"/>
                  </a:cubicBezTo>
                  <a:cubicBezTo>
                    <a:pt x="30932" y="512"/>
                    <a:pt x="29213" y="192"/>
                    <a:pt x="27480" y="65"/>
                  </a:cubicBezTo>
                  <a:cubicBezTo>
                    <a:pt x="26904" y="22"/>
                    <a:pt x="26326" y="1"/>
                    <a:pt x="25750" y="1"/>
                  </a:cubicBezTo>
                  <a:close/>
                </a:path>
              </a:pathLst>
            </a:custGeom>
            <a:solidFill>
              <a:schemeClr val="lt1"/>
            </a:solidFill>
            <a:ln>
              <a:noFill/>
            </a:ln>
            <a:effectLst>
              <a:outerShdw dist="19050" dir="3000000" algn="bl" rotWithShape="0">
                <a:srgbClr val="000000">
                  <a:alpha val="2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0" name="Google Shape;5557;p53">
              <a:extLst>
                <a:ext uri="{FF2B5EF4-FFF2-40B4-BE49-F238E27FC236}">
                  <a16:creationId xmlns:a16="http://schemas.microsoft.com/office/drawing/2014/main" id="{E5911D58-7B33-FDC8-996B-DE018DC9F333}"/>
                </a:ext>
              </a:extLst>
            </p:cNvPr>
            <p:cNvSpPr/>
            <p:nvPr/>
          </p:nvSpPr>
          <p:spPr>
            <a:xfrm>
              <a:off x="7377399" y="183049"/>
              <a:ext cx="1542971" cy="1021496"/>
            </a:xfrm>
            <a:custGeom>
              <a:avLst/>
              <a:gdLst/>
              <a:ahLst/>
              <a:cxnLst/>
              <a:rect l="l" t="t" r="r" b="b"/>
              <a:pathLst>
                <a:path w="50129" h="33187" extrusionOk="0">
                  <a:moveTo>
                    <a:pt x="24780" y="1"/>
                  </a:moveTo>
                  <a:cubicBezTo>
                    <a:pt x="11965" y="1"/>
                    <a:pt x="1104" y="10954"/>
                    <a:pt x="153" y="25245"/>
                  </a:cubicBezTo>
                  <a:cubicBezTo>
                    <a:pt x="1" y="27532"/>
                    <a:pt x="111" y="29773"/>
                    <a:pt x="456" y="31930"/>
                  </a:cubicBezTo>
                  <a:cubicBezTo>
                    <a:pt x="1232" y="31731"/>
                    <a:pt x="2232" y="31483"/>
                    <a:pt x="3405" y="31210"/>
                  </a:cubicBezTo>
                  <a:cubicBezTo>
                    <a:pt x="3795" y="31117"/>
                    <a:pt x="4206" y="31024"/>
                    <a:pt x="4634" y="30928"/>
                  </a:cubicBezTo>
                  <a:cubicBezTo>
                    <a:pt x="5306" y="30776"/>
                    <a:pt x="6020" y="30621"/>
                    <a:pt x="6769" y="30463"/>
                  </a:cubicBezTo>
                  <a:cubicBezTo>
                    <a:pt x="7501" y="30310"/>
                    <a:pt x="8264" y="30156"/>
                    <a:pt x="9056" y="30004"/>
                  </a:cubicBezTo>
                  <a:cubicBezTo>
                    <a:pt x="9774" y="29864"/>
                    <a:pt x="10516" y="29728"/>
                    <a:pt x="11274" y="29594"/>
                  </a:cubicBezTo>
                  <a:cubicBezTo>
                    <a:pt x="12049" y="29458"/>
                    <a:pt x="12842" y="29326"/>
                    <a:pt x="13647" y="29200"/>
                  </a:cubicBezTo>
                  <a:cubicBezTo>
                    <a:pt x="14284" y="29100"/>
                    <a:pt x="14929" y="29005"/>
                    <a:pt x="15580" y="28916"/>
                  </a:cubicBezTo>
                  <a:cubicBezTo>
                    <a:pt x="15446" y="28096"/>
                    <a:pt x="15401" y="27243"/>
                    <a:pt x="15460" y="26372"/>
                  </a:cubicBezTo>
                  <a:cubicBezTo>
                    <a:pt x="15657" y="23405"/>
                    <a:pt x="16992" y="20823"/>
                    <a:pt x="18960" y="19108"/>
                  </a:cubicBezTo>
                  <a:cubicBezTo>
                    <a:pt x="18963" y="19105"/>
                    <a:pt x="18966" y="19104"/>
                    <a:pt x="18967" y="19103"/>
                  </a:cubicBezTo>
                  <a:cubicBezTo>
                    <a:pt x="20555" y="17720"/>
                    <a:pt x="22554" y="16905"/>
                    <a:pt x="24699" y="16905"/>
                  </a:cubicBezTo>
                  <a:cubicBezTo>
                    <a:pt x="24904" y="16905"/>
                    <a:pt x="25111" y="16912"/>
                    <a:pt x="25318" y="16927"/>
                  </a:cubicBezTo>
                  <a:cubicBezTo>
                    <a:pt x="30390" y="17301"/>
                    <a:pt x="34200" y="22135"/>
                    <a:pt x="33829" y="27724"/>
                  </a:cubicBezTo>
                  <a:cubicBezTo>
                    <a:pt x="33802" y="28123"/>
                    <a:pt x="33755" y="28515"/>
                    <a:pt x="33688" y="28899"/>
                  </a:cubicBezTo>
                  <a:cubicBezTo>
                    <a:pt x="33776" y="28913"/>
                    <a:pt x="33866" y="28930"/>
                    <a:pt x="33955" y="28947"/>
                  </a:cubicBezTo>
                  <a:cubicBezTo>
                    <a:pt x="34508" y="29047"/>
                    <a:pt x="35058" y="29155"/>
                    <a:pt x="35602" y="29270"/>
                  </a:cubicBezTo>
                  <a:cubicBezTo>
                    <a:pt x="36397" y="29439"/>
                    <a:pt x="37179" y="29617"/>
                    <a:pt x="37947" y="29807"/>
                  </a:cubicBezTo>
                  <a:cubicBezTo>
                    <a:pt x="38691" y="29991"/>
                    <a:pt x="39420" y="30183"/>
                    <a:pt x="40130" y="30381"/>
                  </a:cubicBezTo>
                  <a:cubicBezTo>
                    <a:pt x="40902" y="30595"/>
                    <a:pt x="41652" y="30817"/>
                    <a:pt x="42373" y="31040"/>
                  </a:cubicBezTo>
                  <a:cubicBezTo>
                    <a:pt x="43100" y="31263"/>
                    <a:pt x="43798" y="31489"/>
                    <a:pt x="44462" y="31712"/>
                  </a:cubicBezTo>
                  <a:cubicBezTo>
                    <a:pt x="45253" y="31977"/>
                    <a:pt x="45995" y="32239"/>
                    <a:pt x="46677" y="32488"/>
                  </a:cubicBezTo>
                  <a:cubicBezTo>
                    <a:pt x="47355" y="32735"/>
                    <a:pt x="47976" y="32970"/>
                    <a:pt x="48527" y="33187"/>
                  </a:cubicBezTo>
                  <a:cubicBezTo>
                    <a:pt x="48832" y="31784"/>
                    <a:pt x="49037" y="30335"/>
                    <a:pt x="49136" y="28852"/>
                  </a:cubicBezTo>
                  <a:cubicBezTo>
                    <a:pt x="50128" y="13947"/>
                    <a:pt x="39968" y="1059"/>
                    <a:pt x="26441" y="62"/>
                  </a:cubicBezTo>
                  <a:lnTo>
                    <a:pt x="26442" y="62"/>
                  </a:lnTo>
                  <a:cubicBezTo>
                    <a:pt x="25885" y="21"/>
                    <a:pt x="25331" y="1"/>
                    <a:pt x="2478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1" name="Google Shape;5558;p53">
              <a:extLst>
                <a:ext uri="{FF2B5EF4-FFF2-40B4-BE49-F238E27FC236}">
                  <a16:creationId xmlns:a16="http://schemas.microsoft.com/office/drawing/2014/main" id="{996A8998-3249-5A73-EF46-0688FF576444}"/>
                </a:ext>
              </a:extLst>
            </p:cNvPr>
            <p:cNvSpPr/>
            <p:nvPr/>
          </p:nvSpPr>
          <p:spPr>
            <a:xfrm>
              <a:off x="7467920" y="247746"/>
              <a:ext cx="1393595" cy="935312"/>
            </a:xfrm>
            <a:custGeom>
              <a:avLst/>
              <a:gdLst/>
              <a:ahLst/>
              <a:cxnLst/>
              <a:rect l="l" t="t" r="r" b="b"/>
              <a:pathLst>
                <a:path w="45276" h="30387" extrusionOk="0">
                  <a:moveTo>
                    <a:pt x="22383" y="1"/>
                  </a:moveTo>
                  <a:cubicBezTo>
                    <a:pt x="10810" y="1"/>
                    <a:pt x="1004" y="9893"/>
                    <a:pt x="144" y="22797"/>
                  </a:cubicBezTo>
                  <a:cubicBezTo>
                    <a:pt x="1" y="24960"/>
                    <a:pt x="116" y="27076"/>
                    <a:pt x="464" y="29108"/>
                  </a:cubicBezTo>
                  <a:cubicBezTo>
                    <a:pt x="854" y="29015"/>
                    <a:pt x="1265" y="28922"/>
                    <a:pt x="1693" y="28826"/>
                  </a:cubicBezTo>
                  <a:cubicBezTo>
                    <a:pt x="2365" y="28675"/>
                    <a:pt x="3079" y="28519"/>
                    <a:pt x="3828" y="28361"/>
                  </a:cubicBezTo>
                  <a:cubicBezTo>
                    <a:pt x="4560" y="28208"/>
                    <a:pt x="5323" y="28054"/>
                    <a:pt x="6115" y="27902"/>
                  </a:cubicBezTo>
                  <a:cubicBezTo>
                    <a:pt x="6833" y="27762"/>
                    <a:pt x="7575" y="27626"/>
                    <a:pt x="8333" y="27492"/>
                  </a:cubicBezTo>
                  <a:cubicBezTo>
                    <a:pt x="9108" y="27357"/>
                    <a:pt x="9901" y="27224"/>
                    <a:pt x="10706" y="27098"/>
                  </a:cubicBezTo>
                  <a:cubicBezTo>
                    <a:pt x="11343" y="26998"/>
                    <a:pt x="11988" y="26903"/>
                    <a:pt x="12639" y="26814"/>
                  </a:cubicBezTo>
                  <a:cubicBezTo>
                    <a:pt x="12505" y="25994"/>
                    <a:pt x="12460" y="25142"/>
                    <a:pt x="12519" y="24270"/>
                  </a:cubicBezTo>
                  <a:cubicBezTo>
                    <a:pt x="12716" y="21303"/>
                    <a:pt x="14051" y="18721"/>
                    <a:pt x="16019" y="17006"/>
                  </a:cubicBezTo>
                  <a:cubicBezTo>
                    <a:pt x="16022" y="17003"/>
                    <a:pt x="16025" y="17002"/>
                    <a:pt x="16026" y="17001"/>
                  </a:cubicBezTo>
                  <a:cubicBezTo>
                    <a:pt x="17661" y="15436"/>
                    <a:pt x="19791" y="14498"/>
                    <a:pt x="22087" y="14498"/>
                  </a:cubicBezTo>
                  <a:cubicBezTo>
                    <a:pt x="22294" y="14498"/>
                    <a:pt x="22503" y="14505"/>
                    <a:pt x="22713" y="14521"/>
                  </a:cubicBezTo>
                  <a:cubicBezTo>
                    <a:pt x="27784" y="14894"/>
                    <a:pt x="31594" y="19727"/>
                    <a:pt x="31222" y="25317"/>
                  </a:cubicBezTo>
                  <a:cubicBezTo>
                    <a:pt x="31188" y="25839"/>
                    <a:pt x="31116" y="26350"/>
                    <a:pt x="31014" y="26845"/>
                  </a:cubicBezTo>
                  <a:cubicBezTo>
                    <a:pt x="31567" y="26946"/>
                    <a:pt x="32117" y="27055"/>
                    <a:pt x="32661" y="27168"/>
                  </a:cubicBezTo>
                  <a:cubicBezTo>
                    <a:pt x="33456" y="27337"/>
                    <a:pt x="34238" y="27515"/>
                    <a:pt x="35006" y="27705"/>
                  </a:cubicBezTo>
                  <a:cubicBezTo>
                    <a:pt x="35750" y="27889"/>
                    <a:pt x="36479" y="28082"/>
                    <a:pt x="37189" y="28279"/>
                  </a:cubicBezTo>
                  <a:cubicBezTo>
                    <a:pt x="37961" y="28494"/>
                    <a:pt x="38711" y="28715"/>
                    <a:pt x="39432" y="28938"/>
                  </a:cubicBezTo>
                  <a:cubicBezTo>
                    <a:pt x="40159" y="29161"/>
                    <a:pt x="40857" y="29387"/>
                    <a:pt x="41521" y="29611"/>
                  </a:cubicBezTo>
                  <a:cubicBezTo>
                    <a:pt x="42312" y="29875"/>
                    <a:pt x="43054" y="30138"/>
                    <a:pt x="43736" y="30386"/>
                  </a:cubicBezTo>
                  <a:cubicBezTo>
                    <a:pt x="44062" y="28989"/>
                    <a:pt x="44280" y="27543"/>
                    <a:pt x="44379" y="26055"/>
                  </a:cubicBezTo>
                  <a:cubicBezTo>
                    <a:pt x="45276" y="12596"/>
                    <a:pt x="36100" y="957"/>
                    <a:pt x="23884" y="56"/>
                  </a:cubicBezTo>
                  <a:cubicBezTo>
                    <a:pt x="23381" y="19"/>
                    <a:pt x="22880" y="1"/>
                    <a:pt x="223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2" name="Google Shape;5559;p53">
              <a:extLst>
                <a:ext uri="{FF2B5EF4-FFF2-40B4-BE49-F238E27FC236}">
                  <a16:creationId xmlns:a16="http://schemas.microsoft.com/office/drawing/2014/main" id="{46443DD4-0530-01B6-4082-8DD4DD5CE762}"/>
                </a:ext>
              </a:extLst>
            </p:cNvPr>
            <p:cNvSpPr/>
            <p:nvPr/>
          </p:nvSpPr>
          <p:spPr>
            <a:xfrm>
              <a:off x="7509318" y="327740"/>
              <a:ext cx="1274754" cy="831429"/>
            </a:xfrm>
            <a:custGeom>
              <a:avLst/>
              <a:gdLst/>
              <a:ahLst/>
              <a:cxnLst/>
              <a:rect l="l" t="t" r="r" b="b"/>
              <a:pathLst>
                <a:path w="41415" h="27012" extrusionOk="0">
                  <a:moveTo>
                    <a:pt x="20470" y="0"/>
                  </a:moveTo>
                  <a:cubicBezTo>
                    <a:pt x="9881" y="0"/>
                    <a:pt x="909" y="9051"/>
                    <a:pt x="123" y="20858"/>
                  </a:cubicBezTo>
                  <a:cubicBezTo>
                    <a:pt x="0" y="22693"/>
                    <a:pt x="83" y="24492"/>
                    <a:pt x="348" y="26227"/>
                  </a:cubicBezTo>
                  <a:cubicBezTo>
                    <a:pt x="1020" y="26075"/>
                    <a:pt x="1734" y="25920"/>
                    <a:pt x="2483" y="25762"/>
                  </a:cubicBezTo>
                  <a:cubicBezTo>
                    <a:pt x="3215" y="25609"/>
                    <a:pt x="3978" y="25455"/>
                    <a:pt x="4770" y="25303"/>
                  </a:cubicBezTo>
                  <a:cubicBezTo>
                    <a:pt x="5488" y="25163"/>
                    <a:pt x="6230" y="25027"/>
                    <a:pt x="6988" y="24893"/>
                  </a:cubicBezTo>
                  <a:cubicBezTo>
                    <a:pt x="7763" y="24757"/>
                    <a:pt x="8556" y="24625"/>
                    <a:pt x="9361" y="24499"/>
                  </a:cubicBezTo>
                  <a:cubicBezTo>
                    <a:pt x="9998" y="24399"/>
                    <a:pt x="10643" y="24304"/>
                    <a:pt x="11294" y="24215"/>
                  </a:cubicBezTo>
                  <a:cubicBezTo>
                    <a:pt x="11160" y="23395"/>
                    <a:pt x="11115" y="22542"/>
                    <a:pt x="11174" y="21671"/>
                  </a:cubicBezTo>
                  <a:cubicBezTo>
                    <a:pt x="11371" y="18704"/>
                    <a:pt x="12706" y="16122"/>
                    <a:pt x="14674" y="14407"/>
                  </a:cubicBezTo>
                  <a:cubicBezTo>
                    <a:pt x="14677" y="14404"/>
                    <a:pt x="14680" y="14403"/>
                    <a:pt x="14681" y="14402"/>
                  </a:cubicBezTo>
                  <a:cubicBezTo>
                    <a:pt x="16269" y="13019"/>
                    <a:pt x="18268" y="12204"/>
                    <a:pt x="20413" y="12204"/>
                  </a:cubicBezTo>
                  <a:cubicBezTo>
                    <a:pt x="20618" y="12204"/>
                    <a:pt x="20825" y="12211"/>
                    <a:pt x="21032" y="12226"/>
                  </a:cubicBezTo>
                  <a:cubicBezTo>
                    <a:pt x="26104" y="12600"/>
                    <a:pt x="29914" y="17434"/>
                    <a:pt x="29543" y="23023"/>
                  </a:cubicBezTo>
                  <a:cubicBezTo>
                    <a:pt x="29516" y="23422"/>
                    <a:pt x="29469" y="23814"/>
                    <a:pt x="29402" y="24198"/>
                  </a:cubicBezTo>
                  <a:cubicBezTo>
                    <a:pt x="29490" y="24212"/>
                    <a:pt x="29580" y="24229"/>
                    <a:pt x="29669" y="24246"/>
                  </a:cubicBezTo>
                  <a:cubicBezTo>
                    <a:pt x="30222" y="24346"/>
                    <a:pt x="30772" y="24454"/>
                    <a:pt x="31316" y="24569"/>
                  </a:cubicBezTo>
                  <a:cubicBezTo>
                    <a:pt x="32111" y="24738"/>
                    <a:pt x="32893" y="24916"/>
                    <a:pt x="33661" y="25106"/>
                  </a:cubicBezTo>
                  <a:cubicBezTo>
                    <a:pt x="34405" y="25290"/>
                    <a:pt x="35134" y="25482"/>
                    <a:pt x="35844" y="25680"/>
                  </a:cubicBezTo>
                  <a:cubicBezTo>
                    <a:pt x="36616" y="25894"/>
                    <a:pt x="37366" y="26116"/>
                    <a:pt x="38087" y="26339"/>
                  </a:cubicBezTo>
                  <a:cubicBezTo>
                    <a:pt x="38814" y="26562"/>
                    <a:pt x="39512" y="26788"/>
                    <a:pt x="40176" y="27011"/>
                  </a:cubicBezTo>
                  <a:cubicBezTo>
                    <a:pt x="40380" y="25979"/>
                    <a:pt x="40521" y="24920"/>
                    <a:pt x="40594" y="23838"/>
                  </a:cubicBezTo>
                  <a:cubicBezTo>
                    <a:pt x="41414" y="11524"/>
                    <a:pt x="33019" y="874"/>
                    <a:pt x="21843" y="51"/>
                  </a:cubicBezTo>
                  <a:lnTo>
                    <a:pt x="21845" y="51"/>
                  </a:lnTo>
                  <a:cubicBezTo>
                    <a:pt x="21384" y="17"/>
                    <a:pt x="20925" y="0"/>
                    <a:pt x="20470" y="0"/>
                  </a:cubicBezTo>
                  <a:close/>
                </a:path>
              </a:pathLst>
            </a:custGeom>
            <a:solidFill>
              <a:srgbClr val="FFFF83">
                <a:alpha val="58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3" name="Google Shape;5560;p53">
              <a:extLst>
                <a:ext uri="{FF2B5EF4-FFF2-40B4-BE49-F238E27FC236}">
                  <a16:creationId xmlns:a16="http://schemas.microsoft.com/office/drawing/2014/main" id="{39431A7A-ED68-86A4-A211-9AD9A391538F}"/>
                </a:ext>
              </a:extLst>
            </p:cNvPr>
            <p:cNvSpPr/>
            <p:nvPr/>
          </p:nvSpPr>
          <p:spPr>
            <a:xfrm>
              <a:off x="7576416" y="401363"/>
              <a:ext cx="1138275" cy="737089"/>
            </a:xfrm>
            <a:custGeom>
              <a:avLst/>
              <a:gdLst/>
              <a:ahLst/>
              <a:cxnLst/>
              <a:rect l="l" t="t" r="r" b="b"/>
              <a:pathLst>
                <a:path w="36981" h="23947" extrusionOk="0">
                  <a:moveTo>
                    <a:pt x="18278" y="0"/>
                  </a:moveTo>
                  <a:cubicBezTo>
                    <a:pt x="8822" y="0"/>
                    <a:pt x="811" y="8081"/>
                    <a:pt x="109" y="18624"/>
                  </a:cubicBezTo>
                  <a:cubicBezTo>
                    <a:pt x="0" y="20247"/>
                    <a:pt x="70" y="21837"/>
                    <a:pt x="303" y="23370"/>
                  </a:cubicBezTo>
                  <a:cubicBezTo>
                    <a:pt x="1035" y="23217"/>
                    <a:pt x="1798" y="23063"/>
                    <a:pt x="2590" y="22911"/>
                  </a:cubicBezTo>
                  <a:cubicBezTo>
                    <a:pt x="3308" y="22771"/>
                    <a:pt x="4050" y="22635"/>
                    <a:pt x="4808" y="22501"/>
                  </a:cubicBezTo>
                  <a:cubicBezTo>
                    <a:pt x="5583" y="22365"/>
                    <a:pt x="6376" y="22233"/>
                    <a:pt x="7181" y="22107"/>
                  </a:cubicBezTo>
                  <a:cubicBezTo>
                    <a:pt x="7818" y="22007"/>
                    <a:pt x="8463" y="21912"/>
                    <a:pt x="9114" y="21823"/>
                  </a:cubicBezTo>
                  <a:cubicBezTo>
                    <a:pt x="8980" y="21002"/>
                    <a:pt x="8935" y="20150"/>
                    <a:pt x="8994" y="19279"/>
                  </a:cubicBezTo>
                  <a:cubicBezTo>
                    <a:pt x="9191" y="16312"/>
                    <a:pt x="10526" y="13730"/>
                    <a:pt x="12494" y="12015"/>
                  </a:cubicBezTo>
                  <a:cubicBezTo>
                    <a:pt x="12497" y="12012"/>
                    <a:pt x="12500" y="12011"/>
                    <a:pt x="12501" y="12010"/>
                  </a:cubicBezTo>
                  <a:cubicBezTo>
                    <a:pt x="14089" y="10627"/>
                    <a:pt x="16088" y="9812"/>
                    <a:pt x="18233" y="9812"/>
                  </a:cubicBezTo>
                  <a:cubicBezTo>
                    <a:pt x="18438" y="9812"/>
                    <a:pt x="18645" y="9819"/>
                    <a:pt x="18852" y="9834"/>
                  </a:cubicBezTo>
                  <a:cubicBezTo>
                    <a:pt x="23924" y="10208"/>
                    <a:pt x="27734" y="15042"/>
                    <a:pt x="27363" y="20631"/>
                  </a:cubicBezTo>
                  <a:cubicBezTo>
                    <a:pt x="27336" y="21030"/>
                    <a:pt x="27289" y="21422"/>
                    <a:pt x="27222" y="21806"/>
                  </a:cubicBezTo>
                  <a:cubicBezTo>
                    <a:pt x="27310" y="21820"/>
                    <a:pt x="27400" y="21837"/>
                    <a:pt x="27489" y="21854"/>
                  </a:cubicBezTo>
                  <a:cubicBezTo>
                    <a:pt x="28042" y="21954"/>
                    <a:pt x="28592" y="22062"/>
                    <a:pt x="29136" y="22177"/>
                  </a:cubicBezTo>
                  <a:cubicBezTo>
                    <a:pt x="29931" y="22346"/>
                    <a:pt x="30713" y="22524"/>
                    <a:pt x="31481" y="22714"/>
                  </a:cubicBezTo>
                  <a:cubicBezTo>
                    <a:pt x="32225" y="22898"/>
                    <a:pt x="32954" y="23090"/>
                    <a:pt x="33664" y="23288"/>
                  </a:cubicBezTo>
                  <a:cubicBezTo>
                    <a:pt x="34436" y="23502"/>
                    <a:pt x="35186" y="23724"/>
                    <a:pt x="35907" y="23947"/>
                  </a:cubicBezTo>
                  <a:cubicBezTo>
                    <a:pt x="36073" y="23080"/>
                    <a:pt x="36188" y="22192"/>
                    <a:pt x="36247" y="21285"/>
                  </a:cubicBezTo>
                  <a:cubicBezTo>
                    <a:pt x="36981" y="10290"/>
                    <a:pt x="29484" y="780"/>
                    <a:pt x="19505" y="45"/>
                  </a:cubicBezTo>
                  <a:lnTo>
                    <a:pt x="19505" y="46"/>
                  </a:lnTo>
                  <a:cubicBezTo>
                    <a:pt x="19093" y="15"/>
                    <a:pt x="18684" y="0"/>
                    <a:pt x="182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4" name="Google Shape;5561;p53">
              <a:extLst>
                <a:ext uri="{FF2B5EF4-FFF2-40B4-BE49-F238E27FC236}">
                  <a16:creationId xmlns:a16="http://schemas.microsoft.com/office/drawing/2014/main" id="{A446B9A5-901C-C00E-72F4-CDB128F1F69B}"/>
                </a:ext>
              </a:extLst>
            </p:cNvPr>
            <p:cNvSpPr/>
            <p:nvPr/>
          </p:nvSpPr>
          <p:spPr>
            <a:xfrm>
              <a:off x="7648100" y="480034"/>
              <a:ext cx="992440" cy="638131"/>
            </a:xfrm>
            <a:custGeom>
              <a:avLst/>
              <a:gdLst/>
              <a:ahLst/>
              <a:cxnLst/>
              <a:rect l="l" t="t" r="r" b="b"/>
              <a:pathLst>
                <a:path w="32243" h="20732" extrusionOk="0">
                  <a:moveTo>
                    <a:pt x="15935" y="0"/>
                  </a:moveTo>
                  <a:cubicBezTo>
                    <a:pt x="7691" y="0"/>
                    <a:pt x="706" y="7047"/>
                    <a:pt x="94" y="16239"/>
                  </a:cubicBezTo>
                  <a:cubicBezTo>
                    <a:pt x="0" y="17645"/>
                    <a:pt x="62" y="19024"/>
                    <a:pt x="261" y="20355"/>
                  </a:cubicBezTo>
                  <a:cubicBezTo>
                    <a:pt x="979" y="20215"/>
                    <a:pt x="1721" y="20079"/>
                    <a:pt x="2479" y="19945"/>
                  </a:cubicBezTo>
                  <a:cubicBezTo>
                    <a:pt x="3254" y="19809"/>
                    <a:pt x="4047" y="19677"/>
                    <a:pt x="4852" y="19551"/>
                  </a:cubicBezTo>
                  <a:cubicBezTo>
                    <a:pt x="5489" y="19451"/>
                    <a:pt x="6134" y="19356"/>
                    <a:pt x="6785" y="19267"/>
                  </a:cubicBezTo>
                  <a:cubicBezTo>
                    <a:pt x="6651" y="18446"/>
                    <a:pt x="6606" y="17594"/>
                    <a:pt x="6665" y="16723"/>
                  </a:cubicBezTo>
                  <a:cubicBezTo>
                    <a:pt x="6862" y="13756"/>
                    <a:pt x="8197" y="11174"/>
                    <a:pt x="10165" y="9459"/>
                  </a:cubicBezTo>
                  <a:cubicBezTo>
                    <a:pt x="10168" y="9456"/>
                    <a:pt x="10171" y="9455"/>
                    <a:pt x="10172" y="9454"/>
                  </a:cubicBezTo>
                  <a:cubicBezTo>
                    <a:pt x="11760" y="8071"/>
                    <a:pt x="13759" y="7256"/>
                    <a:pt x="15904" y="7256"/>
                  </a:cubicBezTo>
                  <a:cubicBezTo>
                    <a:pt x="16109" y="7256"/>
                    <a:pt x="16316" y="7263"/>
                    <a:pt x="16523" y="7278"/>
                  </a:cubicBezTo>
                  <a:cubicBezTo>
                    <a:pt x="21595" y="7652"/>
                    <a:pt x="25405" y="12486"/>
                    <a:pt x="25034" y="18075"/>
                  </a:cubicBezTo>
                  <a:cubicBezTo>
                    <a:pt x="25007" y="18474"/>
                    <a:pt x="24960" y="18866"/>
                    <a:pt x="24893" y="19250"/>
                  </a:cubicBezTo>
                  <a:cubicBezTo>
                    <a:pt x="24981" y="19264"/>
                    <a:pt x="25071" y="19281"/>
                    <a:pt x="25160" y="19298"/>
                  </a:cubicBezTo>
                  <a:cubicBezTo>
                    <a:pt x="25713" y="19398"/>
                    <a:pt x="26263" y="19506"/>
                    <a:pt x="26807" y="19621"/>
                  </a:cubicBezTo>
                  <a:cubicBezTo>
                    <a:pt x="27602" y="19790"/>
                    <a:pt x="28384" y="19968"/>
                    <a:pt x="29152" y="20158"/>
                  </a:cubicBezTo>
                  <a:cubicBezTo>
                    <a:pt x="29896" y="20342"/>
                    <a:pt x="30625" y="20534"/>
                    <a:pt x="31335" y="20732"/>
                  </a:cubicBezTo>
                  <a:cubicBezTo>
                    <a:pt x="31465" y="20024"/>
                    <a:pt x="31554" y="19299"/>
                    <a:pt x="31604" y="18559"/>
                  </a:cubicBezTo>
                  <a:cubicBezTo>
                    <a:pt x="32243" y="8972"/>
                    <a:pt x="25706" y="681"/>
                    <a:pt x="17006" y="39"/>
                  </a:cubicBezTo>
                  <a:lnTo>
                    <a:pt x="17006" y="40"/>
                  </a:lnTo>
                  <a:cubicBezTo>
                    <a:pt x="16647" y="14"/>
                    <a:pt x="16290" y="0"/>
                    <a:pt x="159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5" name="Google Shape;5562;p53">
              <a:extLst>
                <a:ext uri="{FF2B5EF4-FFF2-40B4-BE49-F238E27FC236}">
                  <a16:creationId xmlns:a16="http://schemas.microsoft.com/office/drawing/2014/main" id="{85656566-FC89-DB76-022C-F0179F1E844A}"/>
                </a:ext>
              </a:extLst>
            </p:cNvPr>
            <p:cNvSpPr/>
            <p:nvPr/>
          </p:nvSpPr>
          <p:spPr>
            <a:xfrm>
              <a:off x="7717445" y="556150"/>
              <a:ext cx="851344" cy="544344"/>
            </a:xfrm>
            <a:custGeom>
              <a:avLst/>
              <a:gdLst/>
              <a:ahLst/>
              <a:cxnLst/>
              <a:rect l="l" t="t" r="r" b="b"/>
              <a:pathLst>
                <a:path w="27659" h="17685" extrusionOk="0">
                  <a:moveTo>
                    <a:pt x="13672" y="1"/>
                  </a:moveTo>
                  <a:cubicBezTo>
                    <a:pt x="6599" y="1"/>
                    <a:pt x="607" y="6045"/>
                    <a:pt x="81" y="13932"/>
                  </a:cubicBezTo>
                  <a:cubicBezTo>
                    <a:pt x="0" y="15141"/>
                    <a:pt x="53" y="16328"/>
                    <a:pt x="227" y="17472"/>
                  </a:cubicBezTo>
                  <a:cubicBezTo>
                    <a:pt x="1001" y="17336"/>
                    <a:pt x="1794" y="17204"/>
                    <a:pt x="2599" y="17078"/>
                  </a:cubicBezTo>
                  <a:cubicBezTo>
                    <a:pt x="3236" y="16978"/>
                    <a:pt x="3881" y="16883"/>
                    <a:pt x="4532" y="16794"/>
                  </a:cubicBezTo>
                  <a:cubicBezTo>
                    <a:pt x="4398" y="15973"/>
                    <a:pt x="4353" y="15121"/>
                    <a:pt x="4412" y="14250"/>
                  </a:cubicBezTo>
                  <a:cubicBezTo>
                    <a:pt x="4609" y="11283"/>
                    <a:pt x="5944" y="8701"/>
                    <a:pt x="7914" y="6986"/>
                  </a:cubicBezTo>
                  <a:cubicBezTo>
                    <a:pt x="7915" y="6983"/>
                    <a:pt x="7918" y="6982"/>
                    <a:pt x="7919" y="6981"/>
                  </a:cubicBezTo>
                  <a:cubicBezTo>
                    <a:pt x="9507" y="5598"/>
                    <a:pt x="11506" y="4783"/>
                    <a:pt x="13652" y="4783"/>
                  </a:cubicBezTo>
                  <a:cubicBezTo>
                    <a:pt x="13857" y="4783"/>
                    <a:pt x="14064" y="4790"/>
                    <a:pt x="14271" y="4805"/>
                  </a:cubicBezTo>
                  <a:cubicBezTo>
                    <a:pt x="19342" y="5179"/>
                    <a:pt x="23152" y="10013"/>
                    <a:pt x="22781" y="15602"/>
                  </a:cubicBezTo>
                  <a:cubicBezTo>
                    <a:pt x="22754" y="16001"/>
                    <a:pt x="22707" y="16393"/>
                    <a:pt x="22640" y="16777"/>
                  </a:cubicBezTo>
                  <a:cubicBezTo>
                    <a:pt x="22728" y="16791"/>
                    <a:pt x="22818" y="16808"/>
                    <a:pt x="22907" y="16825"/>
                  </a:cubicBezTo>
                  <a:cubicBezTo>
                    <a:pt x="23460" y="16925"/>
                    <a:pt x="24010" y="17033"/>
                    <a:pt x="24554" y="17148"/>
                  </a:cubicBezTo>
                  <a:cubicBezTo>
                    <a:pt x="25349" y="17317"/>
                    <a:pt x="26131" y="17495"/>
                    <a:pt x="26899" y="17685"/>
                  </a:cubicBezTo>
                  <a:cubicBezTo>
                    <a:pt x="27000" y="17108"/>
                    <a:pt x="27071" y="16520"/>
                    <a:pt x="27111" y="15922"/>
                  </a:cubicBezTo>
                  <a:cubicBezTo>
                    <a:pt x="27659" y="7697"/>
                    <a:pt x="22052" y="585"/>
                    <a:pt x="14589" y="34"/>
                  </a:cubicBezTo>
                  <a:cubicBezTo>
                    <a:pt x="14281" y="12"/>
                    <a:pt x="13976" y="1"/>
                    <a:pt x="13672" y="1"/>
                  </a:cubicBezTo>
                  <a:close/>
                </a:path>
              </a:pathLst>
            </a:custGeom>
            <a:solidFill>
              <a:srgbClr val="042613">
                <a:alpha val="8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6" name="Google Shape;5563;p53">
              <a:extLst>
                <a:ext uri="{FF2B5EF4-FFF2-40B4-BE49-F238E27FC236}">
                  <a16:creationId xmlns:a16="http://schemas.microsoft.com/office/drawing/2014/main" id="{555F1C0F-6AAF-2B82-40A7-34B978604E86}"/>
                </a:ext>
              </a:extLst>
            </p:cNvPr>
            <p:cNvSpPr/>
            <p:nvPr/>
          </p:nvSpPr>
          <p:spPr>
            <a:xfrm>
              <a:off x="7791376" y="637376"/>
              <a:ext cx="700891" cy="446618"/>
            </a:xfrm>
            <a:custGeom>
              <a:avLst/>
              <a:gdLst/>
              <a:ahLst/>
              <a:cxnLst/>
              <a:rect l="l" t="t" r="r" b="b"/>
              <a:pathLst>
                <a:path w="22771" h="14510" extrusionOk="0">
                  <a:moveTo>
                    <a:pt x="11258" y="0"/>
                  </a:moveTo>
                  <a:cubicBezTo>
                    <a:pt x="5435" y="0"/>
                    <a:pt x="501" y="4976"/>
                    <a:pt x="69" y="11467"/>
                  </a:cubicBezTo>
                  <a:cubicBezTo>
                    <a:pt x="1" y="12484"/>
                    <a:pt x="48" y="13479"/>
                    <a:pt x="197" y="14439"/>
                  </a:cubicBezTo>
                  <a:cubicBezTo>
                    <a:pt x="834" y="14339"/>
                    <a:pt x="1479" y="14244"/>
                    <a:pt x="2130" y="14155"/>
                  </a:cubicBezTo>
                  <a:cubicBezTo>
                    <a:pt x="1996" y="13334"/>
                    <a:pt x="1951" y="12482"/>
                    <a:pt x="2010" y="11611"/>
                  </a:cubicBezTo>
                  <a:cubicBezTo>
                    <a:pt x="2207" y="8644"/>
                    <a:pt x="3542" y="6062"/>
                    <a:pt x="5512" y="4347"/>
                  </a:cubicBezTo>
                  <a:cubicBezTo>
                    <a:pt x="5513" y="4344"/>
                    <a:pt x="5516" y="4343"/>
                    <a:pt x="5517" y="4342"/>
                  </a:cubicBezTo>
                  <a:cubicBezTo>
                    <a:pt x="7105" y="2959"/>
                    <a:pt x="9104" y="2144"/>
                    <a:pt x="11250" y="2144"/>
                  </a:cubicBezTo>
                  <a:cubicBezTo>
                    <a:pt x="11455" y="2144"/>
                    <a:pt x="11662" y="2151"/>
                    <a:pt x="11869" y="2166"/>
                  </a:cubicBezTo>
                  <a:cubicBezTo>
                    <a:pt x="16940" y="2540"/>
                    <a:pt x="20750" y="7374"/>
                    <a:pt x="20379" y="12963"/>
                  </a:cubicBezTo>
                  <a:cubicBezTo>
                    <a:pt x="20352" y="13362"/>
                    <a:pt x="20305" y="13754"/>
                    <a:pt x="20238" y="14138"/>
                  </a:cubicBezTo>
                  <a:cubicBezTo>
                    <a:pt x="20326" y="14152"/>
                    <a:pt x="20416" y="14169"/>
                    <a:pt x="20505" y="14186"/>
                  </a:cubicBezTo>
                  <a:cubicBezTo>
                    <a:pt x="21058" y="14286"/>
                    <a:pt x="21608" y="14394"/>
                    <a:pt x="22152" y="14509"/>
                  </a:cubicBezTo>
                  <a:cubicBezTo>
                    <a:pt x="22232" y="14051"/>
                    <a:pt x="22287" y="13582"/>
                    <a:pt x="22320" y="13107"/>
                  </a:cubicBezTo>
                  <a:cubicBezTo>
                    <a:pt x="22770" y="6337"/>
                    <a:pt x="18155" y="481"/>
                    <a:pt x="12011" y="28"/>
                  </a:cubicBezTo>
                  <a:cubicBezTo>
                    <a:pt x="11758" y="9"/>
                    <a:pt x="11507" y="0"/>
                    <a:pt x="1125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7" name="Google Shape;5564;p53">
              <a:extLst>
                <a:ext uri="{FF2B5EF4-FFF2-40B4-BE49-F238E27FC236}">
                  <a16:creationId xmlns:a16="http://schemas.microsoft.com/office/drawing/2014/main" id="{9B9C68C9-92F2-F408-3054-92CFB2597D63}"/>
                </a:ext>
              </a:extLst>
            </p:cNvPr>
            <p:cNvSpPr/>
            <p:nvPr/>
          </p:nvSpPr>
          <p:spPr>
            <a:xfrm>
              <a:off x="7791376" y="637376"/>
              <a:ext cx="700891" cy="446618"/>
            </a:xfrm>
            <a:custGeom>
              <a:avLst/>
              <a:gdLst/>
              <a:ahLst/>
              <a:cxnLst/>
              <a:rect l="l" t="t" r="r" b="b"/>
              <a:pathLst>
                <a:path w="22771" h="14510" extrusionOk="0">
                  <a:moveTo>
                    <a:pt x="11258" y="0"/>
                  </a:moveTo>
                  <a:cubicBezTo>
                    <a:pt x="5435" y="0"/>
                    <a:pt x="501" y="4976"/>
                    <a:pt x="69" y="11467"/>
                  </a:cubicBezTo>
                  <a:cubicBezTo>
                    <a:pt x="1" y="12484"/>
                    <a:pt x="48" y="13479"/>
                    <a:pt x="197" y="14439"/>
                  </a:cubicBezTo>
                  <a:cubicBezTo>
                    <a:pt x="834" y="14339"/>
                    <a:pt x="1479" y="14244"/>
                    <a:pt x="2130" y="14155"/>
                  </a:cubicBezTo>
                  <a:cubicBezTo>
                    <a:pt x="1996" y="13334"/>
                    <a:pt x="1951" y="12482"/>
                    <a:pt x="2010" y="11611"/>
                  </a:cubicBezTo>
                  <a:cubicBezTo>
                    <a:pt x="2207" y="8644"/>
                    <a:pt x="3542" y="6062"/>
                    <a:pt x="5512" y="4347"/>
                  </a:cubicBezTo>
                  <a:cubicBezTo>
                    <a:pt x="5513" y="4344"/>
                    <a:pt x="5516" y="4343"/>
                    <a:pt x="5517" y="4342"/>
                  </a:cubicBezTo>
                  <a:cubicBezTo>
                    <a:pt x="7105" y="2959"/>
                    <a:pt x="9104" y="2144"/>
                    <a:pt x="11250" y="2144"/>
                  </a:cubicBezTo>
                  <a:cubicBezTo>
                    <a:pt x="11455" y="2144"/>
                    <a:pt x="11662" y="2151"/>
                    <a:pt x="11869" y="2166"/>
                  </a:cubicBezTo>
                  <a:cubicBezTo>
                    <a:pt x="16940" y="2540"/>
                    <a:pt x="20750" y="7374"/>
                    <a:pt x="20379" y="12963"/>
                  </a:cubicBezTo>
                  <a:cubicBezTo>
                    <a:pt x="20352" y="13362"/>
                    <a:pt x="20305" y="13754"/>
                    <a:pt x="20238" y="14138"/>
                  </a:cubicBezTo>
                  <a:cubicBezTo>
                    <a:pt x="20326" y="14152"/>
                    <a:pt x="20416" y="14169"/>
                    <a:pt x="20505" y="14186"/>
                  </a:cubicBezTo>
                  <a:cubicBezTo>
                    <a:pt x="21058" y="14286"/>
                    <a:pt x="21608" y="14394"/>
                    <a:pt x="22152" y="14509"/>
                  </a:cubicBezTo>
                  <a:cubicBezTo>
                    <a:pt x="22232" y="14051"/>
                    <a:pt x="22287" y="13582"/>
                    <a:pt x="22320" y="13107"/>
                  </a:cubicBezTo>
                  <a:cubicBezTo>
                    <a:pt x="22770" y="6337"/>
                    <a:pt x="18155" y="481"/>
                    <a:pt x="12011" y="28"/>
                  </a:cubicBezTo>
                  <a:cubicBezTo>
                    <a:pt x="11758" y="9"/>
                    <a:pt x="11507" y="0"/>
                    <a:pt x="11258" y="0"/>
                  </a:cubicBezTo>
                  <a:close/>
                </a:path>
              </a:pathLst>
            </a:custGeom>
            <a:solidFill>
              <a:srgbClr val="042613">
                <a:alpha val="365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grpSp>
      <p:pic>
        <p:nvPicPr>
          <p:cNvPr id="70" name="Picture 69">
            <a:extLst>
              <a:ext uri="{FF2B5EF4-FFF2-40B4-BE49-F238E27FC236}">
                <a16:creationId xmlns:a16="http://schemas.microsoft.com/office/drawing/2014/main" id="{621E39D5-0B97-8A36-A9DC-508E87BBAB33}"/>
              </a:ext>
            </a:extLst>
          </p:cNvPr>
          <p:cNvPicPr>
            <a:picLocks noChangeAspect="1"/>
          </p:cNvPicPr>
          <p:nvPr/>
        </p:nvPicPr>
        <p:blipFill>
          <a:blip r:embed="rId2"/>
          <a:stretch>
            <a:fillRect/>
          </a:stretch>
        </p:blipFill>
        <p:spPr>
          <a:xfrm>
            <a:off x="1446738" y="1586981"/>
            <a:ext cx="9858934" cy="5109632"/>
          </a:xfrm>
          <a:prstGeom prst="rect">
            <a:avLst/>
          </a:prstGeom>
        </p:spPr>
      </p:pic>
      <p:grpSp>
        <p:nvGrpSpPr>
          <p:cNvPr id="2" name="Group 1">
            <a:extLst>
              <a:ext uri="{FF2B5EF4-FFF2-40B4-BE49-F238E27FC236}">
                <a16:creationId xmlns:a16="http://schemas.microsoft.com/office/drawing/2014/main" id="{BD16CA0D-ED6F-4A44-BEE9-7E788ABAA605}"/>
              </a:ext>
            </a:extLst>
          </p:cNvPr>
          <p:cNvGrpSpPr/>
          <p:nvPr/>
        </p:nvGrpSpPr>
        <p:grpSpPr>
          <a:xfrm>
            <a:off x="2790654" y="176033"/>
            <a:ext cx="8778083" cy="956979"/>
            <a:chOff x="1105956" y="1674975"/>
            <a:chExt cx="8778083" cy="956979"/>
          </a:xfrm>
        </p:grpSpPr>
        <p:sp>
          <p:nvSpPr>
            <p:cNvPr id="3" name="Google Shape;3932;p39">
              <a:extLst>
                <a:ext uri="{FF2B5EF4-FFF2-40B4-BE49-F238E27FC236}">
                  <a16:creationId xmlns:a16="http://schemas.microsoft.com/office/drawing/2014/main" id="{9B38C294-7E14-F476-4BA7-AF35A93EBCDE}"/>
                </a:ext>
              </a:extLst>
            </p:cNvPr>
            <p:cNvSpPr/>
            <p:nvPr/>
          </p:nvSpPr>
          <p:spPr>
            <a:xfrm>
              <a:off x="1105956" y="1674975"/>
              <a:ext cx="7597946" cy="956979"/>
            </a:xfrm>
            <a:prstGeom prst="round2SameRect">
              <a:avLst>
                <a:gd name="adj1" fmla="val 0"/>
                <a:gd name="adj2" fmla="val 20727"/>
              </a:avLst>
            </a:prstGeom>
            <a:ln>
              <a:noFill/>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spcFirstLastPara="1" wrap="square" lIns="0" tIns="121900" rIns="0" bIns="121900" anchor="t" anchorCtr="0">
              <a:noAutofit/>
            </a:bodyPr>
            <a:lstStyle/>
            <a:p>
              <a:pPr algn="ctr" defTabSz="1219170">
                <a:buClr>
                  <a:srgbClr val="000000"/>
                </a:buClr>
              </a:pPr>
              <a:endParaRPr sz="1867" kern="0">
                <a:solidFill>
                  <a:srgbClr val="2D9537"/>
                </a:solidFill>
                <a:latin typeface="Metrophobic"/>
                <a:ea typeface="Metrophobic"/>
                <a:cs typeface="Metrophobic"/>
                <a:sym typeface="Metrophobic"/>
              </a:endParaRPr>
            </a:p>
          </p:txBody>
        </p:sp>
        <p:sp>
          <p:nvSpPr>
            <p:cNvPr id="4" name="TextBox 3">
              <a:extLst>
                <a:ext uri="{FF2B5EF4-FFF2-40B4-BE49-F238E27FC236}">
                  <a16:creationId xmlns:a16="http://schemas.microsoft.com/office/drawing/2014/main" id="{E9823268-D458-E8CB-EF37-BBC599D5EAA4}"/>
                </a:ext>
              </a:extLst>
            </p:cNvPr>
            <p:cNvSpPr txBox="1"/>
            <p:nvPr/>
          </p:nvSpPr>
          <p:spPr>
            <a:xfrm>
              <a:off x="1885845" y="1790358"/>
              <a:ext cx="7998194" cy="707886"/>
            </a:xfrm>
            <a:prstGeom prst="rect">
              <a:avLst/>
            </a:prstGeom>
            <a:noFill/>
          </p:spPr>
          <p:txBody>
            <a:bodyPr wrap="square" rtlCol="0">
              <a:spAutoFit/>
            </a:bodyPr>
            <a:lstStyle/>
            <a:p>
              <a:r>
                <a:rPr lang="vi-VN" sz="4000" b="1">
                  <a:solidFill>
                    <a:schemeClr val="bg1"/>
                  </a:solidFill>
                  <a:latin typeface="Times New Roman" panose="02020603050405020304" pitchFamily="18" charset="0"/>
                  <a:ea typeface="#9Slide03 Roboto Slab Bold" pitchFamily="2" charset="0"/>
                  <a:cs typeface="Times New Roman" panose="02020603050405020304" pitchFamily="18" charset="0"/>
                </a:rPr>
                <a:t>Từ ngữ chỉ cơ quan, tổ chức</a:t>
              </a:r>
            </a:p>
          </p:txBody>
        </p:sp>
        <p:grpSp>
          <p:nvGrpSpPr>
            <p:cNvPr id="5" name="Google Shape;3806;p38">
              <a:extLst>
                <a:ext uri="{FF2B5EF4-FFF2-40B4-BE49-F238E27FC236}">
                  <a16:creationId xmlns:a16="http://schemas.microsoft.com/office/drawing/2014/main" id="{69F723A2-E17E-0F52-9C20-A6211168032B}"/>
                </a:ext>
              </a:extLst>
            </p:cNvPr>
            <p:cNvGrpSpPr/>
            <p:nvPr/>
          </p:nvGrpSpPr>
          <p:grpSpPr>
            <a:xfrm>
              <a:off x="1309749" y="1835571"/>
              <a:ext cx="569534" cy="614820"/>
              <a:chOff x="2789668" y="759261"/>
              <a:chExt cx="440069" cy="438928"/>
            </a:xfrm>
          </p:grpSpPr>
          <p:sp>
            <p:nvSpPr>
              <p:cNvPr id="6" name="Google Shape;3807;p38">
                <a:extLst>
                  <a:ext uri="{FF2B5EF4-FFF2-40B4-BE49-F238E27FC236}">
                    <a16:creationId xmlns:a16="http://schemas.microsoft.com/office/drawing/2014/main" id="{817B3418-758D-772F-6D53-A846DE95A343}"/>
                  </a:ext>
                </a:extLst>
              </p:cNvPr>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808;p38">
                <a:extLst>
                  <a:ext uri="{FF2B5EF4-FFF2-40B4-BE49-F238E27FC236}">
                    <a16:creationId xmlns:a16="http://schemas.microsoft.com/office/drawing/2014/main" id="{A14EC6E8-7D2B-606A-CC0E-E0387195FECA}"/>
                  </a:ext>
                </a:extLst>
              </p:cNvPr>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09;p38">
                <a:extLst>
                  <a:ext uri="{FF2B5EF4-FFF2-40B4-BE49-F238E27FC236}">
                    <a16:creationId xmlns:a16="http://schemas.microsoft.com/office/drawing/2014/main" id="{9923A563-51AF-03BC-FAC1-D02A03F9F5B8}"/>
                  </a:ext>
                </a:extLst>
              </p:cNvPr>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810;p38">
                <a:extLst>
                  <a:ext uri="{FF2B5EF4-FFF2-40B4-BE49-F238E27FC236}">
                    <a16:creationId xmlns:a16="http://schemas.microsoft.com/office/drawing/2014/main" id="{DAB37AA7-F7DF-88C1-CA31-AF31BE786182}"/>
                  </a:ext>
                </a:extLst>
              </p:cNvPr>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811;p38">
                <a:extLst>
                  <a:ext uri="{FF2B5EF4-FFF2-40B4-BE49-F238E27FC236}">
                    <a16:creationId xmlns:a16="http://schemas.microsoft.com/office/drawing/2014/main" id="{9177D299-9360-194C-06C7-285760FABEA1}"/>
                  </a:ext>
                </a:extLst>
              </p:cNvPr>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12;p38">
                <a:extLst>
                  <a:ext uri="{FF2B5EF4-FFF2-40B4-BE49-F238E27FC236}">
                    <a16:creationId xmlns:a16="http://schemas.microsoft.com/office/drawing/2014/main" id="{75812C8D-ED5A-5300-62C2-10E09518473B}"/>
                  </a:ext>
                </a:extLst>
              </p:cNvPr>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813;p38">
                <a:extLst>
                  <a:ext uri="{FF2B5EF4-FFF2-40B4-BE49-F238E27FC236}">
                    <a16:creationId xmlns:a16="http://schemas.microsoft.com/office/drawing/2014/main" id="{89408E2A-98B5-C861-3938-E425DFA1CBF6}"/>
                  </a:ext>
                </a:extLst>
              </p:cNvPr>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14;p38">
                <a:extLst>
                  <a:ext uri="{FF2B5EF4-FFF2-40B4-BE49-F238E27FC236}">
                    <a16:creationId xmlns:a16="http://schemas.microsoft.com/office/drawing/2014/main" id="{E29EFE31-B54C-DDD7-6CBD-60EC9D127F9C}"/>
                  </a:ext>
                </a:extLst>
              </p:cNvPr>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15;p38">
                <a:extLst>
                  <a:ext uri="{FF2B5EF4-FFF2-40B4-BE49-F238E27FC236}">
                    <a16:creationId xmlns:a16="http://schemas.microsoft.com/office/drawing/2014/main" id="{AB6853F0-1C40-97F8-21EE-41747BA9A7AF}"/>
                  </a:ext>
                </a:extLst>
              </p:cNvPr>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49" name="Straight Connector 48">
            <a:extLst>
              <a:ext uri="{FF2B5EF4-FFF2-40B4-BE49-F238E27FC236}">
                <a16:creationId xmlns:a16="http://schemas.microsoft.com/office/drawing/2014/main" id="{77CFA590-8939-3389-BE88-FA96A42EDDC6}"/>
              </a:ext>
            </a:extLst>
          </p:cNvPr>
          <p:cNvCxnSpPr>
            <a:cxnSpLocks/>
          </p:cNvCxnSpPr>
          <p:nvPr/>
        </p:nvCxnSpPr>
        <p:spPr>
          <a:xfrm>
            <a:off x="5452176" y="3520528"/>
            <a:ext cx="2104462" cy="0"/>
          </a:xfrm>
          <a:prstGeom prst="line">
            <a:avLst/>
          </a:prstGeom>
          <a:ln w="28575">
            <a:solidFill>
              <a:srgbClr val="00B0F0"/>
            </a:solidFill>
          </a:ln>
        </p:spPr>
        <p:style>
          <a:lnRef idx="1">
            <a:schemeClr val="accent5"/>
          </a:lnRef>
          <a:fillRef idx="0">
            <a:schemeClr val="accent5"/>
          </a:fillRef>
          <a:effectRef idx="0">
            <a:schemeClr val="accent5"/>
          </a:effectRef>
          <a:fontRef idx="minor">
            <a:schemeClr val="tx1"/>
          </a:fontRef>
        </p:style>
      </p:cxnSp>
      <p:cxnSp>
        <p:nvCxnSpPr>
          <p:cNvPr id="50" name="Straight Connector 49">
            <a:extLst>
              <a:ext uri="{FF2B5EF4-FFF2-40B4-BE49-F238E27FC236}">
                <a16:creationId xmlns:a16="http://schemas.microsoft.com/office/drawing/2014/main" id="{79D86573-CC3A-BCFA-22E4-2575642D9461}"/>
              </a:ext>
            </a:extLst>
          </p:cNvPr>
          <p:cNvCxnSpPr>
            <a:cxnSpLocks/>
          </p:cNvCxnSpPr>
          <p:nvPr/>
        </p:nvCxnSpPr>
        <p:spPr>
          <a:xfrm>
            <a:off x="8521726" y="4318972"/>
            <a:ext cx="1246384" cy="0"/>
          </a:xfrm>
          <a:prstGeom prst="line">
            <a:avLst/>
          </a:prstGeom>
          <a:ln w="28575">
            <a:solidFill>
              <a:srgbClr val="00B0F0"/>
            </a:solidFill>
          </a:ln>
        </p:spPr>
        <p:style>
          <a:lnRef idx="1">
            <a:schemeClr val="accent5"/>
          </a:lnRef>
          <a:fillRef idx="0">
            <a:schemeClr val="accent5"/>
          </a:fillRef>
          <a:effectRef idx="0">
            <a:schemeClr val="accent5"/>
          </a:effectRef>
          <a:fontRef idx="minor">
            <a:schemeClr val="tx1"/>
          </a:fontRef>
        </p:style>
      </p:cxnSp>
      <p:cxnSp>
        <p:nvCxnSpPr>
          <p:cNvPr id="52" name="Straight Connector 51">
            <a:extLst>
              <a:ext uri="{FF2B5EF4-FFF2-40B4-BE49-F238E27FC236}">
                <a16:creationId xmlns:a16="http://schemas.microsoft.com/office/drawing/2014/main" id="{87EF6D82-F042-22B3-5E96-A1C026FC2D82}"/>
              </a:ext>
            </a:extLst>
          </p:cNvPr>
          <p:cNvCxnSpPr>
            <a:cxnSpLocks/>
          </p:cNvCxnSpPr>
          <p:nvPr/>
        </p:nvCxnSpPr>
        <p:spPr>
          <a:xfrm>
            <a:off x="9906578" y="4318972"/>
            <a:ext cx="1246384" cy="0"/>
          </a:xfrm>
          <a:prstGeom prst="line">
            <a:avLst/>
          </a:prstGeom>
          <a:ln w="28575">
            <a:solidFill>
              <a:srgbClr val="00B0F0"/>
            </a:solidFill>
          </a:ln>
        </p:spPr>
        <p:style>
          <a:lnRef idx="1">
            <a:schemeClr val="accent5"/>
          </a:lnRef>
          <a:fillRef idx="0">
            <a:schemeClr val="accent5"/>
          </a:fillRef>
          <a:effectRef idx="0">
            <a:schemeClr val="accent5"/>
          </a:effectRef>
          <a:fontRef idx="minor">
            <a:schemeClr val="tx1"/>
          </a:fontRef>
        </p:style>
      </p:cxnSp>
      <p:cxnSp>
        <p:nvCxnSpPr>
          <p:cNvPr id="53" name="Straight Connector 52">
            <a:extLst>
              <a:ext uri="{FF2B5EF4-FFF2-40B4-BE49-F238E27FC236}">
                <a16:creationId xmlns:a16="http://schemas.microsoft.com/office/drawing/2014/main" id="{BC068C2A-0970-8AF3-CBCF-C9BC1E1756D9}"/>
              </a:ext>
            </a:extLst>
          </p:cNvPr>
          <p:cNvCxnSpPr>
            <a:cxnSpLocks/>
          </p:cNvCxnSpPr>
          <p:nvPr/>
        </p:nvCxnSpPr>
        <p:spPr>
          <a:xfrm>
            <a:off x="1929388" y="4620459"/>
            <a:ext cx="1283054" cy="0"/>
          </a:xfrm>
          <a:prstGeom prst="line">
            <a:avLst/>
          </a:prstGeom>
          <a:ln w="28575">
            <a:solidFill>
              <a:srgbClr val="00B0F0"/>
            </a:solidFill>
          </a:ln>
        </p:spPr>
        <p:style>
          <a:lnRef idx="1">
            <a:schemeClr val="accent5"/>
          </a:lnRef>
          <a:fillRef idx="0">
            <a:schemeClr val="accent5"/>
          </a:fillRef>
          <a:effectRef idx="0">
            <a:schemeClr val="accent5"/>
          </a:effectRef>
          <a:fontRef idx="minor">
            <a:schemeClr val="tx1"/>
          </a:fontRef>
        </p:style>
      </p:cxnSp>
      <p:cxnSp>
        <p:nvCxnSpPr>
          <p:cNvPr id="55" name="Straight Connector 54">
            <a:extLst>
              <a:ext uri="{FF2B5EF4-FFF2-40B4-BE49-F238E27FC236}">
                <a16:creationId xmlns:a16="http://schemas.microsoft.com/office/drawing/2014/main" id="{0E34DA0E-B855-E499-C30E-DFFC1B9EFE56}"/>
              </a:ext>
            </a:extLst>
          </p:cNvPr>
          <p:cNvCxnSpPr>
            <a:cxnSpLocks/>
          </p:cNvCxnSpPr>
          <p:nvPr/>
        </p:nvCxnSpPr>
        <p:spPr>
          <a:xfrm>
            <a:off x="3412323" y="4620459"/>
            <a:ext cx="1540263" cy="0"/>
          </a:xfrm>
          <a:prstGeom prst="line">
            <a:avLst/>
          </a:prstGeom>
          <a:ln w="28575">
            <a:solidFill>
              <a:srgbClr val="00B0F0"/>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3067250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left)">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left)">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left)">
                                      <p:cBhvr>
                                        <p:cTn id="3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DBA17694-9047-8220-7715-F5AB4C400626}"/>
              </a:ext>
            </a:extLst>
          </p:cNvPr>
          <p:cNvSpPr/>
          <p:nvPr/>
        </p:nvSpPr>
        <p:spPr>
          <a:xfrm>
            <a:off x="9525" y="1696068"/>
            <a:ext cx="12192000" cy="4506796"/>
          </a:xfrm>
          <a:prstGeom prst="rect">
            <a:avLst/>
          </a:prstGeom>
          <a:solidFill>
            <a:srgbClr val="C3E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8" name="Google Shape;5268;p51">
            <a:extLst>
              <a:ext uri="{FF2B5EF4-FFF2-40B4-BE49-F238E27FC236}">
                <a16:creationId xmlns:a16="http://schemas.microsoft.com/office/drawing/2014/main" id="{8A741353-C58F-5143-1CCB-B3647201C4D6}"/>
              </a:ext>
            </a:extLst>
          </p:cNvPr>
          <p:cNvGrpSpPr/>
          <p:nvPr/>
        </p:nvGrpSpPr>
        <p:grpSpPr>
          <a:xfrm flipH="1">
            <a:off x="1667950" y="6506318"/>
            <a:ext cx="553977" cy="630512"/>
            <a:chOff x="6927297" y="3003225"/>
            <a:chExt cx="825599" cy="939660"/>
          </a:xfrm>
        </p:grpSpPr>
        <p:sp>
          <p:nvSpPr>
            <p:cNvPr id="29" name="Google Shape;5269;p51">
              <a:extLst>
                <a:ext uri="{FF2B5EF4-FFF2-40B4-BE49-F238E27FC236}">
                  <a16:creationId xmlns:a16="http://schemas.microsoft.com/office/drawing/2014/main" id="{E949A341-8A52-9348-E804-52AF2F42B608}"/>
                </a:ext>
              </a:extLst>
            </p:cNvPr>
            <p:cNvSpPr/>
            <p:nvPr/>
          </p:nvSpPr>
          <p:spPr>
            <a:xfrm>
              <a:off x="6927297" y="3003225"/>
              <a:ext cx="825599" cy="939660"/>
            </a:xfrm>
            <a:custGeom>
              <a:avLst/>
              <a:gdLst/>
              <a:ahLst/>
              <a:cxnLst/>
              <a:rect l="l" t="t" r="r" b="b"/>
              <a:pathLst>
                <a:path w="10908" h="12415" extrusionOk="0">
                  <a:moveTo>
                    <a:pt x="4735" y="0"/>
                  </a:moveTo>
                  <a:cubicBezTo>
                    <a:pt x="4432" y="0"/>
                    <a:pt x="4125" y="87"/>
                    <a:pt x="3848" y="254"/>
                  </a:cubicBezTo>
                  <a:cubicBezTo>
                    <a:pt x="3566" y="421"/>
                    <a:pt x="3335" y="660"/>
                    <a:pt x="3178" y="941"/>
                  </a:cubicBezTo>
                  <a:cubicBezTo>
                    <a:pt x="3149" y="995"/>
                    <a:pt x="3117" y="1063"/>
                    <a:pt x="3088" y="1137"/>
                  </a:cubicBezTo>
                  <a:cubicBezTo>
                    <a:pt x="2961" y="1097"/>
                    <a:pt x="2835" y="1072"/>
                    <a:pt x="2710" y="1059"/>
                  </a:cubicBezTo>
                  <a:cubicBezTo>
                    <a:pt x="2659" y="1054"/>
                    <a:pt x="2607" y="1052"/>
                    <a:pt x="2556" y="1052"/>
                  </a:cubicBezTo>
                  <a:cubicBezTo>
                    <a:pt x="2004" y="1052"/>
                    <a:pt x="1483" y="1337"/>
                    <a:pt x="1169" y="1822"/>
                  </a:cubicBezTo>
                  <a:cubicBezTo>
                    <a:pt x="930" y="2192"/>
                    <a:pt x="857" y="2608"/>
                    <a:pt x="957" y="3025"/>
                  </a:cubicBezTo>
                  <a:cubicBezTo>
                    <a:pt x="1079" y="3530"/>
                    <a:pt x="1445" y="4018"/>
                    <a:pt x="2076" y="4516"/>
                  </a:cubicBezTo>
                  <a:cubicBezTo>
                    <a:pt x="2472" y="4827"/>
                    <a:pt x="2902" y="5088"/>
                    <a:pt x="3227" y="5278"/>
                  </a:cubicBezTo>
                  <a:cubicBezTo>
                    <a:pt x="2736" y="5395"/>
                    <a:pt x="2232" y="5523"/>
                    <a:pt x="1738" y="5725"/>
                  </a:cubicBezTo>
                  <a:cubicBezTo>
                    <a:pt x="1307" y="5901"/>
                    <a:pt x="856" y="6104"/>
                    <a:pt x="512" y="6476"/>
                  </a:cubicBezTo>
                  <a:cubicBezTo>
                    <a:pt x="120" y="6901"/>
                    <a:pt x="1" y="7449"/>
                    <a:pt x="186" y="7979"/>
                  </a:cubicBezTo>
                  <a:cubicBezTo>
                    <a:pt x="288" y="8274"/>
                    <a:pt x="481" y="8541"/>
                    <a:pt x="740" y="8750"/>
                  </a:cubicBezTo>
                  <a:cubicBezTo>
                    <a:pt x="996" y="8955"/>
                    <a:pt x="1300" y="9089"/>
                    <a:pt x="1618" y="9138"/>
                  </a:cubicBezTo>
                  <a:cubicBezTo>
                    <a:pt x="1679" y="9147"/>
                    <a:pt x="1754" y="9153"/>
                    <a:pt x="1833" y="9154"/>
                  </a:cubicBezTo>
                  <a:cubicBezTo>
                    <a:pt x="1840" y="9288"/>
                    <a:pt x="1860" y="9414"/>
                    <a:pt x="1891" y="9537"/>
                  </a:cubicBezTo>
                  <a:cubicBezTo>
                    <a:pt x="2048" y="10127"/>
                    <a:pt x="2527" y="10579"/>
                    <a:pt x="3142" y="10716"/>
                  </a:cubicBezTo>
                  <a:cubicBezTo>
                    <a:pt x="3263" y="10743"/>
                    <a:pt x="3382" y="10756"/>
                    <a:pt x="3499" y="10756"/>
                  </a:cubicBezTo>
                  <a:cubicBezTo>
                    <a:pt x="3800" y="10756"/>
                    <a:pt x="4088" y="10668"/>
                    <a:pt x="4344" y="10496"/>
                  </a:cubicBezTo>
                  <a:cubicBezTo>
                    <a:pt x="4776" y="10207"/>
                    <a:pt x="5107" y="9694"/>
                    <a:pt x="5353" y="8929"/>
                  </a:cubicBezTo>
                  <a:cubicBezTo>
                    <a:pt x="5531" y="8375"/>
                    <a:pt x="5631" y="7801"/>
                    <a:pt x="5697" y="7422"/>
                  </a:cubicBezTo>
                  <a:cubicBezTo>
                    <a:pt x="5710" y="7350"/>
                    <a:pt x="5721" y="7286"/>
                    <a:pt x="5730" y="7232"/>
                  </a:cubicBezTo>
                  <a:cubicBezTo>
                    <a:pt x="5738" y="7194"/>
                    <a:pt x="5744" y="7141"/>
                    <a:pt x="5767" y="6956"/>
                  </a:cubicBezTo>
                  <a:cubicBezTo>
                    <a:pt x="6953" y="8119"/>
                    <a:pt x="7668" y="9799"/>
                    <a:pt x="8362" y="11434"/>
                  </a:cubicBezTo>
                  <a:lnTo>
                    <a:pt x="8369" y="11451"/>
                  </a:lnTo>
                  <a:cubicBezTo>
                    <a:pt x="8443" y="11624"/>
                    <a:pt x="8518" y="11802"/>
                    <a:pt x="8594" y="11979"/>
                  </a:cubicBezTo>
                  <a:cubicBezTo>
                    <a:pt x="8709" y="12243"/>
                    <a:pt x="8968" y="12414"/>
                    <a:pt x="9257" y="12414"/>
                  </a:cubicBezTo>
                  <a:cubicBezTo>
                    <a:pt x="9355" y="12414"/>
                    <a:pt x="9450" y="12395"/>
                    <a:pt x="9540" y="12357"/>
                  </a:cubicBezTo>
                  <a:cubicBezTo>
                    <a:pt x="9717" y="12281"/>
                    <a:pt x="9854" y="12141"/>
                    <a:pt x="9927" y="11961"/>
                  </a:cubicBezTo>
                  <a:cubicBezTo>
                    <a:pt x="9998" y="11782"/>
                    <a:pt x="9996" y="11586"/>
                    <a:pt x="9919" y="11409"/>
                  </a:cubicBezTo>
                  <a:cubicBezTo>
                    <a:pt x="9841" y="11228"/>
                    <a:pt x="9764" y="11044"/>
                    <a:pt x="9689" y="10869"/>
                  </a:cubicBezTo>
                  <a:cubicBezTo>
                    <a:pt x="9246" y="9826"/>
                    <a:pt x="8787" y="8747"/>
                    <a:pt x="8195" y="7760"/>
                  </a:cubicBezTo>
                  <a:cubicBezTo>
                    <a:pt x="8115" y="7626"/>
                    <a:pt x="8034" y="7497"/>
                    <a:pt x="7951" y="7371"/>
                  </a:cubicBezTo>
                  <a:lnTo>
                    <a:pt x="7951" y="7371"/>
                  </a:lnTo>
                  <a:cubicBezTo>
                    <a:pt x="8058" y="7399"/>
                    <a:pt x="8167" y="7425"/>
                    <a:pt x="8277" y="7449"/>
                  </a:cubicBezTo>
                  <a:cubicBezTo>
                    <a:pt x="8576" y="7512"/>
                    <a:pt x="8888" y="7570"/>
                    <a:pt x="9206" y="7570"/>
                  </a:cubicBezTo>
                  <a:cubicBezTo>
                    <a:pt x="9374" y="7570"/>
                    <a:pt x="9544" y="7554"/>
                    <a:pt x="9714" y="7514"/>
                  </a:cubicBezTo>
                  <a:cubicBezTo>
                    <a:pt x="10277" y="7382"/>
                    <a:pt x="10684" y="6996"/>
                    <a:pt x="10827" y="6453"/>
                  </a:cubicBezTo>
                  <a:cubicBezTo>
                    <a:pt x="10907" y="6151"/>
                    <a:pt x="10898" y="5823"/>
                    <a:pt x="10799" y="5504"/>
                  </a:cubicBezTo>
                  <a:cubicBezTo>
                    <a:pt x="10703" y="5191"/>
                    <a:pt x="10527" y="4910"/>
                    <a:pt x="10290" y="4690"/>
                  </a:cubicBezTo>
                  <a:cubicBezTo>
                    <a:pt x="10246" y="4649"/>
                    <a:pt x="10186" y="4603"/>
                    <a:pt x="10121" y="4556"/>
                  </a:cubicBezTo>
                  <a:cubicBezTo>
                    <a:pt x="10191" y="4443"/>
                    <a:pt x="10246" y="4326"/>
                    <a:pt x="10287" y="4207"/>
                  </a:cubicBezTo>
                  <a:cubicBezTo>
                    <a:pt x="10489" y="3631"/>
                    <a:pt x="10346" y="2988"/>
                    <a:pt x="9913" y="2529"/>
                  </a:cubicBezTo>
                  <a:cubicBezTo>
                    <a:pt x="9611" y="2209"/>
                    <a:pt x="9224" y="2039"/>
                    <a:pt x="8795" y="2037"/>
                  </a:cubicBezTo>
                  <a:lnTo>
                    <a:pt x="8786" y="2037"/>
                  </a:lnTo>
                  <a:cubicBezTo>
                    <a:pt x="8270" y="2037"/>
                    <a:pt x="7711" y="2276"/>
                    <a:pt x="7080" y="2769"/>
                  </a:cubicBezTo>
                  <a:cubicBezTo>
                    <a:pt x="6781" y="3004"/>
                    <a:pt x="6503" y="3264"/>
                    <a:pt x="6273" y="3495"/>
                  </a:cubicBezTo>
                  <a:cubicBezTo>
                    <a:pt x="6318" y="3087"/>
                    <a:pt x="6351" y="2669"/>
                    <a:pt x="6337" y="2239"/>
                  </a:cubicBezTo>
                  <a:cubicBezTo>
                    <a:pt x="6322" y="1774"/>
                    <a:pt x="6288" y="1281"/>
                    <a:pt x="6059" y="830"/>
                  </a:cubicBezTo>
                  <a:cubicBezTo>
                    <a:pt x="5796" y="313"/>
                    <a:pt x="5324" y="11"/>
                    <a:pt x="4763" y="1"/>
                  </a:cubicBezTo>
                  <a:cubicBezTo>
                    <a:pt x="4754" y="0"/>
                    <a:pt x="4744" y="0"/>
                    <a:pt x="473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0" name="Google Shape;5270;p51">
              <a:extLst>
                <a:ext uri="{FF2B5EF4-FFF2-40B4-BE49-F238E27FC236}">
                  <a16:creationId xmlns:a16="http://schemas.microsoft.com/office/drawing/2014/main" id="{08FC9863-9422-6DE4-7C9C-CEDFB8EE9480}"/>
                </a:ext>
              </a:extLst>
            </p:cNvPr>
            <p:cNvSpPr/>
            <p:nvPr/>
          </p:nvSpPr>
          <p:spPr>
            <a:xfrm>
              <a:off x="7320571" y="3425942"/>
              <a:ext cx="311227" cy="465857"/>
            </a:xfrm>
            <a:custGeom>
              <a:avLst/>
              <a:gdLst/>
              <a:ahLst/>
              <a:cxnLst/>
              <a:rect l="l" t="t" r="r" b="b"/>
              <a:pathLst>
                <a:path w="4112" h="6155" extrusionOk="0">
                  <a:moveTo>
                    <a:pt x="51" y="1"/>
                  </a:moveTo>
                  <a:cubicBezTo>
                    <a:pt x="36" y="1"/>
                    <a:pt x="22" y="8"/>
                    <a:pt x="13" y="22"/>
                  </a:cubicBezTo>
                  <a:cubicBezTo>
                    <a:pt x="0" y="44"/>
                    <a:pt x="7" y="72"/>
                    <a:pt x="28" y="85"/>
                  </a:cubicBezTo>
                  <a:cubicBezTo>
                    <a:pt x="1964" y="1298"/>
                    <a:pt x="2891" y="3477"/>
                    <a:pt x="3787" y="5585"/>
                  </a:cubicBezTo>
                  <a:cubicBezTo>
                    <a:pt x="3864" y="5767"/>
                    <a:pt x="3941" y="5947"/>
                    <a:pt x="4018" y="6127"/>
                  </a:cubicBezTo>
                  <a:cubicBezTo>
                    <a:pt x="4025" y="6144"/>
                    <a:pt x="4042" y="6155"/>
                    <a:pt x="4060" y="6155"/>
                  </a:cubicBezTo>
                  <a:cubicBezTo>
                    <a:pt x="4066" y="6155"/>
                    <a:pt x="4073" y="6154"/>
                    <a:pt x="4078" y="6150"/>
                  </a:cubicBezTo>
                  <a:cubicBezTo>
                    <a:pt x="4101" y="6141"/>
                    <a:pt x="4111" y="6114"/>
                    <a:pt x="4102" y="6091"/>
                  </a:cubicBezTo>
                  <a:cubicBezTo>
                    <a:pt x="4024" y="5911"/>
                    <a:pt x="3947" y="5731"/>
                    <a:pt x="3870" y="5549"/>
                  </a:cubicBezTo>
                  <a:cubicBezTo>
                    <a:pt x="2969" y="3428"/>
                    <a:pt x="2037" y="1235"/>
                    <a:pt x="76" y="8"/>
                  </a:cubicBezTo>
                  <a:cubicBezTo>
                    <a:pt x="68" y="3"/>
                    <a:pt x="60" y="1"/>
                    <a:pt x="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1" name="Google Shape;5271;p51">
              <a:extLst>
                <a:ext uri="{FF2B5EF4-FFF2-40B4-BE49-F238E27FC236}">
                  <a16:creationId xmlns:a16="http://schemas.microsoft.com/office/drawing/2014/main" id="{ECE4CA4A-6275-584A-B9CD-9DC556BBD9AF}"/>
                </a:ext>
              </a:extLst>
            </p:cNvPr>
            <p:cNvSpPr/>
            <p:nvPr/>
          </p:nvSpPr>
          <p:spPr>
            <a:xfrm>
              <a:off x="7003364" y="3054314"/>
              <a:ext cx="353915" cy="374653"/>
            </a:xfrm>
            <a:custGeom>
              <a:avLst/>
              <a:gdLst/>
              <a:ahLst/>
              <a:cxnLst/>
              <a:rect l="l" t="t" r="r" b="b"/>
              <a:pathLst>
                <a:path w="4676" h="4950" extrusionOk="0">
                  <a:moveTo>
                    <a:pt x="3728" y="1"/>
                  </a:moveTo>
                  <a:cubicBezTo>
                    <a:pt x="3356" y="1"/>
                    <a:pt x="2963" y="234"/>
                    <a:pt x="2763" y="595"/>
                  </a:cubicBezTo>
                  <a:cubicBezTo>
                    <a:pt x="2702" y="704"/>
                    <a:pt x="2509" y="1228"/>
                    <a:pt x="2539" y="1458"/>
                  </a:cubicBezTo>
                  <a:lnTo>
                    <a:pt x="2539" y="1458"/>
                  </a:lnTo>
                  <a:cubicBezTo>
                    <a:pt x="2518" y="1395"/>
                    <a:pt x="2187" y="1235"/>
                    <a:pt x="2133" y="1209"/>
                  </a:cubicBezTo>
                  <a:cubicBezTo>
                    <a:pt x="1978" y="1132"/>
                    <a:pt x="1811" y="1074"/>
                    <a:pt x="1639" y="1057"/>
                  </a:cubicBezTo>
                  <a:cubicBezTo>
                    <a:pt x="1609" y="1055"/>
                    <a:pt x="1579" y="1053"/>
                    <a:pt x="1550" y="1053"/>
                  </a:cubicBezTo>
                  <a:cubicBezTo>
                    <a:pt x="1218" y="1053"/>
                    <a:pt x="912" y="1234"/>
                    <a:pt x="731" y="1515"/>
                  </a:cubicBezTo>
                  <a:cubicBezTo>
                    <a:pt x="0" y="2646"/>
                    <a:pt x="2195" y="3798"/>
                    <a:pt x="2877" y="4204"/>
                  </a:cubicBezTo>
                  <a:cubicBezTo>
                    <a:pt x="2965" y="4256"/>
                    <a:pt x="4272" y="4914"/>
                    <a:pt x="4265" y="4949"/>
                  </a:cubicBezTo>
                  <a:cubicBezTo>
                    <a:pt x="4377" y="4416"/>
                    <a:pt x="4460" y="3875"/>
                    <a:pt x="4526" y="3334"/>
                  </a:cubicBezTo>
                  <a:cubicBezTo>
                    <a:pt x="4596" y="2755"/>
                    <a:pt x="4676" y="2172"/>
                    <a:pt x="4656" y="1587"/>
                  </a:cubicBezTo>
                  <a:cubicBezTo>
                    <a:pt x="4644" y="1215"/>
                    <a:pt x="4621" y="797"/>
                    <a:pt x="4451" y="461"/>
                  </a:cubicBezTo>
                  <a:cubicBezTo>
                    <a:pt x="4287" y="138"/>
                    <a:pt x="4014" y="1"/>
                    <a:pt x="372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2" name="Google Shape;5272;p51">
              <a:extLst>
                <a:ext uri="{FF2B5EF4-FFF2-40B4-BE49-F238E27FC236}">
                  <a16:creationId xmlns:a16="http://schemas.microsoft.com/office/drawing/2014/main" id="{87A4B902-27B6-C63A-A6C9-9EC8FC2CC4ED}"/>
                </a:ext>
              </a:extLst>
            </p:cNvPr>
            <p:cNvSpPr/>
            <p:nvPr/>
          </p:nvSpPr>
          <p:spPr>
            <a:xfrm>
              <a:off x="7209764" y="3201527"/>
              <a:ext cx="116786" cy="226457"/>
            </a:xfrm>
            <a:custGeom>
              <a:avLst/>
              <a:gdLst/>
              <a:ahLst/>
              <a:cxnLst/>
              <a:rect l="l" t="t" r="r" b="b"/>
              <a:pathLst>
                <a:path w="1543" h="2992" extrusionOk="0">
                  <a:moveTo>
                    <a:pt x="56" y="1"/>
                  </a:moveTo>
                  <a:cubicBezTo>
                    <a:pt x="1" y="1"/>
                    <a:pt x="1494" y="2965"/>
                    <a:pt x="1480" y="2975"/>
                  </a:cubicBezTo>
                  <a:cubicBezTo>
                    <a:pt x="1486" y="2986"/>
                    <a:pt x="1496" y="2991"/>
                    <a:pt x="1506" y="2991"/>
                  </a:cubicBezTo>
                  <a:cubicBezTo>
                    <a:pt x="1511" y="2991"/>
                    <a:pt x="1516" y="2990"/>
                    <a:pt x="1520" y="2988"/>
                  </a:cubicBezTo>
                  <a:cubicBezTo>
                    <a:pt x="1536" y="2980"/>
                    <a:pt x="1542" y="2962"/>
                    <a:pt x="1533" y="2947"/>
                  </a:cubicBezTo>
                  <a:lnTo>
                    <a:pt x="57" y="1"/>
                  </a:lnTo>
                  <a:cubicBezTo>
                    <a:pt x="56" y="1"/>
                    <a:pt x="56" y="1"/>
                    <a:pt x="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3" name="Google Shape;5273;p51">
              <a:extLst>
                <a:ext uri="{FF2B5EF4-FFF2-40B4-BE49-F238E27FC236}">
                  <a16:creationId xmlns:a16="http://schemas.microsoft.com/office/drawing/2014/main" id="{9CCA7B44-510A-B321-F902-57DC0C8E34A9}"/>
                </a:ext>
              </a:extLst>
            </p:cNvPr>
            <p:cNvSpPr/>
            <p:nvPr/>
          </p:nvSpPr>
          <p:spPr>
            <a:xfrm>
              <a:off x="6960751" y="3423141"/>
              <a:ext cx="366327" cy="343091"/>
            </a:xfrm>
            <a:custGeom>
              <a:avLst/>
              <a:gdLst/>
              <a:ahLst/>
              <a:cxnLst/>
              <a:rect l="l" t="t" r="r" b="b"/>
              <a:pathLst>
                <a:path w="4840" h="4533" extrusionOk="0">
                  <a:moveTo>
                    <a:pt x="4840" y="1"/>
                  </a:moveTo>
                  <a:lnTo>
                    <a:pt x="4840" y="1"/>
                  </a:lnTo>
                  <a:cubicBezTo>
                    <a:pt x="4301" y="81"/>
                    <a:pt x="3764" y="191"/>
                    <a:pt x="3234" y="317"/>
                  </a:cubicBezTo>
                  <a:cubicBezTo>
                    <a:pt x="2667" y="454"/>
                    <a:pt x="2093" y="581"/>
                    <a:pt x="1551" y="803"/>
                  </a:cubicBezTo>
                  <a:cubicBezTo>
                    <a:pt x="1206" y="942"/>
                    <a:pt x="822" y="1110"/>
                    <a:pt x="566" y="1386"/>
                  </a:cubicBezTo>
                  <a:cubicBezTo>
                    <a:pt x="1" y="1998"/>
                    <a:pt x="558" y="2811"/>
                    <a:pt x="1278" y="2923"/>
                  </a:cubicBezTo>
                  <a:cubicBezTo>
                    <a:pt x="1314" y="2928"/>
                    <a:pt x="1387" y="2932"/>
                    <a:pt x="1478" y="2932"/>
                  </a:cubicBezTo>
                  <a:cubicBezTo>
                    <a:pt x="1698" y="2932"/>
                    <a:pt x="2020" y="2909"/>
                    <a:pt x="2166" y="2832"/>
                  </a:cubicBezTo>
                  <a:lnTo>
                    <a:pt x="2166" y="2832"/>
                  </a:lnTo>
                  <a:cubicBezTo>
                    <a:pt x="2114" y="2873"/>
                    <a:pt x="2078" y="3241"/>
                    <a:pt x="2073" y="3300"/>
                  </a:cubicBezTo>
                  <a:cubicBezTo>
                    <a:pt x="2055" y="3472"/>
                    <a:pt x="2058" y="3648"/>
                    <a:pt x="2102" y="3816"/>
                  </a:cubicBezTo>
                  <a:cubicBezTo>
                    <a:pt x="2195" y="4171"/>
                    <a:pt x="2491" y="4429"/>
                    <a:pt x="2846" y="4509"/>
                  </a:cubicBezTo>
                  <a:cubicBezTo>
                    <a:pt x="2919" y="4525"/>
                    <a:pt x="2989" y="4532"/>
                    <a:pt x="3056" y="4532"/>
                  </a:cubicBezTo>
                  <a:cubicBezTo>
                    <a:pt x="4197" y="4532"/>
                    <a:pt x="4488" y="2299"/>
                    <a:pt x="4623" y="1562"/>
                  </a:cubicBezTo>
                  <a:cubicBezTo>
                    <a:pt x="4642" y="1460"/>
                    <a:pt x="4804" y="6"/>
                    <a:pt x="48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4" name="Google Shape;5274;p51">
              <a:extLst>
                <a:ext uri="{FF2B5EF4-FFF2-40B4-BE49-F238E27FC236}">
                  <a16:creationId xmlns:a16="http://schemas.microsoft.com/office/drawing/2014/main" id="{89C7ADE6-A85E-62FC-121D-7F0D395A1BB7}"/>
                </a:ext>
              </a:extLst>
            </p:cNvPr>
            <p:cNvSpPr/>
            <p:nvPr/>
          </p:nvSpPr>
          <p:spPr>
            <a:xfrm>
              <a:off x="7152923" y="3424201"/>
              <a:ext cx="174460" cy="183315"/>
            </a:xfrm>
            <a:custGeom>
              <a:avLst/>
              <a:gdLst/>
              <a:ahLst/>
              <a:cxnLst/>
              <a:rect l="l" t="t" r="r" b="b"/>
              <a:pathLst>
                <a:path w="2305" h="2422" extrusionOk="0">
                  <a:moveTo>
                    <a:pt x="2271" y="1"/>
                  </a:moveTo>
                  <a:cubicBezTo>
                    <a:pt x="2263" y="1"/>
                    <a:pt x="2255" y="4"/>
                    <a:pt x="2249" y="11"/>
                  </a:cubicBezTo>
                  <a:lnTo>
                    <a:pt x="0" y="2420"/>
                  </a:lnTo>
                  <a:cubicBezTo>
                    <a:pt x="0" y="2421"/>
                    <a:pt x="1" y="2422"/>
                    <a:pt x="2" y="2422"/>
                  </a:cubicBezTo>
                  <a:cubicBezTo>
                    <a:pt x="66" y="2422"/>
                    <a:pt x="2271" y="51"/>
                    <a:pt x="2293" y="51"/>
                  </a:cubicBezTo>
                  <a:cubicBezTo>
                    <a:pt x="2293" y="51"/>
                    <a:pt x="2293" y="51"/>
                    <a:pt x="2293" y="51"/>
                  </a:cubicBezTo>
                  <a:cubicBezTo>
                    <a:pt x="2305" y="40"/>
                    <a:pt x="2304" y="20"/>
                    <a:pt x="2292" y="9"/>
                  </a:cubicBezTo>
                  <a:cubicBezTo>
                    <a:pt x="2286" y="4"/>
                    <a:pt x="2278" y="1"/>
                    <a:pt x="22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5" name="Google Shape;5275;p51">
              <a:extLst>
                <a:ext uri="{FF2B5EF4-FFF2-40B4-BE49-F238E27FC236}">
                  <a16:creationId xmlns:a16="http://schemas.microsoft.com/office/drawing/2014/main" id="{03465562-A81F-78E2-0C20-5A52729E6822}"/>
                </a:ext>
              </a:extLst>
            </p:cNvPr>
            <p:cNvSpPr/>
            <p:nvPr/>
          </p:nvSpPr>
          <p:spPr>
            <a:xfrm>
              <a:off x="7324053" y="3208490"/>
              <a:ext cx="388126" cy="316525"/>
            </a:xfrm>
            <a:custGeom>
              <a:avLst/>
              <a:gdLst/>
              <a:ahLst/>
              <a:cxnLst/>
              <a:rect l="l" t="t" r="r" b="b"/>
              <a:pathLst>
                <a:path w="5128" h="4182" extrusionOk="0">
                  <a:moveTo>
                    <a:pt x="3544" y="1"/>
                  </a:moveTo>
                  <a:cubicBezTo>
                    <a:pt x="2634" y="1"/>
                    <a:pt x="1500" y="1273"/>
                    <a:pt x="1056" y="1724"/>
                  </a:cubicBezTo>
                  <a:cubicBezTo>
                    <a:pt x="984" y="1797"/>
                    <a:pt x="47" y="2895"/>
                    <a:pt x="2" y="2895"/>
                  </a:cubicBezTo>
                  <a:cubicBezTo>
                    <a:pt x="1" y="2895"/>
                    <a:pt x="1" y="2895"/>
                    <a:pt x="1" y="2895"/>
                  </a:cubicBezTo>
                  <a:lnTo>
                    <a:pt x="1" y="2895"/>
                  </a:lnTo>
                  <a:cubicBezTo>
                    <a:pt x="493" y="3132"/>
                    <a:pt x="999" y="3340"/>
                    <a:pt x="1508" y="3533"/>
                  </a:cubicBezTo>
                  <a:cubicBezTo>
                    <a:pt x="2054" y="3739"/>
                    <a:pt x="2601" y="3955"/>
                    <a:pt x="3174" y="4077"/>
                  </a:cubicBezTo>
                  <a:cubicBezTo>
                    <a:pt x="3424" y="4129"/>
                    <a:pt x="3698" y="4182"/>
                    <a:pt x="3964" y="4182"/>
                  </a:cubicBezTo>
                  <a:cubicBezTo>
                    <a:pt x="4084" y="4182"/>
                    <a:pt x="4202" y="4171"/>
                    <a:pt x="4316" y="4145"/>
                  </a:cubicBezTo>
                  <a:cubicBezTo>
                    <a:pt x="5127" y="3955"/>
                    <a:pt x="5123" y="2970"/>
                    <a:pt x="4589" y="2473"/>
                  </a:cubicBezTo>
                  <a:cubicBezTo>
                    <a:pt x="4497" y="2389"/>
                    <a:pt x="4034" y="2075"/>
                    <a:pt x="3803" y="2051"/>
                  </a:cubicBezTo>
                  <a:lnTo>
                    <a:pt x="3803" y="2051"/>
                  </a:lnTo>
                  <a:cubicBezTo>
                    <a:pt x="3869" y="2046"/>
                    <a:pt x="4104" y="1761"/>
                    <a:pt x="4142" y="1715"/>
                  </a:cubicBezTo>
                  <a:cubicBezTo>
                    <a:pt x="4254" y="1584"/>
                    <a:pt x="4350" y="1436"/>
                    <a:pt x="4407" y="1271"/>
                  </a:cubicBezTo>
                  <a:cubicBezTo>
                    <a:pt x="4529" y="925"/>
                    <a:pt x="4430" y="546"/>
                    <a:pt x="4179" y="281"/>
                  </a:cubicBezTo>
                  <a:cubicBezTo>
                    <a:pt x="3992" y="83"/>
                    <a:pt x="3775" y="1"/>
                    <a:pt x="35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6" name="Google Shape;5276;p51">
              <a:extLst>
                <a:ext uri="{FF2B5EF4-FFF2-40B4-BE49-F238E27FC236}">
                  <a16:creationId xmlns:a16="http://schemas.microsoft.com/office/drawing/2014/main" id="{E2B90E86-48FB-2AE2-A816-7420889BB2EB}"/>
                </a:ext>
              </a:extLst>
            </p:cNvPr>
            <p:cNvSpPr/>
            <p:nvPr/>
          </p:nvSpPr>
          <p:spPr>
            <a:xfrm>
              <a:off x="7324583" y="3372582"/>
              <a:ext cx="247195" cy="55857"/>
            </a:xfrm>
            <a:custGeom>
              <a:avLst/>
              <a:gdLst/>
              <a:ahLst/>
              <a:cxnLst/>
              <a:rect l="l" t="t" r="r" b="b"/>
              <a:pathLst>
                <a:path w="3266" h="738" extrusionOk="0">
                  <a:moveTo>
                    <a:pt x="3254" y="0"/>
                  </a:moveTo>
                  <a:cubicBezTo>
                    <a:pt x="3057" y="0"/>
                    <a:pt x="104" y="678"/>
                    <a:pt x="37" y="678"/>
                  </a:cubicBezTo>
                  <a:cubicBezTo>
                    <a:pt x="36" y="678"/>
                    <a:pt x="36" y="678"/>
                    <a:pt x="36" y="678"/>
                  </a:cubicBezTo>
                  <a:lnTo>
                    <a:pt x="36" y="678"/>
                  </a:lnTo>
                  <a:cubicBezTo>
                    <a:pt x="1" y="685"/>
                    <a:pt x="11" y="738"/>
                    <a:pt x="43" y="738"/>
                  </a:cubicBezTo>
                  <a:cubicBezTo>
                    <a:pt x="45" y="738"/>
                    <a:pt x="47" y="737"/>
                    <a:pt x="50" y="737"/>
                  </a:cubicBezTo>
                  <a:cubicBezTo>
                    <a:pt x="50" y="737"/>
                    <a:pt x="3264" y="4"/>
                    <a:pt x="3264" y="4"/>
                  </a:cubicBezTo>
                  <a:cubicBezTo>
                    <a:pt x="3266" y="1"/>
                    <a:pt x="3262" y="0"/>
                    <a:pt x="32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grpSp>
      <p:sp>
        <p:nvSpPr>
          <p:cNvPr id="45" name="Rectangle: Rounded Corners 44">
            <a:extLst>
              <a:ext uri="{FF2B5EF4-FFF2-40B4-BE49-F238E27FC236}">
                <a16:creationId xmlns:a16="http://schemas.microsoft.com/office/drawing/2014/main" id="{1AC43AC2-A217-0148-243F-411AD8BEAD06}"/>
              </a:ext>
            </a:extLst>
          </p:cNvPr>
          <p:cNvSpPr/>
          <p:nvPr/>
        </p:nvSpPr>
        <p:spPr>
          <a:xfrm>
            <a:off x="1789480" y="2241118"/>
            <a:ext cx="8945195" cy="1035398"/>
          </a:xfrm>
          <a:custGeom>
            <a:avLst/>
            <a:gdLst>
              <a:gd name="connsiteX0" fmla="*/ 0 w 8945195"/>
              <a:gd name="connsiteY0" fmla="*/ 172570 h 1035398"/>
              <a:gd name="connsiteX1" fmla="*/ 172570 w 8945195"/>
              <a:gd name="connsiteY1" fmla="*/ 0 h 1035398"/>
              <a:gd name="connsiteX2" fmla="*/ 745907 w 8945195"/>
              <a:gd name="connsiteY2" fmla="*/ 0 h 1035398"/>
              <a:gd name="connsiteX3" fmla="*/ 1491245 w 8945195"/>
              <a:gd name="connsiteY3" fmla="*/ 0 h 1035398"/>
              <a:gd name="connsiteX4" fmla="*/ 2150583 w 8945195"/>
              <a:gd name="connsiteY4" fmla="*/ 0 h 1035398"/>
              <a:gd name="connsiteX5" fmla="*/ 2895921 w 8945195"/>
              <a:gd name="connsiteY5" fmla="*/ 0 h 1035398"/>
              <a:gd name="connsiteX6" fmla="*/ 3297257 w 8945195"/>
              <a:gd name="connsiteY6" fmla="*/ 0 h 1035398"/>
              <a:gd name="connsiteX7" fmla="*/ 3870594 w 8945195"/>
              <a:gd name="connsiteY7" fmla="*/ 0 h 1035398"/>
              <a:gd name="connsiteX8" fmla="*/ 4529931 w 8945195"/>
              <a:gd name="connsiteY8" fmla="*/ 0 h 1035398"/>
              <a:gd name="connsiteX9" fmla="*/ 4845267 w 8945195"/>
              <a:gd name="connsiteY9" fmla="*/ 0 h 1035398"/>
              <a:gd name="connsiteX10" fmla="*/ 5590605 w 8945195"/>
              <a:gd name="connsiteY10" fmla="*/ 0 h 1035398"/>
              <a:gd name="connsiteX11" fmla="*/ 5905940 w 8945195"/>
              <a:gd name="connsiteY11" fmla="*/ 0 h 1035398"/>
              <a:gd name="connsiteX12" fmla="*/ 6651278 w 8945195"/>
              <a:gd name="connsiteY12" fmla="*/ 0 h 1035398"/>
              <a:gd name="connsiteX13" fmla="*/ 7052614 w 8945195"/>
              <a:gd name="connsiteY13" fmla="*/ 0 h 1035398"/>
              <a:gd name="connsiteX14" fmla="*/ 7625951 w 8945195"/>
              <a:gd name="connsiteY14" fmla="*/ 0 h 1035398"/>
              <a:gd name="connsiteX15" fmla="*/ 8113287 w 8945195"/>
              <a:gd name="connsiteY15" fmla="*/ 0 h 1035398"/>
              <a:gd name="connsiteX16" fmla="*/ 8772625 w 8945195"/>
              <a:gd name="connsiteY16" fmla="*/ 0 h 1035398"/>
              <a:gd name="connsiteX17" fmla="*/ 8945195 w 8945195"/>
              <a:gd name="connsiteY17" fmla="*/ 172570 h 1035398"/>
              <a:gd name="connsiteX18" fmla="*/ 8945195 w 8945195"/>
              <a:gd name="connsiteY18" fmla="*/ 524602 h 1035398"/>
              <a:gd name="connsiteX19" fmla="*/ 8945195 w 8945195"/>
              <a:gd name="connsiteY19" fmla="*/ 862828 h 1035398"/>
              <a:gd name="connsiteX20" fmla="*/ 8772625 w 8945195"/>
              <a:gd name="connsiteY20" fmla="*/ 1035398 h 1035398"/>
              <a:gd name="connsiteX21" fmla="*/ 8457290 w 8945195"/>
              <a:gd name="connsiteY21" fmla="*/ 1035398 h 1035398"/>
              <a:gd name="connsiteX22" fmla="*/ 8141954 w 8945195"/>
              <a:gd name="connsiteY22" fmla="*/ 1035398 h 1035398"/>
              <a:gd name="connsiteX23" fmla="*/ 7482617 w 8945195"/>
              <a:gd name="connsiteY23" fmla="*/ 1035398 h 1035398"/>
              <a:gd name="connsiteX24" fmla="*/ 6995280 w 8945195"/>
              <a:gd name="connsiteY24" fmla="*/ 1035398 h 1035398"/>
              <a:gd name="connsiteX25" fmla="*/ 6335943 w 8945195"/>
              <a:gd name="connsiteY25" fmla="*/ 1035398 h 1035398"/>
              <a:gd name="connsiteX26" fmla="*/ 5590605 w 8945195"/>
              <a:gd name="connsiteY26" fmla="*/ 1035398 h 1035398"/>
              <a:gd name="connsiteX27" fmla="*/ 4931267 w 8945195"/>
              <a:gd name="connsiteY27" fmla="*/ 1035398 h 1035398"/>
              <a:gd name="connsiteX28" fmla="*/ 4185929 w 8945195"/>
              <a:gd name="connsiteY28" fmla="*/ 1035398 h 1035398"/>
              <a:gd name="connsiteX29" fmla="*/ 3612592 w 8945195"/>
              <a:gd name="connsiteY29" fmla="*/ 1035398 h 1035398"/>
              <a:gd name="connsiteX30" fmla="*/ 2867254 w 8945195"/>
              <a:gd name="connsiteY30" fmla="*/ 1035398 h 1035398"/>
              <a:gd name="connsiteX31" fmla="*/ 2551919 w 8945195"/>
              <a:gd name="connsiteY31" fmla="*/ 1035398 h 1035398"/>
              <a:gd name="connsiteX32" fmla="*/ 2064582 w 8945195"/>
              <a:gd name="connsiteY32" fmla="*/ 1035398 h 1035398"/>
              <a:gd name="connsiteX33" fmla="*/ 1405245 w 8945195"/>
              <a:gd name="connsiteY33" fmla="*/ 1035398 h 1035398"/>
              <a:gd name="connsiteX34" fmla="*/ 745907 w 8945195"/>
              <a:gd name="connsiteY34" fmla="*/ 1035398 h 1035398"/>
              <a:gd name="connsiteX35" fmla="*/ 172570 w 8945195"/>
              <a:gd name="connsiteY35" fmla="*/ 1035398 h 1035398"/>
              <a:gd name="connsiteX36" fmla="*/ 0 w 8945195"/>
              <a:gd name="connsiteY36" fmla="*/ 862828 h 1035398"/>
              <a:gd name="connsiteX37" fmla="*/ 0 w 8945195"/>
              <a:gd name="connsiteY37" fmla="*/ 510796 h 1035398"/>
              <a:gd name="connsiteX38" fmla="*/ 0 w 8945195"/>
              <a:gd name="connsiteY38" fmla="*/ 172570 h 103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945195" h="1035398" fill="none" extrusionOk="0">
                <a:moveTo>
                  <a:pt x="0" y="172570"/>
                </a:moveTo>
                <a:cubicBezTo>
                  <a:pt x="-11107" y="77635"/>
                  <a:pt x="84042" y="8464"/>
                  <a:pt x="172570" y="0"/>
                </a:cubicBezTo>
                <a:cubicBezTo>
                  <a:pt x="389222" y="-28316"/>
                  <a:pt x="530116" y="50845"/>
                  <a:pt x="745907" y="0"/>
                </a:cubicBezTo>
                <a:cubicBezTo>
                  <a:pt x="961698" y="-50845"/>
                  <a:pt x="1336483" y="41297"/>
                  <a:pt x="1491245" y="0"/>
                </a:cubicBezTo>
                <a:cubicBezTo>
                  <a:pt x="1646007" y="-41297"/>
                  <a:pt x="1996763" y="60830"/>
                  <a:pt x="2150583" y="0"/>
                </a:cubicBezTo>
                <a:cubicBezTo>
                  <a:pt x="2304403" y="-60830"/>
                  <a:pt x="2553473" y="5201"/>
                  <a:pt x="2895921" y="0"/>
                </a:cubicBezTo>
                <a:cubicBezTo>
                  <a:pt x="3238369" y="-5201"/>
                  <a:pt x="3153275" y="8892"/>
                  <a:pt x="3297257" y="0"/>
                </a:cubicBezTo>
                <a:cubicBezTo>
                  <a:pt x="3441239" y="-8892"/>
                  <a:pt x="3735203" y="10255"/>
                  <a:pt x="3870594" y="0"/>
                </a:cubicBezTo>
                <a:cubicBezTo>
                  <a:pt x="4005985" y="-10255"/>
                  <a:pt x="4255423" y="14284"/>
                  <a:pt x="4529931" y="0"/>
                </a:cubicBezTo>
                <a:cubicBezTo>
                  <a:pt x="4804439" y="-14284"/>
                  <a:pt x="4707888" y="843"/>
                  <a:pt x="4845267" y="0"/>
                </a:cubicBezTo>
                <a:cubicBezTo>
                  <a:pt x="4982646" y="-843"/>
                  <a:pt x="5429803" y="75931"/>
                  <a:pt x="5590605" y="0"/>
                </a:cubicBezTo>
                <a:cubicBezTo>
                  <a:pt x="5751407" y="-75931"/>
                  <a:pt x="5833260" y="10843"/>
                  <a:pt x="5905940" y="0"/>
                </a:cubicBezTo>
                <a:cubicBezTo>
                  <a:pt x="5978621" y="-10843"/>
                  <a:pt x="6352100" y="64348"/>
                  <a:pt x="6651278" y="0"/>
                </a:cubicBezTo>
                <a:cubicBezTo>
                  <a:pt x="6950456" y="-64348"/>
                  <a:pt x="6858726" y="11328"/>
                  <a:pt x="7052614" y="0"/>
                </a:cubicBezTo>
                <a:cubicBezTo>
                  <a:pt x="7246502" y="-11328"/>
                  <a:pt x="7395275" y="52356"/>
                  <a:pt x="7625951" y="0"/>
                </a:cubicBezTo>
                <a:cubicBezTo>
                  <a:pt x="7856627" y="-52356"/>
                  <a:pt x="7965404" y="29721"/>
                  <a:pt x="8113287" y="0"/>
                </a:cubicBezTo>
                <a:cubicBezTo>
                  <a:pt x="8261170" y="-29721"/>
                  <a:pt x="8564045" y="32253"/>
                  <a:pt x="8772625" y="0"/>
                </a:cubicBezTo>
                <a:cubicBezTo>
                  <a:pt x="8867997" y="-4224"/>
                  <a:pt x="8957493" y="88546"/>
                  <a:pt x="8945195" y="172570"/>
                </a:cubicBezTo>
                <a:cubicBezTo>
                  <a:pt x="8961735" y="316117"/>
                  <a:pt x="8933409" y="412655"/>
                  <a:pt x="8945195" y="524602"/>
                </a:cubicBezTo>
                <a:cubicBezTo>
                  <a:pt x="8956981" y="636549"/>
                  <a:pt x="8943710" y="791634"/>
                  <a:pt x="8945195" y="862828"/>
                </a:cubicBezTo>
                <a:cubicBezTo>
                  <a:pt x="8952438" y="932588"/>
                  <a:pt x="8880688" y="1036148"/>
                  <a:pt x="8772625" y="1035398"/>
                </a:cubicBezTo>
                <a:cubicBezTo>
                  <a:pt x="8628472" y="1061773"/>
                  <a:pt x="8555425" y="1023309"/>
                  <a:pt x="8457290" y="1035398"/>
                </a:cubicBezTo>
                <a:cubicBezTo>
                  <a:pt x="8359155" y="1047487"/>
                  <a:pt x="8272609" y="1004232"/>
                  <a:pt x="8141954" y="1035398"/>
                </a:cubicBezTo>
                <a:cubicBezTo>
                  <a:pt x="8011299" y="1066564"/>
                  <a:pt x="7675963" y="972336"/>
                  <a:pt x="7482617" y="1035398"/>
                </a:cubicBezTo>
                <a:cubicBezTo>
                  <a:pt x="7289271" y="1098460"/>
                  <a:pt x="7159839" y="992531"/>
                  <a:pt x="6995280" y="1035398"/>
                </a:cubicBezTo>
                <a:cubicBezTo>
                  <a:pt x="6830721" y="1078265"/>
                  <a:pt x="6624866" y="1003132"/>
                  <a:pt x="6335943" y="1035398"/>
                </a:cubicBezTo>
                <a:cubicBezTo>
                  <a:pt x="6047020" y="1067664"/>
                  <a:pt x="5887390" y="989296"/>
                  <a:pt x="5590605" y="1035398"/>
                </a:cubicBezTo>
                <a:cubicBezTo>
                  <a:pt x="5293820" y="1081500"/>
                  <a:pt x="5148836" y="994872"/>
                  <a:pt x="4931267" y="1035398"/>
                </a:cubicBezTo>
                <a:cubicBezTo>
                  <a:pt x="4713698" y="1075924"/>
                  <a:pt x="4336223" y="997283"/>
                  <a:pt x="4185929" y="1035398"/>
                </a:cubicBezTo>
                <a:cubicBezTo>
                  <a:pt x="4035635" y="1073513"/>
                  <a:pt x="3815689" y="1000064"/>
                  <a:pt x="3612592" y="1035398"/>
                </a:cubicBezTo>
                <a:cubicBezTo>
                  <a:pt x="3409495" y="1070732"/>
                  <a:pt x="3035523" y="958834"/>
                  <a:pt x="2867254" y="1035398"/>
                </a:cubicBezTo>
                <a:cubicBezTo>
                  <a:pt x="2698985" y="1111962"/>
                  <a:pt x="2676751" y="1006358"/>
                  <a:pt x="2551919" y="1035398"/>
                </a:cubicBezTo>
                <a:cubicBezTo>
                  <a:pt x="2427087" y="1064438"/>
                  <a:pt x="2219392" y="1031581"/>
                  <a:pt x="2064582" y="1035398"/>
                </a:cubicBezTo>
                <a:cubicBezTo>
                  <a:pt x="1909772" y="1039215"/>
                  <a:pt x="1611884" y="975348"/>
                  <a:pt x="1405245" y="1035398"/>
                </a:cubicBezTo>
                <a:cubicBezTo>
                  <a:pt x="1198606" y="1095448"/>
                  <a:pt x="980847" y="1010536"/>
                  <a:pt x="745907" y="1035398"/>
                </a:cubicBezTo>
                <a:cubicBezTo>
                  <a:pt x="510967" y="1060260"/>
                  <a:pt x="393031" y="1004948"/>
                  <a:pt x="172570" y="1035398"/>
                </a:cubicBezTo>
                <a:cubicBezTo>
                  <a:pt x="70276" y="1038636"/>
                  <a:pt x="15211" y="961974"/>
                  <a:pt x="0" y="862828"/>
                </a:cubicBezTo>
                <a:cubicBezTo>
                  <a:pt x="-6531" y="735237"/>
                  <a:pt x="36626" y="623329"/>
                  <a:pt x="0" y="510796"/>
                </a:cubicBezTo>
                <a:cubicBezTo>
                  <a:pt x="-36626" y="398263"/>
                  <a:pt x="15226" y="275180"/>
                  <a:pt x="0" y="172570"/>
                </a:cubicBezTo>
                <a:close/>
              </a:path>
              <a:path w="8945195" h="1035398" stroke="0" extrusionOk="0">
                <a:moveTo>
                  <a:pt x="0" y="172570"/>
                </a:moveTo>
                <a:cubicBezTo>
                  <a:pt x="-6648" y="73904"/>
                  <a:pt x="77536" y="-2688"/>
                  <a:pt x="172570" y="0"/>
                </a:cubicBezTo>
                <a:cubicBezTo>
                  <a:pt x="478957" y="-32726"/>
                  <a:pt x="661750" y="38107"/>
                  <a:pt x="831908" y="0"/>
                </a:cubicBezTo>
                <a:cubicBezTo>
                  <a:pt x="1002066" y="-38107"/>
                  <a:pt x="1076738" y="1629"/>
                  <a:pt x="1147243" y="0"/>
                </a:cubicBezTo>
                <a:cubicBezTo>
                  <a:pt x="1217749" y="-1629"/>
                  <a:pt x="1679952" y="37932"/>
                  <a:pt x="1892581" y="0"/>
                </a:cubicBezTo>
                <a:cubicBezTo>
                  <a:pt x="2105210" y="-37932"/>
                  <a:pt x="2192630" y="37079"/>
                  <a:pt x="2293917" y="0"/>
                </a:cubicBezTo>
                <a:cubicBezTo>
                  <a:pt x="2395204" y="-37079"/>
                  <a:pt x="2862942" y="16646"/>
                  <a:pt x="3039255" y="0"/>
                </a:cubicBezTo>
                <a:cubicBezTo>
                  <a:pt x="3215568" y="-16646"/>
                  <a:pt x="3369273" y="37699"/>
                  <a:pt x="3526591" y="0"/>
                </a:cubicBezTo>
                <a:cubicBezTo>
                  <a:pt x="3683909" y="-37699"/>
                  <a:pt x="3793255" y="23210"/>
                  <a:pt x="4013928" y="0"/>
                </a:cubicBezTo>
                <a:cubicBezTo>
                  <a:pt x="4234601" y="-23210"/>
                  <a:pt x="4238882" y="28150"/>
                  <a:pt x="4329263" y="0"/>
                </a:cubicBezTo>
                <a:cubicBezTo>
                  <a:pt x="4419645" y="-28150"/>
                  <a:pt x="4723573" y="35792"/>
                  <a:pt x="5074601" y="0"/>
                </a:cubicBezTo>
                <a:cubicBezTo>
                  <a:pt x="5425629" y="-35792"/>
                  <a:pt x="5327816" y="35801"/>
                  <a:pt x="5475937" y="0"/>
                </a:cubicBezTo>
                <a:cubicBezTo>
                  <a:pt x="5624058" y="-35801"/>
                  <a:pt x="5899265" y="54349"/>
                  <a:pt x="6135275" y="0"/>
                </a:cubicBezTo>
                <a:cubicBezTo>
                  <a:pt x="6371285" y="-54349"/>
                  <a:pt x="6523184" y="56183"/>
                  <a:pt x="6622611" y="0"/>
                </a:cubicBezTo>
                <a:cubicBezTo>
                  <a:pt x="6722038" y="-56183"/>
                  <a:pt x="6859133" y="76"/>
                  <a:pt x="7023947" y="0"/>
                </a:cubicBezTo>
                <a:cubicBezTo>
                  <a:pt x="7188761" y="-76"/>
                  <a:pt x="7437002" y="36117"/>
                  <a:pt x="7597284" y="0"/>
                </a:cubicBezTo>
                <a:cubicBezTo>
                  <a:pt x="7757566" y="-36117"/>
                  <a:pt x="7774449" y="33177"/>
                  <a:pt x="7912619" y="0"/>
                </a:cubicBezTo>
                <a:cubicBezTo>
                  <a:pt x="8050790" y="-33177"/>
                  <a:pt x="8101199" y="18576"/>
                  <a:pt x="8227955" y="0"/>
                </a:cubicBezTo>
                <a:cubicBezTo>
                  <a:pt x="8354711" y="-18576"/>
                  <a:pt x="8634896" y="21844"/>
                  <a:pt x="8772625" y="0"/>
                </a:cubicBezTo>
                <a:cubicBezTo>
                  <a:pt x="8885419" y="5594"/>
                  <a:pt x="8923987" y="80329"/>
                  <a:pt x="8945195" y="172570"/>
                </a:cubicBezTo>
                <a:cubicBezTo>
                  <a:pt x="8970080" y="259443"/>
                  <a:pt x="8919470" y="374389"/>
                  <a:pt x="8945195" y="510796"/>
                </a:cubicBezTo>
                <a:cubicBezTo>
                  <a:pt x="8970920" y="647203"/>
                  <a:pt x="8908787" y="785840"/>
                  <a:pt x="8945195" y="862828"/>
                </a:cubicBezTo>
                <a:cubicBezTo>
                  <a:pt x="8958232" y="945177"/>
                  <a:pt x="8888934" y="1024372"/>
                  <a:pt x="8772625" y="1035398"/>
                </a:cubicBezTo>
                <a:cubicBezTo>
                  <a:pt x="8605709" y="1064656"/>
                  <a:pt x="8569611" y="1014542"/>
                  <a:pt x="8371289" y="1035398"/>
                </a:cubicBezTo>
                <a:cubicBezTo>
                  <a:pt x="8172967" y="1056254"/>
                  <a:pt x="8086607" y="1027349"/>
                  <a:pt x="7969953" y="1035398"/>
                </a:cubicBezTo>
                <a:cubicBezTo>
                  <a:pt x="7853299" y="1043447"/>
                  <a:pt x="7526238" y="968411"/>
                  <a:pt x="7224615" y="1035398"/>
                </a:cubicBezTo>
                <a:cubicBezTo>
                  <a:pt x="6922992" y="1102385"/>
                  <a:pt x="7020516" y="1009750"/>
                  <a:pt x="6909280" y="1035398"/>
                </a:cubicBezTo>
                <a:cubicBezTo>
                  <a:pt x="6798044" y="1061046"/>
                  <a:pt x="6678738" y="1021288"/>
                  <a:pt x="6507944" y="1035398"/>
                </a:cubicBezTo>
                <a:cubicBezTo>
                  <a:pt x="6337150" y="1049508"/>
                  <a:pt x="6139883" y="1025252"/>
                  <a:pt x="5848606" y="1035398"/>
                </a:cubicBezTo>
                <a:cubicBezTo>
                  <a:pt x="5557329" y="1045544"/>
                  <a:pt x="5342681" y="995498"/>
                  <a:pt x="5189269" y="1035398"/>
                </a:cubicBezTo>
                <a:cubicBezTo>
                  <a:pt x="5035857" y="1075298"/>
                  <a:pt x="4896968" y="1031665"/>
                  <a:pt x="4615932" y="1035398"/>
                </a:cubicBezTo>
                <a:cubicBezTo>
                  <a:pt x="4334896" y="1039131"/>
                  <a:pt x="4187233" y="981501"/>
                  <a:pt x="3956594" y="1035398"/>
                </a:cubicBezTo>
                <a:cubicBezTo>
                  <a:pt x="3725955" y="1089295"/>
                  <a:pt x="3575389" y="1020973"/>
                  <a:pt x="3383257" y="1035398"/>
                </a:cubicBezTo>
                <a:cubicBezTo>
                  <a:pt x="3191125" y="1049823"/>
                  <a:pt x="3040845" y="970899"/>
                  <a:pt x="2809920" y="1035398"/>
                </a:cubicBezTo>
                <a:cubicBezTo>
                  <a:pt x="2578995" y="1099897"/>
                  <a:pt x="2440715" y="1014262"/>
                  <a:pt x="2322584" y="1035398"/>
                </a:cubicBezTo>
                <a:cubicBezTo>
                  <a:pt x="2204453" y="1056534"/>
                  <a:pt x="1950683" y="980073"/>
                  <a:pt x="1835247" y="1035398"/>
                </a:cubicBezTo>
                <a:cubicBezTo>
                  <a:pt x="1719811" y="1090723"/>
                  <a:pt x="1462568" y="968337"/>
                  <a:pt x="1175910" y="1035398"/>
                </a:cubicBezTo>
                <a:cubicBezTo>
                  <a:pt x="889252" y="1102459"/>
                  <a:pt x="978606" y="1022027"/>
                  <a:pt x="860574" y="1035398"/>
                </a:cubicBezTo>
                <a:cubicBezTo>
                  <a:pt x="742542" y="1048769"/>
                  <a:pt x="443383" y="1007402"/>
                  <a:pt x="172570" y="1035398"/>
                </a:cubicBezTo>
                <a:cubicBezTo>
                  <a:pt x="82946" y="1048193"/>
                  <a:pt x="-6602" y="973152"/>
                  <a:pt x="0" y="862828"/>
                </a:cubicBezTo>
                <a:cubicBezTo>
                  <a:pt x="-24535" y="754237"/>
                  <a:pt x="9471" y="636698"/>
                  <a:pt x="0" y="503894"/>
                </a:cubicBezTo>
                <a:cubicBezTo>
                  <a:pt x="-9471" y="371090"/>
                  <a:pt x="12842" y="282556"/>
                  <a:pt x="0" y="172570"/>
                </a:cubicBezTo>
                <a:close/>
              </a:path>
            </a:pathLst>
          </a:custGeom>
          <a:ln>
            <a:extLst>
              <a:ext uri="{C807C97D-BFC1-408E-A445-0C87EB9F89A2}">
                <ask:lineSketchStyleProps xmlns:ask="http://schemas.microsoft.com/office/drawing/2018/sketchyshapes" sd="1254367229">
                  <a:prstGeom prst="roundRect">
                    <a:avLst/>
                  </a:prstGeom>
                  <ask:type>
                    <ask:lineSketchScribbl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a:ln>
                  <a:noFill/>
                </a:ln>
                <a:solidFill>
                  <a:srgbClr val="82A901"/>
                </a:solidFill>
                <a:effectLst/>
                <a:uLnTx/>
                <a:uFillTx/>
                <a:latin typeface="Times New Roman" panose="02020603050405020304" pitchFamily="18" charset="0"/>
                <a:ea typeface="+mn-ea"/>
                <a:cs typeface="+mn-cs"/>
              </a:rPr>
              <a:t>113: </a:t>
            </a:r>
            <a:endParaRPr kumimoji="0" lang="vi-VN" altLang="en-US" sz="3200" b="1" i="0" u="none" strike="noStrike" kern="1200" cap="none" spc="0" normalizeH="0" baseline="0" noProof="0">
              <a:ln>
                <a:noFill/>
              </a:ln>
              <a:solidFill>
                <a:srgbClr val="82A901"/>
              </a:solidFill>
              <a:effectLst/>
              <a:uLnTx/>
              <a:uFillTx/>
              <a:latin typeface="Times New Roman" panose="02020603050405020304" pitchFamily="18" charset="0"/>
              <a:ea typeface="+mn-ea"/>
              <a:cs typeface="+mn-cs"/>
            </a:endParaRPr>
          </a:p>
        </p:txBody>
      </p:sp>
      <p:sp>
        <p:nvSpPr>
          <p:cNvPr id="37" name="Rectangle: Rounded Corners 36">
            <a:extLst>
              <a:ext uri="{FF2B5EF4-FFF2-40B4-BE49-F238E27FC236}">
                <a16:creationId xmlns:a16="http://schemas.microsoft.com/office/drawing/2014/main" id="{6DAEC361-6BCA-2F1D-6866-3777AF631AD2}"/>
              </a:ext>
            </a:extLst>
          </p:cNvPr>
          <p:cNvSpPr/>
          <p:nvPr/>
        </p:nvSpPr>
        <p:spPr>
          <a:xfrm>
            <a:off x="1763403" y="3677894"/>
            <a:ext cx="9037835" cy="1035398"/>
          </a:xfrm>
          <a:custGeom>
            <a:avLst/>
            <a:gdLst>
              <a:gd name="connsiteX0" fmla="*/ 0 w 9037835"/>
              <a:gd name="connsiteY0" fmla="*/ 172570 h 1035398"/>
              <a:gd name="connsiteX1" fmla="*/ 172570 w 9037835"/>
              <a:gd name="connsiteY1" fmla="*/ 0 h 1035398"/>
              <a:gd name="connsiteX2" fmla="*/ 752083 w 9037835"/>
              <a:gd name="connsiteY2" fmla="*/ 0 h 1035398"/>
              <a:gd name="connsiteX3" fmla="*/ 1505450 w 9037835"/>
              <a:gd name="connsiteY3" fmla="*/ 0 h 1035398"/>
              <a:gd name="connsiteX4" fmla="*/ 2171890 w 9037835"/>
              <a:gd name="connsiteY4" fmla="*/ 0 h 1035398"/>
              <a:gd name="connsiteX5" fmla="*/ 2925257 w 9037835"/>
              <a:gd name="connsiteY5" fmla="*/ 0 h 1035398"/>
              <a:gd name="connsiteX6" fmla="*/ 3330916 w 9037835"/>
              <a:gd name="connsiteY6" fmla="*/ 0 h 1035398"/>
              <a:gd name="connsiteX7" fmla="*/ 3910429 w 9037835"/>
              <a:gd name="connsiteY7" fmla="*/ 0 h 1035398"/>
              <a:gd name="connsiteX8" fmla="*/ 4576869 w 9037835"/>
              <a:gd name="connsiteY8" fmla="*/ 0 h 1035398"/>
              <a:gd name="connsiteX9" fmla="*/ 4895601 w 9037835"/>
              <a:gd name="connsiteY9" fmla="*/ 0 h 1035398"/>
              <a:gd name="connsiteX10" fmla="*/ 5648968 w 9037835"/>
              <a:gd name="connsiteY10" fmla="*/ 0 h 1035398"/>
              <a:gd name="connsiteX11" fmla="*/ 5967700 w 9037835"/>
              <a:gd name="connsiteY11" fmla="*/ 0 h 1035398"/>
              <a:gd name="connsiteX12" fmla="*/ 6721067 w 9037835"/>
              <a:gd name="connsiteY12" fmla="*/ 0 h 1035398"/>
              <a:gd name="connsiteX13" fmla="*/ 7126726 w 9037835"/>
              <a:gd name="connsiteY13" fmla="*/ 0 h 1035398"/>
              <a:gd name="connsiteX14" fmla="*/ 7706239 w 9037835"/>
              <a:gd name="connsiteY14" fmla="*/ 0 h 1035398"/>
              <a:gd name="connsiteX15" fmla="*/ 8198825 w 9037835"/>
              <a:gd name="connsiteY15" fmla="*/ 0 h 1035398"/>
              <a:gd name="connsiteX16" fmla="*/ 8865265 w 9037835"/>
              <a:gd name="connsiteY16" fmla="*/ 0 h 1035398"/>
              <a:gd name="connsiteX17" fmla="*/ 9037835 w 9037835"/>
              <a:gd name="connsiteY17" fmla="*/ 172570 h 1035398"/>
              <a:gd name="connsiteX18" fmla="*/ 9037835 w 9037835"/>
              <a:gd name="connsiteY18" fmla="*/ 524602 h 1035398"/>
              <a:gd name="connsiteX19" fmla="*/ 9037835 w 9037835"/>
              <a:gd name="connsiteY19" fmla="*/ 862828 h 1035398"/>
              <a:gd name="connsiteX20" fmla="*/ 8865265 w 9037835"/>
              <a:gd name="connsiteY20" fmla="*/ 1035398 h 1035398"/>
              <a:gd name="connsiteX21" fmla="*/ 8546533 w 9037835"/>
              <a:gd name="connsiteY21" fmla="*/ 1035398 h 1035398"/>
              <a:gd name="connsiteX22" fmla="*/ 8227801 w 9037835"/>
              <a:gd name="connsiteY22" fmla="*/ 1035398 h 1035398"/>
              <a:gd name="connsiteX23" fmla="*/ 7561361 w 9037835"/>
              <a:gd name="connsiteY23" fmla="*/ 1035398 h 1035398"/>
              <a:gd name="connsiteX24" fmla="*/ 7068775 w 9037835"/>
              <a:gd name="connsiteY24" fmla="*/ 1035398 h 1035398"/>
              <a:gd name="connsiteX25" fmla="*/ 6402335 w 9037835"/>
              <a:gd name="connsiteY25" fmla="*/ 1035398 h 1035398"/>
              <a:gd name="connsiteX26" fmla="*/ 5648968 w 9037835"/>
              <a:gd name="connsiteY26" fmla="*/ 1035398 h 1035398"/>
              <a:gd name="connsiteX27" fmla="*/ 4982528 w 9037835"/>
              <a:gd name="connsiteY27" fmla="*/ 1035398 h 1035398"/>
              <a:gd name="connsiteX28" fmla="*/ 4229161 w 9037835"/>
              <a:gd name="connsiteY28" fmla="*/ 1035398 h 1035398"/>
              <a:gd name="connsiteX29" fmla="*/ 3649648 w 9037835"/>
              <a:gd name="connsiteY29" fmla="*/ 1035398 h 1035398"/>
              <a:gd name="connsiteX30" fmla="*/ 2896281 w 9037835"/>
              <a:gd name="connsiteY30" fmla="*/ 1035398 h 1035398"/>
              <a:gd name="connsiteX31" fmla="*/ 2577549 w 9037835"/>
              <a:gd name="connsiteY31" fmla="*/ 1035398 h 1035398"/>
              <a:gd name="connsiteX32" fmla="*/ 2084963 w 9037835"/>
              <a:gd name="connsiteY32" fmla="*/ 1035398 h 1035398"/>
              <a:gd name="connsiteX33" fmla="*/ 1418523 w 9037835"/>
              <a:gd name="connsiteY33" fmla="*/ 1035398 h 1035398"/>
              <a:gd name="connsiteX34" fmla="*/ 752083 w 9037835"/>
              <a:gd name="connsiteY34" fmla="*/ 1035398 h 1035398"/>
              <a:gd name="connsiteX35" fmla="*/ 172570 w 9037835"/>
              <a:gd name="connsiteY35" fmla="*/ 1035398 h 1035398"/>
              <a:gd name="connsiteX36" fmla="*/ 0 w 9037835"/>
              <a:gd name="connsiteY36" fmla="*/ 862828 h 1035398"/>
              <a:gd name="connsiteX37" fmla="*/ 0 w 9037835"/>
              <a:gd name="connsiteY37" fmla="*/ 510796 h 1035398"/>
              <a:gd name="connsiteX38" fmla="*/ 0 w 9037835"/>
              <a:gd name="connsiteY38" fmla="*/ 172570 h 103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037835" h="1035398" fill="none" extrusionOk="0">
                <a:moveTo>
                  <a:pt x="0" y="172570"/>
                </a:moveTo>
                <a:cubicBezTo>
                  <a:pt x="-11107" y="77635"/>
                  <a:pt x="84042" y="8464"/>
                  <a:pt x="172570" y="0"/>
                </a:cubicBezTo>
                <a:cubicBezTo>
                  <a:pt x="291714" y="-56445"/>
                  <a:pt x="482924" y="53676"/>
                  <a:pt x="752083" y="0"/>
                </a:cubicBezTo>
                <a:cubicBezTo>
                  <a:pt x="1021242" y="-53676"/>
                  <a:pt x="1227613" y="32"/>
                  <a:pt x="1505450" y="0"/>
                </a:cubicBezTo>
                <a:cubicBezTo>
                  <a:pt x="1783287" y="-32"/>
                  <a:pt x="2026864" y="26874"/>
                  <a:pt x="2171890" y="0"/>
                </a:cubicBezTo>
                <a:cubicBezTo>
                  <a:pt x="2316916" y="-26874"/>
                  <a:pt x="2557454" y="67008"/>
                  <a:pt x="2925257" y="0"/>
                </a:cubicBezTo>
                <a:cubicBezTo>
                  <a:pt x="3293060" y="-67008"/>
                  <a:pt x="3242129" y="36468"/>
                  <a:pt x="3330916" y="0"/>
                </a:cubicBezTo>
                <a:cubicBezTo>
                  <a:pt x="3419703" y="-36468"/>
                  <a:pt x="3640219" y="57201"/>
                  <a:pt x="3910429" y="0"/>
                </a:cubicBezTo>
                <a:cubicBezTo>
                  <a:pt x="4180639" y="-57201"/>
                  <a:pt x="4326767" y="64477"/>
                  <a:pt x="4576869" y="0"/>
                </a:cubicBezTo>
                <a:cubicBezTo>
                  <a:pt x="4826971" y="-64477"/>
                  <a:pt x="4797135" y="32334"/>
                  <a:pt x="4895601" y="0"/>
                </a:cubicBezTo>
                <a:cubicBezTo>
                  <a:pt x="4994067" y="-32334"/>
                  <a:pt x="5408354" y="85680"/>
                  <a:pt x="5648968" y="0"/>
                </a:cubicBezTo>
                <a:cubicBezTo>
                  <a:pt x="5889582" y="-85680"/>
                  <a:pt x="5810434" y="20175"/>
                  <a:pt x="5967700" y="0"/>
                </a:cubicBezTo>
                <a:cubicBezTo>
                  <a:pt x="6124966" y="-20175"/>
                  <a:pt x="6564459" y="4575"/>
                  <a:pt x="6721067" y="0"/>
                </a:cubicBezTo>
                <a:cubicBezTo>
                  <a:pt x="6877675" y="-4575"/>
                  <a:pt x="6976075" y="7918"/>
                  <a:pt x="7126726" y="0"/>
                </a:cubicBezTo>
                <a:cubicBezTo>
                  <a:pt x="7277377" y="-7918"/>
                  <a:pt x="7493571" y="38062"/>
                  <a:pt x="7706239" y="0"/>
                </a:cubicBezTo>
                <a:cubicBezTo>
                  <a:pt x="7918907" y="-38062"/>
                  <a:pt x="7954301" y="44196"/>
                  <a:pt x="8198825" y="0"/>
                </a:cubicBezTo>
                <a:cubicBezTo>
                  <a:pt x="8443349" y="-44196"/>
                  <a:pt x="8701755" y="33446"/>
                  <a:pt x="8865265" y="0"/>
                </a:cubicBezTo>
                <a:cubicBezTo>
                  <a:pt x="8960637" y="-4224"/>
                  <a:pt x="9050133" y="88546"/>
                  <a:pt x="9037835" y="172570"/>
                </a:cubicBezTo>
                <a:cubicBezTo>
                  <a:pt x="9054375" y="316117"/>
                  <a:pt x="9026049" y="412655"/>
                  <a:pt x="9037835" y="524602"/>
                </a:cubicBezTo>
                <a:cubicBezTo>
                  <a:pt x="9049621" y="636549"/>
                  <a:pt x="9036350" y="791634"/>
                  <a:pt x="9037835" y="862828"/>
                </a:cubicBezTo>
                <a:cubicBezTo>
                  <a:pt x="9045078" y="932588"/>
                  <a:pt x="8973328" y="1036148"/>
                  <a:pt x="8865265" y="1035398"/>
                </a:cubicBezTo>
                <a:cubicBezTo>
                  <a:pt x="8784455" y="1040374"/>
                  <a:pt x="8681548" y="1025028"/>
                  <a:pt x="8546533" y="1035398"/>
                </a:cubicBezTo>
                <a:cubicBezTo>
                  <a:pt x="8411518" y="1045768"/>
                  <a:pt x="8323134" y="1003255"/>
                  <a:pt x="8227801" y="1035398"/>
                </a:cubicBezTo>
                <a:cubicBezTo>
                  <a:pt x="8132468" y="1067541"/>
                  <a:pt x="7843541" y="981571"/>
                  <a:pt x="7561361" y="1035398"/>
                </a:cubicBezTo>
                <a:cubicBezTo>
                  <a:pt x="7279181" y="1089225"/>
                  <a:pt x="7177288" y="983769"/>
                  <a:pt x="7068775" y="1035398"/>
                </a:cubicBezTo>
                <a:cubicBezTo>
                  <a:pt x="6960262" y="1087027"/>
                  <a:pt x="6545466" y="1031436"/>
                  <a:pt x="6402335" y="1035398"/>
                </a:cubicBezTo>
                <a:cubicBezTo>
                  <a:pt x="6259204" y="1039360"/>
                  <a:pt x="5845632" y="1019751"/>
                  <a:pt x="5648968" y="1035398"/>
                </a:cubicBezTo>
                <a:cubicBezTo>
                  <a:pt x="5452304" y="1051045"/>
                  <a:pt x="5224034" y="985217"/>
                  <a:pt x="4982528" y="1035398"/>
                </a:cubicBezTo>
                <a:cubicBezTo>
                  <a:pt x="4741022" y="1085579"/>
                  <a:pt x="4529275" y="988651"/>
                  <a:pt x="4229161" y="1035398"/>
                </a:cubicBezTo>
                <a:cubicBezTo>
                  <a:pt x="3929047" y="1082145"/>
                  <a:pt x="3922716" y="1022008"/>
                  <a:pt x="3649648" y="1035398"/>
                </a:cubicBezTo>
                <a:cubicBezTo>
                  <a:pt x="3376580" y="1048788"/>
                  <a:pt x="3098758" y="981485"/>
                  <a:pt x="2896281" y="1035398"/>
                </a:cubicBezTo>
                <a:cubicBezTo>
                  <a:pt x="2693804" y="1089311"/>
                  <a:pt x="2680394" y="1019040"/>
                  <a:pt x="2577549" y="1035398"/>
                </a:cubicBezTo>
                <a:cubicBezTo>
                  <a:pt x="2474704" y="1051756"/>
                  <a:pt x="2320515" y="992772"/>
                  <a:pt x="2084963" y="1035398"/>
                </a:cubicBezTo>
                <a:cubicBezTo>
                  <a:pt x="1849411" y="1078024"/>
                  <a:pt x="1749838" y="956080"/>
                  <a:pt x="1418523" y="1035398"/>
                </a:cubicBezTo>
                <a:cubicBezTo>
                  <a:pt x="1087208" y="1114716"/>
                  <a:pt x="926368" y="966443"/>
                  <a:pt x="752083" y="1035398"/>
                </a:cubicBezTo>
                <a:cubicBezTo>
                  <a:pt x="577798" y="1104353"/>
                  <a:pt x="405683" y="987128"/>
                  <a:pt x="172570" y="1035398"/>
                </a:cubicBezTo>
                <a:cubicBezTo>
                  <a:pt x="70276" y="1038636"/>
                  <a:pt x="15211" y="961974"/>
                  <a:pt x="0" y="862828"/>
                </a:cubicBezTo>
                <a:cubicBezTo>
                  <a:pt x="-6531" y="735237"/>
                  <a:pt x="36626" y="623329"/>
                  <a:pt x="0" y="510796"/>
                </a:cubicBezTo>
                <a:cubicBezTo>
                  <a:pt x="-36626" y="398263"/>
                  <a:pt x="15226" y="275180"/>
                  <a:pt x="0" y="172570"/>
                </a:cubicBezTo>
                <a:close/>
              </a:path>
              <a:path w="9037835" h="1035398" stroke="0" extrusionOk="0">
                <a:moveTo>
                  <a:pt x="0" y="172570"/>
                </a:moveTo>
                <a:cubicBezTo>
                  <a:pt x="-6648" y="73904"/>
                  <a:pt x="77536" y="-2688"/>
                  <a:pt x="172570" y="0"/>
                </a:cubicBezTo>
                <a:cubicBezTo>
                  <a:pt x="448058" y="-49377"/>
                  <a:pt x="520576" y="18239"/>
                  <a:pt x="839010" y="0"/>
                </a:cubicBezTo>
                <a:cubicBezTo>
                  <a:pt x="1157444" y="-18239"/>
                  <a:pt x="1046967" y="23536"/>
                  <a:pt x="1157742" y="0"/>
                </a:cubicBezTo>
                <a:cubicBezTo>
                  <a:pt x="1268517" y="-23536"/>
                  <a:pt x="1571866" y="73313"/>
                  <a:pt x="1911109" y="0"/>
                </a:cubicBezTo>
                <a:cubicBezTo>
                  <a:pt x="2250352" y="-73313"/>
                  <a:pt x="2219880" y="43957"/>
                  <a:pt x="2316768" y="0"/>
                </a:cubicBezTo>
                <a:cubicBezTo>
                  <a:pt x="2413656" y="-43957"/>
                  <a:pt x="2717160" y="62965"/>
                  <a:pt x="3070135" y="0"/>
                </a:cubicBezTo>
                <a:cubicBezTo>
                  <a:pt x="3423110" y="-62965"/>
                  <a:pt x="3443890" y="35468"/>
                  <a:pt x="3562721" y="0"/>
                </a:cubicBezTo>
                <a:cubicBezTo>
                  <a:pt x="3681552" y="-35468"/>
                  <a:pt x="3850406" y="24907"/>
                  <a:pt x="4055307" y="0"/>
                </a:cubicBezTo>
                <a:cubicBezTo>
                  <a:pt x="4260208" y="-24907"/>
                  <a:pt x="4234103" y="13018"/>
                  <a:pt x="4374039" y="0"/>
                </a:cubicBezTo>
                <a:cubicBezTo>
                  <a:pt x="4513975" y="-13018"/>
                  <a:pt x="4957705" y="50259"/>
                  <a:pt x="5127406" y="0"/>
                </a:cubicBezTo>
                <a:cubicBezTo>
                  <a:pt x="5297107" y="-50259"/>
                  <a:pt x="5362078" y="39659"/>
                  <a:pt x="5533065" y="0"/>
                </a:cubicBezTo>
                <a:cubicBezTo>
                  <a:pt x="5704052" y="-39659"/>
                  <a:pt x="5937232" y="73009"/>
                  <a:pt x="6199505" y="0"/>
                </a:cubicBezTo>
                <a:cubicBezTo>
                  <a:pt x="6461778" y="-73009"/>
                  <a:pt x="6491284" y="11136"/>
                  <a:pt x="6692091" y="0"/>
                </a:cubicBezTo>
                <a:cubicBezTo>
                  <a:pt x="6892898" y="-11136"/>
                  <a:pt x="7002187" y="23718"/>
                  <a:pt x="7097750" y="0"/>
                </a:cubicBezTo>
                <a:cubicBezTo>
                  <a:pt x="7193313" y="-23718"/>
                  <a:pt x="7547046" y="14480"/>
                  <a:pt x="7677263" y="0"/>
                </a:cubicBezTo>
                <a:cubicBezTo>
                  <a:pt x="7807480" y="-14480"/>
                  <a:pt x="7926950" y="34194"/>
                  <a:pt x="7995995" y="0"/>
                </a:cubicBezTo>
                <a:cubicBezTo>
                  <a:pt x="8065040" y="-34194"/>
                  <a:pt x="8177249" y="37677"/>
                  <a:pt x="8314728" y="0"/>
                </a:cubicBezTo>
                <a:cubicBezTo>
                  <a:pt x="8452207" y="-37677"/>
                  <a:pt x="8678916" y="22626"/>
                  <a:pt x="8865265" y="0"/>
                </a:cubicBezTo>
                <a:cubicBezTo>
                  <a:pt x="8978059" y="5594"/>
                  <a:pt x="9016627" y="80329"/>
                  <a:pt x="9037835" y="172570"/>
                </a:cubicBezTo>
                <a:cubicBezTo>
                  <a:pt x="9062720" y="259443"/>
                  <a:pt x="9012110" y="374389"/>
                  <a:pt x="9037835" y="510796"/>
                </a:cubicBezTo>
                <a:cubicBezTo>
                  <a:pt x="9063560" y="647203"/>
                  <a:pt x="9001427" y="785840"/>
                  <a:pt x="9037835" y="862828"/>
                </a:cubicBezTo>
                <a:cubicBezTo>
                  <a:pt x="9050872" y="945177"/>
                  <a:pt x="8981574" y="1024372"/>
                  <a:pt x="8865265" y="1035398"/>
                </a:cubicBezTo>
                <a:cubicBezTo>
                  <a:pt x="8758678" y="1062449"/>
                  <a:pt x="8558023" y="1027427"/>
                  <a:pt x="8459606" y="1035398"/>
                </a:cubicBezTo>
                <a:cubicBezTo>
                  <a:pt x="8361189" y="1043369"/>
                  <a:pt x="8148324" y="997346"/>
                  <a:pt x="8053947" y="1035398"/>
                </a:cubicBezTo>
                <a:cubicBezTo>
                  <a:pt x="7959570" y="1073450"/>
                  <a:pt x="7674385" y="977902"/>
                  <a:pt x="7300580" y="1035398"/>
                </a:cubicBezTo>
                <a:cubicBezTo>
                  <a:pt x="6926775" y="1092894"/>
                  <a:pt x="7135736" y="1017540"/>
                  <a:pt x="6981848" y="1035398"/>
                </a:cubicBezTo>
                <a:cubicBezTo>
                  <a:pt x="6827960" y="1053256"/>
                  <a:pt x="6686398" y="992293"/>
                  <a:pt x="6576189" y="1035398"/>
                </a:cubicBezTo>
                <a:cubicBezTo>
                  <a:pt x="6465980" y="1078503"/>
                  <a:pt x="6225431" y="1012879"/>
                  <a:pt x="5909749" y="1035398"/>
                </a:cubicBezTo>
                <a:cubicBezTo>
                  <a:pt x="5594067" y="1057917"/>
                  <a:pt x="5504605" y="974802"/>
                  <a:pt x="5243309" y="1035398"/>
                </a:cubicBezTo>
                <a:cubicBezTo>
                  <a:pt x="4982013" y="1095994"/>
                  <a:pt x="4839784" y="993121"/>
                  <a:pt x="4663796" y="1035398"/>
                </a:cubicBezTo>
                <a:cubicBezTo>
                  <a:pt x="4487808" y="1077675"/>
                  <a:pt x="4250230" y="965759"/>
                  <a:pt x="3997356" y="1035398"/>
                </a:cubicBezTo>
                <a:cubicBezTo>
                  <a:pt x="3744482" y="1105037"/>
                  <a:pt x="3624134" y="989587"/>
                  <a:pt x="3417843" y="1035398"/>
                </a:cubicBezTo>
                <a:cubicBezTo>
                  <a:pt x="3211552" y="1081209"/>
                  <a:pt x="3106202" y="1020783"/>
                  <a:pt x="2838330" y="1035398"/>
                </a:cubicBezTo>
                <a:cubicBezTo>
                  <a:pt x="2570458" y="1050013"/>
                  <a:pt x="2540106" y="996075"/>
                  <a:pt x="2345744" y="1035398"/>
                </a:cubicBezTo>
                <a:cubicBezTo>
                  <a:pt x="2151382" y="1074721"/>
                  <a:pt x="1974835" y="995892"/>
                  <a:pt x="1853158" y="1035398"/>
                </a:cubicBezTo>
                <a:cubicBezTo>
                  <a:pt x="1731481" y="1074904"/>
                  <a:pt x="1481212" y="995901"/>
                  <a:pt x="1186718" y="1035398"/>
                </a:cubicBezTo>
                <a:cubicBezTo>
                  <a:pt x="892224" y="1074895"/>
                  <a:pt x="934565" y="1021212"/>
                  <a:pt x="867986" y="1035398"/>
                </a:cubicBezTo>
                <a:cubicBezTo>
                  <a:pt x="801407" y="1049584"/>
                  <a:pt x="448808" y="988985"/>
                  <a:pt x="172570" y="1035398"/>
                </a:cubicBezTo>
                <a:cubicBezTo>
                  <a:pt x="82946" y="1048193"/>
                  <a:pt x="-6602" y="973152"/>
                  <a:pt x="0" y="862828"/>
                </a:cubicBezTo>
                <a:cubicBezTo>
                  <a:pt x="-24535" y="754237"/>
                  <a:pt x="9471" y="636698"/>
                  <a:pt x="0" y="503894"/>
                </a:cubicBezTo>
                <a:cubicBezTo>
                  <a:pt x="-9471" y="371090"/>
                  <a:pt x="12842" y="282556"/>
                  <a:pt x="0" y="172570"/>
                </a:cubicBezTo>
                <a:close/>
              </a:path>
            </a:pathLst>
          </a:custGeom>
          <a:ln>
            <a:extLst>
              <a:ext uri="{C807C97D-BFC1-408E-A445-0C87EB9F89A2}">
                <ask:lineSketchStyleProps xmlns:ask="http://schemas.microsoft.com/office/drawing/2018/sketchyshapes" sd="1254367229">
                  <a:prstGeom prst="roundRect">
                    <a:avLst/>
                  </a:prstGeom>
                  <ask:type>
                    <ask:lineSketchScribbl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a:ln>
                  <a:noFill/>
                </a:ln>
                <a:solidFill>
                  <a:srgbClr val="82A901"/>
                </a:solidFill>
                <a:effectLst/>
                <a:uLnTx/>
                <a:uFillTx/>
                <a:latin typeface="Times New Roman" panose="02020603050405020304" pitchFamily="18" charset="0"/>
                <a:ea typeface="+mn-ea"/>
                <a:cs typeface="+mn-cs"/>
              </a:rPr>
              <a:t>114: </a:t>
            </a:r>
            <a:endParaRPr kumimoji="0" lang="vi-VN" altLang="en-US" sz="3200" b="1" i="0" u="none" strike="noStrike" kern="1200" cap="none" spc="0" normalizeH="0" baseline="0" noProof="0">
              <a:ln>
                <a:noFill/>
              </a:ln>
              <a:solidFill>
                <a:srgbClr val="82A901"/>
              </a:solidFill>
              <a:effectLst/>
              <a:uLnTx/>
              <a:uFillTx/>
              <a:latin typeface="Times New Roman" panose="02020603050405020304" pitchFamily="18" charset="0"/>
              <a:ea typeface="+mn-ea"/>
              <a:cs typeface="+mn-cs"/>
            </a:endParaRPr>
          </a:p>
        </p:txBody>
      </p:sp>
      <p:sp>
        <p:nvSpPr>
          <p:cNvPr id="38" name="Rectangle: Rounded Corners 37">
            <a:extLst>
              <a:ext uri="{FF2B5EF4-FFF2-40B4-BE49-F238E27FC236}">
                <a16:creationId xmlns:a16="http://schemas.microsoft.com/office/drawing/2014/main" id="{7890A397-BC6A-0827-AC46-B45B48CFEF84}"/>
              </a:ext>
            </a:extLst>
          </p:cNvPr>
          <p:cNvSpPr/>
          <p:nvPr/>
        </p:nvSpPr>
        <p:spPr>
          <a:xfrm>
            <a:off x="1830190" y="5093074"/>
            <a:ext cx="9037835" cy="1035398"/>
          </a:xfrm>
          <a:custGeom>
            <a:avLst/>
            <a:gdLst>
              <a:gd name="connsiteX0" fmla="*/ 0 w 9037835"/>
              <a:gd name="connsiteY0" fmla="*/ 172570 h 1035398"/>
              <a:gd name="connsiteX1" fmla="*/ 172570 w 9037835"/>
              <a:gd name="connsiteY1" fmla="*/ 0 h 1035398"/>
              <a:gd name="connsiteX2" fmla="*/ 752083 w 9037835"/>
              <a:gd name="connsiteY2" fmla="*/ 0 h 1035398"/>
              <a:gd name="connsiteX3" fmla="*/ 1505450 w 9037835"/>
              <a:gd name="connsiteY3" fmla="*/ 0 h 1035398"/>
              <a:gd name="connsiteX4" fmla="*/ 2171890 w 9037835"/>
              <a:gd name="connsiteY4" fmla="*/ 0 h 1035398"/>
              <a:gd name="connsiteX5" fmla="*/ 2925257 w 9037835"/>
              <a:gd name="connsiteY5" fmla="*/ 0 h 1035398"/>
              <a:gd name="connsiteX6" fmla="*/ 3330916 w 9037835"/>
              <a:gd name="connsiteY6" fmla="*/ 0 h 1035398"/>
              <a:gd name="connsiteX7" fmla="*/ 3910429 w 9037835"/>
              <a:gd name="connsiteY7" fmla="*/ 0 h 1035398"/>
              <a:gd name="connsiteX8" fmla="*/ 4576869 w 9037835"/>
              <a:gd name="connsiteY8" fmla="*/ 0 h 1035398"/>
              <a:gd name="connsiteX9" fmla="*/ 4895601 w 9037835"/>
              <a:gd name="connsiteY9" fmla="*/ 0 h 1035398"/>
              <a:gd name="connsiteX10" fmla="*/ 5648968 w 9037835"/>
              <a:gd name="connsiteY10" fmla="*/ 0 h 1035398"/>
              <a:gd name="connsiteX11" fmla="*/ 5967700 w 9037835"/>
              <a:gd name="connsiteY11" fmla="*/ 0 h 1035398"/>
              <a:gd name="connsiteX12" fmla="*/ 6721067 w 9037835"/>
              <a:gd name="connsiteY12" fmla="*/ 0 h 1035398"/>
              <a:gd name="connsiteX13" fmla="*/ 7126726 w 9037835"/>
              <a:gd name="connsiteY13" fmla="*/ 0 h 1035398"/>
              <a:gd name="connsiteX14" fmla="*/ 7706239 w 9037835"/>
              <a:gd name="connsiteY14" fmla="*/ 0 h 1035398"/>
              <a:gd name="connsiteX15" fmla="*/ 8198825 w 9037835"/>
              <a:gd name="connsiteY15" fmla="*/ 0 h 1035398"/>
              <a:gd name="connsiteX16" fmla="*/ 8865265 w 9037835"/>
              <a:gd name="connsiteY16" fmla="*/ 0 h 1035398"/>
              <a:gd name="connsiteX17" fmla="*/ 9037835 w 9037835"/>
              <a:gd name="connsiteY17" fmla="*/ 172570 h 1035398"/>
              <a:gd name="connsiteX18" fmla="*/ 9037835 w 9037835"/>
              <a:gd name="connsiteY18" fmla="*/ 524602 h 1035398"/>
              <a:gd name="connsiteX19" fmla="*/ 9037835 w 9037835"/>
              <a:gd name="connsiteY19" fmla="*/ 862828 h 1035398"/>
              <a:gd name="connsiteX20" fmla="*/ 8865265 w 9037835"/>
              <a:gd name="connsiteY20" fmla="*/ 1035398 h 1035398"/>
              <a:gd name="connsiteX21" fmla="*/ 8546533 w 9037835"/>
              <a:gd name="connsiteY21" fmla="*/ 1035398 h 1035398"/>
              <a:gd name="connsiteX22" fmla="*/ 8227801 w 9037835"/>
              <a:gd name="connsiteY22" fmla="*/ 1035398 h 1035398"/>
              <a:gd name="connsiteX23" fmla="*/ 7561361 w 9037835"/>
              <a:gd name="connsiteY23" fmla="*/ 1035398 h 1035398"/>
              <a:gd name="connsiteX24" fmla="*/ 7068775 w 9037835"/>
              <a:gd name="connsiteY24" fmla="*/ 1035398 h 1035398"/>
              <a:gd name="connsiteX25" fmla="*/ 6402335 w 9037835"/>
              <a:gd name="connsiteY25" fmla="*/ 1035398 h 1035398"/>
              <a:gd name="connsiteX26" fmla="*/ 5648968 w 9037835"/>
              <a:gd name="connsiteY26" fmla="*/ 1035398 h 1035398"/>
              <a:gd name="connsiteX27" fmla="*/ 4982528 w 9037835"/>
              <a:gd name="connsiteY27" fmla="*/ 1035398 h 1035398"/>
              <a:gd name="connsiteX28" fmla="*/ 4229161 w 9037835"/>
              <a:gd name="connsiteY28" fmla="*/ 1035398 h 1035398"/>
              <a:gd name="connsiteX29" fmla="*/ 3649648 w 9037835"/>
              <a:gd name="connsiteY29" fmla="*/ 1035398 h 1035398"/>
              <a:gd name="connsiteX30" fmla="*/ 2896281 w 9037835"/>
              <a:gd name="connsiteY30" fmla="*/ 1035398 h 1035398"/>
              <a:gd name="connsiteX31" fmla="*/ 2577549 w 9037835"/>
              <a:gd name="connsiteY31" fmla="*/ 1035398 h 1035398"/>
              <a:gd name="connsiteX32" fmla="*/ 2084963 w 9037835"/>
              <a:gd name="connsiteY32" fmla="*/ 1035398 h 1035398"/>
              <a:gd name="connsiteX33" fmla="*/ 1418523 w 9037835"/>
              <a:gd name="connsiteY33" fmla="*/ 1035398 h 1035398"/>
              <a:gd name="connsiteX34" fmla="*/ 752083 w 9037835"/>
              <a:gd name="connsiteY34" fmla="*/ 1035398 h 1035398"/>
              <a:gd name="connsiteX35" fmla="*/ 172570 w 9037835"/>
              <a:gd name="connsiteY35" fmla="*/ 1035398 h 1035398"/>
              <a:gd name="connsiteX36" fmla="*/ 0 w 9037835"/>
              <a:gd name="connsiteY36" fmla="*/ 862828 h 1035398"/>
              <a:gd name="connsiteX37" fmla="*/ 0 w 9037835"/>
              <a:gd name="connsiteY37" fmla="*/ 510796 h 1035398"/>
              <a:gd name="connsiteX38" fmla="*/ 0 w 9037835"/>
              <a:gd name="connsiteY38" fmla="*/ 172570 h 103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037835" h="1035398" fill="none" extrusionOk="0">
                <a:moveTo>
                  <a:pt x="0" y="172570"/>
                </a:moveTo>
                <a:cubicBezTo>
                  <a:pt x="-11107" y="77635"/>
                  <a:pt x="84042" y="8464"/>
                  <a:pt x="172570" y="0"/>
                </a:cubicBezTo>
                <a:cubicBezTo>
                  <a:pt x="291714" y="-56445"/>
                  <a:pt x="482924" y="53676"/>
                  <a:pt x="752083" y="0"/>
                </a:cubicBezTo>
                <a:cubicBezTo>
                  <a:pt x="1021242" y="-53676"/>
                  <a:pt x="1227613" y="32"/>
                  <a:pt x="1505450" y="0"/>
                </a:cubicBezTo>
                <a:cubicBezTo>
                  <a:pt x="1783287" y="-32"/>
                  <a:pt x="2026864" y="26874"/>
                  <a:pt x="2171890" y="0"/>
                </a:cubicBezTo>
                <a:cubicBezTo>
                  <a:pt x="2316916" y="-26874"/>
                  <a:pt x="2557454" y="67008"/>
                  <a:pt x="2925257" y="0"/>
                </a:cubicBezTo>
                <a:cubicBezTo>
                  <a:pt x="3293060" y="-67008"/>
                  <a:pt x="3242129" y="36468"/>
                  <a:pt x="3330916" y="0"/>
                </a:cubicBezTo>
                <a:cubicBezTo>
                  <a:pt x="3419703" y="-36468"/>
                  <a:pt x="3640219" y="57201"/>
                  <a:pt x="3910429" y="0"/>
                </a:cubicBezTo>
                <a:cubicBezTo>
                  <a:pt x="4180639" y="-57201"/>
                  <a:pt x="4326767" y="64477"/>
                  <a:pt x="4576869" y="0"/>
                </a:cubicBezTo>
                <a:cubicBezTo>
                  <a:pt x="4826971" y="-64477"/>
                  <a:pt x="4797135" y="32334"/>
                  <a:pt x="4895601" y="0"/>
                </a:cubicBezTo>
                <a:cubicBezTo>
                  <a:pt x="4994067" y="-32334"/>
                  <a:pt x="5408354" y="85680"/>
                  <a:pt x="5648968" y="0"/>
                </a:cubicBezTo>
                <a:cubicBezTo>
                  <a:pt x="5889582" y="-85680"/>
                  <a:pt x="5810434" y="20175"/>
                  <a:pt x="5967700" y="0"/>
                </a:cubicBezTo>
                <a:cubicBezTo>
                  <a:pt x="6124966" y="-20175"/>
                  <a:pt x="6564459" y="4575"/>
                  <a:pt x="6721067" y="0"/>
                </a:cubicBezTo>
                <a:cubicBezTo>
                  <a:pt x="6877675" y="-4575"/>
                  <a:pt x="6976075" y="7918"/>
                  <a:pt x="7126726" y="0"/>
                </a:cubicBezTo>
                <a:cubicBezTo>
                  <a:pt x="7277377" y="-7918"/>
                  <a:pt x="7493571" y="38062"/>
                  <a:pt x="7706239" y="0"/>
                </a:cubicBezTo>
                <a:cubicBezTo>
                  <a:pt x="7918907" y="-38062"/>
                  <a:pt x="7954301" y="44196"/>
                  <a:pt x="8198825" y="0"/>
                </a:cubicBezTo>
                <a:cubicBezTo>
                  <a:pt x="8443349" y="-44196"/>
                  <a:pt x="8701755" y="33446"/>
                  <a:pt x="8865265" y="0"/>
                </a:cubicBezTo>
                <a:cubicBezTo>
                  <a:pt x="8960637" y="-4224"/>
                  <a:pt x="9050133" y="88546"/>
                  <a:pt x="9037835" y="172570"/>
                </a:cubicBezTo>
                <a:cubicBezTo>
                  <a:pt x="9054375" y="316117"/>
                  <a:pt x="9026049" y="412655"/>
                  <a:pt x="9037835" y="524602"/>
                </a:cubicBezTo>
                <a:cubicBezTo>
                  <a:pt x="9049621" y="636549"/>
                  <a:pt x="9036350" y="791634"/>
                  <a:pt x="9037835" y="862828"/>
                </a:cubicBezTo>
                <a:cubicBezTo>
                  <a:pt x="9045078" y="932588"/>
                  <a:pt x="8973328" y="1036148"/>
                  <a:pt x="8865265" y="1035398"/>
                </a:cubicBezTo>
                <a:cubicBezTo>
                  <a:pt x="8784455" y="1040374"/>
                  <a:pt x="8681548" y="1025028"/>
                  <a:pt x="8546533" y="1035398"/>
                </a:cubicBezTo>
                <a:cubicBezTo>
                  <a:pt x="8411518" y="1045768"/>
                  <a:pt x="8323134" y="1003255"/>
                  <a:pt x="8227801" y="1035398"/>
                </a:cubicBezTo>
                <a:cubicBezTo>
                  <a:pt x="8132468" y="1067541"/>
                  <a:pt x="7843541" y="981571"/>
                  <a:pt x="7561361" y="1035398"/>
                </a:cubicBezTo>
                <a:cubicBezTo>
                  <a:pt x="7279181" y="1089225"/>
                  <a:pt x="7177288" y="983769"/>
                  <a:pt x="7068775" y="1035398"/>
                </a:cubicBezTo>
                <a:cubicBezTo>
                  <a:pt x="6960262" y="1087027"/>
                  <a:pt x="6545466" y="1031436"/>
                  <a:pt x="6402335" y="1035398"/>
                </a:cubicBezTo>
                <a:cubicBezTo>
                  <a:pt x="6259204" y="1039360"/>
                  <a:pt x="5845632" y="1019751"/>
                  <a:pt x="5648968" y="1035398"/>
                </a:cubicBezTo>
                <a:cubicBezTo>
                  <a:pt x="5452304" y="1051045"/>
                  <a:pt x="5224034" y="985217"/>
                  <a:pt x="4982528" y="1035398"/>
                </a:cubicBezTo>
                <a:cubicBezTo>
                  <a:pt x="4741022" y="1085579"/>
                  <a:pt x="4529275" y="988651"/>
                  <a:pt x="4229161" y="1035398"/>
                </a:cubicBezTo>
                <a:cubicBezTo>
                  <a:pt x="3929047" y="1082145"/>
                  <a:pt x="3922716" y="1022008"/>
                  <a:pt x="3649648" y="1035398"/>
                </a:cubicBezTo>
                <a:cubicBezTo>
                  <a:pt x="3376580" y="1048788"/>
                  <a:pt x="3098758" y="981485"/>
                  <a:pt x="2896281" y="1035398"/>
                </a:cubicBezTo>
                <a:cubicBezTo>
                  <a:pt x="2693804" y="1089311"/>
                  <a:pt x="2680394" y="1019040"/>
                  <a:pt x="2577549" y="1035398"/>
                </a:cubicBezTo>
                <a:cubicBezTo>
                  <a:pt x="2474704" y="1051756"/>
                  <a:pt x="2320515" y="992772"/>
                  <a:pt x="2084963" y="1035398"/>
                </a:cubicBezTo>
                <a:cubicBezTo>
                  <a:pt x="1849411" y="1078024"/>
                  <a:pt x="1749838" y="956080"/>
                  <a:pt x="1418523" y="1035398"/>
                </a:cubicBezTo>
                <a:cubicBezTo>
                  <a:pt x="1087208" y="1114716"/>
                  <a:pt x="926368" y="966443"/>
                  <a:pt x="752083" y="1035398"/>
                </a:cubicBezTo>
                <a:cubicBezTo>
                  <a:pt x="577798" y="1104353"/>
                  <a:pt x="405683" y="987128"/>
                  <a:pt x="172570" y="1035398"/>
                </a:cubicBezTo>
                <a:cubicBezTo>
                  <a:pt x="70276" y="1038636"/>
                  <a:pt x="15211" y="961974"/>
                  <a:pt x="0" y="862828"/>
                </a:cubicBezTo>
                <a:cubicBezTo>
                  <a:pt x="-6531" y="735237"/>
                  <a:pt x="36626" y="623329"/>
                  <a:pt x="0" y="510796"/>
                </a:cubicBezTo>
                <a:cubicBezTo>
                  <a:pt x="-36626" y="398263"/>
                  <a:pt x="15226" y="275180"/>
                  <a:pt x="0" y="172570"/>
                </a:cubicBezTo>
                <a:close/>
              </a:path>
              <a:path w="9037835" h="1035398" stroke="0" extrusionOk="0">
                <a:moveTo>
                  <a:pt x="0" y="172570"/>
                </a:moveTo>
                <a:cubicBezTo>
                  <a:pt x="-6648" y="73904"/>
                  <a:pt x="77536" y="-2688"/>
                  <a:pt x="172570" y="0"/>
                </a:cubicBezTo>
                <a:cubicBezTo>
                  <a:pt x="448058" y="-49377"/>
                  <a:pt x="520576" y="18239"/>
                  <a:pt x="839010" y="0"/>
                </a:cubicBezTo>
                <a:cubicBezTo>
                  <a:pt x="1157444" y="-18239"/>
                  <a:pt x="1046967" y="23536"/>
                  <a:pt x="1157742" y="0"/>
                </a:cubicBezTo>
                <a:cubicBezTo>
                  <a:pt x="1268517" y="-23536"/>
                  <a:pt x="1571866" y="73313"/>
                  <a:pt x="1911109" y="0"/>
                </a:cubicBezTo>
                <a:cubicBezTo>
                  <a:pt x="2250352" y="-73313"/>
                  <a:pt x="2219880" y="43957"/>
                  <a:pt x="2316768" y="0"/>
                </a:cubicBezTo>
                <a:cubicBezTo>
                  <a:pt x="2413656" y="-43957"/>
                  <a:pt x="2717160" y="62965"/>
                  <a:pt x="3070135" y="0"/>
                </a:cubicBezTo>
                <a:cubicBezTo>
                  <a:pt x="3423110" y="-62965"/>
                  <a:pt x="3443890" y="35468"/>
                  <a:pt x="3562721" y="0"/>
                </a:cubicBezTo>
                <a:cubicBezTo>
                  <a:pt x="3681552" y="-35468"/>
                  <a:pt x="3850406" y="24907"/>
                  <a:pt x="4055307" y="0"/>
                </a:cubicBezTo>
                <a:cubicBezTo>
                  <a:pt x="4260208" y="-24907"/>
                  <a:pt x="4234103" y="13018"/>
                  <a:pt x="4374039" y="0"/>
                </a:cubicBezTo>
                <a:cubicBezTo>
                  <a:pt x="4513975" y="-13018"/>
                  <a:pt x="4957705" y="50259"/>
                  <a:pt x="5127406" y="0"/>
                </a:cubicBezTo>
                <a:cubicBezTo>
                  <a:pt x="5297107" y="-50259"/>
                  <a:pt x="5362078" y="39659"/>
                  <a:pt x="5533065" y="0"/>
                </a:cubicBezTo>
                <a:cubicBezTo>
                  <a:pt x="5704052" y="-39659"/>
                  <a:pt x="5937232" y="73009"/>
                  <a:pt x="6199505" y="0"/>
                </a:cubicBezTo>
                <a:cubicBezTo>
                  <a:pt x="6461778" y="-73009"/>
                  <a:pt x="6491284" y="11136"/>
                  <a:pt x="6692091" y="0"/>
                </a:cubicBezTo>
                <a:cubicBezTo>
                  <a:pt x="6892898" y="-11136"/>
                  <a:pt x="7002187" y="23718"/>
                  <a:pt x="7097750" y="0"/>
                </a:cubicBezTo>
                <a:cubicBezTo>
                  <a:pt x="7193313" y="-23718"/>
                  <a:pt x="7547046" y="14480"/>
                  <a:pt x="7677263" y="0"/>
                </a:cubicBezTo>
                <a:cubicBezTo>
                  <a:pt x="7807480" y="-14480"/>
                  <a:pt x="7926950" y="34194"/>
                  <a:pt x="7995995" y="0"/>
                </a:cubicBezTo>
                <a:cubicBezTo>
                  <a:pt x="8065040" y="-34194"/>
                  <a:pt x="8177249" y="37677"/>
                  <a:pt x="8314728" y="0"/>
                </a:cubicBezTo>
                <a:cubicBezTo>
                  <a:pt x="8452207" y="-37677"/>
                  <a:pt x="8678916" y="22626"/>
                  <a:pt x="8865265" y="0"/>
                </a:cubicBezTo>
                <a:cubicBezTo>
                  <a:pt x="8978059" y="5594"/>
                  <a:pt x="9016627" y="80329"/>
                  <a:pt x="9037835" y="172570"/>
                </a:cubicBezTo>
                <a:cubicBezTo>
                  <a:pt x="9062720" y="259443"/>
                  <a:pt x="9012110" y="374389"/>
                  <a:pt x="9037835" y="510796"/>
                </a:cubicBezTo>
                <a:cubicBezTo>
                  <a:pt x="9063560" y="647203"/>
                  <a:pt x="9001427" y="785840"/>
                  <a:pt x="9037835" y="862828"/>
                </a:cubicBezTo>
                <a:cubicBezTo>
                  <a:pt x="9050872" y="945177"/>
                  <a:pt x="8981574" y="1024372"/>
                  <a:pt x="8865265" y="1035398"/>
                </a:cubicBezTo>
                <a:cubicBezTo>
                  <a:pt x="8758678" y="1062449"/>
                  <a:pt x="8558023" y="1027427"/>
                  <a:pt x="8459606" y="1035398"/>
                </a:cubicBezTo>
                <a:cubicBezTo>
                  <a:pt x="8361189" y="1043369"/>
                  <a:pt x="8148324" y="997346"/>
                  <a:pt x="8053947" y="1035398"/>
                </a:cubicBezTo>
                <a:cubicBezTo>
                  <a:pt x="7959570" y="1073450"/>
                  <a:pt x="7674385" y="977902"/>
                  <a:pt x="7300580" y="1035398"/>
                </a:cubicBezTo>
                <a:cubicBezTo>
                  <a:pt x="6926775" y="1092894"/>
                  <a:pt x="7135736" y="1017540"/>
                  <a:pt x="6981848" y="1035398"/>
                </a:cubicBezTo>
                <a:cubicBezTo>
                  <a:pt x="6827960" y="1053256"/>
                  <a:pt x="6686398" y="992293"/>
                  <a:pt x="6576189" y="1035398"/>
                </a:cubicBezTo>
                <a:cubicBezTo>
                  <a:pt x="6465980" y="1078503"/>
                  <a:pt x="6225431" y="1012879"/>
                  <a:pt x="5909749" y="1035398"/>
                </a:cubicBezTo>
                <a:cubicBezTo>
                  <a:pt x="5594067" y="1057917"/>
                  <a:pt x="5504605" y="974802"/>
                  <a:pt x="5243309" y="1035398"/>
                </a:cubicBezTo>
                <a:cubicBezTo>
                  <a:pt x="4982013" y="1095994"/>
                  <a:pt x="4839784" y="993121"/>
                  <a:pt x="4663796" y="1035398"/>
                </a:cubicBezTo>
                <a:cubicBezTo>
                  <a:pt x="4487808" y="1077675"/>
                  <a:pt x="4250230" y="965759"/>
                  <a:pt x="3997356" y="1035398"/>
                </a:cubicBezTo>
                <a:cubicBezTo>
                  <a:pt x="3744482" y="1105037"/>
                  <a:pt x="3624134" y="989587"/>
                  <a:pt x="3417843" y="1035398"/>
                </a:cubicBezTo>
                <a:cubicBezTo>
                  <a:pt x="3211552" y="1081209"/>
                  <a:pt x="3106202" y="1020783"/>
                  <a:pt x="2838330" y="1035398"/>
                </a:cubicBezTo>
                <a:cubicBezTo>
                  <a:pt x="2570458" y="1050013"/>
                  <a:pt x="2540106" y="996075"/>
                  <a:pt x="2345744" y="1035398"/>
                </a:cubicBezTo>
                <a:cubicBezTo>
                  <a:pt x="2151382" y="1074721"/>
                  <a:pt x="1974835" y="995892"/>
                  <a:pt x="1853158" y="1035398"/>
                </a:cubicBezTo>
                <a:cubicBezTo>
                  <a:pt x="1731481" y="1074904"/>
                  <a:pt x="1481212" y="995901"/>
                  <a:pt x="1186718" y="1035398"/>
                </a:cubicBezTo>
                <a:cubicBezTo>
                  <a:pt x="892224" y="1074895"/>
                  <a:pt x="934565" y="1021212"/>
                  <a:pt x="867986" y="1035398"/>
                </a:cubicBezTo>
                <a:cubicBezTo>
                  <a:pt x="801407" y="1049584"/>
                  <a:pt x="448808" y="988985"/>
                  <a:pt x="172570" y="1035398"/>
                </a:cubicBezTo>
                <a:cubicBezTo>
                  <a:pt x="82946" y="1048193"/>
                  <a:pt x="-6602" y="973152"/>
                  <a:pt x="0" y="862828"/>
                </a:cubicBezTo>
                <a:cubicBezTo>
                  <a:pt x="-24535" y="754237"/>
                  <a:pt x="9471" y="636698"/>
                  <a:pt x="0" y="503894"/>
                </a:cubicBezTo>
                <a:cubicBezTo>
                  <a:pt x="-9471" y="371090"/>
                  <a:pt x="12842" y="282556"/>
                  <a:pt x="0" y="172570"/>
                </a:cubicBezTo>
                <a:close/>
              </a:path>
            </a:pathLst>
          </a:custGeom>
          <a:ln>
            <a:extLst>
              <a:ext uri="{C807C97D-BFC1-408E-A445-0C87EB9F89A2}">
                <ask:lineSketchStyleProps xmlns:ask="http://schemas.microsoft.com/office/drawing/2018/sketchyshapes" sd="1254367229">
                  <a:prstGeom prst="roundRect">
                    <a:avLst/>
                  </a:prstGeom>
                  <ask:type>
                    <ask:lineSketchScribbl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a:ln>
                  <a:noFill/>
                </a:ln>
                <a:solidFill>
                  <a:srgbClr val="82A901"/>
                </a:solidFill>
                <a:effectLst/>
                <a:uLnTx/>
                <a:uFillTx/>
                <a:latin typeface="Times New Roman" panose="02020603050405020304" pitchFamily="18" charset="0"/>
                <a:ea typeface="+mn-ea"/>
                <a:cs typeface="+mn-cs"/>
              </a:rPr>
              <a:t>115: </a:t>
            </a:r>
            <a:endParaRPr kumimoji="0" lang="vi-VN" altLang="en-US" sz="3200" b="1" i="0" u="none" strike="noStrike" kern="1200" cap="none" spc="0" normalizeH="0" baseline="0" noProof="0">
              <a:ln>
                <a:noFill/>
              </a:ln>
              <a:solidFill>
                <a:srgbClr val="82A901"/>
              </a:solidFill>
              <a:effectLst/>
              <a:uLnTx/>
              <a:uFillTx/>
              <a:latin typeface="Times New Roman" panose="02020603050405020304" pitchFamily="18" charset="0"/>
              <a:ea typeface="+mn-ea"/>
              <a:cs typeface="+mn-cs"/>
            </a:endParaRPr>
          </a:p>
        </p:txBody>
      </p:sp>
      <p:sp>
        <p:nvSpPr>
          <p:cNvPr id="40" name="TextBox 39">
            <a:extLst>
              <a:ext uri="{FF2B5EF4-FFF2-40B4-BE49-F238E27FC236}">
                <a16:creationId xmlns:a16="http://schemas.microsoft.com/office/drawing/2014/main" id="{ECBD175E-EF64-1606-EDC5-A7ED388397B1}"/>
              </a:ext>
            </a:extLst>
          </p:cNvPr>
          <p:cNvSpPr txBox="1"/>
          <p:nvPr/>
        </p:nvSpPr>
        <p:spPr>
          <a:xfrm>
            <a:off x="2705551" y="3916893"/>
            <a:ext cx="7549699" cy="584775"/>
          </a:xfrm>
          <a:prstGeom prst="rect">
            <a:avLst/>
          </a:prstGeom>
          <a:noFill/>
        </p:spPr>
        <p:txBody>
          <a:bodyPr wrap="square">
            <a:spAutoFit/>
          </a:bodyPr>
          <a:lstStyle/>
          <a:p>
            <a:r>
              <a:rPr lang="vi-VN" sz="3200" b="1" i="1">
                <a:latin typeface="+mj-lt"/>
              </a:rPr>
              <a:t>Lực lượng công an phòng cháy chữa cháy</a:t>
            </a:r>
            <a:r>
              <a:rPr lang="en-US" sz="3200" b="1" i="1">
                <a:latin typeface="+mj-lt"/>
              </a:rPr>
              <a:t>.</a:t>
            </a:r>
          </a:p>
        </p:txBody>
      </p:sp>
      <p:sp>
        <p:nvSpPr>
          <p:cNvPr id="41" name="TextBox 40">
            <a:extLst>
              <a:ext uri="{FF2B5EF4-FFF2-40B4-BE49-F238E27FC236}">
                <a16:creationId xmlns:a16="http://schemas.microsoft.com/office/drawing/2014/main" id="{3CDFE3D0-B6BD-CB81-5825-9188171C822D}"/>
              </a:ext>
            </a:extLst>
          </p:cNvPr>
          <p:cNvSpPr txBox="1"/>
          <p:nvPr/>
        </p:nvSpPr>
        <p:spPr>
          <a:xfrm>
            <a:off x="2810326" y="5304717"/>
            <a:ext cx="7549699" cy="584775"/>
          </a:xfrm>
          <a:prstGeom prst="rect">
            <a:avLst/>
          </a:prstGeom>
          <a:noFill/>
        </p:spPr>
        <p:txBody>
          <a:bodyPr wrap="square">
            <a:spAutoFit/>
          </a:bodyPr>
          <a:lstStyle/>
          <a:p>
            <a:r>
              <a:rPr lang="vi-VN" sz="3200" b="1" i="1">
                <a:latin typeface="+mj-lt"/>
              </a:rPr>
              <a:t>Đội thường trực cấp cứu y tế</a:t>
            </a:r>
            <a:r>
              <a:rPr lang="en-US" sz="3200" b="1" i="1">
                <a:latin typeface="+mj-lt"/>
              </a:rPr>
              <a:t>.</a:t>
            </a:r>
          </a:p>
        </p:txBody>
      </p:sp>
      <p:sp>
        <p:nvSpPr>
          <p:cNvPr id="42" name="TextBox 41">
            <a:extLst>
              <a:ext uri="{FF2B5EF4-FFF2-40B4-BE49-F238E27FC236}">
                <a16:creationId xmlns:a16="http://schemas.microsoft.com/office/drawing/2014/main" id="{286D5B3E-B23C-B2EA-FCD9-CFAFD8ADDA26}"/>
              </a:ext>
            </a:extLst>
          </p:cNvPr>
          <p:cNvSpPr txBox="1"/>
          <p:nvPr/>
        </p:nvSpPr>
        <p:spPr>
          <a:xfrm>
            <a:off x="2686501" y="2504002"/>
            <a:ext cx="7549699" cy="584775"/>
          </a:xfrm>
          <a:prstGeom prst="rect">
            <a:avLst/>
          </a:prstGeom>
          <a:noFill/>
        </p:spPr>
        <p:txBody>
          <a:bodyPr wrap="square">
            <a:spAutoFit/>
          </a:bodyPr>
          <a:lstStyle/>
          <a:p>
            <a:r>
              <a:rPr lang="en-US" sz="3200" b="1" i="1">
                <a:latin typeface="Times New Roman" panose="02020603050405020304" pitchFamily="18" charset="0"/>
                <a:cs typeface="Times New Roman" panose="02020603050405020304" pitchFamily="18" charset="0"/>
              </a:rPr>
              <a:t>Công an thường trực chiến đấu.</a:t>
            </a:r>
            <a:endParaRPr lang="en-US" sz="3200" b="1" i="1" dirty="0">
              <a:latin typeface="Times New Roman" panose="02020603050405020304" pitchFamily="18" charset="0"/>
              <a:cs typeface="Times New Roman" panose="02020603050405020304" pitchFamily="18" charset="0"/>
            </a:endParaRPr>
          </a:p>
        </p:txBody>
      </p:sp>
      <p:pic>
        <p:nvPicPr>
          <p:cNvPr id="48" name="Picture 2">
            <a:extLst>
              <a:ext uri="{FF2B5EF4-FFF2-40B4-BE49-F238E27FC236}">
                <a16:creationId xmlns:a16="http://schemas.microsoft.com/office/drawing/2014/main" id="{70B1BDFC-92FD-AEDB-683A-6767A89A34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3160" y="-143148"/>
            <a:ext cx="2546735" cy="2546735"/>
          </a:xfrm>
          <a:prstGeom prst="rect">
            <a:avLst/>
          </a:prstGeom>
          <a:effectLst>
            <a:outerShdw blurRad="63500" sx="102000" sy="102000" algn="ctr" rotWithShape="0">
              <a:prstClr val="black">
                <a:alpha val="40000"/>
              </a:prstClr>
            </a:outerShdw>
          </a:effectLst>
        </p:spPr>
      </p:pic>
      <p:pic>
        <p:nvPicPr>
          <p:cNvPr id="50" name="Picture 2">
            <a:extLst>
              <a:ext uri="{FF2B5EF4-FFF2-40B4-BE49-F238E27FC236}">
                <a16:creationId xmlns:a16="http://schemas.microsoft.com/office/drawing/2014/main" id="{C0B9FE68-A573-CE34-1D64-1B8FE213DF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438329" y="1860430"/>
            <a:ext cx="1538144" cy="1403406"/>
          </a:xfrm>
          <a:prstGeom prst="ellipse">
            <a:avLst/>
          </a:prstGeom>
          <a:effectLst>
            <a:outerShdw blurRad="50800" dist="76200" dir="18900000" algn="bl" rotWithShape="0">
              <a:prstClr val="black">
                <a:alpha val="40000"/>
              </a:prstClr>
            </a:outerShdw>
          </a:effectLst>
        </p:spPr>
      </p:pic>
      <p:pic>
        <p:nvPicPr>
          <p:cNvPr id="51" name="Picture 3">
            <a:extLst>
              <a:ext uri="{FF2B5EF4-FFF2-40B4-BE49-F238E27FC236}">
                <a16:creationId xmlns:a16="http://schemas.microsoft.com/office/drawing/2014/main" id="{7C228946-BA16-5AE4-A8C8-F5360F1950E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793414" y="4998569"/>
            <a:ext cx="1251091" cy="1251091"/>
          </a:xfrm>
          <a:prstGeom prst="rect">
            <a:avLst/>
          </a:prstGeom>
          <a:effectLst>
            <a:outerShdw blurRad="50800" dist="76200" dir="18900000" algn="bl" rotWithShape="0">
              <a:prstClr val="black">
                <a:alpha val="40000"/>
              </a:prstClr>
            </a:outerShdw>
          </a:effectLst>
        </p:spPr>
      </p:pic>
      <p:pic>
        <p:nvPicPr>
          <p:cNvPr id="52" name="Picture 4">
            <a:extLst>
              <a:ext uri="{FF2B5EF4-FFF2-40B4-BE49-F238E27FC236}">
                <a16:creationId xmlns:a16="http://schemas.microsoft.com/office/drawing/2014/main" id="{FFC96426-0176-2611-F77F-F447ADA338D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081011" y="3440676"/>
            <a:ext cx="1403407" cy="1328073"/>
          </a:xfrm>
          <a:prstGeom prst="ellipse">
            <a:avLst/>
          </a:prstGeom>
          <a:effectLst>
            <a:outerShdw blurRad="50800" dist="76200" dir="18900000" algn="bl" rotWithShape="0">
              <a:prstClr val="black">
                <a:alpha val="40000"/>
              </a:prstClr>
            </a:outerShdw>
          </a:effectLst>
        </p:spPr>
      </p:pic>
      <p:sp>
        <p:nvSpPr>
          <p:cNvPr id="2" name="Google Shape;3933;p39">
            <a:extLst>
              <a:ext uri="{FF2B5EF4-FFF2-40B4-BE49-F238E27FC236}">
                <a16:creationId xmlns:a16="http://schemas.microsoft.com/office/drawing/2014/main" id="{3BF68A26-55DC-32B3-4F9A-BBBF21857E7D}"/>
              </a:ext>
            </a:extLst>
          </p:cNvPr>
          <p:cNvSpPr txBox="1">
            <a:spLocks noGrp="1"/>
          </p:cNvSpPr>
          <p:nvPr>
            <p:ph type="title"/>
          </p:nvPr>
        </p:nvSpPr>
        <p:spPr>
          <a:xfrm>
            <a:off x="2542879" y="420221"/>
            <a:ext cx="9417954" cy="674000"/>
          </a:xfrm>
          <a:prstGeom prst="rect">
            <a:avLst/>
          </a:prstGeom>
        </p:spPr>
        <p:txBody>
          <a:bodyPr spcFirstLastPara="1" wrap="square" lIns="121900" tIns="0" rIns="121900" bIns="121900" anchor="t" anchorCtr="0">
            <a:noAutofit/>
          </a:bodyPr>
          <a:lstStyle/>
          <a:p>
            <a:r>
              <a:rPr lang="en-US" sz="11500" b="1">
                <a:ln w="22225">
                  <a:solidFill>
                    <a:schemeClr val="bg1"/>
                  </a:solidFill>
                  <a:prstDash val="solid"/>
                </a:ln>
                <a:solidFill>
                  <a:srgbClr val="FF0000"/>
                </a:solidFill>
                <a:latin typeface="iCiel Sanelma" pitchFamily="50" charset="0"/>
              </a:rPr>
              <a:t>Có thể em đã biết!</a:t>
            </a:r>
          </a:p>
        </p:txBody>
      </p:sp>
    </p:spTree>
    <p:extLst>
      <p:ext uri="{BB962C8B-B14F-4D97-AF65-F5344CB8AC3E}">
        <p14:creationId xmlns:p14="http://schemas.microsoft.com/office/powerpoint/2010/main" val="9736696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arn(inVertical)">
                                      <p:cBhvr>
                                        <p:cTn id="10" dur="500"/>
                                        <p:tgtEl>
                                          <p:spTgt spid="3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barn(inVertical)">
                                      <p:cBhvr>
                                        <p:cTn id="18" dur="500"/>
                                        <p:tgtEl>
                                          <p:spTgt spid="42"/>
                                        </p:tgtEl>
                                      </p:cBhvr>
                                    </p:animEffect>
                                  </p:childTnLst>
                                </p:cTn>
                              </p:par>
                              <p:par>
                                <p:cTn id="19" presetID="16" presetClass="entr" presetSubtype="21"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barn(inVertical)">
                                      <p:cBhvr>
                                        <p:cTn id="21" dur="500"/>
                                        <p:tgtEl>
                                          <p:spTgt spid="5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par>
                                <p:cTn id="27" presetID="10"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37" grpId="0" animBg="1"/>
      <p:bldP spid="38"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DBA17694-9047-8220-7715-F5AB4C400626}"/>
              </a:ext>
            </a:extLst>
          </p:cNvPr>
          <p:cNvSpPr/>
          <p:nvPr/>
        </p:nvSpPr>
        <p:spPr>
          <a:xfrm>
            <a:off x="9525" y="1696068"/>
            <a:ext cx="12192000" cy="4506796"/>
          </a:xfrm>
          <a:prstGeom prst="rect">
            <a:avLst/>
          </a:prstGeom>
          <a:solidFill>
            <a:srgbClr val="C3E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Cloud 10">
            <a:extLst>
              <a:ext uri="{FF2B5EF4-FFF2-40B4-BE49-F238E27FC236}">
                <a16:creationId xmlns:a16="http://schemas.microsoft.com/office/drawing/2014/main" id="{654DB357-09E4-447D-ADDC-E459192832EA}"/>
              </a:ext>
            </a:extLst>
          </p:cNvPr>
          <p:cNvSpPr/>
          <p:nvPr/>
        </p:nvSpPr>
        <p:spPr>
          <a:xfrm rot="21213873">
            <a:off x="-1734576" y="-519367"/>
            <a:ext cx="5547156" cy="3230700"/>
          </a:xfrm>
          <a:prstGeom prst="cloud">
            <a:avLst/>
          </a:prstGeom>
          <a:gradFill flip="none" rotWithShape="1">
            <a:gsLst>
              <a:gs pos="0">
                <a:schemeClr val="bg1"/>
              </a:gs>
              <a:gs pos="100000">
                <a:schemeClr val="accent2">
                  <a:lumMod val="40000"/>
                  <a:lumOff val="60000"/>
                </a:schemeClr>
              </a:gs>
            </a:gsLst>
            <a:lin ang="13500000" scaled="1"/>
            <a:tileRect/>
          </a:gradFill>
          <a:ln w="66675">
            <a:noFill/>
          </a:ln>
          <a:effectLst>
            <a:outerShdw blurRad="50800" dist="762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a:extLst>
              <a:ext uri="{FF2B5EF4-FFF2-40B4-BE49-F238E27FC236}">
                <a16:creationId xmlns:a16="http://schemas.microsoft.com/office/drawing/2014/main" id="{DEAE7EA0-7ADD-4A4C-8A7E-FE12F769DFD0}"/>
              </a:ext>
            </a:extLst>
          </p:cNvPr>
          <p:cNvSpPr/>
          <p:nvPr/>
        </p:nvSpPr>
        <p:spPr>
          <a:xfrm>
            <a:off x="7486067" y="4197773"/>
            <a:ext cx="6271128" cy="3652346"/>
          </a:xfrm>
          <a:prstGeom prst="cloud">
            <a:avLst/>
          </a:prstGeom>
          <a:gradFill flip="none" rotWithShape="1">
            <a:gsLst>
              <a:gs pos="0">
                <a:schemeClr val="bg1"/>
              </a:gs>
              <a:gs pos="100000">
                <a:schemeClr val="accent2">
                  <a:lumMod val="40000"/>
                  <a:lumOff val="60000"/>
                </a:schemeClr>
              </a:gs>
            </a:gsLst>
            <a:lin ang="13500000" scaled="1"/>
            <a:tileRect/>
          </a:gradFill>
          <a:ln w="66675">
            <a:noFill/>
          </a:ln>
          <a:effectLst>
            <a:outerShdw blurRad="50800" dist="762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2">
            <a:extLst>
              <a:ext uri="{FF2B5EF4-FFF2-40B4-BE49-F238E27FC236}">
                <a16:creationId xmlns:a16="http://schemas.microsoft.com/office/drawing/2014/main" id="{70B1BDFC-92FD-AEDB-683A-6767A89A34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39002" y="-236637"/>
            <a:ext cx="2258840" cy="2258840"/>
          </a:xfrm>
          <a:prstGeom prst="rect">
            <a:avLst/>
          </a:prstGeom>
        </p:spPr>
      </p:pic>
      <p:pic>
        <p:nvPicPr>
          <p:cNvPr id="25602" name="Picture 2">
            <a:extLst>
              <a:ext uri="{FF2B5EF4-FFF2-40B4-BE49-F238E27FC236}">
                <a16:creationId xmlns:a16="http://schemas.microsoft.com/office/drawing/2014/main" id="{42F235D2-48DB-AB10-979B-D7B4FE88FD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2148" r="50000"/>
          <a:stretch/>
        </p:blipFill>
        <p:spPr bwMode="auto">
          <a:xfrm>
            <a:off x="4591049" y="1900423"/>
            <a:ext cx="3686175" cy="28426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CBB99FC-F2CC-3501-76FC-2CF1B6B9B853}"/>
              </a:ext>
            </a:extLst>
          </p:cNvPr>
          <p:cNvSpPr txBox="1"/>
          <p:nvPr/>
        </p:nvSpPr>
        <p:spPr>
          <a:xfrm>
            <a:off x="3098854" y="4835797"/>
            <a:ext cx="8730660" cy="830997"/>
          </a:xfrm>
          <a:prstGeom prst="rect">
            <a:avLst/>
          </a:prstGeom>
          <a:noFill/>
        </p:spPr>
        <p:txBody>
          <a:bodyPr wrap="square">
            <a:spAutoFit/>
          </a:bodyPr>
          <a:lstStyle/>
          <a:p>
            <a:endParaRPr lang="en-US" sz="4800" b="1" i="1" dirty="0">
              <a:solidFill>
                <a:srgbClr val="00B050"/>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23255C05-AF30-185F-03B8-37A5C5392BD2}"/>
              </a:ext>
            </a:extLst>
          </p:cNvPr>
          <p:cNvSpPr/>
          <p:nvPr/>
        </p:nvSpPr>
        <p:spPr>
          <a:xfrm>
            <a:off x="3693396" y="4835797"/>
            <a:ext cx="5620970" cy="1035398"/>
          </a:xfrm>
          <a:custGeom>
            <a:avLst/>
            <a:gdLst>
              <a:gd name="connsiteX0" fmla="*/ 0 w 5620970"/>
              <a:gd name="connsiteY0" fmla="*/ 172570 h 1035398"/>
              <a:gd name="connsiteX1" fmla="*/ 172570 w 5620970"/>
              <a:gd name="connsiteY1" fmla="*/ 0 h 1035398"/>
              <a:gd name="connsiteX2" fmla="*/ 600498 w 5620970"/>
              <a:gd name="connsiteY2" fmla="*/ 0 h 1035398"/>
              <a:gd name="connsiteX3" fmla="*/ 1239460 w 5620970"/>
              <a:gd name="connsiteY3" fmla="*/ 0 h 1035398"/>
              <a:gd name="connsiteX4" fmla="*/ 1825663 w 5620970"/>
              <a:gd name="connsiteY4" fmla="*/ 0 h 1035398"/>
              <a:gd name="connsiteX5" fmla="*/ 2411867 w 5620970"/>
              <a:gd name="connsiteY5" fmla="*/ 0 h 1035398"/>
              <a:gd name="connsiteX6" fmla="*/ 2945312 w 5620970"/>
              <a:gd name="connsiteY6" fmla="*/ 0 h 1035398"/>
              <a:gd name="connsiteX7" fmla="*/ 3478757 w 5620970"/>
              <a:gd name="connsiteY7" fmla="*/ 0 h 1035398"/>
              <a:gd name="connsiteX8" fmla="*/ 4117718 w 5620970"/>
              <a:gd name="connsiteY8" fmla="*/ 0 h 1035398"/>
              <a:gd name="connsiteX9" fmla="*/ 4545647 w 5620970"/>
              <a:gd name="connsiteY9" fmla="*/ 0 h 1035398"/>
              <a:gd name="connsiteX10" fmla="*/ 5448400 w 5620970"/>
              <a:gd name="connsiteY10" fmla="*/ 0 h 1035398"/>
              <a:gd name="connsiteX11" fmla="*/ 5620970 w 5620970"/>
              <a:gd name="connsiteY11" fmla="*/ 172570 h 1035398"/>
              <a:gd name="connsiteX12" fmla="*/ 5620970 w 5620970"/>
              <a:gd name="connsiteY12" fmla="*/ 531504 h 1035398"/>
              <a:gd name="connsiteX13" fmla="*/ 5620970 w 5620970"/>
              <a:gd name="connsiteY13" fmla="*/ 862828 h 1035398"/>
              <a:gd name="connsiteX14" fmla="*/ 5448400 w 5620970"/>
              <a:gd name="connsiteY14" fmla="*/ 1035398 h 1035398"/>
              <a:gd name="connsiteX15" fmla="*/ 4862197 w 5620970"/>
              <a:gd name="connsiteY15" fmla="*/ 1035398 h 1035398"/>
              <a:gd name="connsiteX16" fmla="*/ 4170477 w 5620970"/>
              <a:gd name="connsiteY16" fmla="*/ 1035398 h 1035398"/>
              <a:gd name="connsiteX17" fmla="*/ 3531515 w 5620970"/>
              <a:gd name="connsiteY17" fmla="*/ 1035398 h 1035398"/>
              <a:gd name="connsiteX18" fmla="*/ 2839795 w 5620970"/>
              <a:gd name="connsiteY18" fmla="*/ 1035398 h 1035398"/>
              <a:gd name="connsiteX19" fmla="*/ 2359108 w 5620970"/>
              <a:gd name="connsiteY19" fmla="*/ 1035398 h 1035398"/>
              <a:gd name="connsiteX20" fmla="*/ 1772905 w 5620970"/>
              <a:gd name="connsiteY20" fmla="*/ 1035398 h 1035398"/>
              <a:gd name="connsiteX21" fmla="*/ 1133943 w 5620970"/>
              <a:gd name="connsiteY21" fmla="*/ 1035398 h 1035398"/>
              <a:gd name="connsiteX22" fmla="*/ 706015 w 5620970"/>
              <a:gd name="connsiteY22" fmla="*/ 1035398 h 1035398"/>
              <a:gd name="connsiteX23" fmla="*/ 172570 w 5620970"/>
              <a:gd name="connsiteY23" fmla="*/ 1035398 h 1035398"/>
              <a:gd name="connsiteX24" fmla="*/ 0 w 5620970"/>
              <a:gd name="connsiteY24" fmla="*/ 862828 h 1035398"/>
              <a:gd name="connsiteX25" fmla="*/ 0 w 5620970"/>
              <a:gd name="connsiteY25" fmla="*/ 524602 h 1035398"/>
              <a:gd name="connsiteX26" fmla="*/ 0 w 5620970"/>
              <a:gd name="connsiteY26" fmla="*/ 172570 h 103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20970" h="1035398" fill="none" extrusionOk="0">
                <a:moveTo>
                  <a:pt x="0" y="172570"/>
                </a:moveTo>
                <a:cubicBezTo>
                  <a:pt x="-4775" y="74438"/>
                  <a:pt x="104149" y="-4675"/>
                  <a:pt x="172570" y="0"/>
                </a:cubicBezTo>
                <a:cubicBezTo>
                  <a:pt x="323831" y="-7828"/>
                  <a:pt x="417755" y="23978"/>
                  <a:pt x="600498" y="0"/>
                </a:cubicBezTo>
                <a:cubicBezTo>
                  <a:pt x="783241" y="-23978"/>
                  <a:pt x="1011679" y="29937"/>
                  <a:pt x="1239460" y="0"/>
                </a:cubicBezTo>
                <a:cubicBezTo>
                  <a:pt x="1467241" y="-29937"/>
                  <a:pt x="1542380" y="9807"/>
                  <a:pt x="1825663" y="0"/>
                </a:cubicBezTo>
                <a:cubicBezTo>
                  <a:pt x="2108946" y="-9807"/>
                  <a:pt x="2280811" y="18634"/>
                  <a:pt x="2411867" y="0"/>
                </a:cubicBezTo>
                <a:cubicBezTo>
                  <a:pt x="2542923" y="-18634"/>
                  <a:pt x="2817601" y="3456"/>
                  <a:pt x="2945312" y="0"/>
                </a:cubicBezTo>
                <a:cubicBezTo>
                  <a:pt x="3073024" y="-3456"/>
                  <a:pt x="3334772" y="17822"/>
                  <a:pt x="3478757" y="0"/>
                </a:cubicBezTo>
                <a:cubicBezTo>
                  <a:pt x="3622742" y="-17822"/>
                  <a:pt x="3818335" y="19254"/>
                  <a:pt x="4117718" y="0"/>
                </a:cubicBezTo>
                <a:cubicBezTo>
                  <a:pt x="4417101" y="-19254"/>
                  <a:pt x="4347705" y="14409"/>
                  <a:pt x="4545647" y="0"/>
                </a:cubicBezTo>
                <a:cubicBezTo>
                  <a:pt x="4743589" y="-14409"/>
                  <a:pt x="5212292" y="46715"/>
                  <a:pt x="5448400" y="0"/>
                </a:cubicBezTo>
                <a:cubicBezTo>
                  <a:pt x="5549392" y="12795"/>
                  <a:pt x="5614368" y="92278"/>
                  <a:pt x="5620970" y="172570"/>
                </a:cubicBezTo>
                <a:cubicBezTo>
                  <a:pt x="5645505" y="281161"/>
                  <a:pt x="5611499" y="398700"/>
                  <a:pt x="5620970" y="531504"/>
                </a:cubicBezTo>
                <a:cubicBezTo>
                  <a:pt x="5630441" y="664308"/>
                  <a:pt x="5608128" y="752842"/>
                  <a:pt x="5620970" y="862828"/>
                </a:cubicBezTo>
                <a:cubicBezTo>
                  <a:pt x="5609863" y="958509"/>
                  <a:pt x="5550488" y="1043862"/>
                  <a:pt x="5448400" y="1035398"/>
                </a:cubicBezTo>
                <a:cubicBezTo>
                  <a:pt x="5202710" y="1100744"/>
                  <a:pt x="5097742" y="972541"/>
                  <a:pt x="4862197" y="1035398"/>
                </a:cubicBezTo>
                <a:cubicBezTo>
                  <a:pt x="4626652" y="1098255"/>
                  <a:pt x="4329137" y="1017959"/>
                  <a:pt x="4170477" y="1035398"/>
                </a:cubicBezTo>
                <a:cubicBezTo>
                  <a:pt x="4011817" y="1052837"/>
                  <a:pt x="3772773" y="991459"/>
                  <a:pt x="3531515" y="1035398"/>
                </a:cubicBezTo>
                <a:cubicBezTo>
                  <a:pt x="3290257" y="1079337"/>
                  <a:pt x="2996903" y="954725"/>
                  <a:pt x="2839795" y="1035398"/>
                </a:cubicBezTo>
                <a:cubicBezTo>
                  <a:pt x="2682687" y="1116071"/>
                  <a:pt x="2485314" y="1016582"/>
                  <a:pt x="2359108" y="1035398"/>
                </a:cubicBezTo>
                <a:cubicBezTo>
                  <a:pt x="2232902" y="1054214"/>
                  <a:pt x="2020515" y="1002279"/>
                  <a:pt x="1772905" y="1035398"/>
                </a:cubicBezTo>
                <a:cubicBezTo>
                  <a:pt x="1525295" y="1068517"/>
                  <a:pt x="1272890" y="1019343"/>
                  <a:pt x="1133943" y="1035398"/>
                </a:cubicBezTo>
                <a:cubicBezTo>
                  <a:pt x="994996" y="1051453"/>
                  <a:pt x="880212" y="990342"/>
                  <a:pt x="706015" y="1035398"/>
                </a:cubicBezTo>
                <a:cubicBezTo>
                  <a:pt x="531818" y="1080454"/>
                  <a:pt x="338956" y="1034300"/>
                  <a:pt x="172570" y="1035398"/>
                </a:cubicBezTo>
                <a:cubicBezTo>
                  <a:pt x="77910" y="1041606"/>
                  <a:pt x="-791" y="948318"/>
                  <a:pt x="0" y="862828"/>
                </a:cubicBezTo>
                <a:cubicBezTo>
                  <a:pt x="-22205" y="706457"/>
                  <a:pt x="27582" y="693583"/>
                  <a:pt x="0" y="524602"/>
                </a:cubicBezTo>
                <a:cubicBezTo>
                  <a:pt x="-27582" y="355621"/>
                  <a:pt x="4351" y="347307"/>
                  <a:pt x="0" y="172570"/>
                </a:cubicBezTo>
                <a:close/>
              </a:path>
              <a:path w="5620970" h="1035398" stroke="0" extrusionOk="0">
                <a:moveTo>
                  <a:pt x="0" y="172570"/>
                </a:moveTo>
                <a:cubicBezTo>
                  <a:pt x="-6648" y="73904"/>
                  <a:pt x="77536" y="-2688"/>
                  <a:pt x="172570" y="0"/>
                </a:cubicBezTo>
                <a:cubicBezTo>
                  <a:pt x="451721" y="-19193"/>
                  <a:pt x="576045" y="53486"/>
                  <a:pt x="811532" y="0"/>
                </a:cubicBezTo>
                <a:cubicBezTo>
                  <a:pt x="1047019" y="-53486"/>
                  <a:pt x="1037597" y="38355"/>
                  <a:pt x="1239460" y="0"/>
                </a:cubicBezTo>
                <a:cubicBezTo>
                  <a:pt x="1441323" y="-38355"/>
                  <a:pt x="1732924" y="29720"/>
                  <a:pt x="1931180" y="0"/>
                </a:cubicBezTo>
                <a:cubicBezTo>
                  <a:pt x="2129436" y="-29720"/>
                  <a:pt x="2283265" y="7105"/>
                  <a:pt x="2411867" y="0"/>
                </a:cubicBezTo>
                <a:cubicBezTo>
                  <a:pt x="2540469" y="-7105"/>
                  <a:pt x="2888657" y="65903"/>
                  <a:pt x="3103587" y="0"/>
                </a:cubicBezTo>
                <a:cubicBezTo>
                  <a:pt x="3318517" y="-65903"/>
                  <a:pt x="3415166" y="43267"/>
                  <a:pt x="3637032" y="0"/>
                </a:cubicBezTo>
                <a:cubicBezTo>
                  <a:pt x="3858898" y="-43267"/>
                  <a:pt x="4044637" y="27823"/>
                  <a:pt x="4170477" y="0"/>
                </a:cubicBezTo>
                <a:cubicBezTo>
                  <a:pt x="4296318" y="-27823"/>
                  <a:pt x="4488009" y="50984"/>
                  <a:pt x="4598405" y="0"/>
                </a:cubicBezTo>
                <a:cubicBezTo>
                  <a:pt x="4708801" y="-50984"/>
                  <a:pt x="5201725" y="24987"/>
                  <a:pt x="5448400" y="0"/>
                </a:cubicBezTo>
                <a:cubicBezTo>
                  <a:pt x="5536993" y="3006"/>
                  <a:pt x="5611404" y="63575"/>
                  <a:pt x="5620970" y="172570"/>
                </a:cubicBezTo>
                <a:cubicBezTo>
                  <a:pt x="5643466" y="321579"/>
                  <a:pt x="5612589" y="403630"/>
                  <a:pt x="5620970" y="524602"/>
                </a:cubicBezTo>
                <a:cubicBezTo>
                  <a:pt x="5629351" y="645574"/>
                  <a:pt x="5620778" y="760246"/>
                  <a:pt x="5620970" y="862828"/>
                </a:cubicBezTo>
                <a:cubicBezTo>
                  <a:pt x="5616844" y="953594"/>
                  <a:pt x="5540653" y="1023276"/>
                  <a:pt x="5448400" y="1035398"/>
                </a:cubicBezTo>
                <a:cubicBezTo>
                  <a:pt x="5290544" y="1055451"/>
                  <a:pt x="5079480" y="1008911"/>
                  <a:pt x="4914955" y="1035398"/>
                </a:cubicBezTo>
                <a:cubicBezTo>
                  <a:pt x="4750431" y="1061885"/>
                  <a:pt x="4509965" y="992317"/>
                  <a:pt x="4223235" y="1035398"/>
                </a:cubicBezTo>
                <a:cubicBezTo>
                  <a:pt x="3936505" y="1078479"/>
                  <a:pt x="3926330" y="1023362"/>
                  <a:pt x="3795307" y="1035398"/>
                </a:cubicBezTo>
                <a:cubicBezTo>
                  <a:pt x="3664284" y="1047434"/>
                  <a:pt x="3488530" y="1011172"/>
                  <a:pt x="3367378" y="1035398"/>
                </a:cubicBezTo>
                <a:cubicBezTo>
                  <a:pt x="3246226" y="1059624"/>
                  <a:pt x="2951401" y="994953"/>
                  <a:pt x="2833933" y="1035398"/>
                </a:cubicBezTo>
                <a:cubicBezTo>
                  <a:pt x="2716466" y="1075843"/>
                  <a:pt x="2456145" y="986240"/>
                  <a:pt x="2247730" y="1035398"/>
                </a:cubicBezTo>
                <a:cubicBezTo>
                  <a:pt x="2039315" y="1084556"/>
                  <a:pt x="1915468" y="997415"/>
                  <a:pt x="1767043" y="1035398"/>
                </a:cubicBezTo>
                <a:cubicBezTo>
                  <a:pt x="1618618" y="1073381"/>
                  <a:pt x="1418996" y="1002639"/>
                  <a:pt x="1128081" y="1035398"/>
                </a:cubicBezTo>
                <a:cubicBezTo>
                  <a:pt x="837166" y="1068157"/>
                  <a:pt x="616971" y="968474"/>
                  <a:pt x="172570" y="1035398"/>
                </a:cubicBezTo>
                <a:cubicBezTo>
                  <a:pt x="71172" y="1037201"/>
                  <a:pt x="3223" y="953703"/>
                  <a:pt x="0" y="862828"/>
                </a:cubicBezTo>
                <a:cubicBezTo>
                  <a:pt x="-2965" y="726865"/>
                  <a:pt x="35235" y="601339"/>
                  <a:pt x="0" y="531504"/>
                </a:cubicBezTo>
                <a:cubicBezTo>
                  <a:pt x="-35235" y="461669"/>
                  <a:pt x="6019" y="307355"/>
                  <a:pt x="0" y="172570"/>
                </a:cubicBezTo>
                <a:close/>
              </a:path>
            </a:pathLst>
          </a:custGeom>
          <a:ln>
            <a:extLst>
              <a:ext uri="{C807C97D-BFC1-408E-A445-0C87EB9F89A2}">
                <ask:lineSketchStyleProps xmlns:ask="http://schemas.microsoft.com/office/drawing/2018/sketchyshapes" sd="1254367229">
                  <a:prstGeom prst="roundRect">
                    <a:avLst/>
                  </a:prstGeom>
                  <ask:type>
                    <ask:lineSketchScribble/>
                  </ask:type>
                </ask:lineSketchStyleProps>
              </a:ext>
            </a:extLst>
          </a:ln>
        </p:spPr>
        <p:style>
          <a:lnRef idx="2">
            <a:schemeClr val="accent5"/>
          </a:lnRef>
          <a:fillRef idx="1">
            <a:schemeClr val="lt1"/>
          </a:fillRef>
          <a:effectRef idx="0">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i="1">
                <a:solidFill>
                  <a:schemeClr val="accent5">
                    <a:lumMod val="75000"/>
                  </a:schemeClr>
                </a:solidFill>
                <a:latin typeface="Times New Roman" panose="02020603050405020304" pitchFamily="18" charset="0"/>
                <a:cs typeface="Times New Roman" panose="02020603050405020304" pitchFamily="18" charset="0"/>
              </a:rPr>
              <a:t>Tổng đài 111 dùng để làm gì?</a:t>
            </a:r>
            <a:endParaRPr lang="en-US" sz="3200" b="1" i="1"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25606" name="Picture 6" descr="Những người thầm lặng ở tổng đài bảo vệ trẻ em 111 | VTV.VN">
            <a:extLst>
              <a:ext uri="{FF2B5EF4-FFF2-40B4-BE49-F238E27FC236}">
                <a16:creationId xmlns:a16="http://schemas.microsoft.com/office/drawing/2014/main" id="{9051DB7A-D696-BC78-77D9-5FAF83927E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2232" y="1696068"/>
            <a:ext cx="6914508" cy="43278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Google Shape;3933;p39">
            <a:extLst>
              <a:ext uri="{FF2B5EF4-FFF2-40B4-BE49-F238E27FC236}">
                <a16:creationId xmlns:a16="http://schemas.microsoft.com/office/drawing/2014/main" id="{597ADE6A-56D5-3E84-AD8C-D126022434F6}"/>
              </a:ext>
            </a:extLst>
          </p:cNvPr>
          <p:cNvSpPr txBox="1">
            <a:spLocks noGrp="1"/>
          </p:cNvSpPr>
          <p:nvPr>
            <p:ph type="title"/>
          </p:nvPr>
        </p:nvSpPr>
        <p:spPr>
          <a:xfrm>
            <a:off x="1298136" y="312805"/>
            <a:ext cx="10272000" cy="674000"/>
          </a:xfrm>
          <a:prstGeom prst="rect">
            <a:avLst/>
          </a:prstGeom>
        </p:spPr>
        <p:txBody>
          <a:bodyPr spcFirstLastPara="1" wrap="square" lIns="121900" tIns="0" rIns="121900" bIns="121900" anchor="t" anchorCtr="0">
            <a:noAutofit/>
          </a:bodyPr>
          <a:lstStyle/>
          <a:p>
            <a:r>
              <a:rPr lang="en-US" sz="9600" b="1">
                <a:ln w="22225">
                  <a:solidFill>
                    <a:schemeClr val="bg1"/>
                  </a:solidFill>
                  <a:prstDash val="solid"/>
                </a:ln>
                <a:solidFill>
                  <a:srgbClr val="FF0000"/>
                </a:solidFill>
                <a:latin typeface="iCiel Sanelma" pitchFamily="50" charset="0"/>
              </a:rPr>
              <a:t>Em cần nhớ!</a:t>
            </a:r>
          </a:p>
        </p:txBody>
      </p:sp>
    </p:spTree>
    <p:extLst>
      <p:ext uri="{BB962C8B-B14F-4D97-AF65-F5344CB8AC3E}">
        <p14:creationId xmlns:p14="http://schemas.microsoft.com/office/powerpoint/2010/main" val="37603786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ppt_w</p:attrName>
                                        </p:attrNameLst>
                                      </p:cBhvr>
                                      <p:tavLst>
                                        <p:tav tm="0">
                                          <p:val>
                                            <p:fltVal val="0"/>
                                          </p:val>
                                        </p:tav>
                                        <p:tav tm="100000">
                                          <p:val>
                                            <p:strVal val="#ppt_w"/>
                                          </p:val>
                                        </p:tav>
                                      </p:tavLst>
                                    </p:anim>
                                    <p:anim calcmode="lin" valueType="num">
                                      <p:cBhvr>
                                        <p:cTn id="8" dur="500" fill="hold"/>
                                        <p:tgtEl>
                                          <p:spTgt spid="25602"/>
                                        </p:tgtEl>
                                        <p:attrNameLst>
                                          <p:attrName>ppt_h</p:attrName>
                                        </p:attrNameLst>
                                      </p:cBhvr>
                                      <p:tavLst>
                                        <p:tav tm="0">
                                          <p:val>
                                            <p:fltVal val="0"/>
                                          </p:val>
                                        </p:tav>
                                        <p:tav tm="100000">
                                          <p:val>
                                            <p:strVal val="#ppt_h"/>
                                          </p:val>
                                        </p:tav>
                                      </p:tavLst>
                                    </p:anim>
                                    <p:animEffect transition="in" filter="fade">
                                      <p:cBhvr>
                                        <p:cTn id="9" dur="500"/>
                                        <p:tgtEl>
                                          <p:spTgt spid="2560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nodePh="1">
                                  <p:stCondLst>
                                    <p:cond delay="0"/>
                                  </p:stCondLst>
                                  <p:endCondLst>
                                    <p:cond evt="begin" delay="0">
                                      <p:tn val="12"/>
                                    </p:cond>
                                  </p:end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606"/>
                                        </p:tgtEl>
                                        <p:attrNameLst>
                                          <p:attrName>style.visibility</p:attrName>
                                        </p:attrNameLst>
                                      </p:cBhvr>
                                      <p:to>
                                        <p:strVal val="visible"/>
                                      </p:to>
                                    </p:set>
                                    <p:animEffect transition="in" filter="barn(inVertical)">
                                      <p:cBhvr>
                                        <p:cTn id="22"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DBA17694-9047-8220-7715-F5AB4C400626}"/>
              </a:ext>
            </a:extLst>
          </p:cNvPr>
          <p:cNvSpPr/>
          <p:nvPr/>
        </p:nvSpPr>
        <p:spPr>
          <a:xfrm>
            <a:off x="1" y="1662268"/>
            <a:ext cx="12192000" cy="4506796"/>
          </a:xfrm>
          <a:prstGeom prst="rect">
            <a:avLst/>
          </a:prstGeom>
          <a:solidFill>
            <a:srgbClr val="C3E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oogle Shape;5554;p53">
            <a:extLst>
              <a:ext uri="{FF2B5EF4-FFF2-40B4-BE49-F238E27FC236}">
                <a16:creationId xmlns:a16="http://schemas.microsoft.com/office/drawing/2014/main" id="{0DAF8597-BB29-1252-41CA-AC76185DB4A6}"/>
              </a:ext>
            </a:extLst>
          </p:cNvPr>
          <p:cNvGrpSpPr/>
          <p:nvPr/>
        </p:nvGrpSpPr>
        <p:grpSpPr>
          <a:xfrm rot="8100000" flipH="1">
            <a:off x="-1736773" y="-1044475"/>
            <a:ext cx="3980010" cy="2757335"/>
            <a:chOff x="7347666" y="149130"/>
            <a:chExt cx="1575751" cy="1091674"/>
          </a:xfrm>
        </p:grpSpPr>
        <p:sp>
          <p:nvSpPr>
            <p:cNvPr id="8" name="Google Shape;5555;p53">
              <a:extLst>
                <a:ext uri="{FF2B5EF4-FFF2-40B4-BE49-F238E27FC236}">
                  <a16:creationId xmlns:a16="http://schemas.microsoft.com/office/drawing/2014/main" id="{E3F97872-0814-B39E-D490-0224E166B1F9}"/>
                </a:ext>
              </a:extLst>
            </p:cNvPr>
            <p:cNvSpPr/>
            <p:nvPr/>
          </p:nvSpPr>
          <p:spPr>
            <a:xfrm>
              <a:off x="7717445" y="556150"/>
              <a:ext cx="851344" cy="544344"/>
            </a:xfrm>
            <a:custGeom>
              <a:avLst/>
              <a:gdLst/>
              <a:ahLst/>
              <a:cxnLst/>
              <a:rect l="l" t="t" r="r" b="b"/>
              <a:pathLst>
                <a:path w="27659" h="17685" extrusionOk="0">
                  <a:moveTo>
                    <a:pt x="13672" y="1"/>
                  </a:moveTo>
                  <a:cubicBezTo>
                    <a:pt x="6599" y="1"/>
                    <a:pt x="607" y="6045"/>
                    <a:pt x="81" y="13932"/>
                  </a:cubicBezTo>
                  <a:cubicBezTo>
                    <a:pt x="0" y="15141"/>
                    <a:pt x="53" y="16328"/>
                    <a:pt x="227" y="17472"/>
                  </a:cubicBezTo>
                  <a:cubicBezTo>
                    <a:pt x="1001" y="17336"/>
                    <a:pt x="1794" y="17204"/>
                    <a:pt x="2599" y="17078"/>
                  </a:cubicBezTo>
                  <a:cubicBezTo>
                    <a:pt x="3236" y="16978"/>
                    <a:pt x="3881" y="16883"/>
                    <a:pt x="4532" y="16794"/>
                  </a:cubicBezTo>
                  <a:cubicBezTo>
                    <a:pt x="4398" y="15973"/>
                    <a:pt x="4353" y="15121"/>
                    <a:pt x="4412" y="14250"/>
                  </a:cubicBezTo>
                  <a:cubicBezTo>
                    <a:pt x="4609" y="11283"/>
                    <a:pt x="5944" y="8701"/>
                    <a:pt x="7914" y="6986"/>
                  </a:cubicBezTo>
                  <a:cubicBezTo>
                    <a:pt x="7915" y="6983"/>
                    <a:pt x="7918" y="6982"/>
                    <a:pt x="7919" y="6981"/>
                  </a:cubicBezTo>
                  <a:cubicBezTo>
                    <a:pt x="9507" y="5598"/>
                    <a:pt x="11506" y="4783"/>
                    <a:pt x="13652" y="4783"/>
                  </a:cubicBezTo>
                  <a:cubicBezTo>
                    <a:pt x="13857" y="4783"/>
                    <a:pt x="14064" y="4790"/>
                    <a:pt x="14271" y="4805"/>
                  </a:cubicBezTo>
                  <a:cubicBezTo>
                    <a:pt x="19342" y="5179"/>
                    <a:pt x="23152" y="10013"/>
                    <a:pt x="22781" y="15602"/>
                  </a:cubicBezTo>
                  <a:cubicBezTo>
                    <a:pt x="22754" y="16001"/>
                    <a:pt x="22707" y="16393"/>
                    <a:pt x="22640" y="16777"/>
                  </a:cubicBezTo>
                  <a:cubicBezTo>
                    <a:pt x="22728" y="16791"/>
                    <a:pt x="22818" y="16808"/>
                    <a:pt x="22907" y="16825"/>
                  </a:cubicBezTo>
                  <a:cubicBezTo>
                    <a:pt x="23460" y="16925"/>
                    <a:pt x="24010" y="17033"/>
                    <a:pt x="24554" y="17148"/>
                  </a:cubicBezTo>
                  <a:cubicBezTo>
                    <a:pt x="25349" y="17317"/>
                    <a:pt x="26131" y="17495"/>
                    <a:pt x="26899" y="17685"/>
                  </a:cubicBezTo>
                  <a:cubicBezTo>
                    <a:pt x="27000" y="17108"/>
                    <a:pt x="27071" y="16520"/>
                    <a:pt x="27111" y="15922"/>
                  </a:cubicBezTo>
                  <a:cubicBezTo>
                    <a:pt x="27659" y="7697"/>
                    <a:pt x="22052" y="585"/>
                    <a:pt x="14589" y="34"/>
                  </a:cubicBezTo>
                  <a:cubicBezTo>
                    <a:pt x="14281" y="12"/>
                    <a:pt x="13976" y="1"/>
                    <a:pt x="1367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9" name="Google Shape;5556;p53">
              <a:extLst>
                <a:ext uri="{FF2B5EF4-FFF2-40B4-BE49-F238E27FC236}">
                  <a16:creationId xmlns:a16="http://schemas.microsoft.com/office/drawing/2014/main" id="{6E519502-A8CF-7500-7C4B-069A5CDDC87D}"/>
                </a:ext>
              </a:extLst>
            </p:cNvPr>
            <p:cNvSpPr/>
            <p:nvPr/>
          </p:nvSpPr>
          <p:spPr>
            <a:xfrm>
              <a:off x="7347666" y="149130"/>
              <a:ext cx="1575751" cy="1091674"/>
            </a:xfrm>
            <a:custGeom>
              <a:avLst/>
              <a:gdLst/>
              <a:ahLst/>
              <a:cxnLst/>
              <a:rect l="l" t="t" r="r" b="b"/>
              <a:pathLst>
                <a:path w="51194" h="35467" extrusionOk="0">
                  <a:moveTo>
                    <a:pt x="25750" y="1"/>
                  </a:moveTo>
                  <a:cubicBezTo>
                    <a:pt x="24698" y="1"/>
                    <a:pt x="23649" y="71"/>
                    <a:pt x="22613" y="212"/>
                  </a:cubicBezTo>
                  <a:cubicBezTo>
                    <a:pt x="21047" y="423"/>
                    <a:pt x="19492" y="798"/>
                    <a:pt x="17989" y="1325"/>
                  </a:cubicBezTo>
                  <a:cubicBezTo>
                    <a:pt x="16515" y="1841"/>
                    <a:pt x="15073" y="2511"/>
                    <a:pt x="13704" y="3313"/>
                  </a:cubicBezTo>
                  <a:cubicBezTo>
                    <a:pt x="12351" y="4107"/>
                    <a:pt x="11053" y="5041"/>
                    <a:pt x="9848" y="6088"/>
                  </a:cubicBezTo>
                  <a:cubicBezTo>
                    <a:pt x="8484" y="7274"/>
                    <a:pt x="7224" y="8615"/>
                    <a:pt x="6106" y="10076"/>
                  </a:cubicBezTo>
                  <a:cubicBezTo>
                    <a:pt x="4979" y="11547"/>
                    <a:pt x="3986" y="13147"/>
                    <a:pt x="3157" y="14832"/>
                  </a:cubicBezTo>
                  <a:cubicBezTo>
                    <a:pt x="2313" y="16547"/>
                    <a:pt x="1631" y="18363"/>
                    <a:pt x="1131" y="20232"/>
                  </a:cubicBezTo>
                  <a:cubicBezTo>
                    <a:pt x="616" y="22149"/>
                    <a:pt x="288" y="24138"/>
                    <a:pt x="153" y="26147"/>
                  </a:cubicBezTo>
                  <a:cubicBezTo>
                    <a:pt x="0" y="28465"/>
                    <a:pt x="106" y="30788"/>
                    <a:pt x="467" y="33050"/>
                  </a:cubicBezTo>
                  <a:lnTo>
                    <a:pt x="636" y="34098"/>
                  </a:lnTo>
                  <a:lnTo>
                    <a:pt x="1663" y="33834"/>
                  </a:lnTo>
                  <a:cubicBezTo>
                    <a:pt x="2560" y="33603"/>
                    <a:pt x="3573" y="33356"/>
                    <a:pt x="4591" y="33119"/>
                  </a:cubicBezTo>
                  <a:lnTo>
                    <a:pt x="4593" y="33118"/>
                  </a:lnTo>
                  <a:cubicBezTo>
                    <a:pt x="4967" y="33029"/>
                    <a:pt x="5366" y="32938"/>
                    <a:pt x="5812" y="32838"/>
                  </a:cubicBezTo>
                  <a:lnTo>
                    <a:pt x="5814" y="32838"/>
                  </a:lnTo>
                  <a:cubicBezTo>
                    <a:pt x="6466" y="32691"/>
                    <a:pt x="7179" y="32535"/>
                    <a:pt x="7934" y="32376"/>
                  </a:cubicBezTo>
                  <a:cubicBezTo>
                    <a:pt x="8730" y="32210"/>
                    <a:pt x="9473" y="32061"/>
                    <a:pt x="10205" y="31920"/>
                  </a:cubicBezTo>
                  <a:cubicBezTo>
                    <a:pt x="10930" y="31780"/>
                    <a:pt x="11672" y="31643"/>
                    <a:pt x="12408" y="31514"/>
                  </a:cubicBezTo>
                  <a:cubicBezTo>
                    <a:pt x="13203" y="31374"/>
                    <a:pt x="13996" y="31242"/>
                    <a:pt x="14763" y="31122"/>
                  </a:cubicBezTo>
                  <a:cubicBezTo>
                    <a:pt x="15399" y="31023"/>
                    <a:pt x="16043" y="30928"/>
                    <a:pt x="16678" y="30841"/>
                  </a:cubicBezTo>
                  <a:lnTo>
                    <a:pt x="17660" y="30706"/>
                  </a:lnTo>
                  <a:lnTo>
                    <a:pt x="17501" y="29726"/>
                  </a:lnTo>
                  <a:cubicBezTo>
                    <a:pt x="17376" y="28963"/>
                    <a:pt x="17339" y="28181"/>
                    <a:pt x="17391" y="27403"/>
                  </a:cubicBezTo>
                  <a:cubicBezTo>
                    <a:pt x="17563" y="24815"/>
                    <a:pt x="18720" y="22409"/>
                    <a:pt x="20563" y="20804"/>
                  </a:cubicBezTo>
                  <a:lnTo>
                    <a:pt x="20602" y="20769"/>
                  </a:lnTo>
                  <a:cubicBezTo>
                    <a:pt x="22061" y="19514"/>
                    <a:pt x="23842" y="18839"/>
                    <a:pt x="25670" y="18839"/>
                  </a:cubicBezTo>
                  <a:cubicBezTo>
                    <a:pt x="25851" y="18839"/>
                    <a:pt x="26032" y="18846"/>
                    <a:pt x="26214" y="18859"/>
                  </a:cubicBezTo>
                  <a:cubicBezTo>
                    <a:pt x="30750" y="19193"/>
                    <a:pt x="34165" y="23575"/>
                    <a:pt x="33830" y="28626"/>
                  </a:cubicBezTo>
                  <a:cubicBezTo>
                    <a:pt x="33806" y="28990"/>
                    <a:pt x="33762" y="29351"/>
                    <a:pt x="33701" y="29699"/>
                  </a:cubicBezTo>
                  <a:lnTo>
                    <a:pt x="33533" y="30661"/>
                  </a:lnTo>
                  <a:lnTo>
                    <a:pt x="34496" y="30820"/>
                  </a:lnTo>
                  <a:cubicBezTo>
                    <a:pt x="34569" y="30831"/>
                    <a:pt x="34648" y="30846"/>
                    <a:pt x="34737" y="30863"/>
                  </a:cubicBezTo>
                  <a:lnTo>
                    <a:pt x="34749" y="30865"/>
                  </a:lnTo>
                  <a:cubicBezTo>
                    <a:pt x="35263" y="30959"/>
                    <a:pt x="35808" y="31066"/>
                    <a:pt x="36368" y="31184"/>
                  </a:cubicBezTo>
                  <a:cubicBezTo>
                    <a:pt x="37154" y="31350"/>
                    <a:pt x="37932" y="31527"/>
                    <a:pt x="38681" y="31713"/>
                  </a:cubicBezTo>
                  <a:cubicBezTo>
                    <a:pt x="39409" y="31894"/>
                    <a:pt x="40134" y="32084"/>
                    <a:pt x="40837" y="32279"/>
                  </a:cubicBezTo>
                  <a:cubicBezTo>
                    <a:pt x="41555" y="32479"/>
                    <a:pt x="42301" y="32698"/>
                    <a:pt x="43055" y="32931"/>
                  </a:cubicBezTo>
                  <a:cubicBezTo>
                    <a:pt x="43753" y="33145"/>
                    <a:pt x="44447" y="33370"/>
                    <a:pt x="45119" y="33596"/>
                  </a:cubicBezTo>
                  <a:lnTo>
                    <a:pt x="45121" y="33597"/>
                  </a:lnTo>
                  <a:cubicBezTo>
                    <a:pt x="45825" y="33833"/>
                    <a:pt x="46542" y="34083"/>
                    <a:pt x="47312" y="34363"/>
                  </a:cubicBezTo>
                  <a:cubicBezTo>
                    <a:pt x="47921" y="34585"/>
                    <a:pt x="48538" y="34819"/>
                    <a:pt x="49142" y="35055"/>
                  </a:cubicBezTo>
                  <a:lnTo>
                    <a:pt x="50199" y="35467"/>
                  </a:lnTo>
                  <a:lnTo>
                    <a:pt x="50440" y="34358"/>
                  </a:lnTo>
                  <a:cubicBezTo>
                    <a:pt x="50755" y="32903"/>
                    <a:pt x="50967" y="31396"/>
                    <a:pt x="51068" y="29883"/>
                  </a:cubicBezTo>
                  <a:cubicBezTo>
                    <a:pt x="51193" y="27992"/>
                    <a:pt x="51146" y="26091"/>
                    <a:pt x="50927" y="24231"/>
                  </a:cubicBezTo>
                  <a:cubicBezTo>
                    <a:pt x="50714" y="22416"/>
                    <a:pt x="50335" y="20618"/>
                    <a:pt x="49801" y="18887"/>
                  </a:cubicBezTo>
                  <a:cubicBezTo>
                    <a:pt x="49276" y="17187"/>
                    <a:pt x="48597" y="15534"/>
                    <a:pt x="47782" y="13974"/>
                  </a:cubicBezTo>
                  <a:cubicBezTo>
                    <a:pt x="46973" y="12427"/>
                    <a:pt x="46023" y="10959"/>
                    <a:pt x="44959" y="9609"/>
                  </a:cubicBezTo>
                  <a:cubicBezTo>
                    <a:pt x="43894" y="8258"/>
                    <a:pt x="42705" y="7014"/>
                    <a:pt x="41426" y="5913"/>
                  </a:cubicBezTo>
                  <a:cubicBezTo>
                    <a:pt x="40132" y="4799"/>
                    <a:pt x="38734" y="3821"/>
                    <a:pt x="37270" y="3007"/>
                  </a:cubicBezTo>
                  <a:cubicBezTo>
                    <a:pt x="35778" y="2175"/>
                    <a:pt x="34204" y="1506"/>
                    <a:pt x="32589" y="1015"/>
                  </a:cubicBezTo>
                  <a:cubicBezTo>
                    <a:pt x="30932" y="512"/>
                    <a:pt x="29213" y="192"/>
                    <a:pt x="27480" y="65"/>
                  </a:cubicBezTo>
                  <a:cubicBezTo>
                    <a:pt x="26904" y="22"/>
                    <a:pt x="26326" y="1"/>
                    <a:pt x="25750" y="1"/>
                  </a:cubicBezTo>
                  <a:close/>
                </a:path>
              </a:pathLst>
            </a:custGeom>
            <a:solidFill>
              <a:schemeClr val="lt1"/>
            </a:solidFill>
            <a:ln>
              <a:noFill/>
            </a:ln>
            <a:effectLst>
              <a:outerShdw dist="19050" dir="3000000" algn="bl" rotWithShape="0">
                <a:srgbClr val="000000">
                  <a:alpha val="2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0" name="Google Shape;5557;p53">
              <a:extLst>
                <a:ext uri="{FF2B5EF4-FFF2-40B4-BE49-F238E27FC236}">
                  <a16:creationId xmlns:a16="http://schemas.microsoft.com/office/drawing/2014/main" id="{E5911D58-7B33-FDC8-996B-DE018DC9F333}"/>
                </a:ext>
              </a:extLst>
            </p:cNvPr>
            <p:cNvSpPr/>
            <p:nvPr/>
          </p:nvSpPr>
          <p:spPr>
            <a:xfrm>
              <a:off x="7377399" y="183049"/>
              <a:ext cx="1542971" cy="1021496"/>
            </a:xfrm>
            <a:custGeom>
              <a:avLst/>
              <a:gdLst/>
              <a:ahLst/>
              <a:cxnLst/>
              <a:rect l="l" t="t" r="r" b="b"/>
              <a:pathLst>
                <a:path w="50129" h="33187" extrusionOk="0">
                  <a:moveTo>
                    <a:pt x="24780" y="1"/>
                  </a:moveTo>
                  <a:cubicBezTo>
                    <a:pt x="11965" y="1"/>
                    <a:pt x="1104" y="10954"/>
                    <a:pt x="153" y="25245"/>
                  </a:cubicBezTo>
                  <a:cubicBezTo>
                    <a:pt x="1" y="27532"/>
                    <a:pt x="111" y="29773"/>
                    <a:pt x="456" y="31930"/>
                  </a:cubicBezTo>
                  <a:cubicBezTo>
                    <a:pt x="1232" y="31731"/>
                    <a:pt x="2232" y="31483"/>
                    <a:pt x="3405" y="31210"/>
                  </a:cubicBezTo>
                  <a:cubicBezTo>
                    <a:pt x="3795" y="31117"/>
                    <a:pt x="4206" y="31024"/>
                    <a:pt x="4634" y="30928"/>
                  </a:cubicBezTo>
                  <a:cubicBezTo>
                    <a:pt x="5306" y="30776"/>
                    <a:pt x="6020" y="30621"/>
                    <a:pt x="6769" y="30463"/>
                  </a:cubicBezTo>
                  <a:cubicBezTo>
                    <a:pt x="7501" y="30310"/>
                    <a:pt x="8264" y="30156"/>
                    <a:pt x="9056" y="30004"/>
                  </a:cubicBezTo>
                  <a:cubicBezTo>
                    <a:pt x="9774" y="29864"/>
                    <a:pt x="10516" y="29728"/>
                    <a:pt x="11274" y="29594"/>
                  </a:cubicBezTo>
                  <a:cubicBezTo>
                    <a:pt x="12049" y="29458"/>
                    <a:pt x="12842" y="29326"/>
                    <a:pt x="13647" y="29200"/>
                  </a:cubicBezTo>
                  <a:cubicBezTo>
                    <a:pt x="14284" y="29100"/>
                    <a:pt x="14929" y="29005"/>
                    <a:pt x="15580" y="28916"/>
                  </a:cubicBezTo>
                  <a:cubicBezTo>
                    <a:pt x="15446" y="28096"/>
                    <a:pt x="15401" y="27243"/>
                    <a:pt x="15460" y="26372"/>
                  </a:cubicBezTo>
                  <a:cubicBezTo>
                    <a:pt x="15657" y="23405"/>
                    <a:pt x="16992" y="20823"/>
                    <a:pt x="18960" y="19108"/>
                  </a:cubicBezTo>
                  <a:cubicBezTo>
                    <a:pt x="18963" y="19105"/>
                    <a:pt x="18966" y="19104"/>
                    <a:pt x="18967" y="19103"/>
                  </a:cubicBezTo>
                  <a:cubicBezTo>
                    <a:pt x="20555" y="17720"/>
                    <a:pt x="22554" y="16905"/>
                    <a:pt x="24699" y="16905"/>
                  </a:cubicBezTo>
                  <a:cubicBezTo>
                    <a:pt x="24904" y="16905"/>
                    <a:pt x="25111" y="16912"/>
                    <a:pt x="25318" y="16927"/>
                  </a:cubicBezTo>
                  <a:cubicBezTo>
                    <a:pt x="30390" y="17301"/>
                    <a:pt x="34200" y="22135"/>
                    <a:pt x="33829" y="27724"/>
                  </a:cubicBezTo>
                  <a:cubicBezTo>
                    <a:pt x="33802" y="28123"/>
                    <a:pt x="33755" y="28515"/>
                    <a:pt x="33688" y="28899"/>
                  </a:cubicBezTo>
                  <a:cubicBezTo>
                    <a:pt x="33776" y="28913"/>
                    <a:pt x="33866" y="28930"/>
                    <a:pt x="33955" y="28947"/>
                  </a:cubicBezTo>
                  <a:cubicBezTo>
                    <a:pt x="34508" y="29047"/>
                    <a:pt x="35058" y="29155"/>
                    <a:pt x="35602" y="29270"/>
                  </a:cubicBezTo>
                  <a:cubicBezTo>
                    <a:pt x="36397" y="29439"/>
                    <a:pt x="37179" y="29617"/>
                    <a:pt x="37947" y="29807"/>
                  </a:cubicBezTo>
                  <a:cubicBezTo>
                    <a:pt x="38691" y="29991"/>
                    <a:pt x="39420" y="30183"/>
                    <a:pt x="40130" y="30381"/>
                  </a:cubicBezTo>
                  <a:cubicBezTo>
                    <a:pt x="40902" y="30595"/>
                    <a:pt x="41652" y="30817"/>
                    <a:pt x="42373" y="31040"/>
                  </a:cubicBezTo>
                  <a:cubicBezTo>
                    <a:pt x="43100" y="31263"/>
                    <a:pt x="43798" y="31489"/>
                    <a:pt x="44462" y="31712"/>
                  </a:cubicBezTo>
                  <a:cubicBezTo>
                    <a:pt x="45253" y="31977"/>
                    <a:pt x="45995" y="32239"/>
                    <a:pt x="46677" y="32488"/>
                  </a:cubicBezTo>
                  <a:cubicBezTo>
                    <a:pt x="47355" y="32735"/>
                    <a:pt x="47976" y="32970"/>
                    <a:pt x="48527" y="33187"/>
                  </a:cubicBezTo>
                  <a:cubicBezTo>
                    <a:pt x="48832" y="31784"/>
                    <a:pt x="49037" y="30335"/>
                    <a:pt x="49136" y="28852"/>
                  </a:cubicBezTo>
                  <a:cubicBezTo>
                    <a:pt x="50128" y="13947"/>
                    <a:pt x="39968" y="1059"/>
                    <a:pt x="26441" y="62"/>
                  </a:cubicBezTo>
                  <a:lnTo>
                    <a:pt x="26442" y="62"/>
                  </a:lnTo>
                  <a:cubicBezTo>
                    <a:pt x="25885" y="21"/>
                    <a:pt x="25331" y="1"/>
                    <a:pt x="2478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1" name="Google Shape;5558;p53">
              <a:extLst>
                <a:ext uri="{FF2B5EF4-FFF2-40B4-BE49-F238E27FC236}">
                  <a16:creationId xmlns:a16="http://schemas.microsoft.com/office/drawing/2014/main" id="{996A8998-3249-5A73-EF46-0688FF576444}"/>
                </a:ext>
              </a:extLst>
            </p:cNvPr>
            <p:cNvSpPr/>
            <p:nvPr/>
          </p:nvSpPr>
          <p:spPr>
            <a:xfrm>
              <a:off x="7467920" y="247746"/>
              <a:ext cx="1393595" cy="935312"/>
            </a:xfrm>
            <a:custGeom>
              <a:avLst/>
              <a:gdLst/>
              <a:ahLst/>
              <a:cxnLst/>
              <a:rect l="l" t="t" r="r" b="b"/>
              <a:pathLst>
                <a:path w="45276" h="30387" extrusionOk="0">
                  <a:moveTo>
                    <a:pt x="22383" y="1"/>
                  </a:moveTo>
                  <a:cubicBezTo>
                    <a:pt x="10810" y="1"/>
                    <a:pt x="1004" y="9893"/>
                    <a:pt x="144" y="22797"/>
                  </a:cubicBezTo>
                  <a:cubicBezTo>
                    <a:pt x="1" y="24960"/>
                    <a:pt x="116" y="27076"/>
                    <a:pt x="464" y="29108"/>
                  </a:cubicBezTo>
                  <a:cubicBezTo>
                    <a:pt x="854" y="29015"/>
                    <a:pt x="1265" y="28922"/>
                    <a:pt x="1693" y="28826"/>
                  </a:cubicBezTo>
                  <a:cubicBezTo>
                    <a:pt x="2365" y="28675"/>
                    <a:pt x="3079" y="28519"/>
                    <a:pt x="3828" y="28361"/>
                  </a:cubicBezTo>
                  <a:cubicBezTo>
                    <a:pt x="4560" y="28208"/>
                    <a:pt x="5323" y="28054"/>
                    <a:pt x="6115" y="27902"/>
                  </a:cubicBezTo>
                  <a:cubicBezTo>
                    <a:pt x="6833" y="27762"/>
                    <a:pt x="7575" y="27626"/>
                    <a:pt x="8333" y="27492"/>
                  </a:cubicBezTo>
                  <a:cubicBezTo>
                    <a:pt x="9108" y="27357"/>
                    <a:pt x="9901" y="27224"/>
                    <a:pt x="10706" y="27098"/>
                  </a:cubicBezTo>
                  <a:cubicBezTo>
                    <a:pt x="11343" y="26998"/>
                    <a:pt x="11988" y="26903"/>
                    <a:pt x="12639" y="26814"/>
                  </a:cubicBezTo>
                  <a:cubicBezTo>
                    <a:pt x="12505" y="25994"/>
                    <a:pt x="12460" y="25142"/>
                    <a:pt x="12519" y="24270"/>
                  </a:cubicBezTo>
                  <a:cubicBezTo>
                    <a:pt x="12716" y="21303"/>
                    <a:pt x="14051" y="18721"/>
                    <a:pt x="16019" y="17006"/>
                  </a:cubicBezTo>
                  <a:cubicBezTo>
                    <a:pt x="16022" y="17003"/>
                    <a:pt x="16025" y="17002"/>
                    <a:pt x="16026" y="17001"/>
                  </a:cubicBezTo>
                  <a:cubicBezTo>
                    <a:pt x="17661" y="15436"/>
                    <a:pt x="19791" y="14498"/>
                    <a:pt x="22087" y="14498"/>
                  </a:cubicBezTo>
                  <a:cubicBezTo>
                    <a:pt x="22294" y="14498"/>
                    <a:pt x="22503" y="14505"/>
                    <a:pt x="22713" y="14521"/>
                  </a:cubicBezTo>
                  <a:cubicBezTo>
                    <a:pt x="27784" y="14894"/>
                    <a:pt x="31594" y="19727"/>
                    <a:pt x="31222" y="25317"/>
                  </a:cubicBezTo>
                  <a:cubicBezTo>
                    <a:pt x="31188" y="25839"/>
                    <a:pt x="31116" y="26350"/>
                    <a:pt x="31014" y="26845"/>
                  </a:cubicBezTo>
                  <a:cubicBezTo>
                    <a:pt x="31567" y="26946"/>
                    <a:pt x="32117" y="27055"/>
                    <a:pt x="32661" y="27168"/>
                  </a:cubicBezTo>
                  <a:cubicBezTo>
                    <a:pt x="33456" y="27337"/>
                    <a:pt x="34238" y="27515"/>
                    <a:pt x="35006" y="27705"/>
                  </a:cubicBezTo>
                  <a:cubicBezTo>
                    <a:pt x="35750" y="27889"/>
                    <a:pt x="36479" y="28082"/>
                    <a:pt x="37189" y="28279"/>
                  </a:cubicBezTo>
                  <a:cubicBezTo>
                    <a:pt x="37961" y="28494"/>
                    <a:pt x="38711" y="28715"/>
                    <a:pt x="39432" y="28938"/>
                  </a:cubicBezTo>
                  <a:cubicBezTo>
                    <a:pt x="40159" y="29161"/>
                    <a:pt x="40857" y="29387"/>
                    <a:pt x="41521" y="29611"/>
                  </a:cubicBezTo>
                  <a:cubicBezTo>
                    <a:pt x="42312" y="29875"/>
                    <a:pt x="43054" y="30138"/>
                    <a:pt x="43736" y="30386"/>
                  </a:cubicBezTo>
                  <a:cubicBezTo>
                    <a:pt x="44062" y="28989"/>
                    <a:pt x="44280" y="27543"/>
                    <a:pt x="44379" y="26055"/>
                  </a:cubicBezTo>
                  <a:cubicBezTo>
                    <a:pt x="45276" y="12596"/>
                    <a:pt x="36100" y="957"/>
                    <a:pt x="23884" y="56"/>
                  </a:cubicBezTo>
                  <a:cubicBezTo>
                    <a:pt x="23381" y="19"/>
                    <a:pt x="22880" y="1"/>
                    <a:pt x="223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2" name="Google Shape;5559;p53">
              <a:extLst>
                <a:ext uri="{FF2B5EF4-FFF2-40B4-BE49-F238E27FC236}">
                  <a16:creationId xmlns:a16="http://schemas.microsoft.com/office/drawing/2014/main" id="{46443DD4-0530-01B6-4082-8DD4DD5CE762}"/>
                </a:ext>
              </a:extLst>
            </p:cNvPr>
            <p:cNvSpPr/>
            <p:nvPr/>
          </p:nvSpPr>
          <p:spPr>
            <a:xfrm>
              <a:off x="7509318" y="327740"/>
              <a:ext cx="1274754" cy="831429"/>
            </a:xfrm>
            <a:custGeom>
              <a:avLst/>
              <a:gdLst/>
              <a:ahLst/>
              <a:cxnLst/>
              <a:rect l="l" t="t" r="r" b="b"/>
              <a:pathLst>
                <a:path w="41415" h="27012" extrusionOk="0">
                  <a:moveTo>
                    <a:pt x="20470" y="0"/>
                  </a:moveTo>
                  <a:cubicBezTo>
                    <a:pt x="9881" y="0"/>
                    <a:pt x="909" y="9051"/>
                    <a:pt x="123" y="20858"/>
                  </a:cubicBezTo>
                  <a:cubicBezTo>
                    <a:pt x="0" y="22693"/>
                    <a:pt x="83" y="24492"/>
                    <a:pt x="348" y="26227"/>
                  </a:cubicBezTo>
                  <a:cubicBezTo>
                    <a:pt x="1020" y="26075"/>
                    <a:pt x="1734" y="25920"/>
                    <a:pt x="2483" y="25762"/>
                  </a:cubicBezTo>
                  <a:cubicBezTo>
                    <a:pt x="3215" y="25609"/>
                    <a:pt x="3978" y="25455"/>
                    <a:pt x="4770" y="25303"/>
                  </a:cubicBezTo>
                  <a:cubicBezTo>
                    <a:pt x="5488" y="25163"/>
                    <a:pt x="6230" y="25027"/>
                    <a:pt x="6988" y="24893"/>
                  </a:cubicBezTo>
                  <a:cubicBezTo>
                    <a:pt x="7763" y="24757"/>
                    <a:pt x="8556" y="24625"/>
                    <a:pt x="9361" y="24499"/>
                  </a:cubicBezTo>
                  <a:cubicBezTo>
                    <a:pt x="9998" y="24399"/>
                    <a:pt x="10643" y="24304"/>
                    <a:pt x="11294" y="24215"/>
                  </a:cubicBezTo>
                  <a:cubicBezTo>
                    <a:pt x="11160" y="23395"/>
                    <a:pt x="11115" y="22542"/>
                    <a:pt x="11174" y="21671"/>
                  </a:cubicBezTo>
                  <a:cubicBezTo>
                    <a:pt x="11371" y="18704"/>
                    <a:pt x="12706" y="16122"/>
                    <a:pt x="14674" y="14407"/>
                  </a:cubicBezTo>
                  <a:cubicBezTo>
                    <a:pt x="14677" y="14404"/>
                    <a:pt x="14680" y="14403"/>
                    <a:pt x="14681" y="14402"/>
                  </a:cubicBezTo>
                  <a:cubicBezTo>
                    <a:pt x="16269" y="13019"/>
                    <a:pt x="18268" y="12204"/>
                    <a:pt x="20413" y="12204"/>
                  </a:cubicBezTo>
                  <a:cubicBezTo>
                    <a:pt x="20618" y="12204"/>
                    <a:pt x="20825" y="12211"/>
                    <a:pt x="21032" y="12226"/>
                  </a:cubicBezTo>
                  <a:cubicBezTo>
                    <a:pt x="26104" y="12600"/>
                    <a:pt x="29914" y="17434"/>
                    <a:pt x="29543" y="23023"/>
                  </a:cubicBezTo>
                  <a:cubicBezTo>
                    <a:pt x="29516" y="23422"/>
                    <a:pt x="29469" y="23814"/>
                    <a:pt x="29402" y="24198"/>
                  </a:cubicBezTo>
                  <a:cubicBezTo>
                    <a:pt x="29490" y="24212"/>
                    <a:pt x="29580" y="24229"/>
                    <a:pt x="29669" y="24246"/>
                  </a:cubicBezTo>
                  <a:cubicBezTo>
                    <a:pt x="30222" y="24346"/>
                    <a:pt x="30772" y="24454"/>
                    <a:pt x="31316" y="24569"/>
                  </a:cubicBezTo>
                  <a:cubicBezTo>
                    <a:pt x="32111" y="24738"/>
                    <a:pt x="32893" y="24916"/>
                    <a:pt x="33661" y="25106"/>
                  </a:cubicBezTo>
                  <a:cubicBezTo>
                    <a:pt x="34405" y="25290"/>
                    <a:pt x="35134" y="25482"/>
                    <a:pt x="35844" y="25680"/>
                  </a:cubicBezTo>
                  <a:cubicBezTo>
                    <a:pt x="36616" y="25894"/>
                    <a:pt x="37366" y="26116"/>
                    <a:pt x="38087" y="26339"/>
                  </a:cubicBezTo>
                  <a:cubicBezTo>
                    <a:pt x="38814" y="26562"/>
                    <a:pt x="39512" y="26788"/>
                    <a:pt x="40176" y="27011"/>
                  </a:cubicBezTo>
                  <a:cubicBezTo>
                    <a:pt x="40380" y="25979"/>
                    <a:pt x="40521" y="24920"/>
                    <a:pt x="40594" y="23838"/>
                  </a:cubicBezTo>
                  <a:cubicBezTo>
                    <a:pt x="41414" y="11524"/>
                    <a:pt x="33019" y="874"/>
                    <a:pt x="21843" y="51"/>
                  </a:cubicBezTo>
                  <a:lnTo>
                    <a:pt x="21845" y="51"/>
                  </a:lnTo>
                  <a:cubicBezTo>
                    <a:pt x="21384" y="17"/>
                    <a:pt x="20925" y="0"/>
                    <a:pt x="20470" y="0"/>
                  </a:cubicBezTo>
                  <a:close/>
                </a:path>
              </a:pathLst>
            </a:custGeom>
            <a:solidFill>
              <a:srgbClr val="FFFF83">
                <a:alpha val="58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3" name="Google Shape;5560;p53">
              <a:extLst>
                <a:ext uri="{FF2B5EF4-FFF2-40B4-BE49-F238E27FC236}">
                  <a16:creationId xmlns:a16="http://schemas.microsoft.com/office/drawing/2014/main" id="{39431A7A-ED68-86A4-A211-9AD9A391538F}"/>
                </a:ext>
              </a:extLst>
            </p:cNvPr>
            <p:cNvSpPr/>
            <p:nvPr/>
          </p:nvSpPr>
          <p:spPr>
            <a:xfrm>
              <a:off x="7576416" y="401363"/>
              <a:ext cx="1138275" cy="737089"/>
            </a:xfrm>
            <a:custGeom>
              <a:avLst/>
              <a:gdLst/>
              <a:ahLst/>
              <a:cxnLst/>
              <a:rect l="l" t="t" r="r" b="b"/>
              <a:pathLst>
                <a:path w="36981" h="23947" extrusionOk="0">
                  <a:moveTo>
                    <a:pt x="18278" y="0"/>
                  </a:moveTo>
                  <a:cubicBezTo>
                    <a:pt x="8822" y="0"/>
                    <a:pt x="811" y="8081"/>
                    <a:pt x="109" y="18624"/>
                  </a:cubicBezTo>
                  <a:cubicBezTo>
                    <a:pt x="0" y="20247"/>
                    <a:pt x="70" y="21837"/>
                    <a:pt x="303" y="23370"/>
                  </a:cubicBezTo>
                  <a:cubicBezTo>
                    <a:pt x="1035" y="23217"/>
                    <a:pt x="1798" y="23063"/>
                    <a:pt x="2590" y="22911"/>
                  </a:cubicBezTo>
                  <a:cubicBezTo>
                    <a:pt x="3308" y="22771"/>
                    <a:pt x="4050" y="22635"/>
                    <a:pt x="4808" y="22501"/>
                  </a:cubicBezTo>
                  <a:cubicBezTo>
                    <a:pt x="5583" y="22365"/>
                    <a:pt x="6376" y="22233"/>
                    <a:pt x="7181" y="22107"/>
                  </a:cubicBezTo>
                  <a:cubicBezTo>
                    <a:pt x="7818" y="22007"/>
                    <a:pt x="8463" y="21912"/>
                    <a:pt x="9114" y="21823"/>
                  </a:cubicBezTo>
                  <a:cubicBezTo>
                    <a:pt x="8980" y="21002"/>
                    <a:pt x="8935" y="20150"/>
                    <a:pt x="8994" y="19279"/>
                  </a:cubicBezTo>
                  <a:cubicBezTo>
                    <a:pt x="9191" y="16312"/>
                    <a:pt x="10526" y="13730"/>
                    <a:pt x="12494" y="12015"/>
                  </a:cubicBezTo>
                  <a:cubicBezTo>
                    <a:pt x="12497" y="12012"/>
                    <a:pt x="12500" y="12011"/>
                    <a:pt x="12501" y="12010"/>
                  </a:cubicBezTo>
                  <a:cubicBezTo>
                    <a:pt x="14089" y="10627"/>
                    <a:pt x="16088" y="9812"/>
                    <a:pt x="18233" y="9812"/>
                  </a:cubicBezTo>
                  <a:cubicBezTo>
                    <a:pt x="18438" y="9812"/>
                    <a:pt x="18645" y="9819"/>
                    <a:pt x="18852" y="9834"/>
                  </a:cubicBezTo>
                  <a:cubicBezTo>
                    <a:pt x="23924" y="10208"/>
                    <a:pt x="27734" y="15042"/>
                    <a:pt x="27363" y="20631"/>
                  </a:cubicBezTo>
                  <a:cubicBezTo>
                    <a:pt x="27336" y="21030"/>
                    <a:pt x="27289" y="21422"/>
                    <a:pt x="27222" y="21806"/>
                  </a:cubicBezTo>
                  <a:cubicBezTo>
                    <a:pt x="27310" y="21820"/>
                    <a:pt x="27400" y="21837"/>
                    <a:pt x="27489" y="21854"/>
                  </a:cubicBezTo>
                  <a:cubicBezTo>
                    <a:pt x="28042" y="21954"/>
                    <a:pt x="28592" y="22062"/>
                    <a:pt x="29136" y="22177"/>
                  </a:cubicBezTo>
                  <a:cubicBezTo>
                    <a:pt x="29931" y="22346"/>
                    <a:pt x="30713" y="22524"/>
                    <a:pt x="31481" y="22714"/>
                  </a:cubicBezTo>
                  <a:cubicBezTo>
                    <a:pt x="32225" y="22898"/>
                    <a:pt x="32954" y="23090"/>
                    <a:pt x="33664" y="23288"/>
                  </a:cubicBezTo>
                  <a:cubicBezTo>
                    <a:pt x="34436" y="23502"/>
                    <a:pt x="35186" y="23724"/>
                    <a:pt x="35907" y="23947"/>
                  </a:cubicBezTo>
                  <a:cubicBezTo>
                    <a:pt x="36073" y="23080"/>
                    <a:pt x="36188" y="22192"/>
                    <a:pt x="36247" y="21285"/>
                  </a:cubicBezTo>
                  <a:cubicBezTo>
                    <a:pt x="36981" y="10290"/>
                    <a:pt x="29484" y="780"/>
                    <a:pt x="19505" y="45"/>
                  </a:cubicBezTo>
                  <a:lnTo>
                    <a:pt x="19505" y="46"/>
                  </a:lnTo>
                  <a:cubicBezTo>
                    <a:pt x="19093" y="15"/>
                    <a:pt x="18684" y="0"/>
                    <a:pt x="182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4" name="Google Shape;5561;p53">
              <a:extLst>
                <a:ext uri="{FF2B5EF4-FFF2-40B4-BE49-F238E27FC236}">
                  <a16:creationId xmlns:a16="http://schemas.microsoft.com/office/drawing/2014/main" id="{A446B9A5-901C-C00E-72F4-CDB128F1F69B}"/>
                </a:ext>
              </a:extLst>
            </p:cNvPr>
            <p:cNvSpPr/>
            <p:nvPr/>
          </p:nvSpPr>
          <p:spPr>
            <a:xfrm>
              <a:off x="7648100" y="480034"/>
              <a:ext cx="992440" cy="638131"/>
            </a:xfrm>
            <a:custGeom>
              <a:avLst/>
              <a:gdLst/>
              <a:ahLst/>
              <a:cxnLst/>
              <a:rect l="l" t="t" r="r" b="b"/>
              <a:pathLst>
                <a:path w="32243" h="20732" extrusionOk="0">
                  <a:moveTo>
                    <a:pt x="15935" y="0"/>
                  </a:moveTo>
                  <a:cubicBezTo>
                    <a:pt x="7691" y="0"/>
                    <a:pt x="706" y="7047"/>
                    <a:pt x="94" y="16239"/>
                  </a:cubicBezTo>
                  <a:cubicBezTo>
                    <a:pt x="0" y="17645"/>
                    <a:pt x="62" y="19024"/>
                    <a:pt x="261" y="20355"/>
                  </a:cubicBezTo>
                  <a:cubicBezTo>
                    <a:pt x="979" y="20215"/>
                    <a:pt x="1721" y="20079"/>
                    <a:pt x="2479" y="19945"/>
                  </a:cubicBezTo>
                  <a:cubicBezTo>
                    <a:pt x="3254" y="19809"/>
                    <a:pt x="4047" y="19677"/>
                    <a:pt x="4852" y="19551"/>
                  </a:cubicBezTo>
                  <a:cubicBezTo>
                    <a:pt x="5489" y="19451"/>
                    <a:pt x="6134" y="19356"/>
                    <a:pt x="6785" y="19267"/>
                  </a:cubicBezTo>
                  <a:cubicBezTo>
                    <a:pt x="6651" y="18446"/>
                    <a:pt x="6606" y="17594"/>
                    <a:pt x="6665" y="16723"/>
                  </a:cubicBezTo>
                  <a:cubicBezTo>
                    <a:pt x="6862" y="13756"/>
                    <a:pt x="8197" y="11174"/>
                    <a:pt x="10165" y="9459"/>
                  </a:cubicBezTo>
                  <a:cubicBezTo>
                    <a:pt x="10168" y="9456"/>
                    <a:pt x="10171" y="9455"/>
                    <a:pt x="10172" y="9454"/>
                  </a:cubicBezTo>
                  <a:cubicBezTo>
                    <a:pt x="11760" y="8071"/>
                    <a:pt x="13759" y="7256"/>
                    <a:pt x="15904" y="7256"/>
                  </a:cubicBezTo>
                  <a:cubicBezTo>
                    <a:pt x="16109" y="7256"/>
                    <a:pt x="16316" y="7263"/>
                    <a:pt x="16523" y="7278"/>
                  </a:cubicBezTo>
                  <a:cubicBezTo>
                    <a:pt x="21595" y="7652"/>
                    <a:pt x="25405" y="12486"/>
                    <a:pt x="25034" y="18075"/>
                  </a:cubicBezTo>
                  <a:cubicBezTo>
                    <a:pt x="25007" y="18474"/>
                    <a:pt x="24960" y="18866"/>
                    <a:pt x="24893" y="19250"/>
                  </a:cubicBezTo>
                  <a:cubicBezTo>
                    <a:pt x="24981" y="19264"/>
                    <a:pt x="25071" y="19281"/>
                    <a:pt x="25160" y="19298"/>
                  </a:cubicBezTo>
                  <a:cubicBezTo>
                    <a:pt x="25713" y="19398"/>
                    <a:pt x="26263" y="19506"/>
                    <a:pt x="26807" y="19621"/>
                  </a:cubicBezTo>
                  <a:cubicBezTo>
                    <a:pt x="27602" y="19790"/>
                    <a:pt x="28384" y="19968"/>
                    <a:pt x="29152" y="20158"/>
                  </a:cubicBezTo>
                  <a:cubicBezTo>
                    <a:pt x="29896" y="20342"/>
                    <a:pt x="30625" y="20534"/>
                    <a:pt x="31335" y="20732"/>
                  </a:cubicBezTo>
                  <a:cubicBezTo>
                    <a:pt x="31465" y="20024"/>
                    <a:pt x="31554" y="19299"/>
                    <a:pt x="31604" y="18559"/>
                  </a:cubicBezTo>
                  <a:cubicBezTo>
                    <a:pt x="32243" y="8972"/>
                    <a:pt x="25706" y="681"/>
                    <a:pt x="17006" y="39"/>
                  </a:cubicBezTo>
                  <a:lnTo>
                    <a:pt x="17006" y="40"/>
                  </a:lnTo>
                  <a:cubicBezTo>
                    <a:pt x="16647" y="14"/>
                    <a:pt x="16290" y="0"/>
                    <a:pt x="159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5" name="Google Shape;5562;p53">
              <a:extLst>
                <a:ext uri="{FF2B5EF4-FFF2-40B4-BE49-F238E27FC236}">
                  <a16:creationId xmlns:a16="http://schemas.microsoft.com/office/drawing/2014/main" id="{85656566-FC89-DB76-022C-F0179F1E844A}"/>
                </a:ext>
              </a:extLst>
            </p:cNvPr>
            <p:cNvSpPr/>
            <p:nvPr/>
          </p:nvSpPr>
          <p:spPr>
            <a:xfrm>
              <a:off x="7717445" y="556150"/>
              <a:ext cx="851344" cy="544344"/>
            </a:xfrm>
            <a:custGeom>
              <a:avLst/>
              <a:gdLst/>
              <a:ahLst/>
              <a:cxnLst/>
              <a:rect l="l" t="t" r="r" b="b"/>
              <a:pathLst>
                <a:path w="27659" h="17685" extrusionOk="0">
                  <a:moveTo>
                    <a:pt x="13672" y="1"/>
                  </a:moveTo>
                  <a:cubicBezTo>
                    <a:pt x="6599" y="1"/>
                    <a:pt x="607" y="6045"/>
                    <a:pt x="81" y="13932"/>
                  </a:cubicBezTo>
                  <a:cubicBezTo>
                    <a:pt x="0" y="15141"/>
                    <a:pt x="53" y="16328"/>
                    <a:pt x="227" y="17472"/>
                  </a:cubicBezTo>
                  <a:cubicBezTo>
                    <a:pt x="1001" y="17336"/>
                    <a:pt x="1794" y="17204"/>
                    <a:pt x="2599" y="17078"/>
                  </a:cubicBezTo>
                  <a:cubicBezTo>
                    <a:pt x="3236" y="16978"/>
                    <a:pt x="3881" y="16883"/>
                    <a:pt x="4532" y="16794"/>
                  </a:cubicBezTo>
                  <a:cubicBezTo>
                    <a:pt x="4398" y="15973"/>
                    <a:pt x="4353" y="15121"/>
                    <a:pt x="4412" y="14250"/>
                  </a:cubicBezTo>
                  <a:cubicBezTo>
                    <a:pt x="4609" y="11283"/>
                    <a:pt x="5944" y="8701"/>
                    <a:pt x="7914" y="6986"/>
                  </a:cubicBezTo>
                  <a:cubicBezTo>
                    <a:pt x="7915" y="6983"/>
                    <a:pt x="7918" y="6982"/>
                    <a:pt x="7919" y="6981"/>
                  </a:cubicBezTo>
                  <a:cubicBezTo>
                    <a:pt x="9507" y="5598"/>
                    <a:pt x="11506" y="4783"/>
                    <a:pt x="13652" y="4783"/>
                  </a:cubicBezTo>
                  <a:cubicBezTo>
                    <a:pt x="13857" y="4783"/>
                    <a:pt x="14064" y="4790"/>
                    <a:pt x="14271" y="4805"/>
                  </a:cubicBezTo>
                  <a:cubicBezTo>
                    <a:pt x="19342" y="5179"/>
                    <a:pt x="23152" y="10013"/>
                    <a:pt x="22781" y="15602"/>
                  </a:cubicBezTo>
                  <a:cubicBezTo>
                    <a:pt x="22754" y="16001"/>
                    <a:pt x="22707" y="16393"/>
                    <a:pt x="22640" y="16777"/>
                  </a:cubicBezTo>
                  <a:cubicBezTo>
                    <a:pt x="22728" y="16791"/>
                    <a:pt x="22818" y="16808"/>
                    <a:pt x="22907" y="16825"/>
                  </a:cubicBezTo>
                  <a:cubicBezTo>
                    <a:pt x="23460" y="16925"/>
                    <a:pt x="24010" y="17033"/>
                    <a:pt x="24554" y="17148"/>
                  </a:cubicBezTo>
                  <a:cubicBezTo>
                    <a:pt x="25349" y="17317"/>
                    <a:pt x="26131" y="17495"/>
                    <a:pt x="26899" y="17685"/>
                  </a:cubicBezTo>
                  <a:cubicBezTo>
                    <a:pt x="27000" y="17108"/>
                    <a:pt x="27071" y="16520"/>
                    <a:pt x="27111" y="15922"/>
                  </a:cubicBezTo>
                  <a:cubicBezTo>
                    <a:pt x="27659" y="7697"/>
                    <a:pt x="22052" y="585"/>
                    <a:pt x="14589" y="34"/>
                  </a:cubicBezTo>
                  <a:cubicBezTo>
                    <a:pt x="14281" y="12"/>
                    <a:pt x="13976" y="1"/>
                    <a:pt x="13672" y="1"/>
                  </a:cubicBezTo>
                  <a:close/>
                </a:path>
              </a:pathLst>
            </a:custGeom>
            <a:solidFill>
              <a:srgbClr val="042613">
                <a:alpha val="84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6" name="Google Shape;5563;p53">
              <a:extLst>
                <a:ext uri="{FF2B5EF4-FFF2-40B4-BE49-F238E27FC236}">
                  <a16:creationId xmlns:a16="http://schemas.microsoft.com/office/drawing/2014/main" id="{555F1C0F-6AAF-2B82-40A7-34B978604E86}"/>
                </a:ext>
              </a:extLst>
            </p:cNvPr>
            <p:cNvSpPr/>
            <p:nvPr/>
          </p:nvSpPr>
          <p:spPr>
            <a:xfrm>
              <a:off x="7791376" y="637376"/>
              <a:ext cx="700891" cy="446618"/>
            </a:xfrm>
            <a:custGeom>
              <a:avLst/>
              <a:gdLst/>
              <a:ahLst/>
              <a:cxnLst/>
              <a:rect l="l" t="t" r="r" b="b"/>
              <a:pathLst>
                <a:path w="22771" h="14510" extrusionOk="0">
                  <a:moveTo>
                    <a:pt x="11258" y="0"/>
                  </a:moveTo>
                  <a:cubicBezTo>
                    <a:pt x="5435" y="0"/>
                    <a:pt x="501" y="4976"/>
                    <a:pt x="69" y="11467"/>
                  </a:cubicBezTo>
                  <a:cubicBezTo>
                    <a:pt x="1" y="12484"/>
                    <a:pt x="48" y="13479"/>
                    <a:pt x="197" y="14439"/>
                  </a:cubicBezTo>
                  <a:cubicBezTo>
                    <a:pt x="834" y="14339"/>
                    <a:pt x="1479" y="14244"/>
                    <a:pt x="2130" y="14155"/>
                  </a:cubicBezTo>
                  <a:cubicBezTo>
                    <a:pt x="1996" y="13334"/>
                    <a:pt x="1951" y="12482"/>
                    <a:pt x="2010" y="11611"/>
                  </a:cubicBezTo>
                  <a:cubicBezTo>
                    <a:pt x="2207" y="8644"/>
                    <a:pt x="3542" y="6062"/>
                    <a:pt x="5512" y="4347"/>
                  </a:cubicBezTo>
                  <a:cubicBezTo>
                    <a:pt x="5513" y="4344"/>
                    <a:pt x="5516" y="4343"/>
                    <a:pt x="5517" y="4342"/>
                  </a:cubicBezTo>
                  <a:cubicBezTo>
                    <a:pt x="7105" y="2959"/>
                    <a:pt x="9104" y="2144"/>
                    <a:pt x="11250" y="2144"/>
                  </a:cubicBezTo>
                  <a:cubicBezTo>
                    <a:pt x="11455" y="2144"/>
                    <a:pt x="11662" y="2151"/>
                    <a:pt x="11869" y="2166"/>
                  </a:cubicBezTo>
                  <a:cubicBezTo>
                    <a:pt x="16940" y="2540"/>
                    <a:pt x="20750" y="7374"/>
                    <a:pt x="20379" y="12963"/>
                  </a:cubicBezTo>
                  <a:cubicBezTo>
                    <a:pt x="20352" y="13362"/>
                    <a:pt x="20305" y="13754"/>
                    <a:pt x="20238" y="14138"/>
                  </a:cubicBezTo>
                  <a:cubicBezTo>
                    <a:pt x="20326" y="14152"/>
                    <a:pt x="20416" y="14169"/>
                    <a:pt x="20505" y="14186"/>
                  </a:cubicBezTo>
                  <a:cubicBezTo>
                    <a:pt x="21058" y="14286"/>
                    <a:pt x="21608" y="14394"/>
                    <a:pt x="22152" y="14509"/>
                  </a:cubicBezTo>
                  <a:cubicBezTo>
                    <a:pt x="22232" y="14051"/>
                    <a:pt x="22287" y="13582"/>
                    <a:pt x="22320" y="13107"/>
                  </a:cubicBezTo>
                  <a:cubicBezTo>
                    <a:pt x="22770" y="6337"/>
                    <a:pt x="18155" y="481"/>
                    <a:pt x="12011" y="28"/>
                  </a:cubicBezTo>
                  <a:cubicBezTo>
                    <a:pt x="11758" y="9"/>
                    <a:pt x="11507" y="0"/>
                    <a:pt x="1125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7" name="Google Shape;5564;p53">
              <a:extLst>
                <a:ext uri="{FF2B5EF4-FFF2-40B4-BE49-F238E27FC236}">
                  <a16:creationId xmlns:a16="http://schemas.microsoft.com/office/drawing/2014/main" id="{9B9C68C9-92F2-F408-3054-92CFB2597D63}"/>
                </a:ext>
              </a:extLst>
            </p:cNvPr>
            <p:cNvSpPr/>
            <p:nvPr/>
          </p:nvSpPr>
          <p:spPr>
            <a:xfrm>
              <a:off x="7791376" y="637376"/>
              <a:ext cx="700891" cy="446618"/>
            </a:xfrm>
            <a:custGeom>
              <a:avLst/>
              <a:gdLst/>
              <a:ahLst/>
              <a:cxnLst/>
              <a:rect l="l" t="t" r="r" b="b"/>
              <a:pathLst>
                <a:path w="22771" h="14510" extrusionOk="0">
                  <a:moveTo>
                    <a:pt x="11258" y="0"/>
                  </a:moveTo>
                  <a:cubicBezTo>
                    <a:pt x="5435" y="0"/>
                    <a:pt x="501" y="4976"/>
                    <a:pt x="69" y="11467"/>
                  </a:cubicBezTo>
                  <a:cubicBezTo>
                    <a:pt x="1" y="12484"/>
                    <a:pt x="48" y="13479"/>
                    <a:pt x="197" y="14439"/>
                  </a:cubicBezTo>
                  <a:cubicBezTo>
                    <a:pt x="834" y="14339"/>
                    <a:pt x="1479" y="14244"/>
                    <a:pt x="2130" y="14155"/>
                  </a:cubicBezTo>
                  <a:cubicBezTo>
                    <a:pt x="1996" y="13334"/>
                    <a:pt x="1951" y="12482"/>
                    <a:pt x="2010" y="11611"/>
                  </a:cubicBezTo>
                  <a:cubicBezTo>
                    <a:pt x="2207" y="8644"/>
                    <a:pt x="3542" y="6062"/>
                    <a:pt x="5512" y="4347"/>
                  </a:cubicBezTo>
                  <a:cubicBezTo>
                    <a:pt x="5513" y="4344"/>
                    <a:pt x="5516" y="4343"/>
                    <a:pt x="5517" y="4342"/>
                  </a:cubicBezTo>
                  <a:cubicBezTo>
                    <a:pt x="7105" y="2959"/>
                    <a:pt x="9104" y="2144"/>
                    <a:pt x="11250" y="2144"/>
                  </a:cubicBezTo>
                  <a:cubicBezTo>
                    <a:pt x="11455" y="2144"/>
                    <a:pt x="11662" y="2151"/>
                    <a:pt x="11869" y="2166"/>
                  </a:cubicBezTo>
                  <a:cubicBezTo>
                    <a:pt x="16940" y="2540"/>
                    <a:pt x="20750" y="7374"/>
                    <a:pt x="20379" y="12963"/>
                  </a:cubicBezTo>
                  <a:cubicBezTo>
                    <a:pt x="20352" y="13362"/>
                    <a:pt x="20305" y="13754"/>
                    <a:pt x="20238" y="14138"/>
                  </a:cubicBezTo>
                  <a:cubicBezTo>
                    <a:pt x="20326" y="14152"/>
                    <a:pt x="20416" y="14169"/>
                    <a:pt x="20505" y="14186"/>
                  </a:cubicBezTo>
                  <a:cubicBezTo>
                    <a:pt x="21058" y="14286"/>
                    <a:pt x="21608" y="14394"/>
                    <a:pt x="22152" y="14509"/>
                  </a:cubicBezTo>
                  <a:cubicBezTo>
                    <a:pt x="22232" y="14051"/>
                    <a:pt x="22287" y="13582"/>
                    <a:pt x="22320" y="13107"/>
                  </a:cubicBezTo>
                  <a:cubicBezTo>
                    <a:pt x="22770" y="6337"/>
                    <a:pt x="18155" y="481"/>
                    <a:pt x="12011" y="28"/>
                  </a:cubicBezTo>
                  <a:cubicBezTo>
                    <a:pt x="11758" y="9"/>
                    <a:pt x="11507" y="0"/>
                    <a:pt x="11258" y="0"/>
                  </a:cubicBezTo>
                  <a:close/>
                </a:path>
              </a:pathLst>
            </a:custGeom>
            <a:solidFill>
              <a:srgbClr val="042613">
                <a:alpha val="365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grpSp>
      <p:pic>
        <p:nvPicPr>
          <p:cNvPr id="70" name="Picture 69">
            <a:extLst>
              <a:ext uri="{FF2B5EF4-FFF2-40B4-BE49-F238E27FC236}">
                <a16:creationId xmlns:a16="http://schemas.microsoft.com/office/drawing/2014/main" id="{621E39D5-0B97-8A36-A9DC-508E87BBAB33}"/>
              </a:ext>
            </a:extLst>
          </p:cNvPr>
          <p:cNvPicPr>
            <a:picLocks noChangeAspect="1"/>
          </p:cNvPicPr>
          <p:nvPr/>
        </p:nvPicPr>
        <p:blipFill>
          <a:blip r:embed="rId2"/>
          <a:stretch>
            <a:fillRect/>
          </a:stretch>
        </p:blipFill>
        <p:spPr>
          <a:xfrm>
            <a:off x="1539030" y="1631053"/>
            <a:ext cx="9858934" cy="5109632"/>
          </a:xfrm>
          <a:prstGeom prst="rect">
            <a:avLst/>
          </a:prstGeom>
        </p:spPr>
      </p:pic>
      <p:grpSp>
        <p:nvGrpSpPr>
          <p:cNvPr id="2" name="Group 1">
            <a:extLst>
              <a:ext uri="{FF2B5EF4-FFF2-40B4-BE49-F238E27FC236}">
                <a16:creationId xmlns:a16="http://schemas.microsoft.com/office/drawing/2014/main" id="{AAFBD2F6-29AC-C147-0F85-F2C3A651F10D}"/>
              </a:ext>
            </a:extLst>
          </p:cNvPr>
          <p:cNvGrpSpPr/>
          <p:nvPr/>
        </p:nvGrpSpPr>
        <p:grpSpPr>
          <a:xfrm>
            <a:off x="3367586" y="250999"/>
            <a:ext cx="5229764" cy="956979"/>
            <a:chOff x="1105957" y="1674975"/>
            <a:chExt cx="5229764" cy="956979"/>
          </a:xfrm>
        </p:grpSpPr>
        <p:sp>
          <p:nvSpPr>
            <p:cNvPr id="3" name="Google Shape;3932;p39">
              <a:extLst>
                <a:ext uri="{FF2B5EF4-FFF2-40B4-BE49-F238E27FC236}">
                  <a16:creationId xmlns:a16="http://schemas.microsoft.com/office/drawing/2014/main" id="{C9921F97-81BE-D879-A530-A8CE6DE9048A}"/>
                </a:ext>
              </a:extLst>
            </p:cNvPr>
            <p:cNvSpPr/>
            <p:nvPr/>
          </p:nvSpPr>
          <p:spPr>
            <a:xfrm>
              <a:off x="1105957" y="1674975"/>
              <a:ext cx="5229764" cy="956979"/>
            </a:xfrm>
            <a:prstGeom prst="round2SameRect">
              <a:avLst>
                <a:gd name="adj1" fmla="val 0"/>
                <a:gd name="adj2" fmla="val 20727"/>
              </a:avLst>
            </a:prstGeom>
            <a:ln>
              <a:noFill/>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spcFirstLastPara="1" wrap="square" lIns="0" tIns="121900" rIns="0" bIns="121900" anchor="t" anchorCtr="0">
              <a:noAutofit/>
            </a:bodyPr>
            <a:lstStyle/>
            <a:p>
              <a:pPr algn="ctr" defTabSz="1219170">
                <a:buClr>
                  <a:srgbClr val="000000"/>
                </a:buClr>
              </a:pPr>
              <a:endParaRPr sz="2400" kern="0">
                <a:solidFill>
                  <a:srgbClr val="2D9537"/>
                </a:solidFill>
                <a:latin typeface="Metrophobic"/>
                <a:ea typeface="Metrophobic"/>
                <a:cs typeface="Metrophobic"/>
                <a:sym typeface="Metrophobic"/>
              </a:endParaRPr>
            </a:p>
          </p:txBody>
        </p:sp>
        <p:sp>
          <p:nvSpPr>
            <p:cNvPr id="4" name="TextBox 3">
              <a:extLst>
                <a:ext uri="{FF2B5EF4-FFF2-40B4-BE49-F238E27FC236}">
                  <a16:creationId xmlns:a16="http://schemas.microsoft.com/office/drawing/2014/main" id="{F040D41F-F7CB-E6A2-0BE7-CDD342F6CE6A}"/>
                </a:ext>
              </a:extLst>
            </p:cNvPr>
            <p:cNvSpPr txBox="1"/>
            <p:nvPr/>
          </p:nvSpPr>
          <p:spPr>
            <a:xfrm>
              <a:off x="1948732" y="1703019"/>
              <a:ext cx="4386989" cy="707886"/>
            </a:xfrm>
            <a:prstGeom prst="rect">
              <a:avLst/>
            </a:prstGeom>
            <a:noFill/>
          </p:spPr>
          <p:txBody>
            <a:bodyPr wrap="square" rtlCol="0">
              <a:spAutoFit/>
            </a:bodyPr>
            <a:lstStyle/>
            <a:p>
              <a:r>
                <a:rPr lang="vi-VN" sz="4000" b="1">
                  <a:solidFill>
                    <a:schemeClr val="bg1"/>
                  </a:solidFill>
                  <a:latin typeface="Times New Roman" panose="02020603050405020304" pitchFamily="18" charset="0"/>
                  <a:ea typeface="#9Slide03 Roboto Slab Bold" pitchFamily="2" charset="0"/>
                  <a:cs typeface="Times New Roman" panose="02020603050405020304" pitchFamily="18" charset="0"/>
                </a:rPr>
                <a:t>Từ ngữ chỉ người</a:t>
              </a:r>
            </a:p>
          </p:txBody>
        </p:sp>
        <p:grpSp>
          <p:nvGrpSpPr>
            <p:cNvPr id="5" name="Google Shape;3806;p38">
              <a:extLst>
                <a:ext uri="{FF2B5EF4-FFF2-40B4-BE49-F238E27FC236}">
                  <a16:creationId xmlns:a16="http://schemas.microsoft.com/office/drawing/2014/main" id="{2D931FBD-D19B-60D2-C2A7-00FA1834216D}"/>
                </a:ext>
              </a:extLst>
            </p:cNvPr>
            <p:cNvGrpSpPr/>
            <p:nvPr/>
          </p:nvGrpSpPr>
          <p:grpSpPr>
            <a:xfrm>
              <a:off x="1309749" y="1835571"/>
              <a:ext cx="569534" cy="614820"/>
              <a:chOff x="2789668" y="759261"/>
              <a:chExt cx="440069" cy="438928"/>
            </a:xfrm>
          </p:grpSpPr>
          <p:sp>
            <p:nvSpPr>
              <p:cNvPr id="6" name="Google Shape;3807;p38">
                <a:extLst>
                  <a:ext uri="{FF2B5EF4-FFF2-40B4-BE49-F238E27FC236}">
                    <a16:creationId xmlns:a16="http://schemas.microsoft.com/office/drawing/2014/main" id="{ABD163AD-481F-0684-34A9-05D122457374}"/>
                  </a:ext>
                </a:extLst>
              </p:cNvPr>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3808;p38">
                <a:extLst>
                  <a:ext uri="{FF2B5EF4-FFF2-40B4-BE49-F238E27FC236}">
                    <a16:creationId xmlns:a16="http://schemas.microsoft.com/office/drawing/2014/main" id="{58EFE80E-514A-760F-F067-BD0BACD07B8C}"/>
                  </a:ext>
                </a:extLst>
              </p:cNvPr>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3809;p38">
                <a:extLst>
                  <a:ext uri="{FF2B5EF4-FFF2-40B4-BE49-F238E27FC236}">
                    <a16:creationId xmlns:a16="http://schemas.microsoft.com/office/drawing/2014/main" id="{6418E7D9-3CF3-B58A-3435-5574DCE11522}"/>
                  </a:ext>
                </a:extLst>
              </p:cNvPr>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3810;p38">
                <a:extLst>
                  <a:ext uri="{FF2B5EF4-FFF2-40B4-BE49-F238E27FC236}">
                    <a16:creationId xmlns:a16="http://schemas.microsoft.com/office/drawing/2014/main" id="{C5788545-9FCE-48D8-5655-4942B6E3152E}"/>
                  </a:ext>
                </a:extLst>
              </p:cNvPr>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3811;p38">
                <a:extLst>
                  <a:ext uri="{FF2B5EF4-FFF2-40B4-BE49-F238E27FC236}">
                    <a16:creationId xmlns:a16="http://schemas.microsoft.com/office/drawing/2014/main" id="{E0C489CA-BDA6-78C0-D1AC-0E8456EEAF38}"/>
                  </a:ext>
                </a:extLst>
              </p:cNvPr>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3812;p38">
                <a:extLst>
                  <a:ext uri="{FF2B5EF4-FFF2-40B4-BE49-F238E27FC236}">
                    <a16:creationId xmlns:a16="http://schemas.microsoft.com/office/drawing/2014/main" id="{670477D9-9033-6961-901A-2FB69EC2D62C}"/>
                  </a:ext>
                </a:extLst>
              </p:cNvPr>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3813;p38">
                <a:extLst>
                  <a:ext uri="{FF2B5EF4-FFF2-40B4-BE49-F238E27FC236}">
                    <a16:creationId xmlns:a16="http://schemas.microsoft.com/office/drawing/2014/main" id="{E1FC3B6B-463A-93C2-A4DA-60E6226C0C0E}"/>
                  </a:ext>
                </a:extLst>
              </p:cNvPr>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3814;p38">
                <a:extLst>
                  <a:ext uri="{FF2B5EF4-FFF2-40B4-BE49-F238E27FC236}">
                    <a16:creationId xmlns:a16="http://schemas.microsoft.com/office/drawing/2014/main" id="{38B11CEA-1634-5E4C-B9E0-11BCCA9AA1DB}"/>
                  </a:ext>
                </a:extLst>
              </p:cNvPr>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3815;p38">
                <a:extLst>
                  <a:ext uri="{FF2B5EF4-FFF2-40B4-BE49-F238E27FC236}">
                    <a16:creationId xmlns:a16="http://schemas.microsoft.com/office/drawing/2014/main" id="{1AF0277E-AE8E-F932-74AF-399689093887}"/>
                  </a:ext>
                </a:extLst>
              </p:cNvPr>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cxnSp>
        <p:nvCxnSpPr>
          <p:cNvPr id="26" name="Straight Connector 25">
            <a:extLst>
              <a:ext uri="{FF2B5EF4-FFF2-40B4-BE49-F238E27FC236}">
                <a16:creationId xmlns:a16="http://schemas.microsoft.com/office/drawing/2014/main" id="{4C68B10B-DFD3-5BFE-BD7C-69A703D44583}"/>
              </a:ext>
            </a:extLst>
          </p:cNvPr>
          <p:cNvCxnSpPr>
            <a:cxnSpLocks/>
          </p:cNvCxnSpPr>
          <p:nvPr/>
        </p:nvCxnSpPr>
        <p:spPr>
          <a:xfrm>
            <a:off x="9767770" y="2140435"/>
            <a:ext cx="900999" cy="0"/>
          </a:xfrm>
          <a:prstGeom prst="line">
            <a:avLst/>
          </a:prstGeom>
          <a:ln w="28575">
            <a:solidFill>
              <a:srgbClr val="00B050"/>
            </a:solidFill>
          </a:ln>
        </p:spPr>
        <p:style>
          <a:lnRef idx="1">
            <a:schemeClr val="accent5"/>
          </a:lnRef>
          <a:fillRef idx="0">
            <a:schemeClr val="accent5"/>
          </a:fillRef>
          <a:effectRef idx="0">
            <a:schemeClr val="accent5"/>
          </a:effectRef>
          <a:fontRef idx="minor">
            <a:schemeClr val="tx1"/>
          </a:fontRef>
        </p:style>
      </p:cxnSp>
      <p:cxnSp>
        <p:nvCxnSpPr>
          <p:cNvPr id="32" name="Straight Connector 31">
            <a:extLst>
              <a:ext uri="{FF2B5EF4-FFF2-40B4-BE49-F238E27FC236}">
                <a16:creationId xmlns:a16="http://schemas.microsoft.com/office/drawing/2014/main" id="{9DC727F0-A1BB-97CC-FCE4-ACF3127B5B34}"/>
              </a:ext>
            </a:extLst>
          </p:cNvPr>
          <p:cNvCxnSpPr>
            <a:cxnSpLocks/>
          </p:cNvCxnSpPr>
          <p:nvPr/>
        </p:nvCxnSpPr>
        <p:spPr>
          <a:xfrm>
            <a:off x="5089752" y="2463202"/>
            <a:ext cx="900999" cy="0"/>
          </a:xfrm>
          <a:prstGeom prst="line">
            <a:avLst/>
          </a:prstGeom>
          <a:ln w="28575">
            <a:solidFill>
              <a:srgbClr val="00B050"/>
            </a:solidFill>
          </a:ln>
        </p:spPr>
        <p:style>
          <a:lnRef idx="1">
            <a:schemeClr val="accent5"/>
          </a:lnRef>
          <a:fillRef idx="0">
            <a:schemeClr val="accent5"/>
          </a:fillRef>
          <a:effectRef idx="0">
            <a:schemeClr val="accent5"/>
          </a:effectRef>
          <a:fontRef idx="minor">
            <a:schemeClr val="tx1"/>
          </a:fontRef>
        </p:style>
      </p:cxnSp>
      <p:cxnSp>
        <p:nvCxnSpPr>
          <p:cNvPr id="33" name="Straight Connector 32">
            <a:extLst>
              <a:ext uri="{FF2B5EF4-FFF2-40B4-BE49-F238E27FC236}">
                <a16:creationId xmlns:a16="http://schemas.microsoft.com/office/drawing/2014/main" id="{E45E1233-D8E0-0ED0-BEBE-25AC2BFEDF4E}"/>
              </a:ext>
            </a:extLst>
          </p:cNvPr>
          <p:cNvCxnSpPr>
            <a:cxnSpLocks/>
          </p:cNvCxnSpPr>
          <p:nvPr/>
        </p:nvCxnSpPr>
        <p:spPr>
          <a:xfrm>
            <a:off x="6126734" y="2463202"/>
            <a:ext cx="900999" cy="0"/>
          </a:xfrm>
          <a:prstGeom prst="line">
            <a:avLst/>
          </a:prstGeom>
          <a:ln w="28575">
            <a:solidFill>
              <a:srgbClr val="00B050"/>
            </a:solidFill>
          </a:ln>
        </p:spPr>
        <p:style>
          <a:lnRef idx="1">
            <a:schemeClr val="accent5"/>
          </a:lnRef>
          <a:fillRef idx="0">
            <a:schemeClr val="accent5"/>
          </a:fillRef>
          <a:effectRef idx="0">
            <a:schemeClr val="accent5"/>
          </a:effectRef>
          <a:fontRef idx="minor">
            <a:schemeClr val="tx1"/>
          </a:fontRef>
        </p:style>
      </p:cxnSp>
      <p:cxnSp>
        <p:nvCxnSpPr>
          <p:cNvPr id="34" name="Straight Connector 33">
            <a:extLst>
              <a:ext uri="{FF2B5EF4-FFF2-40B4-BE49-F238E27FC236}">
                <a16:creationId xmlns:a16="http://schemas.microsoft.com/office/drawing/2014/main" id="{58197FE3-3F48-DCAE-DEA8-E10068D8F0E5}"/>
              </a:ext>
            </a:extLst>
          </p:cNvPr>
          <p:cNvCxnSpPr>
            <a:cxnSpLocks/>
          </p:cNvCxnSpPr>
          <p:nvPr/>
        </p:nvCxnSpPr>
        <p:spPr>
          <a:xfrm flipV="1">
            <a:off x="7210100" y="2463202"/>
            <a:ext cx="1323413" cy="7980"/>
          </a:xfrm>
          <a:prstGeom prst="line">
            <a:avLst/>
          </a:prstGeom>
          <a:ln w="28575">
            <a:solidFill>
              <a:srgbClr val="00B050"/>
            </a:solidFill>
          </a:ln>
        </p:spPr>
        <p:style>
          <a:lnRef idx="1">
            <a:schemeClr val="accent5"/>
          </a:lnRef>
          <a:fillRef idx="0">
            <a:schemeClr val="accent5"/>
          </a:fillRef>
          <a:effectRef idx="0">
            <a:schemeClr val="accent5"/>
          </a:effectRef>
          <a:fontRef idx="minor">
            <a:schemeClr val="tx1"/>
          </a:fontRef>
        </p:style>
      </p:cxnSp>
      <p:cxnSp>
        <p:nvCxnSpPr>
          <p:cNvPr id="36" name="Straight Connector 35">
            <a:extLst>
              <a:ext uri="{FF2B5EF4-FFF2-40B4-BE49-F238E27FC236}">
                <a16:creationId xmlns:a16="http://schemas.microsoft.com/office/drawing/2014/main" id="{C3256485-C9C9-C3C4-CB96-510BF45983B2}"/>
              </a:ext>
            </a:extLst>
          </p:cNvPr>
          <p:cNvCxnSpPr>
            <a:cxnSpLocks/>
          </p:cNvCxnSpPr>
          <p:nvPr/>
        </p:nvCxnSpPr>
        <p:spPr>
          <a:xfrm>
            <a:off x="5990751" y="4343795"/>
            <a:ext cx="1219349" cy="0"/>
          </a:xfrm>
          <a:prstGeom prst="line">
            <a:avLst/>
          </a:prstGeom>
          <a:ln w="28575">
            <a:solidFill>
              <a:srgbClr val="00B050"/>
            </a:solidFill>
          </a:ln>
        </p:spPr>
        <p:style>
          <a:lnRef idx="1">
            <a:schemeClr val="accent5"/>
          </a:lnRef>
          <a:fillRef idx="0">
            <a:schemeClr val="accent5"/>
          </a:fillRef>
          <a:effectRef idx="0">
            <a:schemeClr val="accent5"/>
          </a:effectRef>
          <a:fontRef idx="minor">
            <a:schemeClr val="tx1"/>
          </a:fontRef>
        </p:style>
      </p:cxnSp>
      <p:cxnSp>
        <p:nvCxnSpPr>
          <p:cNvPr id="38" name="Straight Connector 37">
            <a:extLst>
              <a:ext uri="{FF2B5EF4-FFF2-40B4-BE49-F238E27FC236}">
                <a16:creationId xmlns:a16="http://schemas.microsoft.com/office/drawing/2014/main" id="{D191AB55-D0AB-DA47-C95A-D2300A6B8F3B}"/>
              </a:ext>
            </a:extLst>
          </p:cNvPr>
          <p:cNvCxnSpPr>
            <a:cxnSpLocks/>
          </p:cNvCxnSpPr>
          <p:nvPr/>
        </p:nvCxnSpPr>
        <p:spPr>
          <a:xfrm>
            <a:off x="7471832" y="4351775"/>
            <a:ext cx="922533" cy="0"/>
          </a:xfrm>
          <a:prstGeom prst="line">
            <a:avLst/>
          </a:prstGeom>
          <a:ln w="28575">
            <a:solidFill>
              <a:srgbClr val="00B050"/>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9758957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58"/>
        <p:cNvGrpSpPr/>
        <p:nvPr/>
      </p:nvGrpSpPr>
      <p:grpSpPr>
        <a:xfrm>
          <a:off x="0" y="0"/>
          <a:ext cx="0" cy="0"/>
          <a:chOff x="0" y="0"/>
          <a:chExt cx="0" cy="0"/>
        </a:xfrm>
      </p:grpSpPr>
      <p:sp>
        <p:nvSpPr>
          <p:cNvPr id="16" name="Cloud 15">
            <a:extLst>
              <a:ext uri="{FF2B5EF4-FFF2-40B4-BE49-F238E27FC236}">
                <a16:creationId xmlns:a16="http://schemas.microsoft.com/office/drawing/2014/main" id="{C075294C-5C88-4E83-BC06-4C018F142305}"/>
              </a:ext>
            </a:extLst>
          </p:cNvPr>
          <p:cNvSpPr/>
          <p:nvPr/>
        </p:nvSpPr>
        <p:spPr>
          <a:xfrm rot="21213873">
            <a:off x="-1734576" y="-273751"/>
            <a:ext cx="5547156" cy="3230700"/>
          </a:xfrm>
          <a:prstGeom prst="cloud">
            <a:avLst/>
          </a:prstGeom>
          <a:gradFill flip="none" rotWithShape="1">
            <a:gsLst>
              <a:gs pos="0">
                <a:schemeClr val="bg1"/>
              </a:gs>
              <a:gs pos="100000">
                <a:schemeClr val="accent2">
                  <a:lumMod val="40000"/>
                  <a:lumOff val="60000"/>
                </a:schemeClr>
              </a:gs>
            </a:gsLst>
            <a:lin ang="13500000" scaled="1"/>
            <a:tileRect/>
          </a:gradFill>
          <a:ln w="66675">
            <a:noFill/>
          </a:ln>
          <a:effectLst>
            <a:outerShdw blurRad="50800" dist="762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a:extLst>
              <a:ext uri="{FF2B5EF4-FFF2-40B4-BE49-F238E27FC236}">
                <a16:creationId xmlns:a16="http://schemas.microsoft.com/office/drawing/2014/main" id="{B7839335-B201-4828-BE78-96A7BC9E3D5B}"/>
              </a:ext>
            </a:extLst>
          </p:cNvPr>
          <p:cNvSpPr/>
          <p:nvPr/>
        </p:nvSpPr>
        <p:spPr>
          <a:xfrm>
            <a:off x="8167147" y="3622512"/>
            <a:ext cx="6271128" cy="3652346"/>
          </a:xfrm>
          <a:prstGeom prst="cloud">
            <a:avLst/>
          </a:prstGeom>
          <a:gradFill flip="none" rotWithShape="1">
            <a:gsLst>
              <a:gs pos="0">
                <a:schemeClr val="bg1"/>
              </a:gs>
              <a:gs pos="100000">
                <a:schemeClr val="accent2">
                  <a:lumMod val="40000"/>
                  <a:lumOff val="60000"/>
                </a:schemeClr>
              </a:gs>
            </a:gsLst>
            <a:lin ang="13500000" scaled="1"/>
            <a:tileRect/>
          </a:gradFill>
          <a:ln w="66675">
            <a:noFill/>
          </a:ln>
          <a:effectLst>
            <a:outerShdw blurRad="50800" dist="762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5" name="Google Shape;5105;p50"/>
          <p:cNvSpPr/>
          <p:nvPr/>
        </p:nvSpPr>
        <p:spPr>
          <a:xfrm rot="-380843" flipH="1">
            <a:off x="-552220" y="2768627"/>
            <a:ext cx="3781415" cy="1256068"/>
          </a:xfrm>
          <a:custGeom>
            <a:avLst/>
            <a:gdLst/>
            <a:ahLst/>
            <a:cxnLst/>
            <a:rect l="l" t="t" r="r" b="b"/>
            <a:pathLst>
              <a:path w="67830" h="22531" extrusionOk="0">
                <a:moveTo>
                  <a:pt x="26972" y="0"/>
                </a:moveTo>
                <a:cubicBezTo>
                  <a:pt x="26149" y="0"/>
                  <a:pt x="25324" y="106"/>
                  <a:pt x="24516" y="327"/>
                </a:cubicBezTo>
                <a:cubicBezTo>
                  <a:pt x="19848" y="1607"/>
                  <a:pt x="15999" y="6740"/>
                  <a:pt x="16015" y="11885"/>
                </a:cubicBezTo>
                <a:cubicBezTo>
                  <a:pt x="15117" y="11477"/>
                  <a:pt x="14139" y="11274"/>
                  <a:pt x="13155" y="11274"/>
                </a:cubicBezTo>
                <a:cubicBezTo>
                  <a:pt x="12007" y="11274"/>
                  <a:pt x="10852" y="11550"/>
                  <a:pt x="9810" y="12098"/>
                </a:cubicBezTo>
                <a:cubicBezTo>
                  <a:pt x="7877" y="13112"/>
                  <a:pt x="6361" y="15045"/>
                  <a:pt x="5766" y="17260"/>
                </a:cubicBezTo>
                <a:cubicBezTo>
                  <a:pt x="5637" y="17248"/>
                  <a:pt x="5508" y="17242"/>
                  <a:pt x="5379" y="17242"/>
                </a:cubicBezTo>
                <a:cubicBezTo>
                  <a:pt x="3643" y="17242"/>
                  <a:pt x="1946" y="18320"/>
                  <a:pt x="927" y="19879"/>
                </a:cubicBezTo>
                <a:cubicBezTo>
                  <a:pt x="416" y="20665"/>
                  <a:pt x="100" y="21587"/>
                  <a:pt x="1" y="22530"/>
                </a:cubicBezTo>
                <a:lnTo>
                  <a:pt x="67830" y="22530"/>
                </a:lnTo>
                <a:cubicBezTo>
                  <a:pt x="67771" y="20145"/>
                  <a:pt x="67530" y="17776"/>
                  <a:pt x="66753" y="15573"/>
                </a:cubicBezTo>
                <a:cubicBezTo>
                  <a:pt x="65694" y="12563"/>
                  <a:pt x="63441" y="9878"/>
                  <a:pt x="60485" y="9276"/>
                </a:cubicBezTo>
                <a:cubicBezTo>
                  <a:pt x="60028" y="9182"/>
                  <a:pt x="59568" y="9139"/>
                  <a:pt x="59105" y="9139"/>
                </a:cubicBezTo>
                <a:cubicBezTo>
                  <a:pt x="57321" y="9139"/>
                  <a:pt x="55518" y="9780"/>
                  <a:pt x="53868" y="10605"/>
                </a:cubicBezTo>
                <a:cubicBezTo>
                  <a:pt x="52895" y="11088"/>
                  <a:pt x="51744" y="12094"/>
                  <a:pt x="51283" y="13133"/>
                </a:cubicBezTo>
                <a:cubicBezTo>
                  <a:pt x="50950" y="9828"/>
                  <a:pt x="48934" y="6818"/>
                  <a:pt x="46141" y="5443"/>
                </a:cubicBezTo>
                <a:cubicBezTo>
                  <a:pt x="44969" y="4867"/>
                  <a:pt x="43549" y="4582"/>
                  <a:pt x="42102" y="4582"/>
                </a:cubicBezTo>
                <a:cubicBezTo>
                  <a:pt x="40094" y="4582"/>
                  <a:pt x="38033" y="5130"/>
                  <a:pt x="36506" y="6204"/>
                </a:cubicBezTo>
                <a:cubicBezTo>
                  <a:pt x="34792" y="2415"/>
                  <a:pt x="30907" y="0"/>
                  <a:pt x="269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119" name="Google Shape;5119;p50"/>
          <p:cNvGrpSpPr/>
          <p:nvPr/>
        </p:nvGrpSpPr>
        <p:grpSpPr>
          <a:xfrm>
            <a:off x="2692718" y="5785685"/>
            <a:ext cx="594320" cy="633455"/>
            <a:chOff x="6007652" y="4071639"/>
            <a:chExt cx="602433" cy="642102"/>
          </a:xfrm>
        </p:grpSpPr>
        <p:sp>
          <p:nvSpPr>
            <p:cNvPr id="5120" name="Google Shape;5120;p50"/>
            <p:cNvSpPr/>
            <p:nvPr/>
          </p:nvSpPr>
          <p:spPr>
            <a:xfrm>
              <a:off x="6007652" y="4071639"/>
              <a:ext cx="602433" cy="642102"/>
            </a:xfrm>
            <a:custGeom>
              <a:avLst/>
              <a:gdLst/>
              <a:ahLst/>
              <a:cxnLst/>
              <a:rect l="l" t="t" r="r" b="b"/>
              <a:pathLst>
                <a:path w="10805" h="11517" extrusionOk="0">
                  <a:moveTo>
                    <a:pt x="5639" y="0"/>
                  </a:moveTo>
                  <a:cubicBezTo>
                    <a:pt x="5483" y="0"/>
                    <a:pt x="5325" y="8"/>
                    <a:pt x="5167" y="24"/>
                  </a:cubicBezTo>
                  <a:cubicBezTo>
                    <a:pt x="4581" y="83"/>
                    <a:pt x="4008" y="250"/>
                    <a:pt x="3465" y="519"/>
                  </a:cubicBezTo>
                  <a:cubicBezTo>
                    <a:pt x="2924" y="786"/>
                    <a:pt x="2425" y="1148"/>
                    <a:pt x="1979" y="1597"/>
                  </a:cubicBezTo>
                  <a:cubicBezTo>
                    <a:pt x="1064" y="2517"/>
                    <a:pt x="418" y="3760"/>
                    <a:pt x="110" y="5193"/>
                  </a:cubicBezTo>
                  <a:cubicBezTo>
                    <a:pt x="1" y="5646"/>
                    <a:pt x="97" y="6084"/>
                    <a:pt x="382" y="6430"/>
                  </a:cubicBezTo>
                  <a:cubicBezTo>
                    <a:pt x="838" y="6983"/>
                    <a:pt x="1607" y="7092"/>
                    <a:pt x="2228" y="7123"/>
                  </a:cubicBezTo>
                  <a:cubicBezTo>
                    <a:pt x="2381" y="7131"/>
                    <a:pt x="2538" y="7134"/>
                    <a:pt x="2698" y="7134"/>
                  </a:cubicBezTo>
                  <a:cubicBezTo>
                    <a:pt x="3131" y="7134"/>
                    <a:pt x="3579" y="7109"/>
                    <a:pt x="3987" y="7087"/>
                  </a:cubicBezTo>
                  <a:cubicBezTo>
                    <a:pt x="4048" y="7084"/>
                    <a:pt x="4115" y="7080"/>
                    <a:pt x="4186" y="7076"/>
                  </a:cubicBezTo>
                  <a:lnTo>
                    <a:pt x="4186" y="7076"/>
                  </a:lnTo>
                  <a:cubicBezTo>
                    <a:pt x="4161" y="7216"/>
                    <a:pt x="4133" y="7360"/>
                    <a:pt x="4105" y="7506"/>
                  </a:cubicBezTo>
                  <a:cubicBezTo>
                    <a:pt x="4015" y="7965"/>
                    <a:pt x="3922" y="8440"/>
                    <a:pt x="3905" y="8932"/>
                  </a:cubicBezTo>
                  <a:cubicBezTo>
                    <a:pt x="3882" y="9577"/>
                    <a:pt x="3997" y="10127"/>
                    <a:pt x="4256" y="10615"/>
                  </a:cubicBezTo>
                  <a:lnTo>
                    <a:pt x="4328" y="10750"/>
                  </a:lnTo>
                  <a:lnTo>
                    <a:pt x="4438" y="10858"/>
                  </a:lnTo>
                  <a:cubicBezTo>
                    <a:pt x="4871" y="11286"/>
                    <a:pt x="5433" y="11516"/>
                    <a:pt x="6039" y="11516"/>
                  </a:cubicBezTo>
                  <a:cubicBezTo>
                    <a:pt x="6107" y="11516"/>
                    <a:pt x="6176" y="11513"/>
                    <a:pt x="6245" y="11508"/>
                  </a:cubicBezTo>
                  <a:cubicBezTo>
                    <a:pt x="6810" y="11459"/>
                    <a:pt x="7367" y="11216"/>
                    <a:pt x="7813" y="10822"/>
                  </a:cubicBezTo>
                  <a:cubicBezTo>
                    <a:pt x="8243" y="10441"/>
                    <a:pt x="8534" y="9943"/>
                    <a:pt x="8632" y="9421"/>
                  </a:cubicBezTo>
                  <a:cubicBezTo>
                    <a:pt x="8740" y="8839"/>
                    <a:pt x="8607" y="8246"/>
                    <a:pt x="8256" y="7740"/>
                  </a:cubicBezTo>
                  <a:cubicBezTo>
                    <a:pt x="8002" y="7192"/>
                    <a:pt x="7774" y="6777"/>
                    <a:pt x="7596" y="6458"/>
                  </a:cubicBezTo>
                  <a:cubicBezTo>
                    <a:pt x="7654" y="6440"/>
                    <a:pt x="7711" y="6422"/>
                    <a:pt x="7767" y="6404"/>
                  </a:cubicBezTo>
                  <a:cubicBezTo>
                    <a:pt x="8053" y="6315"/>
                    <a:pt x="8407" y="6203"/>
                    <a:pt x="8830" y="6060"/>
                  </a:cubicBezTo>
                  <a:lnTo>
                    <a:pt x="8934" y="6025"/>
                  </a:lnTo>
                  <a:lnTo>
                    <a:pt x="9024" y="5969"/>
                  </a:lnTo>
                  <a:cubicBezTo>
                    <a:pt x="9064" y="5949"/>
                    <a:pt x="9184" y="5906"/>
                    <a:pt x="9264" y="5876"/>
                  </a:cubicBezTo>
                  <a:cubicBezTo>
                    <a:pt x="9518" y="5785"/>
                    <a:pt x="9835" y="5671"/>
                    <a:pt x="10113" y="5457"/>
                  </a:cubicBezTo>
                  <a:cubicBezTo>
                    <a:pt x="10597" y="5084"/>
                    <a:pt x="10805" y="4532"/>
                    <a:pt x="10681" y="3940"/>
                  </a:cubicBezTo>
                  <a:lnTo>
                    <a:pt x="10659" y="3839"/>
                  </a:lnTo>
                  <a:lnTo>
                    <a:pt x="10618" y="3745"/>
                  </a:lnTo>
                  <a:cubicBezTo>
                    <a:pt x="10337" y="3097"/>
                    <a:pt x="9993" y="2519"/>
                    <a:pt x="9596" y="2023"/>
                  </a:cubicBezTo>
                  <a:cubicBezTo>
                    <a:pt x="9207" y="1537"/>
                    <a:pt x="8765" y="1129"/>
                    <a:pt x="8283" y="810"/>
                  </a:cubicBezTo>
                  <a:cubicBezTo>
                    <a:pt x="7475" y="276"/>
                    <a:pt x="6569" y="0"/>
                    <a:pt x="5639"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1" name="Google Shape;5121;p50"/>
            <p:cNvSpPr/>
            <p:nvPr/>
          </p:nvSpPr>
          <p:spPr>
            <a:xfrm>
              <a:off x="6275829" y="4355813"/>
              <a:ext cx="160351" cy="309426"/>
            </a:xfrm>
            <a:custGeom>
              <a:avLst/>
              <a:gdLst/>
              <a:ahLst/>
              <a:cxnLst/>
              <a:rect l="l" t="t" r="r" b="b"/>
              <a:pathLst>
                <a:path w="2876" h="5550" extrusionOk="0">
                  <a:moveTo>
                    <a:pt x="716" y="1"/>
                  </a:moveTo>
                  <a:cubicBezTo>
                    <a:pt x="652" y="1"/>
                    <a:pt x="590" y="40"/>
                    <a:pt x="538" y="139"/>
                  </a:cubicBezTo>
                  <a:cubicBezTo>
                    <a:pt x="405" y="395"/>
                    <a:pt x="485" y="926"/>
                    <a:pt x="463" y="1211"/>
                  </a:cubicBezTo>
                  <a:cubicBezTo>
                    <a:pt x="401" y="2040"/>
                    <a:pt x="302" y="2866"/>
                    <a:pt x="167" y="3686"/>
                  </a:cubicBezTo>
                  <a:cubicBezTo>
                    <a:pt x="82" y="4202"/>
                    <a:pt x="1" y="4793"/>
                    <a:pt x="337" y="5194"/>
                  </a:cubicBezTo>
                  <a:cubicBezTo>
                    <a:pt x="547" y="5446"/>
                    <a:pt x="874" y="5550"/>
                    <a:pt x="1208" y="5550"/>
                  </a:cubicBezTo>
                  <a:cubicBezTo>
                    <a:pt x="1373" y="5550"/>
                    <a:pt x="1539" y="5525"/>
                    <a:pt x="1695" y="5479"/>
                  </a:cubicBezTo>
                  <a:cubicBezTo>
                    <a:pt x="2310" y="5297"/>
                    <a:pt x="2875" y="4751"/>
                    <a:pt x="2837" y="4111"/>
                  </a:cubicBezTo>
                  <a:cubicBezTo>
                    <a:pt x="2820" y="3828"/>
                    <a:pt x="2690" y="3566"/>
                    <a:pt x="2564" y="3312"/>
                  </a:cubicBezTo>
                  <a:cubicBezTo>
                    <a:pt x="2063" y="2315"/>
                    <a:pt x="1563" y="1316"/>
                    <a:pt x="1063" y="318"/>
                  </a:cubicBezTo>
                  <a:cubicBezTo>
                    <a:pt x="989" y="170"/>
                    <a:pt x="848" y="1"/>
                    <a:pt x="71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2" name="Google Shape;5122;p50"/>
            <p:cNvSpPr/>
            <p:nvPr/>
          </p:nvSpPr>
          <p:spPr>
            <a:xfrm>
              <a:off x="6065357" y="4134250"/>
              <a:ext cx="485793" cy="288017"/>
            </a:xfrm>
            <a:custGeom>
              <a:avLst/>
              <a:gdLst/>
              <a:ahLst/>
              <a:cxnLst/>
              <a:rect l="l" t="t" r="r" b="b"/>
              <a:pathLst>
                <a:path w="8713" h="5166" extrusionOk="0">
                  <a:moveTo>
                    <a:pt x="4493" y="1"/>
                  </a:moveTo>
                  <a:cubicBezTo>
                    <a:pt x="4462" y="1"/>
                    <a:pt x="4431" y="1"/>
                    <a:pt x="4400" y="2"/>
                  </a:cubicBezTo>
                  <a:cubicBezTo>
                    <a:pt x="4376" y="2"/>
                    <a:pt x="4351" y="3"/>
                    <a:pt x="4328" y="4"/>
                  </a:cubicBezTo>
                  <a:cubicBezTo>
                    <a:pt x="4185" y="12"/>
                    <a:pt x="4044" y="28"/>
                    <a:pt x="3903" y="55"/>
                  </a:cubicBezTo>
                  <a:cubicBezTo>
                    <a:pt x="3889" y="56"/>
                    <a:pt x="3874" y="60"/>
                    <a:pt x="3860" y="63"/>
                  </a:cubicBezTo>
                  <a:cubicBezTo>
                    <a:pt x="3738" y="86"/>
                    <a:pt x="3620" y="116"/>
                    <a:pt x="3501" y="154"/>
                  </a:cubicBezTo>
                  <a:cubicBezTo>
                    <a:pt x="3488" y="157"/>
                    <a:pt x="3475" y="161"/>
                    <a:pt x="3462" y="166"/>
                  </a:cubicBezTo>
                  <a:cubicBezTo>
                    <a:pt x="3307" y="216"/>
                    <a:pt x="3154" y="276"/>
                    <a:pt x="3006" y="346"/>
                  </a:cubicBezTo>
                  <a:cubicBezTo>
                    <a:pt x="2978" y="359"/>
                    <a:pt x="2950" y="372"/>
                    <a:pt x="2922" y="386"/>
                  </a:cubicBezTo>
                  <a:cubicBezTo>
                    <a:pt x="2603" y="545"/>
                    <a:pt x="2301" y="746"/>
                    <a:pt x="2027" y="981"/>
                  </a:cubicBezTo>
                  <a:cubicBezTo>
                    <a:pt x="1979" y="1022"/>
                    <a:pt x="1929" y="1065"/>
                    <a:pt x="1883" y="1109"/>
                  </a:cubicBezTo>
                  <a:cubicBezTo>
                    <a:pt x="1883" y="1110"/>
                    <a:pt x="1882" y="1110"/>
                    <a:pt x="1882" y="1110"/>
                  </a:cubicBezTo>
                  <a:cubicBezTo>
                    <a:pt x="1750" y="1233"/>
                    <a:pt x="1625" y="1361"/>
                    <a:pt x="1511" y="1497"/>
                  </a:cubicBezTo>
                  <a:cubicBezTo>
                    <a:pt x="792" y="2338"/>
                    <a:pt x="361" y="3382"/>
                    <a:pt x="58" y="4451"/>
                  </a:cubicBezTo>
                  <a:cubicBezTo>
                    <a:pt x="1" y="4656"/>
                    <a:pt x="102" y="4868"/>
                    <a:pt x="285" y="4958"/>
                  </a:cubicBezTo>
                  <a:cubicBezTo>
                    <a:pt x="297" y="4963"/>
                    <a:pt x="309" y="4970"/>
                    <a:pt x="319" y="4974"/>
                  </a:cubicBezTo>
                  <a:cubicBezTo>
                    <a:pt x="345" y="4983"/>
                    <a:pt x="372" y="4991"/>
                    <a:pt x="399" y="4996"/>
                  </a:cubicBezTo>
                  <a:cubicBezTo>
                    <a:pt x="622" y="5035"/>
                    <a:pt x="845" y="5067"/>
                    <a:pt x="1069" y="5092"/>
                  </a:cubicBezTo>
                  <a:cubicBezTo>
                    <a:pt x="1082" y="5095"/>
                    <a:pt x="1093" y="5096"/>
                    <a:pt x="1106" y="5096"/>
                  </a:cubicBezTo>
                  <a:cubicBezTo>
                    <a:pt x="1522" y="5143"/>
                    <a:pt x="1940" y="5165"/>
                    <a:pt x="2359" y="5165"/>
                  </a:cubicBezTo>
                  <a:cubicBezTo>
                    <a:pt x="2587" y="5165"/>
                    <a:pt x="2815" y="5159"/>
                    <a:pt x="3044" y="5146"/>
                  </a:cubicBezTo>
                  <a:cubicBezTo>
                    <a:pt x="3057" y="5146"/>
                    <a:pt x="3069" y="5146"/>
                    <a:pt x="3079" y="5144"/>
                  </a:cubicBezTo>
                  <a:cubicBezTo>
                    <a:pt x="4007" y="5091"/>
                    <a:pt x="4933" y="4930"/>
                    <a:pt x="5836" y="4683"/>
                  </a:cubicBezTo>
                  <a:cubicBezTo>
                    <a:pt x="5848" y="4680"/>
                    <a:pt x="5860" y="4677"/>
                    <a:pt x="5871" y="4675"/>
                  </a:cubicBezTo>
                  <a:cubicBezTo>
                    <a:pt x="6412" y="4522"/>
                    <a:pt x="6945" y="4342"/>
                    <a:pt x="7464" y="4131"/>
                  </a:cubicBezTo>
                  <a:cubicBezTo>
                    <a:pt x="7476" y="4126"/>
                    <a:pt x="7488" y="4121"/>
                    <a:pt x="7499" y="4117"/>
                  </a:cubicBezTo>
                  <a:cubicBezTo>
                    <a:pt x="7720" y="4027"/>
                    <a:pt x="7940" y="3930"/>
                    <a:pt x="8157" y="3829"/>
                  </a:cubicBezTo>
                  <a:cubicBezTo>
                    <a:pt x="8168" y="3825"/>
                    <a:pt x="8180" y="3819"/>
                    <a:pt x="8192" y="3815"/>
                  </a:cubicBezTo>
                  <a:cubicBezTo>
                    <a:pt x="8272" y="3776"/>
                    <a:pt x="8352" y="3738"/>
                    <a:pt x="8432" y="3699"/>
                  </a:cubicBezTo>
                  <a:lnTo>
                    <a:pt x="8431" y="3699"/>
                  </a:lnTo>
                  <a:cubicBezTo>
                    <a:pt x="8622" y="3605"/>
                    <a:pt x="8713" y="3383"/>
                    <a:pt x="8649" y="3179"/>
                  </a:cubicBezTo>
                  <a:cubicBezTo>
                    <a:pt x="8296" y="2050"/>
                    <a:pt x="7392" y="1124"/>
                    <a:pt x="6347" y="547"/>
                  </a:cubicBezTo>
                  <a:cubicBezTo>
                    <a:pt x="6051" y="382"/>
                    <a:pt x="5737" y="242"/>
                    <a:pt x="5411" y="145"/>
                  </a:cubicBezTo>
                  <a:cubicBezTo>
                    <a:pt x="5410" y="144"/>
                    <a:pt x="5410" y="143"/>
                    <a:pt x="5409" y="143"/>
                  </a:cubicBezTo>
                  <a:cubicBezTo>
                    <a:pt x="5409" y="143"/>
                    <a:pt x="5409" y="143"/>
                    <a:pt x="5408" y="144"/>
                  </a:cubicBezTo>
                  <a:cubicBezTo>
                    <a:pt x="5365" y="131"/>
                    <a:pt x="5324" y="118"/>
                    <a:pt x="5280" y="107"/>
                  </a:cubicBezTo>
                  <a:cubicBezTo>
                    <a:pt x="5132" y="68"/>
                    <a:pt x="4982" y="38"/>
                    <a:pt x="4831" y="21"/>
                  </a:cubicBezTo>
                  <a:cubicBezTo>
                    <a:pt x="4717" y="7"/>
                    <a:pt x="4605" y="1"/>
                    <a:pt x="449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3" name="Google Shape;5123;p50"/>
            <p:cNvSpPr/>
            <p:nvPr/>
          </p:nvSpPr>
          <p:spPr>
            <a:xfrm>
              <a:off x="6124903" y="4153541"/>
              <a:ext cx="108053" cy="264880"/>
            </a:xfrm>
            <a:custGeom>
              <a:avLst/>
              <a:gdLst/>
              <a:ahLst/>
              <a:cxnLst/>
              <a:rect l="l" t="t" r="r" b="b"/>
              <a:pathLst>
                <a:path w="1938" h="4751" extrusionOk="0">
                  <a:moveTo>
                    <a:pt x="1938" y="0"/>
                  </a:moveTo>
                  <a:lnTo>
                    <a:pt x="1938" y="0"/>
                  </a:lnTo>
                  <a:cubicBezTo>
                    <a:pt x="1911" y="13"/>
                    <a:pt x="1882" y="26"/>
                    <a:pt x="1855" y="40"/>
                  </a:cubicBezTo>
                  <a:cubicBezTo>
                    <a:pt x="735" y="1324"/>
                    <a:pt x="62" y="3016"/>
                    <a:pt x="1" y="4746"/>
                  </a:cubicBezTo>
                  <a:cubicBezTo>
                    <a:pt x="14" y="4749"/>
                    <a:pt x="25" y="4750"/>
                    <a:pt x="38" y="4750"/>
                  </a:cubicBezTo>
                  <a:cubicBezTo>
                    <a:pt x="100" y="2999"/>
                    <a:pt x="790" y="1286"/>
                    <a:pt x="193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4" name="Google Shape;5124;p50"/>
            <p:cNvSpPr/>
            <p:nvPr/>
          </p:nvSpPr>
          <p:spPr>
            <a:xfrm>
              <a:off x="6081192" y="4188832"/>
              <a:ext cx="97237" cy="222675"/>
            </a:xfrm>
            <a:custGeom>
              <a:avLst/>
              <a:gdLst/>
              <a:ahLst/>
              <a:cxnLst/>
              <a:rect l="l" t="t" r="r" b="b"/>
              <a:pathLst>
                <a:path w="1744" h="3994" extrusionOk="0">
                  <a:moveTo>
                    <a:pt x="1743" y="1"/>
                  </a:moveTo>
                  <a:cubicBezTo>
                    <a:pt x="1695" y="43"/>
                    <a:pt x="1645" y="86"/>
                    <a:pt x="1600" y="129"/>
                  </a:cubicBezTo>
                  <a:cubicBezTo>
                    <a:pt x="1600" y="131"/>
                    <a:pt x="1598" y="131"/>
                    <a:pt x="1598" y="131"/>
                  </a:cubicBezTo>
                  <a:cubicBezTo>
                    <a:pt x="768" y="1250"/>
                    <a:pt x="209" y="2585"/>
                    <a:pt x="1" y="3979"/>
                  </a:cubicBezTo>
                  <a:cubicBezTo>
                    <a:pt x="13" y="3984"/>
                    <a:pt x="25" y="3990"/>
                    <a:pt x="35" y="3994"/>
                  </a:cubicBezTo>
                  <a:cubicBezTo>
                    <a:pt x="252" y="2540"/>
                    <a:pt x="851" y="1146"/>
                    <a:pt x="17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5" name="Google Shape;5125;p50"/>
            <p:cNvSpPr/>
            <p:nvPr/>
          </p:nvSpPr>
          <p:spPr>
            <a:xfrm>
              <a:off x="6223643" y="4142780"/>
              <a:ext cx="37021" cy="278372"/>
            </a:xfrm>
            <a:custGeom>
              <a:avLst/>
              <a:gdLst/>
              <a:ahLst/>
              <a:cxnLst/>
              <a:rect l="l" t="t" r="r" b="b"/>
              <a:pathLst>
                <a:path w="664" h="4993" extrusionOk="0">
                  <a:moveTo>
                    <a:pt x="663" y="1"/>
                  </a:moveTo>
                  <a:cubicBezTo>
                    <a:pt x="649" y="4"/>
                    <a:pt x="636" y="8"/>
                    <a:pt x="623" y="13"/>
                  </a:cubicBezTo>
                  <a:cubicBezTo>
                    <a:pt x="303" y="1594"/>
                    <a:pt x="0" y="3315"/>
                    <a:pt x="205" y="4993"/>
                  </a:cubicBezTo>
                  <a:cubicBezTo>
                    <a:pt x="218" y="4993"/>
                    <a:pt x="230" y="4993"/>
                    <a:pt x="240" y="4991"/>
                  </a:cubicBezTo>
                  <a:cubicBezTo>
                    <a:pt x="37" y="3312"/>
                    <a:pt x="341" y="1585"/>
                    <a:pt x="66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6" name="Google Shape;5126;p50"/>
            <p:cNvSpPr/>
            <p:nvPr/>
          </p:nvSpPr>
          <p:spPr>
            <a:xfrm>
              <a:off x="6263061" y="4120089"/>
              <a:ext cx="112" cy="446"/>
            </a:xfrm>
            <a:custGeom>
              <a:avLst/>
              <a:gdLst/>
              <a:ahLst/>
              <a:cxnLst/>
              <a:rect l="l" t="t" r="r" b="b"/>
              <a:pathLst>
                <a:path w="2" h="8" extrusionOk="0">
                  <a:moveTo>
                    <a:pt x="1" y="0"/>
                  </a:moveTo>
                  <a:lnTo>
                    <a:pt x="0" y="8"/>
                  </a:lnTo>
                  <a:cubicBezTo>
                    <a:pt x="1" y="4"/>
                    <a:pt x="1" y="1"/>
                    <a:pt x="1" y="0"/>
                  </a:cubicBezTo>
                  <a:close/>
                </a:path>
              </a:pathLst>
            </a:custGeom>
            <a:solidFill>
              <a:srgbClr val="F9E5D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7" name="Google Shape;5127;p50"/>
            <p:cNvSpPr/>
            <p:nvPr/>
          </p:nvSpPr>
          <p:spPr>
            <a:xfrm>
              <a:off x="6280512" y="4137317"/>
              <a:ext cx="112179" cy="258078"/>
            </a:xfrm>
            <a:custGeom>
              <a:avLst/>
              <a:gdLst/>
              <a:ahLst/>
              <a:cxnLst/>
              <a:rect l="l" t="t" r="r" b="b"/>
              <a:pathLst>
                <a:path w="2012" h="4629" extrusionOk="0">
                  <a:moveTo>
                    <a:pt x="44" y="0"/>
                  </a:moveTo>
                  <a:cubicBezTo>
                    <a:pt x="30" y="1"/>
                    <a:pt x="15" y="5"/>
                    <a:pt x="1" y="8"/>
                  </a:cubicBezTo>
                  <a:cubicBezTo>
                    <a:pt x="228" y="235"/>
                    <a:pt x="401" y="531"/>
                    <a:pt x="546" y="815"/>
                  </a:cubicBezTo>
                  <a:cubicBezTo>
                    <a:pt x="1165" y="2024"/>
                    <a:pt x="1582" y="3340"/>
                    <a:pt x="1977" y="4628"/>
                  </a:cubicBezTo>
                  <a:cubicBezTo>
                    <a:pt x="1989" y="4625"/>
                    <a:pt x="2001" y="4622"/>
                    <a:pt x="2012" y="4620"/>
                  </a:cubicBezTo>
                  <a:cubicBezTo>
                    <a:pt x="1619" y="3331"/>
                    <a:pt x="1200" y="2010"/>
                    <a:pt x="578" y="798"/>
                  </a:cubicBezTo>
                  <a:cubicBezTo>
                    <a:pt x="435" y="519"/>
                    <a:pt x="267" y="228"/>
                    <a:pt x="4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8" name="Google Shape;5128;p50"/>
            <p:cNvSpPr/>
            <p:nvPr/>
          </p:nvSpPr>
          <p:spPr>
            <a:xfrm>
              <a:off x="6306605" y="4134362"/>
              <a:ext cx="176855" cy="230202"/>
            </a:xfrm>
            <a:custGeom>
              <a:avLst/>
              <a:gdLst/>
              <a:ahLst/>
              <a:cxnLst/>
              <a:rect l="l" t="t" r="r" b="b"/>
              <a:pathLst>
                <a:path w="3172" h="4129" extrusionOk="0">
                  <a:moveTo>
                    <a:pt x="73" y="0"/>
                  </a:moveTo>
                  <a:cubicBezTo>
                    <a:pt x="49" y="0"/>
                    <a:pt x="24" y="1"/>
                    <a:pt x="1" y="2"/>
                  </a:cubicBezTo>
                  <a:cubicBezTo>
                    <a:pt x="27" y="15"/>
                    <a:pt x="53" y="31"/>
                    <a:pt x="79" y="45"/>
                  </a:cubicBezTo>
                  <a:cubicBezTo>
                    <a:pt x="434" y="250"/>
                    <a:pt x="736" y="539"/>
                    <a:pt x="1014" y="818"/>
                  </a:cubicBezTo>
                  <a:cubicBezTo>
                    <a:pt x="1458" y="1265"/>
                    <a:pt x="2027" y="1868"/>
                    <a:pt x="2465" y="2565"/>
                  </a:cubicBezTo>
                  <a:cubicBezTo>
                    <a:pt x="2789" y="3084"/>
                    <a:pt x="3015" y="3609"/>
                    <a:pt x="3137" y="4129"/>
                  </a:cubicBezTo>
                  <a:cubicBezTo>
                    <a:pt x="3149" y="4124"/>
                    <a:pt x="3161" y="4119"/>
                    <a:pt x="3172" y="4115"/>
                  </a:cubicBezTo>
                  <a:cubicBezTo>
                    <a:pt x="3048" y="3593"/>
                    <a:pt x="2821" y="3067"/>
                    <a:pt x="2495" y="2545"/>
                  </a:cubicBezTo>
                  <a:cubicBezTo>
                    <a:pt x="2055" y="1847"/>
                    <a:pt x="1486" y="1241"/>
                    <a:pt x="1040" y="792"/>
                  </a:cubicBezTo>
                  <a:cubicBezTo>
                    <a:pt x="760" y="512"/>
                    <a:pt x="457" y="221"/>
                    <a:pt x="97" y="13"/>
                  </a:cubicBezTo>
                  <a:cubicBezTo>
                    <a:pt x="89" y="9"/>
                    <a:pt x="82" y="5"/>
                    <a:pt x="7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9" name="Google Shape;5129;p50"/>
            <p:cNvSpPr/>
            <p:nvPr/>
          </p:nvSpPr>
          <p:spPr>
            <a:xfrm>
              <a:off x="6359739" y="4140216"/>
              <a:ext cx="162359" cy="207567"/>
            </a:xfrm>
            <a:custGeom>
              <a:avLst/>
              <a:gdLst/>
              <a:ahLst/>
              <a:cxnLst/>
              <a:rect l="l" t="t" r="r" b="b"/>
              <a:pathLst>
                <a:path w="2912" h="3723" extrusionOk="0">
                  <a:moveTo>
                    <a:pt x="0" y="0"/>
                  </a:moveTo>
                  <a:cubicBezTo>
                    <a:pt x="186" y="108"/>
                    <a:pt x="355" y="227"/>
                    <a:pt x="503" y="335"/>
                  </a:cubicBezTo>
                  <a:cubicBezTo>
                    <a:pt x="1037" y="733"/>
                    <a:pt x="1432" y="1100"/>
                    <a:pt x="1745" y="1493"/>
                  </a:cubicBezTo>
                  <a:cubicBezTo>
                    <a:pt x="2267" y="2147"/>
                    <a:pt x="2604" y="2937"/>
                    <a:pt x="2877" y="3722"/>
                  </a:cubicBezTo>
                  <a:cubicBezTo>
                    <a:pt x="2888" y="3718"/>
                    <a:pt x="2900" y="3712"/>
                    <a:pt x="2912" y="3708"/>
                  </a:cubicBezTo>
                  <a:lnTo>
                    <a:pt x="2911" y="3708"/>
                  </a:lnTo>
                  <a:cubicBezTo>
                    <a:pt x="2637" y="2920"/>
                    <a:pt x="2296" y="2130"/>
                    <a:pt x="1772" y="1471"/>
                  </a:cubicBezTo>
                  <a:cubicBezTo>
                    <a:pt x="1458" y="1075"/>
                    <a:pt x="1062" y="705"/>
                    <a:pt x="525" y="306"/>
                  </a:cubicBezTo>
                  <a:cubicBezTo>
                    <a:pt x="407" y="220"/>
                    <a:pt x="274" y="126"/>
                    <a:pt x="131" y="38"/>
                  </a:cubicBezTo>
                  <a:cubicBezTo>
                    <a:pt x="130" y="36"/>
                    <a:pt x="130" y="35"/>
                    <a:pt x="129" y="35"/>
                  </a:cubicBezTo>
                  <a:cubicBezTo>
                    <a:pt x="129" y="35"/>
                    <a:pt x="128" y="36"/>
                    <a:pt x="128" y="36"/>
                  </a:cubicBezTo>
                  <a:cubicBezTo>
                    <a:pt x="85" y="23"/>
                    <a:pt x="44" y="10"/>
                    <a:pt x="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Rectangle: Rounded Corners 3">
            <a:extLst>
              <a:ext uri="{FF2B5EF4-FFF2-40B4-BE49-F238E27FC236}">
                <a16:creationId xmlns:a16="http://schemas.microsoft.com/office/drawing/2014/main" id="{BD396F1D-6ECB-444C-93E5-93C82D9C6B5A}"/>
              </a:ext>
            </a:extLst>
          </p:cNvPr>
          <p:cNvSpPr/>
          <p:nvPr/>
        </p:nvSpPr>
        <p:spPr>
          <a:xfrm>
            <a:off x="1747916" y="1581300"/>
            <a:ext cx="8945195" cy="3198517"/>
          </a:xfrm>
          <a:custGeom>
            <a:avLst/>
            <a:gdLst>
              <a:gd name="connsiteX0" fmla="*/ 0 w 8945195"/>
              <a:gd name="connsiteY0" fmla="*/ 533097 h 3198517"/>
              <a:gd name="connsiteX1" fmla="*/ 533097 w 8945195"/>
              <a:gd name="connsiteY1" fmla="*/ 0 h 3198517"/>
              <a:gd name="connsiteX2" fmla="*/ 1095883 w 8945195"/>
              <a:gd name="connsiteY2" fmla="*/ 0 h 3198517"/>
              <a:gd name="connsiteX3" fmla="*/ 1816249 w 8945195"/>
              <a:gd name="connsiteY3" fmla="*/ 0 h 3198517"/>
              <a:gd name="connsiteX4" fmla="*/ 2457824 w 8945195"/>
              <a:gd name="connsiteY4" fmla="*/ 0 h 3198517"/>
              <a:gd name="connsiteX5" fmla="*/ 3178190 w 8945195"/>
              <a:gd name="connsiteY5" fmla="*/ 0 h 3198517"/>
              <a:gd name="connsiteX6" fmla="*/ 3583396 w 8945195"/>
              <a:gd name="connsiteY6" fmla="*/ 0 h 3198517"/>
              <a:gd name="connsiteX7" fmla="*/ 4146182 w 8945195"/>
              <a:gd name="connsiteY7" fmla="*/ 0 h 3198517"/>
              <a:gd name="connsiteX8" fmla="*/ 4787758 w 8945195"/>
              <a:gd name="connsiteY8" fmla="*/ 0 h 3198517"/>
              <a:gd name="connsiteX9" fmla="*/ 5114173 w 8945195"/>
              <a:gd name="connsiteY9" fmla="*/ 0 h 3198517"/>
              <a:gd name="connsiteX10" fmla="*/ 5834539 w 8945195"/>
              <a:gd name="connsiteY10" fmla="*/ 0 h 3198517"/>
              <a:gd name="connsiteX11" fmla="*/ 6160955 w 8945195"/>
              <a:gd name="connsiteY11" fmla="*/ 0 h 3198517"/>
              <a:gd name="connsiteX12" fmla="*/ 6881321 w 8945195"/>
              <a:gd name="connsiteY12" fmla="*/ 0 h 3198517"/>
              <a:gd name="connsiteX13" fmla="*/ 7286526 w 8945195"/>
              <a:gd name="connsiteY13" fmla="*/ 0 h 3198517"/>
              <a:gd name="connsiteX14" fmla="*/ 7849312 w 8945195"/>
              <a:gd name="connsiteY14" fmla="*/ 0 h 3198517"/>
              <a:gd name="connsiteX15" fmla="*/ 8412098 w 8945195"/>
              <a:gd name="connsiteY15" fmla="*/ 0 h 3198517"/>
              <a:gd name="connsiteX16" fmla="*/ 8945195 w 8945195"/>
              <a:gd name="connsiteY16" fmla="*/ 533097 h 3198517"/>
              <a:gd name="connsiteX17" fmla="*/ 8945195 w 8945195"/>
              <a:gd name="connsiteY17" fmla="*/ 1108824 h 3198517"/>
              <a:gd name="connsiteX18" fmla="*/ 8945195 w 8945195"/>
              <a:gd name="connsiteY18" fmla="*/ 1599259 h 3198517"/>
              <a:gd name="connsiteX19" fmla="*/ 8945195 w 8945195"/>
              <a:gd name="connsiteY19" fmla="*/ 2132339 h 3198517"/>
              <a:gd name="connsiteX20" fmla="*/ 8945195 w 8945195"/>
              <a:gd name="connsiteY20" fmla="*/ 2665420 h 3198517"/>
              <a:gd name="connsiteX21" fmla="*/ 8412098 w 8945195"/>
              <a:gd name="connsiteY21" fmla="*/ 3198517 h 3198517"/>
              <a:gd name="connsiteX22" fmla="*/ 7928102 w 8945195"/>
              <a:gd name="connsiteY22" fmla="*/ 3198517 h 3198517"/>
              <a:gd name="connsiteX23" fmla="*/ 7286526 w 8945195"/>
              <a:gd name="connsiteY23" fmla="*/ 3198517 h 3198517"/>
              <a:gd name="connsiteX24" fmla="*/ 6802531 w 8945195"/>
              <a:gd name="connsiteY24" fmla="*/ 3198517 h 3198517"/>
              <a:gd name="connsiteX25" fmla="*/ 6160955 w 8945195"/>
              <a:gd name="connsiteY25" fmla="*/ 3198517 h 3198517"/>
              <a:gd name="connsiteX26" fmla="*/ 5440589 w 8945195"/>
              <a:gd name="connsiteY26" fmla="*/ 3198517 h 3198517"/>
              <a:gd name="connsiteX27" fmla="*/ 4799013 w 8945195"/>
              <a:gd name="connsiteY27" fmla="*/ 3198517 h 3198517"/>
              <a:gd name="connsiteX28" fmla="*/ 4078647 w 8945195"/>
              <a:gd name="connsiteY28" fmla="*/ 3198517 h 3198517"/>
              <a:gd name="connsiteX29" fmla="*/ 3515862 w 8945195"/>
              <a:gd name="connsiteY29" fmla="*/ 3198517 h 3198517"/>
              <a:gd name="connsiteX30" fmla="*/ 2795496 w 8945195"/>
              <a:gd name="connsiteY30" fmla="*/ 3198517 h 3198517"/>
              <a:gd name="connsiteX31" fmla="*/ 2469080 w 8945195"/>
              <a:gd name="connsiteY31" fmla="*/ 3198517 h 3198517"/>
              <a:gd name="connsiteX32" fmla="*/ 1985084 w 8945195"/>
              <a:gd name="connsiteY32" fmla="*/ 3198517 h 3198517"/>
              <a:gd name="connsiteX33" fmla="*/ 1343509 w 8945195"/>
              <a:gd name="connsiteY33" fmla="*/ 3198517 h 3198517"/>
              <a:gd name="connsiteX34" fmla="*/ 533097 w 8945195"/>
              <a:gd name="connsiteY34" fmla="*/ 3198517 h 3198517"/>
              <a:gd name="connsiteX35" fmla="*/ 0 w 8945195"/>
              <a:gd name="connsiteY35" fmla="*/ 2665420 h 3198517"/>
              <a:gd name="connsiteX36" fmla="*/ 0 w 8945195"/>
              <a:gd name="connsiteY36" fmla="*/ 2153662 h 3198517"/>
              <a:gd name="connsiteX37" fmla="*/ 0 w 8945195"/>
              <a:gd name="connsiteY37" fmla="*/ 1620582 h 3198517"/>
              <a:gd name="connsiteX38" fmla="*/ 0 w 8945195"/>
              <a:gd name="connsiteY38" fmla="*/ 1130147 h 3198517"/>
              <a:gd name="connsiteX39" fmla="*/ 0 w 8945195"/>
              <a:gd name="connsiteY39" fmla="*/ 533097 h 319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945195" h="3198517" fill="none" extrusionOk="0">
                <a:moveTo>
                  <a:pt x="0" y="533097"/>
                </a:moveTo>
                <a:cubicBezTo>
                  <a:pt x="-52857" y="240451"/>
                  <a:pt x="288143" y="61755"/>
                  <a:pt x="533097" y="0"/>
                </a:cubicBezTo>
                <a:cubicBezTo>
                  <a:pt x="720115" y="-56949"/>
                  <a:pt x="928853" y="59448"/>
                  <a:pt x="1095883" y="0"/>
                </a:cubicBezTo>
                <a:cubicBezTo>
                  <a:pt x="1262913" y="-59448"/>
                  <a:pt x="1637812" y="15232"/>
                  <a:pt x="1816249" y="0"/>
                </a:cubicBezTo>
                <a:cubicBezTo>
                  <a:pt x="1994686" y="-15232"/>
                  <a:pt x="2216665" y="54754"/>
                  <a:pt x="2457824" y="0"/>
                </a:cubicBezTo>
                <a:cubicBezTo>
                  <a:pt x="2698983" y="-54754"/>
                  <a:pt x="2849104" y="82306"/>
                  <a:pt x="3178190" y="0"/>
                </a:cubicBezTo>
                <a:cubicBezTo>
                  <a:pt x="3507276" y="-82306"/>
                  <a:pt x="3493609" y="31355"/>
                  <a:pt x="3583396" y="0"/>
                </a:cubicBezTo>
                <a:cubicBezTo>
                  <a:pt x="3673183" y="-31355"/>
                  <a:pt x="3914976" y="65171"/>
                  <a:pt x="4146182" y="0"/>
                </a:cubicBezTo>
                <a:cubicBezTo>
                  <a:pt x="4377388" y="-65171"/>
                  <a:pt x="4472115" y="52667"/>
                  <a:pt x="4787758" y="0"/>
                </a:cubicBezTo>
                <a:cubicBezTo>
                  <a:pt x="5103401" y="-52667"/>
                  <a:pt x="5036942" y="28064"/>
                  <a:pt x="5114173" y="0"/>
                </a:cubicBezTo>
                <a:cubicBezTo>
                  <a:pt x="5191405" y="-28064"/>
                  <a:pt x="5634099" y="58426"/>
                  <a:pt x="5834539" y="0"/>
                </a:cubicBezTo>
                <a:cubicBezTo>
                  <a:pt x="6034979" y="-58426"/>
                  <a:pt x="6091173" y="21729"/>
                  <a:pt x="6160955" y="0"/>
                </a:cubicBezTo>
                <a:cubicBezTo>
                  <a:pt x="6230737" y="-21729"/>
                  <a:pt x="6717631" y="54629"/>
                  <a:pt x="6881321" y="0"/>
                </a:cubicBezTo>
                <a:cubicBezTo>
                  <a:pt x="7045011" y="-54629"/>
                  <a:pt x="7121826" y="18206"/>
                  <a:pt x="7286526" y="0"/>
                </a:cubicBezTo>
                <a:cubicBezTo>
                  <a:pt x="7451227" y="-18206"/>
                  <a:pt x="7722266" y="65146"/>
                  <a:pt x="7849312" y="0"/>
                </a:cubicBezTo>
                <a:cubicBezTo>
                  <a:pt x="7976358" y="-65146"/>
                  <a:pt x="8219749" y="9"/>
                  <a:pt x="8412098" y="0"/>
                </a:cubicBezTo>
                <a:cubicBezTo>
                  <a:pt x="8715857" y="-4726"/>
                  <a:pt x="8961572" y="264622"/>
                  <a:pt x="8945195" y="533097"/>
                </a:cubicBezTo>
                <a:cubicBezTo>
                  <a:pt x="8977486" y="800182"/>
                  <a:pt x="8908524" y="958425"/>
                  <a:pt x="8945195" y="1108824"/>
                </a:cubicBezTo>
                <a:cubicBezTo>
                  <a:pt x="8981866" y="1259223"/>
                  <a:pt x="8940533" y="1496817"/>
                  <a:pt x="8945195" y="1599259"/>
                </a:cubicBezTo>
                <a:cubicBezTo>
                  <a:pt x="8949857" y="1701702"/>
                  <a:pt x="8910739" y="2023644"/>
                  <a:pt x="8945195" y="2132339"/>
                </a:cubicBezTo>
                <a:cubicBezTo>
                  <a:pt x="8979651" y="2241034"/>
                  <a:pt x="8883172" y="2539306"/>
                  <a:pt x="8945195" y="2665420"/>
                </a:cubicBezTo>
                <a:cubicBezTo>
                  <a:pt x="8905882" y="2949820"/>
                  <a:pt x="8699817" y="3201468"/>
                  <a:pt x="8412098" y="3198517"/>
                </a:cubicBezTo>
                <a:cubicBezTo>
                  <a:pt x="8234323" y="3202226"/>
                  <a:pt x="8067815" y="3191139"/>
                  <a:pt x="7928102" y="3198517"/>
                </a:cubicBezTo>
                <a:cubicBezTo>
                  <a:pt x="7788389" y="3205895"/>
                  <a:pt x="7550247" y="3194384"/>
                  <a:pt x="7286526" y="3198517"/>
                </a:cubicBezTo>
                <a:cubicBezTo>
                  <a:pt x="7022805" y="3202650"/>
                  <a:pt x="6928686" y="3191476"/>
                  <a:pt x="6802531" y="3198517"/>
                </a:cubicBezTo>
                <a:cubicBezTo>
                  <a:pt x="6676376" y="3205558"/>
                  <a:pt x="6439570" y="3182507"/>
                  <a:pt x="6160955" y="3198517"/>
                </a:cubicBezTo>
                <a:cubicBezTo>
                  <a:pt x="5882340" y="3214527"/>
                  <a:pt x="5697680" y="3182165"/>
                  <a:pt x="5440589" y="3198517"/>
                </a:cubicBezTo>
                <a:cubicBezTo>
                  <a:pt x="5183498" y="3214869"/>
                  <a:pt x="5116054" y="3190418"/>
                  <a:pt x="4799013" y="3198517"/>
                </a:cubicBezTo>
                <a:cubicBezTo>
                  <a:pt x="4481972" y="3206616"/>
                  <a:pt x="4240437" y="3173154"/>
                  <a:pt x="4078647" y="3198517"/>
                </a:cubicBezTo>
                <a:cubicBezTo>
                  <a:pt x="3916857" y="3223880"/>
                  <a:pt x="3749457" y="3157428"/>
                  <a:pt x="3515862" y="3198517"/>
                </a:cubicBezTo>
                <a:cubicBezTo>
                  <a:pt x="3282268" y="3239606"/>
                  <a:pt x="3136638" y="3122021"/>
                  <a:pt x="2795496" y="3198517"/>
                </a:cubicBezTo>
                <a:cubicBezTo>
                  <a:pt x="2454354" y="3275013"/>
                  <a:pt x="2632019" y="3174641"/>
                  <a:pt x="2469080" y="3198517"/>
                </a:cubicBezTo>
                <a:cubicBezTo>
                  <a:pt x="2306141" y="3222393"/>
                  <a:pt x="2222740" y="3152551"/>
                  <a:pt x="1985084" y="3198517"/>
                </a:cubicBezTo>
                <a:cubicBezTo>
                  <a:pt x="1747428" y="3244483"/>
                  <a:pt x="1494769" y="3122398"/>
                  <a:pt x="1343509" y="3198517"/>
                </a:cubicBezTo>
                <a:cubicBezTo>
                  <a:pt x="1192250" y="3274636"/>
                  <a:pt x="721540" y="3101433"/>
                  <a:pt x="533097" y="3198517"/>
                </a:cubicBezTo>
                <a:cubicBezTo>
                  <a:pt x="187657" y="3248371"/>
                  <a:pt x="75127" y="2963855"/>
                  <a:pt x="0" y="2665420"/>
                </a:cubicBezTo>
                <a:cubicBezTo>
                  <a:pt x="-22425" y="2528811"/>
                  <a:pt x="32513" y="2263063"/>
                  <a:pt x="0" y="2153662"/>
                </a:cubicBezTo>
                <a:cubicBezTo>
                  <a:pt x="-32513" y="2044261"/>
                  <a:pt x="50051" y="1743890"/>
                  <a:pt x="0" y="1620582"/>
                </a:cubicBezTo>
                <a:cubicBezTo>
                  <a:pt x="-50051" y="1497274"/>
                  <a:pt x="47046" y="1315668"/>
                  <a:pt x="0" y="1130147"/>
                </a:cubicBezTo>
                <a:cubicBezTo>
                  <a:pt x="-47046" y="944627"/>
                  <a:pt x="29492" y="791833"/>
                  <a:pt x="0" y="533097"/>
                </a:cubicBezTo>
                <a:close/>
              </a:path>
              <a:path w="8945195" h="3198517" stroke="0" extrusionOk="0">
                <a:moveTo>
                  <a:pt x="0" y="533097"/>
                </a:moveTo>
                <a:cubicBezTo>
                  <a:pt x="-53424" y="211688"/>
                  <a:pt x="242449" y="-36981"/>
                  <a:pt x="533097" y="0"/>
                </a:cubicBezTo>
                <a:cubicBezTo>
                  <a:pt x="677491" y="-46770"/>
                  <a:pt x="1037622" y="2943"/>
                  <a:pt x="1174673" y="0"/>
                </a:cubicBezTo>
                <a:cubicBezTo>
                  <a:pt x="1311724" y="-2943"/>
                  <a:pt x="1425705" y="20391"/>
                  <a:pt x="1501089" y="0"/>
                </a:cubicBezTo>
                <a:cubicBezTo>
                  <a:pt x="1576473" y="-20391"/>
                  <a:pt x="2028845" y="3290"/>
                  <a:pt x="2221454" y="0"/>
                </a:cubicBezTo>
                <a:cubicBezTo>
                  <a:pt x="2414063" y="-3290"/>
                  <a:pt x="2432145" y="39027"/>
                  <a:pt x="2626660" y="0"/>
                </a:cubicBezTo>
                <a:cubicBezTo>
                  <a:pt x="2821175" y="-39027"/>
                  <a:pt x="3173282" y="68895"/>
                  <a:pt x="3347026" y="0"/>
                </a:cubicBezTo>
                <a:cubicBezTo>
                  <a:pt x="3520770" y="-68895"/>
                  <a:pt x="3717109" y="6519"/>
                  <a:pt x="3831022" y="0"/>
                </a:cubicBezTo>
                <a:cubicBezTo>
                  <a:pt x="3944935" y="-6519"/>
                  <a:pt x="4098046" y="48072"/>
                  <a:pt x="4315017" y="0"/>
                </a:cubicBezTo>
                <a:cubicBezTo>
                  <a:pt x="4531989" y="-48072"/>
                  <a:pt x="4544324" y="31963"/>
                  <a:pt x="4641433" y="0"/>
                </a:cubicBezTo>
                <a:cubicBezTo>
                  <a:pt x="4738542" y="-31963"/>
                  <a:pt x="5208287" y="23329"/>
                  <a:pt x="5361799" y="0"/>
                </a:cubicBezTo>
                <a:cubicBezTo>
                  <a:pt x="5515311" y="-23329"/>
                  <a:pt x="5661677" y="26388"/>
                  <a:pt x="5767005" y="0"/>
                </a:cubicBezTo>
                <a:cubicBezTo>
                  <a:pt x="5872333" y="-26388"/>
                  <a:pt x="6138204" y="23324"/>
                  <a:pt x="6408581" y="0"/>
                </a:cubicBezTo>
                <a:cubicBezTo>
                  <a:pt x="6678958" y="-23324"/>
                  <a:pt x="6728599" y="52115"/>
                  <a:pt x="6892576" y="0"/>
                </a:cubicBezTo>
                <a:cubicBezTo>
                  <a:pt x="7056554" y="-52115"/>
                  <a:pt x="7212363" y="10287"/>
                  <a:pt x="7297782" y="0"/>
                </a:cubicBezTo>
                <a:cubicBezTo>
                  <a:pt x="7383201" y="-10287"/>
                  <a:pt x="7698463" y="18638"/>
                  <a:pt x="7860568" y="0"/>
                </a:cubicBezTo>
                <a:cubicBezTo>
                  <a:pt x="8022673" y="-18638"/>
                  <a:pt x="8177183" y="5549"/>
                  <a:pt x="8412098" y="0"/>
                </a:cubicBezTo>
                <a:cubicBezTo>
                  <a:pt x="8743683" y="-65110"/>
                  <a:pt x="8931006" y="234663"/>
                  <a:pt x="8945195" y="533097"/>
                </a:cubicBezTo>
                <a:cubicBezTo>
                  <a:pt x="8955893" y="664217"/>
                  <a:pt x="8905243" y="909114"/>
                  <a:pt x="8945195" y="1087501"/>
                </a:cubicBezTo>
                <a:cubicBezTo>
                  <a:pt x="8985147" y="1265888"/>
                  <a:pt x="8913310" y="1425819"/>
                  <a:pt x="8945195" y="1556612"/>
                </a:cubicBezTo>
                <a:cubicBezTo>
                  <a:pt x="8977080" y="1687405"/>
                  <a:pt x="8915564" y="1948917"/>
                  <a:pt x="8945195" y="2068370"/>
                </a:cubicBezTo>
                <a:cubicBezTo>
                  <a:pt x="8974826" y="2187823"/>
                  <a:pt x="8876570" y="2529803"/>
                  <a:pt x="8945195" y="2665420"/>
                </a:cubicBezTo>
                <a:cubicBezTo>
                  <a:pt x="8987398" y="2917892"/>
                  <a:pt x="8729144" y="3186638"/>
                  <a:pt x="8412098" y="3198517"/>
                </a:cubicBezTo>
                <a:cubicBezTo>
                  <a:pt x="8253147" y="3215537"/>
                  <a:pt x="8134851" y="3168650"/>
                  <a:pt x="8006892" y="3198517"/>
                </a:cubicBezTo>
                <a:cubicBezTo>
                  <a:pt x="7878933" y="3228384"/>
                  <a:pt x="7698217" y="3169947"/>
                  <a:pt x="7601686" y="3198517"/>
                </a:cubicBezTo>
                <a:cubicBezTo>
                  <a:pt x="7505155" y="3227087"/>
                  <a:pt x="7197796" y="3176876"/>
                  <a:pt x="6881321" y="3198517"/>
                </a:cubicBezTo>
                <a:cubicBezTo>
                  <a:pt x="6564846" y="3220158"/>
                  <a:pt x="6643049" y="3178662"/>
                  <a:pt x="6554905" y="3198517"/>
                </a:cubicBezTo>
                <a:cubicBezTo>
                  <a:pt x="6466761" y="3218372"/>
                  <a:pt x="6261653" y="3190619"/>
                  <a:pt x="6149699" y="3198517"/>
                </a:cubicBezTo>
                <a:cubicBezTo>
                  <a:pt x="6037745" y="3206415"/>
                  <a:pt x="5802733" y="3154808"/>
                  <a:pt x="5508123" y="3198517"/>
                </a:cubicBezTo>
                <a:cubicBezTo>
                  <a:pt x="5213513" y="3242226"/>
                  <a:pt x="5029759" y="3173014"/>
                  <a:pt x="4866548" y="3198517"/>
                </a:cubicBezTo>
                <a:cubicBezTo>
                  <a:pt x="4703338" y="3224020"/>
                  <a:pt x="4422148" y="3150617"/>
                  <a:pt x="4303762" y="3198517"/>
                </a:cubicBezTo>
                <a:cubicBezTo>
                  <a:pt x="4185376" y="3246417"/>
                  <a:pt x="3815618" y="3170759"/>
                  <a:pt x="3662186" y="3198517"/>
                </a:cubicBezTo>
                <a:cubicBezTo>
                  <a:pt x="3508754" y="3226275"/>
                  <a:pt x="3212520" y="3147500"/>
                  <a:pt x="3099400" y="3198517"/>
                </a:cubicBezTo>
                <a:cubicBezTo>
                  <a:pt x="2986280" y="3249534"/>
                  <a:pt x="2789242" y="3180992"/>
                  <a:pt x="2536614" y="3198517"/>
                </a:cubicBezTo>
                <a:cubicBezTo>
                  <a:pt x="2283986" y="3216042"/>
                  <a:pt x="2274830" y="3147487"/>
                  <a:pt x="2052619" y="3198517"/>
                </a:cubicBezTo>
                <a:cubicBezTo>
                  <a:pt x="1830408" y="3249547"/>
                  <a:pt x="1712047" y="3192296"/>
                  <a:pt x="1568623" y="3198517"/>
                </a:cubicBezTo>
                <a:cubicBezTo>
                  <a:pt x="1425199" y="3204738"/>
                  <a:pt x="911163" y="3097224"/>
                  <a:pt x="533097" y="3198517"/>
                </a:cubicBezTo>
                <a:cubicBezTo>
                  <a:pt x="268734" y="3132485"/>
                  <a:pt x="-27006" y="3018188"/>
                  <a:pt x="0" y="2665420"/>
                </a:cubicBezTo>
                <a:cubicBezTo>
                  <a:pt x="-6429" y="2502549"/>
                  <a:pt x="38525" y="2256771"/>
                  <a:pt x="0" y="2111016"/>
                </a:cubicBezTo>
                <a:cubicBezTo>
                  <a:pt x="-38525" y="1965261"/>
                  <a:pt x="8196" y="1761525"/>
                  <a:pt x="0" y="1641905"/>
                </a:cubicBezTo>
                <a:cubicBezTo>
                  <a:pt x="-8196" y="1522285"/>
                  <a:pt x="5397" y="1252898"/>
                  <a:pt x="0" y="1130147"/>
                </a:cubicBezTo>
                <a:cubicBezTo>
                  <a:pt x="-5397" y="1007396"/>
                  <a:pt x="32150" y="676228"/>
                  <a:pt x="0" y="533097"/>
                </a:cubicBezTo>
                <a:close/>
              </a:path>
            </a:pathLst>
          </a:custGeom>
          <a:ln>
            <a:extLst>
              <a:ext uri="{C807C97D-BFC1-408E-A445-0C87EB9F89A2}">
                <ask:lineSketchStyleProps xmlns:ask="http://schemas.microsoft.com/office/drawing/2018/sketchyshapes" sd="1254367229">
                  <a:prstGeom prst="roundRect">
                    <a:avLst/>
                  </a:prstGeom>
                  <ask:type>
                    <ask:lineSketchScribble/>
                  </ask:type>
                </ask:lineSketchStyleProps>
              </a:ext>
            </a:extLst>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pPr>
            <a:r>
              <a:rPr lang="en-GB" altLang="en-US" sz="4400" b="1" i="1">
                <a:solidFill>
                  <a:prstClr val="black"/>
                </a:solidFill>
                <a:latin typeface="Times New Roman" pitchFamily="18" charset="0"/>
              </a:rPr>
              <a:t> Em và gia đình đã làm gì để giữ gìn trật tự an ninh ở nơi đang sống?</a:t>
            </a:r>
            <a:endParaRPr kumimoji="0" lang="vi-VN" altLang="en-US" sz="4400" b="1" i="1" u="none" strike="noStrike" kern="1200" cap="none" spc="0" normalizeH="0" baseline="0" noProof="0">
              <a:ln>
                <a:noFill/>
              </a:ln>
              <a:solidFill>
                <a:srgbClr val="82A901"/>
              </a:solidFill>
              <a:effectLst/>
              <a:uLnTx/>
              <a:uFillTx/>
              <a:latin typeface="Times New Roman" panose="02020603050405020304" pitchFamily="18" charset="0"/>
            </a:endParaRPr>
          </a:p>
        </p:txBody>
      </p:sp>
      <p:sp>
        <p:nvSpPr>
          <p:cNvPr id="2" name="Google Shape;3933;p39">
            <a:extLst>
              <a:ext uri="{FF2B5EF4-FFF2-40B4-BE49-F238E27FC236}">
                <a16:creationId xmlns:a16="http://schemas.microsoft.com/office/drawing/2014/main" id="{8554B726-11B9-D9F5-6811-6BB36158DA86}"/>
              </a:ext>
            </a:extLst>
          </p:cNvPr>
          <p:cNvSpPr txBox="1">
            <a:spLocks noGrp="1"/>
          </p:cNvSpPr>
          <p:nvPr>
            <p:ph type="title"/>
          </p:nvPr>
        </p:nvSpPr>
        <p:spPr>
          <a:xfrm>
            <a:off x="1338487" y="238432"/>
            <a:ext cx="10272000" cy="674000"/>
          </a:xfrm>
          <a:prstGeom prst="rect">
            <a:avLst/>
          </a:prstGeom>
        </p:spPr>
        <p:txBody>
          <a:bodyPr spcFirstLastPara="1" wrap="square" lIns="121900" tIns="0" rIns="121900" bIns="121900" anchor="t" anchorCtr="0">
            <a:noAutofit/>
          </a:bodyPr>
          <a:lstStyle/>
          <a:p>
            <a:r>
              <a:rPr lang="en-US" sz="8000" b="1">
                <a:ln w="22225">
                  <a:solidFill>
                    <a:schemeClr val="bg1"/>
                  </a:solidFill>
                  <a:prstDash val="solid"/>
                </a:ln>
                <a:solidFill>
                  <a:srgbClr val="FF0000"/>
                </a:solidFill>
                <a:latin typeface="UTM Gradoo" panose="02040603050506020204" pitchFamily="18" charset="0"/>
              </a:rPr>
              <a:t>Mở rộng</a:t>
            </a: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28"/>
        <p:cNvGrpSpPr/>
        <p:nvPr/>
      </p:nvGrpSpPr>
      <p:grpSpPr>
        <a:xfrm>
          <a:off x="0" y="0"/>
          <a:ext cx="0" cy="0"/>
          <a:chOff x="0" y="0"/>
          <a:chExt cx="0" cy="0"/>
        </a:xfrm>
      </p:grpSpPr>
      <p:sp>
        <p:nvSpPr>
          <p:cNvPr id="122" name="Cloud 121">
            <a:extLst>
              <a:ext uri="{FF2B5EF4-FFF2-40B4-BE49-F238E27FC236}">
                <a16:creationId xmlns:a16="http://schemas.microsoft.com/office/drawing/2014/main" id="{32AA257D-6DB0-4E8D-A0E7-122355E9EEF5}"/>
              </a:ext>
            </a:extLst>
          </p:cNvPr>
          <p:cNvSpPr/>
          <p:nvPr/>
        </p:nvSpPr>
        <p:spPr>
          <a:xfrm rot="21213873">
            <a:off x="-2422481" y="-793232"/>
            <a:ext cx="5547156" cy="3230700"/>
          </a:xfrm>
          <a:prstGeom prst="cloud">
            <a:avLst/>
          </a:prstGeom>
          <a:gradFill flip="none" rotWithShape="1">
            <a:gsLst>
              <a:gs pos="49000">
                <a:schemeClr val="bg1"/>
              </a:gs>
              <a:gs pos="100000">
                <a:schemeClr val="accent2">
                  <a:lumMod val="40000"/>
                  <a:lumOff val="60000"/>
                </a:schemeClr>
              </a:gs>
            </a:gsLst>
            <a:lin ang="2700000" scaled="1"/>
            <a:tileRect/>
          </a:gradFill>
          <a:ln w="66675">
            <a:noFill/>
          </a:ln>
          <a:effectLst>
            <a:outerShdw blurRad="50800" dist="762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3" name="Google Shape;3933;p39"/>
          <p:cNvSpPr txBox="1">
            <a:spLocks noGrp="1"/>
          </p:cNvSpPr>
          <p:nvPr>
            <p:ph type="title"/>
          </p:nvPr>
        </p:nvSpPr>
        <p:spPr>
          <a:xfrm>
            <a:off x="895965" y="175357"/>
            <a:ext cx="10272000" cy="674000"/>
          </a:xfrm>
          <a:prstGeom prst="rect">
            <a:avLst/>
          </a:prstGeom>
        </p:spPr>
        <p:txBody>
          <a:bodyPr spcFirstLastPara="1" wrap="square" lIns="121900" tIns="0" rIns="121900" bIns="121900" anchor="t" anchorCtr="0">
            <a:noAutofit/>
          </a:bodyPr>
          <a:lstStyle/>
          <a:p>
            <a:r>
              <a:rPr lang="en-US" sz="8000" b="1">
                <a:ln w="22225">
                  <a:solidFill>
                    <a:schemeClr val="bg1"/>
                  </a:solidFill>
                  <a:prstDash val="solid"/>
                </a:ln>
                <a:solidFill>
                  <a:srgbClr val="00B050"/>
                </a:solidFill>
                <a:latin typeface="iCiel Sanelma" pitchFamily="50" charset="0"/>
              </a:rPr>
              <a:t>Đánh giá mục tiêu</a:t>
            </a:r>
          </a:p>
        </p:txBody>
      </p:sp>
      <p:grpSp>
        <p:nvGrpSpPr>
          <p:cNvPr id="3958" name="Google Shape;3958;p39"/>
          <p:cNvGrpSpPr/>
          <p:nvPr/>
        </p:nvGrpSpPr>
        <p:grpSpPr>
          <a:xfrm rot="-585918">
            <a:off x="1377970" y="5556732"/>
            <a:ext cx="594337" cy="633472"/>
            <a:chOff x="6007652" y="4071639"/>
            <a:chExt cx="602433" cy="642102"/>
          </a:xfrm>
        </p:grpSpPr>
        <p:sp>
          <p:nvSpPr>
            <p:cNvPr id="3959" name="Google Shape;3959;p39"/>
            <p:cNvSpPr/>
            <p:nvPr/>
          </p:nvSpPr>
          <p:spPr>
            <a:xfrm>
              <a:off x="6007652" y="4071639"/>
              <a:ext cx="602433" cy="642102"/>
            </a:xfrm>
            <a:custGeom>
              <a:avLst/>
              <a:gdLst/>
              <a:ahLst/>
              <a:cxnLst/>
              <a:rect l="l" t="t" r="r" b="b"/>
              <a:pathLst>
                <a:path w="10805" h="11517" extrusionOk="0">
                  <a:moveTo>
                    <a:pt x="5639" y="0"/>
                  </a:moveTo>
                  <a:cubicBezTo>
                    <a:pt x="5483" y="0"/>
                    <a:pt x="5325" y="8"/>
                    <a:pt x="5167" y="24"/>
                  </a:cubicBezTo>
                  <a:cubicBezTo>
                    <a:pt x="4581" y="83"/>
                    <a:pt x="4008" y="250"/>
                    <a:pt x="3465" y="519"/>
                  </a:cubicBezTo>
                  <a:cubicBezTo>
                    <a:pt x="2924" y="786"/>
                    <a:pt x="2425" y="1148"/>
                    <a:pt x="1979" y="1597"/>
                  </a:cubicBezTo>
                  <a:cubicBezTo>
                    <a:pt x="1064" y="2517"/>
                    <a:pt x="418" y="3760"/>
                    <a:pt x="110" y="5193"/>
                  </a:cubicBezTo>
                  <a:cubicBezTo>
                    <a:pt x="1" y="5646"/>
                    <a:pt x="97" y="6084"/>
                    <a:pt x="382" y="6430"/>
                  </a:cubicBezTo>
                  <a:cubicBezTo>
                    <a:pt x="838" y="6983"/>
                    <a:pt x="1607" y="7092"/>
                    <a:pt x="2228" y="7123"/>
                  </a:cubicBezTo>
                  <a:cubicBezTo>
                    <a:pt x="2381" y="7131"/>
                    <a:pt x="2538" y="7134"/>
                    <a:pt x="2698" y="7134"/>
                  </a:cubicBezTo>
                  <a:cubicBezTo>
                    <a:pt x="3131" y="7134"/>
                    <a:pt x="3579" y="7109"/>
                    <a:pt x="3987" y="7087"/>
                  </a:cubicBezTo>
                  <a:cubicBezTo>
                    <a:pt x="4048" y="7084"/>
                    <a:pt x="4115" y="7080"/>
                    <a:pt x="4186" y="7076"/>
                  </a:cubicBezTo>
                  <a:lnTo>
                    <a:pt x="4186" y="7076"/>
                  </a:lnTo>
                  <a:cubicBezTo>
                    <a:pt x="4161" y="7216"/>
                    <a:pt x="4133" y="7360"/>
                    <a:pt x="4105" y="7506"/>
                  </a:cubicBezTo>
                  <a:cubicBezTo>
                    <a:pt x="4015" y="7965"/>
                    <a:pt x="3922" y="8440"/>
                    <a:pt x="3905" y="8932"/>
                  </a:cubicBezTo>
                  <a:cubicBezTo>
                    <a:pt x="3882" y="9577"/>
                    <a:pt x="3997" y="10127"/>
                    <a:pt x="4256" y="10615"/>
                  </a:cubicBezTo>
                  <a:lnTo>
                    <a:pt x="4328" y="10750"/>
                  </a:lnTo>
                  <a:lnTo>
                    <a:pt x="4438" y="10858"/>
                  </a:lnTo>
                  <a:cubicBezTo>
                    <a:pt x="4871" y="11286"/>
                    <a:pt x="5433" y="11516"/>
                    <a:pt x="6039" y="11516"/>
                  </a:cubicBezTo>
                  <a:cubicBezTo>
                    <a:pt x="6107" y="11516"/>
                    <a:pt x="6176" y="11513"/>
                    <a:pt x="6245" y="11508"/>
                  </a:cubicBezTo>
                  <a:cubicBezTo>
                    <a:pt x="6810" y="11459"/>
                    <a:pt x="7367" y="11216"/>
                    <a:pt x="7813" y="10822"/>
                  </a:cubicBezTo>
                  <a:cubicBezTo>
                    <a:pt x="8243" y="10441"/>
                    <a:pt x="8534" y="9943"/>
                    <a:pt x="8632" y="9421"/>
                  </a:cubicBezTo>
                  <a:cubicBezTo>
                    <a:pt x="8740" y="8839"/>
                    <a:pt x="8607" y="8246"/>
                    <a:pt x="8256" y="7740"/>
                  </a:cubicBezTo>
                  <a:cubicBezTo>
                    <a:pt x="8002" y="7192"/>
                    <a:pt x="7774" y="6777"/>
                    <a:pt x="7596" y="6458"/>
                  </a:cubicBezTo>
                  <a:cubicBezTo>
                    <a:pt x="7654" y="6440"/>
                    <a:pt x="7711" y="6422"/>
                    <a:pt x="7767" y="6404"/>
                  </a:cubicBezTo>
                  <a:cubicBezTo>
                    <a:pt x="8053" y="6315"/>
                    <a:pt x="8407" y="6203"/>
                    <a:pt x="8830" y="6060"/>
                  </a:cubicBezTo>
                  <a:lnTo>
                    <a:pt x="8934" y="6025"/>
                  </a:lnTo>
                  <a:lnTo>
                    <a:pt x="9024" y="5969"/>
                  </a:lnTo>
                  <a:cubicBezTo>
                    <a:pt x="9064" y="5949"/>
                    <a:pt x="9184" y="5906"/>
                    <a:pt x="9264" y="5876"/>
                  </a:cubicBezTo>
                  <a:cubicBezTo>
                    <a:pt x="9518" y="5785"/>
                    <a:pt x="9835" y="5671"/>
                    <a:pt x="10113" y="5457"/>
                  </a:cubicBezTo>
                  <a:cubicBezTo>
                    <a:pt x="10597" y="5084"/>
                    <a:pt x="10805" y="4532"/>
                    <a:pt x="10681" y="3940"/>
                  </a:cubicBezTo>
                  <a:lnTo>
                    <a:pt x="10659" y="3839"/>
                  </a:lnTo>
                  <a:lnTo>
                    <a:pt x="10618" y="3745"/>
                  </a:lnTo>
                  <a:cubicBezTo>
                    <a:pt x="10337" y="3097"/>
                    <a:pt x="9993" y="2519"/>
                    <a:pt x="9596" y="2023"/>
                  </a:cubicBezTo>
                  <a:cubicBezTo>
                    <a:pt x="9207" y="1537"/>
                    <a:pt x="8765" y="1129"/>
                    <a:pt x="8283" y="810"/>
                  </a:cubicBezTo>
                  <a:cubicBezTo>
                    <a:pt x="7475" y="276"/>
                    <a:pt x="6569" y="0"/>
                    <a:pt x="5639"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0" name="Google Shape;3960;p39"/>
            <p:cNvSpPr/>
            <p:nvPr/>
          </p:nvSpPr>
          <p:spPr>
            <a:xfrm>
              <a:off x="6275829" y="4355813"/>
              <a:ext cx="160351" cy="309426"/>
            </a:xfrm>
            <a:custGeom>
              <a:avLst/>
              <a:gdLst/>
              <a:ahLst/>
              <a:cxnLst/>
              <a:rect l="l" t="t" r="r" b="b"/>
              <a:pathLst>
                <a:path w="2876" h="5550" extrusionOk="0">
                  <a:moveTo>
                    <a:pt x="716" y="1"/>
                  </a:moveTo>
                  <a:cubicBezTo>
                    <a:pt x="652" y="1"/>
                    <a:pt x="590" y="40"/>
                    <a:pt x="538" y="139"/>
                  </a:cubicBezTo>
                  <a:cubicBezTo>
                    <a:pt x="405" y="395"/>
                    <a:pt x="485" y="926"/>
                    <a:pt x="463" y="1211"/>
                  </a:cubicBezTo>
                  <a:cubicBezTo>
                    <a:pt x="401" y="2040"/>
                    <a:pt x="302" y="2866"/>
                    <a:pt x="167" y="3686"/>
                  </a:cubicBezTo>
                  <a:cubicBezTo>
                    <a:pt x="82" y="4202"/>
                    <a:pt x="1" y="4793"/>
                    <a:pt x="337" y="5194"/>
                  </a:cubicBezTo>
                  <a:cubicBezTo>
                    <a:pt x="547" y="5446"/>
                    <a:pt x="874" y="5550"/>
                    <a:pt x="1208" y="5550"/>
                  </a:cubicBezTo>
                  <a:cubicBezTo>
                    <a:pt x="1373" y="5550"/>
                    <a:pt x="1539" y="5525"/>
                    <a:pt x="1695" y="5479"/>
                  </a:cubicBezTo>
                  <a:cubicBezTo>
                    <a:pt x="2310" y="5297"/>
                    <a:pt x="2875" y="4751"/>
                    <a:pt x="2837" y="4111"/>
                  </a:cubicBezTo>
                  <a:cubicBezTo>
                    <a:pt x="2820" y="3828"/>
                    <a:pt x="2690" y="3566"/>
                    <a:pt x="2564" y="3312"/>
                  </a:cubicBezTo>
                  <a:cubicBezTo>
                    <a:pt x="2063" y="2315"/>
                    <a:pt x="1563" y="1316"/>
                    <a:pt x="1063" y="318"/>
                  </a:cubicBezTo>
                  <a:cubicBezTo>
                    <a:pt x="989" y="170"/>
                    <a:pt x="848" y="1"/>
                    <a:pt x="71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1" name="Google Shape;3961;p39"/>
            <p:cNvSpPr/>
            <p:nvPr/>
          </p:nvSpPr>
          <p:spPr>
            <a:xfrm>
              <a:off x="6065357" y="4134250"/>
              <a:ext cx="485793" cy="288017"/>
            </a:xfrm>
            <a:custGeom>
              <a:avLst/>
              <a:gdLst/>
              <a:ahLst/>
              <a:cxnLst/>
              <a:rect l="l" t="t" r="r" b="b"/>
              <a:pathLst>
                <a:path w="8713" h="5166" extrusionOk="0">
                  <a:moveTo>
                    <a:pt x="4493" y="1"/>
                  </a:moveTo>
                  <a:cubicBezTo>
                    <a:pt x="4462" y="1"/>
                    <a:pt x="4431" y="1"/>
                    <a:pt x="4400" y="2"/>
                  </a:cubicBezTo>
                  <a:cubicBezTo>
                    <a:pt x="4376" y="2"/>
                    <a:pt x="4351" y="3"/>
                    <a:pt x="4328" y="4"/>
                  </a:cubicBezTo>
                  <a:cubicBezTo>
                    <a:pt x="4185" y="12"/>
                    <a:pt x="4044" y="28"/>
                    <a:pt x="3903" y="55"/>
                  </a:cubicBezTo>
                  <a:cubicBezTo>
                    <a:pt x="3889" y="56"/>
                    <a:pt x="3874" y="60"/>
                    <a:pt x="3860" y="63"/>
                  </a:cubicBezTo>
                  <a:cubicBezTo>
                    <a:pt x="3738" y="86"/>
                    <a:pt x="3620" y="116"/>
                    <a:pt x="3501" y="154"/>
                  </a:cubicBezTo>
                  <a:cubicBezTo>
                    <a:pt x="3488" y="157"/>
                    <a:pt x="3475" y="161"/>
                    <a:pt x="3462" y="166"/>
                  </a:cubicBezTo>
                  <a:cubicBezTo>
                    <a:pt x="3307" y="216"/>
                    <a:pt x="3154" y="276"/>
                    <a:pt x="3006" y="346"/>
                  </a:cubicBezTo>
                  <a:cubicBezTo>
                    <a:pt x="2978" y="359"/>
                    <a:pt x="2950" y="372"/>
                    <a:pt x="2922" y="386"/>
                  </a:cubicBezTo>
                  <a:cubicBezTo>
                    <a:pt x="2603" y="545"/>
                    <a:pt x="2301" y="746"/>
                    <a:pt x="2027" y="981"/>
                  </a:cubicBezTo>
                  <a:cubicBezTo>
                    <a:pt x="1979" y="1022"/>
                    <a:pt x="1929" y="1065"/>
                    <a:pt x="1883" y="1109"/>
                  </a:cubicBezTo>
                  <a:cubicBezTo>
                    <a:pt x="1883" y="1110"/>
                    <a:pt x="1882" y="1110"/>
                    <a:pt x="1882" y="1110"/>
                  </a:cubicBezTo>
                  <a:cubicBezTo>
                    <a:pt x="1750" y="1233"/>
                    <a:pt x="1625" y="1361"/>
                    <a:pt x="1511" y="1497"/>
                  </a:cubicBezTo>
                  <a:cubicBezTo>
                    <a:pt x="792" y="2338"/>
                    <a:pt x="361" y="3382"/>
                    <a:pt x="58" y="4451"/>
                  </a:cubicBezTo>
                  <a:cubicBezTo>
                    <a:pt x="1" y="4656"/>
                    <a:pt x="102" y="4868"/>
                    <a:pt x="285" y="4958"/>
                  </a:cubicBezTo>
                  <a:cubicBezTo>
                    <a:pt x="297" y="4963"/>
                    <a:pt x="309" y="4970"/>
                    <a:pt x="319" y="4974"/>
                  </a:cubicBezTo>
                  <a:cubicBezTo>
                    <a:pt x="345" y="4983"/>
                    <a:pt x="372" y="4991"/>
                    <a:pt x="399" y="4996"/>
                  </a:cubicBezTo>
                  <a:cubicBezTo>
                    <a:pt x="622" y="5035"/>
                    <a:pt x="845" y="5067"/>
                    <a:pt x="1069" y="5092"/>
                  </a:cubicBezTo>
                  <a:cubicBezTo>
                    <a:pt x="1082" y="5095"/>
                    <a:pt x="1093" y="5096"/>
                    <a:pt x="1106" y="5096"/>
                  </a:cubicBezTo>
                  <a:cubicBezTo>
                    <a:pt x="1522" y="5143"/>
                    <a:pt x="1940" y="5165"/>
                    <a:pt x="2359" y="5165"/>
                  </a:cubicBezTo>
                  <a:cubicBezTo>
                    <a:pt x="2587" y="5165"/>
                    <a:pt x="2815" y="5159"/>
                    <a:pt x="3044" y="5146"/>
                  </a:cubicBezTo>
                  <a:cubicBezTo>
                    <a:pt x="3057" y="5146"/>
                    <a:pt x="3069" y="5146"/>
                    <a:pt x="3079" y="5144"/>
                  </a:cubicBezTo>
                  <a:cubicBezTo>
                    <a:pt x="4007" y="5091"/>
                    <a:pt x="4933" y="4930"/>
                    <a:pt x="5836" y="4683"/>
                  </a:cubicBezTo>
                  <a:cubicBezTo>
                    <a:pt x="5848" y="4680"/>
                    <a:pt x="5860" y="4677"/>
                    <a:pt x="5871" y="4675"/>
                  </a:cubicBezTo>
                  <a:cubicBezTo>
                    <a:pt x="6412" y="4522"/>
                    <a:pt x="6945" y="4342"/>
                    <a:pt x="7464" y="4131"/>
                  </a:cubicBezTo>
                  <a:cubicBezTo>
                    <a:pt x="7476" y="4126"/>
                    <a:pt x="7488" y="4121"/>
                    <a:pt x="7499" y="4117"/>
                  </a:cubicBezTo>
                  <a:cubicBezTo>
                    <a:pt x="7720" y="4027"/>
                    <a:pt x="7940" y="3930"/>
                    <a:pt x="8157" y="3829"/>
                  </a:cubicBezTo>
                  <a:cubicBezTo>
                    <a:pt x="8168" y="3825"/>
                    <a:pt x="8180" y="3819"/>
                    <a:pt x="8192" y="3815"/>
                  </a:cubicBezTo>
                  <a:cubicBezTo>
                    <a:pt x="8272" y="3776"/>
                    <a:pt x="8352" y="3738"/>
                    <a:pt x="8432" y="3699"/>
                  </a:cubicBezTo>
                  <a:lnTo>
                    <a:pt x="8431" y="3699"/>
                  </a:lnTo>
                  <a:cubicBezTo>
                    <a:pt x="8622" y="3605"/>
                    <a:pt x="8713" y="3383"/>
                    <a:pt x="8649" y="3179"/>
                  </a:cubicBezTo>
                  <a:cubicBezTo>
                    <a:pt x="8296" y="2050"/>
                    <a:pt x="7392" y="1124"/>
                    <a:pt x="6347" y="547"/>
                  </a:cubicBezTo>
                  <a:cubicBezTo>
                    <a:pt x="6051" y="382"/>
                    <a:pt x="5737" y="242"/>
                    <a:pt x="5411" y="145"/>
                  </a:cubicBezTo>
                  <a:cubicBezTo>
                    <a:pt x="5410" y="144"/>
                    <a:pt x="5410" y="143"/>
                    <a:pt x="5409" y="143"/>
                  </a:cubicBezTo>
                  <a:cubicBezTo>
                    <a:pt x="5409" y="143"/>
                    <a:pt x="5409" y="143"/>
                    <a:pt x="5408" y="144"/>
                  </a:cubicBezTo>
                  <a:cubicBezTo>
                    <a:pt x="5365" y="131"/>
                    <a:pt x="5324" y="118"/>
                    <a:pt x="5280" y="107"/>
                  </a:cubicBezTo>
                  <a:cubicBezTo>
                    <a:pt x="5132" y="68"/>
                    <a:pt x="4982" y="38"/>
                    <a:pt x="4831" y="21"/>
                  </a:cubicBezTo>
                  <a:cubicBezTo>
                    <a:pt x="4717" y="7"/>
                    <a:pt x="4605" y="1"/>
                    <a:pt x="449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2" name="Google Shape;3962;p39"/>
            <p:cNvSpPr/>
            <p:nvPr/>
          </p:nvSpPr>
          <p:spPr>
            <a:xfrm>
              <a:off x="6124903" y="4153541"/>
              <a:ext cx="108053" cy="264880"/>
            </a:xfrm>
            <a:custGeom>
              <a:avLst/>
              <a:gdLst/>
              <a:ahLst/>
              <a:cxnLst/>
              <a:rect l="l" t="t" r="r" b="b"/>
              <a:pathLst>
                <a:path w="1938" h="4751" extrusionOk="0">
                  <a:moveTo>
                    <a:pt x="1938" y="0"/>
                  </a:moveTo>
                  <a:lnTo>
                    <a:pt x="1938" y="0"/>
                  </a:lnTo>
                  <a:cubicBezTo>
                    <a:pt x="1911" y="13"/>
                    <a:pt x="1882" y="26"/>
                    <a:pt x="1855" y="40"/>
                  </a:cubicBezTo>
                  <a:cubicBezTo>
                    <a:pt x="735" y="1324"/>
                    <a:pt x="62" y="3016"/>
                    <a:pt x="1" y="4746"/>
                  </a:cubicBezTo>
                  <a:cubicBezTo>
                    <a:pt x="14" y="4749"/>
                    <a:pt x="25" y="4750"/>
                    <a:pt x="38" y="4750"/>
                  </a:cubicBezTo>
                  <a:cubicBezTo>
                    <a:pt x="100" y="2999"/>
                    <a:pt x="790" y="1286"/>
                    <a:pt x="193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3" name="Google Shape;3963;p39"/>
            <p:cNvSpPr/>
            <p:nvPr/>
          </p:nvSpPr>
          <p:spPr>
            <a:xfrm>
              <a:off x="6081192" y="4188832"/>
              <a:ext cx="97237" cy="222675"/>
            </a:xfrm>
            <a:custGeom>
              <a:avLst/>
              <a:gdLst/>
              <a:ahLst/>
              <a:cxnLst/>
              <a:rect l="l" t="t" r="r" b="b"/>
              <a:pathLst>
                <a:path w="1744" h="3994" extrusionOk="0">
                  <a:moveTo>
                    <a:pt x="1743" y="1"/>
                  </a:moveTo>
                  <a:cubicBezTo>
                    <a:pt x="1695" y="43"/>
                    <a:pt x="1645" y="86"/>
                    <a:pt x="1600" y="129"/>
                  </a:cubicBezTo>
                  <a:cubicBezTo>
                    <a:pt x="1600" y="131"/>
                    <a:pt x="1598" y="131"/>
                    <a:pt x="1598" y="131"/>
                  </a:cubicBezTo>
                  <a:cubicBezTo>
                    <a:pt x="768" y="1250"/>
                    <a:pt x="209" y="2585"/>
                    <a:pt x="1" y="3979"/>
                  </a:cubicBezTo>
                  <a:cubicBezTo>
                    <a:pt x="13" y="3984"/>
                    <a:pt x="25" y="3990"/>
                    <a:pt x="35" y="3994"/>
                  </a:cubicBezTo>
                  <a:cubicBezTo>
                    <a:pt x="252" y="2540"/>
                    <a:pt x="851" y="1146"/>
                    <a:pt x="174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4" name="Google Shape;3964;p39"/>
            <p:cNvSpPr/>
            <p:nvPr/>
          </p:nvSpPr>
          <p:spPr>
            <a:xfrm>
              <a:off x="6223643" y="4142780"/>
              <a:ext cx="37021" cy="278372"/>
            </a:xfrm>
            <a:custGeom>
              <a:avLst/>
              <a:gdLst/>
              <a:ahLst/>
              <a:cxnLst/>
              <a:rect l="l" t="t" r="r" b="b"/>
              <a:pathLst>
                <a:path w="664" h="4993" extrusionOk="0">
                  <a:moveTo>
                    <a:pt x="663" y="1"/>
                  </a:moveTo>
                  <a:cubicBezTo>
                    <a:pt x="649" y="4"/>
                    <a:pt x="636" y="8"/>
                    <a:pt x="623" y="13"/>
                  </a:cubicBezTo>
                  <a:cubicBezTo>
                    <a:pt x="303" y="1594"/>
                    <a:pt x="0" y="3315"/>
                    <a:pt x="205" y="4993"/>
                  </a:cubicBezTo>
                  <a:cubicBezTo>
                    <a:pt x="218" y="4993"/>
                    <a:pt x="230" y="4993"/>
                    <a:pt x="240" y="4991"/>
                  </a:cubicBezTo>
                  <a:cubicBezTo>
                    <a:pt x="37" y="3312"/>
                    <a:pt x="341" y="1585"/>
                    <a:pt x="66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5" name="Google Shape;3965;p39"/>
            <p:cNvSpPr/>
            <p:nvPr/>
          </p:nvSpPr>
          <p:spPr>
            <a:xfrm>
              <a:off x="6263061" y="4120089"/>
              <a:ext cx="112" cy="446"/>
            </a:xfrm>
            <a:custGeom>
              <a:avLst/>
              <a:gdLst/>
              <a:ahLst/>
              <a:cxnLst/>
              <a:rect l="l" t="t" r="r" b="b"/>
              <a:pathLst>
                <a:path w="2" h="8" extrusionOk="0">
                  <a:moveTo>
                    <a:pt x="1" y="0"/>
                  </a:moveTo>
                  <a:lnTo>
                    <a:pt x="0" y="8"/>
                  </a:lnTo>
                  <a:cubicBezTo>
                    <a:pt x="1" y="4"/>
                    <a:pt x="1" y="1"/>
                    <a:pt x="1" y="0"/>
                  </a:cubicBezTo>
                  <a:close/>
                </a:path>
              </a:pathLst>
            </a:custGeom>
            <a:solidFill>
              <a:srgbClr val="F9E5D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6" name="Google Shape;3966;p39"/>
            <p:cNvSpPr/>
            <p:nvPr/>
          </p:nvSpPr>
          <p:spPr>
            <a:xfrm>
              <a:off x="6280512" y="4137317"/>
              <a:ext cx="112179" cy="258078"/>
            </a:xfrm>
            <a:custGeom>
              <a:avLst/>
              <a:gdLst/>
              <a:ahLst/>
              <a:cxnLst/>
              <a:rect l="l" t="t" r="r" b="b"/>
              <a:pathLst>
                <a:path w="2012" h="4629" extrusionOk="0">
                  <a:moveTo>
                    <a:pt x="44" y="0"/>
                  </a:moveTo>
                  <a:cubicBezTo>
                    <a:pt x="30" y="1"/>
                    <a:pt x="15" y="5"/>
                    <a:pt x="1" y="8"/>
                  </a:cubicBezTo>
                  <a:cubicBezTo>
                    <a:pt x="228" y="235"/>
                    <a:pt x="401" y="531"/>
                    <a:pt x="546" y="815"/>
                  </a:cubicBezTo>
                  <a:cubicBezTo>
                    <a:pt x="1165" y="2024"/>
                    <a:pt x="1582" y="3340"/>
                    <a:pt x="1977" y="4628"/>
                  </a:cubicBezTo>
                  <a:cubicBezTo>
                    <a:pt x="1989" y="4625"/>
                    <a:pt x="2001" y="4622"/>
                    <a:pt x="2012" y="4620"/>
                  </a:cubicBezTo>
                  <a:cubicBezTo>
                    <a:pt x="1619" y="3331"/>
                    <a:pt x="1200" y="2010"/>
                    <a:pt x="578" y="798"/>
                  </a:cubicBezTo>
                  <a:cubicBezTo>
                    <a:pt x="435" y="519"/>
                    <a:pt x="267" y="228"/>
                    <a:pt x="4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7" name="Google Shape;3967;p39"/>
            <p:cNvSpPr/>
            <p:nvPr/>
          </p:nvSpPr>
          <p:spPr>
            <a:xfrm>
              <a:off x="6306605" y="4134362"/>
              <a:ext cx="176855" cy="230202"/>
            </a:xfrm>
            <a:custGeom>
              <a:avLst/>
              <a:gdLst/>
              <a:ahLst/>
              <a:cxnLst/>
              <a:rect l="l" t="t" r="r" b="b"/>
              <a:pathLst>
                <a:path w="3172" h="4129" extrusionOk="0">
                  <a:moveTo>
                    <a:pt x="73" y="0"/>
                  </a:moveTo>
                  <a:cubicBezTo>
                    <a:pt x="49" y="0"/>
                    <a:pt x="24" y="1"/>
                    <a:pt x="1" y="2"/>
                  </a:cubicBezTo>
                  <a:cubicBezTo>
                    <a:pt x="27" y="15"/>
                    <a:pt x="53" y="31"/>
                    <a:pt x="79" y="45"/>
                  </a:cubicBezTo>
                  <a:cubicBezTo>
                    <a:pt x="434" y="250"/>
                    <a:pt x="736" y="539"/>
                    <a:pt x="1014" y="818"/>
                  </a:cubicBezTo>
                  <a:cubicBezTo>
                    <a:pt x="1458" y="1265"/>
                    <a:pt x="2027" y="1868"/>
                    <a:pt x="2465" y="2565"/>
                  </a:cubicBezTo>
                  <a:cubicBezTo>
                    <a:pt x="2789" y="3084"/>
                    <a:pt x="3015" y="3609"/>
                    <a:pt x="3137" y="4129"/>
                  </a:cubicBezTo>
                  <a:cubicBezTo>
                    <a:pt x="3149" y="4124"/>
                    <a:pt x="3161" y="4119"/>
                    <a:pt x="3172" y="4115"/>
                  </a:cubicBezTo>
                  <a:cubicBezTo>
                    <a:pt x="3048" y="3593"/>
                    <a:pt x="2821" y="3067"/>
                    <a:pt x="2495" y="2545"/>
                  </a:cubicBezTo>
                  <a:cubicBezTo>
                    <a:pt x="2055" y="1847"/>
                    <a:pt x="1486" y="1241"/>
                    <a:pt x="1040" y="792"/>
                  </a:cubicBezTo>
                  <a:cubicBezTo>
                    <a:pt x="760" y="512"/>
                    <a:pt x="457" y="221"/>
                    <a:pt x="97" y="13"/>
                  </a:cubicBezTo>
                  <a:cubicBezTo>
                    <a:pt x="89" y="9"/>
                    <a:pt x="82" y="5"/>
                    <a:pt x="7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8" name="Google Shape;3968;p39"/>
            <p:cNvSpPr/>
            <p:nvPr/>
          </p:nvSpPr>
          <p:spPr>
            <a:xfrm>
              <a:off x="6359739" y="4140216"/>
              <a:ext cx="162359" cy="207567"/>
            </a:xfrm>
            <a:custGeom>
              <a:avLst/>
              <a:gdLst/>
              <a:ahLst/>
              <a:cxnLst/>
              <a:rect l="l" t="t" r="r" b="b"/>
              <a:pathLst>
                <a:path w="2912" h="3723" extrusionOk="0">
                  <a:moveTo>
                    <a:pt x="0" y="0"/>
                  </a:moveTo>
                  <a:cubicBezTo>
                    <a:pt x="186" y="108"/>
                    <a:pt x="355" y="227"/>
                    <a:pt x="503" y="335"/>
                  </a:cubicBezTo>
                  <a:cubicBezTo>
                    <a:pt x="1037" y="733"/>
                    <a:pt x="1432" y="1100"/>
                    <a:pt x="1745" y="1493"/>
                  </a:cubicBezTo>
                  <a:cubicBezTo>
                    <a:pt x="2267" y="2147"/>
                    <a:pt x="2604" y="2937"/>
                    <a:pt x="2877" y="3722"/>
                  </a:cubicBezTo>
                  <a:cubicBezTo>
                    <a:pt x="2888" y="3718"/>
                    <a:pt x="2900" y="3712"/>
                    <a:pt x="2912" y="3708"/>
                  </a:cubicBezTo>
                  <a:lnTo>
                    <a:pt x="2911" y="3708"/>
                  </a:lnTo>
                  <a:cubicBezTo>
                    <a:pt x="2637" y="2920"/>
                    <a:pt x="2296" y="2130"/>
                    <a:pt x="1772" y="1471"/>
                  </a:cubicBezTo>
                  <a:cubicBezTo>
                    <a:pt x="1458" y="1075"/>
                    <a:pt x="1062" y="705"/>
                    <a:pt x="525" y="306"/>
                  </a:cubicBezTo>
                  <a:cubicBezTo>
                    <a:pt x="407" y="220"/>
                    <a:pt x="274" y="126"/>
                    <a:pt x="131" y="38"/>
                  </a:cubicBezTo>
                  <a:cubicBezTo>
                    <a:pt x="130" y="36"/>
                    <a:pt x="130" y="35"/>
                    <a:pt x="129" y="35"/>
                  </a:cubicBezTo>
                  <a:cubicBezTo>
                    <a:pt x="129" y="35"/>
                    <a:pt x="128" y="36"/>
                    <a:pt x="128" y="36"/>
                  </a:cubicBezTo>
                  <a:cubicBezTo>
                    <a:pt x="85" y="23"/>
                    <a:pt x="44" y="10"/>
                    <a:pt x="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969" name="Google Shape;3969;p39"/>
          <p:cNvGrpSpPr/>
          <p:nvPr/>
        </p:nvGrpSpPr>
        <p:grpSpPr>
          <a:xfrm rot="585918" flipH="1">
            <a:off x="10154404" y="5629499"/>
            <a:ext cx="594337" cy="633472"/>
            <a:chOff x="6007652" y="4071639"/>
            <a:chExt cx="602433" cy="642102"/>
          </a:xfrm>
        </p:grpSpPr>
        <p:sp>
          <p:nvSpPr>
            <p:cNvPr id="3970" name="Google Shape;3970;p39"/>
            <p:cNvSpPr/>
            <p:nvPr/>
          </p:nvSpPr>
          <p:spPr>
            <a:xfrm>
              <a:off x="6007652" y="4071639"/>
              <a:ext cx="602433" cy="642102"/>
            </a:xfrm>
            <a:custGeom>
              <a:avLst/>
              <a:gdLst/>
              <a:ahLst/>
              <a:cxnLst/>
              <a:rect l="l" t="t" r="r" b="b"/>
              <a:pathLst>
                <a:path w="10805" h="11517" extrusionOk="0">
                  <a:moveTo>
                    <a:pt x="5639" y="0"/>
                  </a:moveTo>
                  <a:cubicBezTo>
                    <a:pt x="5483" y="0"/>
                    <a:pt x="5325" y="8"/>
                    <a:pt x="5167" y="24"/>
                  </a:cubicBezTo>
                  <a:cubicBezTo>
                    <a:pt x="4581" y="83"/>
                    <a:pt x="4008" y="250"/>
                    <a:pt x="3465" y="519"/>
                  </a:cubicBezTo>
                  <a:cubicBezTo>
                    <a:pt x="2924" y="786"/>
                    <a:pt x="2425" y="1148"/>
                    <a:pt x="1979" y="1597"/>
                  </a:cubicBezTo>
                  <a:cubicBezTo>
                    <a:pt x="1064" y="2517"/>
                    <a:pt x="418" y="3760"/>
                    <a:pt x="110" y="5193"/>
                  </a:cubicBezTo>
                  <a:cubicBezTo>
                    <a:pt x="1" y="5646"/>
                    <a:pt x="97" y="6084"/>
                    <a:pt x="382" y="6430"/>
                  </a:cubicBezTo>
                  <a:cubicBezTo>
                    <a:pt x="838" y="6983"/>
                    <a:pt x="1607" y="7092"/>
                    <a:pt x="2228" y="7123"/>
                  </a:cubicBezTo>
                  <a:cubicBezTo>
                    <a:pt x="2381" y="7131"/>
                    <a:pt x="2538" y="7134"/>
                    <a:pt x="2698" y="7134"/>
                  </a:cubicBezTo>
                  <a:cubicBezTo>
                    <a:pt x="3131" y="7134"/>
                    <a:pt x="3579" y="7109"/>
                    <a:pt x="3987" y="7087"/>
                  </a:cubicBezTo>
                  <a:cubicBezTo>
                    <a:pt x="4048" y="7084"/>
                    <a:pt x="4115" y="7080"/>
                    <a:pt x="4186" y="7076"/>
                  </a:cubicBezTo>
                  <a:lnTo>
                    <a:pt x="4186" y="7076"/>
                  </a:lnTo>
                  <a:cubicBezTo>
                    <a:pt x="4161" y="7216"/>
                    <a:pt x="4133" y="7360"/>
                    <a:pt x="4105" y="7506"/>
                  </a:cubicBezTo>
                  <a:cubicBezTo>
                    <a:pt x="4015" y="7965"/>
                    <a:pt x="3922" y="8440"/>
                    <a:pt x="3905" y="8932"/>
                  </a:cubicBezTo>
                  <a:cubicBezTo>
                    <a:pt x="3882" y="9577"/>
                    <a:pt x="3997" y="10127"/>
                    <a:pt x="4256" y="10615"/>
                  </a:cubicBezTo>
                  <a:lnTo>
                    <a:pt x="4328" y="10750"/>
                  </a:lnTo>
                  <a:lnTo>
                    <a:pt x="4438" y="10858"/>
                  </a:lnTo>
                  <a:cubicBezTo>
                    <a:pt x="4871" y="11286"/>
                    <a:pt x="5433" y="11516"/>
                    <a:pt x="6039" y="11516"/>
                  </a:cubicBezTo>
                  <a:cubicBezTo>
                    <a:pt x="6107" y="11516"/>
                    <a:pt x="6176" y="11513"/>
                    <a:pt x="6245" y="11508"/>
                  </a:cubicBezTo>
                  <a:cubicBezTo>
                    <a:pt x="6810" y="11459"/>
                    <a:pt x="7367" y="11216"/>
                    <a:pt x="7813" y="10822"/>
                  </a:cubicBezTo>
                  <a:cubicBezTo>
                    <a:pt x="8243" y="10441"/>
                    <a:pt x="8534" y="9943"/>
                    <a:pt x="8632" y="9421"/>
                  </a:cubicBezTo>
                  <a:cubicBezTo>
                    <a:pt x="8740" y="8839"/>
                    <a:pt x="8607" y="8246"/>
                    <a:pt x="8256" y="7740"/>
                  </a:cubicBezTo>
                  <a:cubicBezTo>
                    <a:pt x="8002" y="7192"/>
                    <a:pt x="7774" y="6777"/>
                    <a:pt x="7596" y="6458"/>
                  </a:cubicBezTo>
                  <a:cubicBezTo>
                    <a:pt x="7654" y="6440"/>
                    <a:pt x="7711" y="6422"/>
                    <a:pt x="7767" y="6404"/>
                  </a:cubicBezTo>
                  <a:cubicBezTo>
                    <a:pt x="8053" y="6315"/>
                    <a:pt x="8407" y="6203"/>
                    <a:pt x="8830" y="6060"/>
                  </a:cubicBezTo>
                  <a:lnTo>
                    <a:pt x="8934" y="6025"/>
                  </a:lnTo>
                  <a:lnTo>
                    <a:pt x="9024" y="5969"/>
                  </a:lnTo>
                  <a:cubicBezTo>
                    <a:pt x="9064" y="5949"/>
                    <a:pt x="9184" y="5906"/>
                    <a:pt x="9264" y="5876"/>
                  </a:cubicBezTo>
                  <a:cubicBezTo>
                    <a:pt x="9518" y="5785"/>
                    <a:pt x="9835" y="5671"/>
                    <a:pt x="10113" y="5457"/>
                  </a:cubicBezTo>
                  <a:cubicBezTo>
                    <a:pt x="10597" y="5084"/>
                    <a:pt x="10805" y="4532"/>
                    <a:pt x="10681" y="3940"/>
                  </a:cubicBezTo>
                  <a:lnTo>
                    <a:pt x="10659" y="3839"/>
                  </a:lnTo>
                  <a:lnTo>
                    <a:pt x="10618" y="3745"/>
                  </a:lnTo>
                  <a:cubicBezTo>
                    <a:pt x="10337" y="3097"/>
                    <a:pt x="9993" y="2519"/>
                    <a:pt x="9596" y="2023"/>
                  </a:cubicBezTo>
                  <a:cubicBezTo>
                    <a:pt x="9207" y="1537"/>
                    <a:pt x="8765" y="1129"/>
                    <a:pt x="8283" y="810"/>
                  </a:cubicBezTo>
                  <a:cubicBezTo>
                    <a:pt x="7475" y="276"/>
                    <a:pt x="6569" y="0"/>
                    <a:pt x="5639"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1" name="Google Shape;3971;p39"/>
            <p:cNvSpPr/>
            <p:nvPr/>
          </p:nvSpPr>
          <p:spPr>
            <a:xfrm>
              <a:off x="6275829" y="4355813"/>
              <a:ext cx="160351" cy="309426"/>
            </a:xfrm>
            <a:custGeom>
              <a:avLst/>
              <a:gdLst/>
              <a:ahLst/>
              <a:cxnLst/>
              <a:rect l="l" t="t" r="r" b="b"/>
              <a:pathLst>
                <a:path w="2876" h="5550" extrusionOk="0">
                  <a:moveTo>
                    <a:pt x="716" y="1"/>
                  </a:moveTo>
                  <a:cubicBezTo>
                    <a:pt x="652" y="1"/>
                    <a:pt x="590" y="40"/>
                    <a:pt x="538" y="139"/>
                  </a:cubicBezTo>
                  <a:cubicBezTo>
                    <a:pt x="405" y="395"/>
                    <a:pt x="485" y="926"/>
                    <a:pt x="463" y="1211"/>
                  </a:cubicBezTo>
                  <a:cubicBezTo>
                    <a:pt x="401" y="2040"/>
                    <a:pt x="302" y="2866"/>
                    <a:pt x="167" y="3686"/>
                  </a:cubicBezTo>
                  <a:cubicBezTo>
                    <a:pt x="82" y="4202"/>
                    <a:pt x="1" y="4793"/>
                    <a:pt x="337" y="5194"/>
                  </a:cubicBezTo>
                  <a:cubicBezTo>
                    <a:pt x="547" y="5446"/>
                    <a:pt x="874" y="5550"/>
                    <a:pt x="1208" y="5550"/>
                  </a:cubicBezTo>
                  <a:cubicBezTo>
                    <a:pt x="1373" y="5550"/>
                    <a:pt x="1539" y="5525"/>
                    <a:pt x="1695" y="5479"/>
                  </a:cubicBezTo>
                  <a:cubicBezTo>
                    <a:pt x="2310" y="5297"/>
                    <a:pt x="2875" y="4751"/>
                    <a:pt x="2837" y="4111"/>
                  </a:cubicBezTo>
                  <a:cubicBezTo>
                    <a:pt x="2820" y="3828"/>
                    <a:pt x="2690" y="3566"/>
                    <a:pt x="2564" y="3312"/>
                  </a:cubicBezTo>
                  <a:cubicBezTo>
                    <a:pt x="2063" y="2315"/>
                    <a:pt x="1563" y="1316"/>
                    <a:pt x="1063" y="318"/>
                  </a:cubicBezTo>
                  <a:cubicBezTo>
                    <a:pt x="989" y="170"/>
                    <a:pt x="848" y="1"/>
                    <a:pt x="71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2" name="Google Shape;3972;p39"/>
            <p:cNvSpPr/>
            <p:nvPr/>
          </p:nvSpPr>
          <p:spPr>
            <a:xfrm>
              <a:off x="6065357" y="4134250"/>
              <a:ext cx="485793" cy="288017"/>
            </a:xfrm>
            <a:custGeom>
              <a:avLst/>
              <a:gdLst/>
              <a:ahLst/>
              <a:cxnLst/>
              <a:rect l="l" t="t" r="r" b="b"/>
              <a:pathLst>
                <a:path w="8713" h="5166" extrusionOk="0">
                  <a:moveTo>
                    <a:pt x="4493" y="1"/>
                  </a:moveTo>
                  <a:cubicBezTo>
                    <a:pt x="4462" y="1"/>
                    <a:pt x="4431" y="1"/>
                    <a:pt x="4400" y="2"/>
                  </a:cubicBezTo>
                  <a:cubicBezTo>
                    <a:pt x="4376" y="2"/>
                    <a:pt x="4351" y="3"/>
                    <a:pt x="4328" y="4"/>
                  </a:cubicBezTo>
                  <a:cubicBezTo>
                    <a:pt x="4185" y="12"/>
                    <a:pt x="4044" y="28"/>
                    <a:pt x="3903" y="55"/>
                  </a:cubicBezTo>
                  <a:cubicBezTo>
                    <a:pt x="3889" y="56"/>
                    <a:pt x="3874" y="60"/>
                    <a:pt x="3860" y="63"/>
                  </a:cubicBezTo>
                  <a:cubicBezTo>
                    <a:pt x="3738" y="86"/>
                    <a:pt x="3620" y="116"/>
                    <a:pt x="3501" y="154"/>
                  </a:cubicBezTo>
                  <a:cubicBezTo>
                    <a:pt x="3488" y="157"/>
                    <a:pt x="3475" y="161"/>
                    <a:pt x="3462" y="166"/>
                  </a:cubicBezTo>
                  <a:cubicBezTo>
                    <a:pt x="3307" y="216"/>
                    <a:pt x="3154" y="276"/>
                    <a:pt x="3006" y="346"/>
                  </a:cubicBezTo>
                  <a:cubicBezTo>
                    <a:pt x="2978" y="359"/>
                    <a:pt x="2950" y="372"/>
                    <a:pt x="2922" y="386"/>
                  </a:cubicBezTo>
                  <a:cubicBezTo>
                    <a:pt x="2603" y="545"/>
                    <a:pt x="2301" y="746"/>
                    <a:pt x="2027" y="981"/>
                  </a:cubicBezTo>
                  <a:cubicBezTo>
                    <a:pt x="1979" y="1022"/>
                    <a:pt x="1929" y="1065"/>
                    <a:pt x="1883" y="1109"/>
                  </a:cubicBezTo>
                  <a:cubicBezTo>
                    <a:pt x="1883" y="1110"/>
                    <a:pt x="1882" y="1110"/>
                    <a:pt x="1882" y="1110"/>
                  </a:cubicBezTo>
                  <a:cubicBezTo>
                    <a:pt x="1750" y="1233"/>
                    <a:pt x="1625" y="1361"/>
                    <a:pt x="1511" y="1497"/>
                  </a:cubicBezTo>
                  <a:cubicBezTo>
                    <a:pt x="792" y="2338"/>
                    <a:pt x="361" y="3382"/>
                    <a:pt x="58" y="4451"/>
                  </a:cubicBezTo>
                  <a:cubicBezTo>
                    <a:pt x="1" y="4656"/>
                    <a:pt x="102" y="4868"/>
                    <a:pt x="285" y="4958"/>
                  </a:cubicBezTo>
                  <a:cubicBezTo>
                    <a:pt x="297" y="4963"/>
                    <a:pt x="309" y="4970"/>
                    <a:pt x="319" y="4974"/>
                  </a:cubicBezTo>
                  <a:cubicBezTo>
                    <a:pt x="345" y="4983"/>
                    <a:pt x="372" y="4991"/>
                    <a:pt x="399" y="4996"/>
                  </a:cubicBezTo>
                  <a:cubicBezTo>
                    <a:pt x="622" y="5035"/>
                    <a:pt x="845" y="5067"/>
                    <a:pt x="1069" y="5092"/>
                  </a:cubicBezTo>
                  <a:cubicBezTo>
                    <a:pt x="1082" y="5095"/>
                    <a:pt x="1093" y="5096"/>
                    <a:pt x="1106" y="5096"/>
                  </a:cubicBezTo>
                  <a:cubicBezTo>
                    <a:pt x="1522" y="5143"/>
                    <a:pt x="1940" y="5165"/>
                    <a:pt x="2359" y="5165"/>
                  </a:cubicBezTo>
                  <a:cubicBezTo>
                    <a:pt x="2587" y="5165"/>
                    <a:pt x="2815" y="5159"/>
                    <a:pt x="3044" y="5146"/>
                  </a:cubicBezTo>
                  <a:cubicBezTo>
                    <a:pt x="3057" y="5146"/>
                    <a:pt x="3069" y="5146"/>
                    <a:pt x="3079" y="5144"/>
                  </a:cubicBezTo>
                  <a:cubicBezTo>
                    <a:pt x="4007" y="5091"/>
                    <a:pt x="4933" y="4930"/>
                    <a:pt x="5836" y="4683"/>
                  </a:cubicBezTo>
                  <a:cubicBezTo>
                    <a:pt x="5848" y="4680"/>
                    <a:pt x="5860" y="4677"/>
                    <a:pt x="5871" y="4675"/>
                  </a:cubicBezTo>
                  <a:cubicBezTo>
                    <a:pt x="6412" y="4522"/>
                    <a:pt x="6945" y="4342"/>
                    <a:pt x="7464" y="4131"/>
                  </a:cubicBezTo>
                  <a:cubicBezTo>
                    <a:pt x="7476" y="4126"/>
                    <a:pt x="7488" y="4121"/>
                    <a:pt x="7499" y="4117"/>
                  </a:cubicBezTo>
                  <a:cubicBezTo>
                    <a:pt x="7720" y="4027"/>
                    <a:pt x="7940" y="3930"/>
                    <a:pt x="8157" y="3829"/>
                  </a:cubicBezTo>
                  <a:cubicBezTo>
                    <a:pt x="8168" y="3825"/>
                    <a:pt x="8180" y="3819"/>
                    <a:pt x="8192" y="3815"/>
                  </a:cubicBezTo>
                  <a:cubicBezTo>
                    <a:pt x="8272" y="3776"/>
                    <a:pt x="8352" y="3738"/>
                    <a:pt x="8432" y="3699"/>
                  </a:cubicBezTo>
                  <a:lnTo>
                    <a:pt x="8431" y="3699"/>
                  </a:lnTo>
                  <a:cubicBezTo>
                    <a:pt x="8622" y="3605"/>
                    <a:pt x="8713" y="3383"/>
                    <a:pt x="8649" y="3179"/>
                  </a:cubicBezTo>
                  <a:cubicBezTo>
                    <a:pt x="8296" y="2050"/>
                    <a:pt x="7392" y="1124"/>
                    <a:pt x="6347" y="547"/>
                  </a:cubicBezTo>
                  <a:cubicBezTo>
                    <a:pt x="6051" y="382"/>
                    <a:pt x="5737" y="242"/>
                    <a:pt x="5411" y="145"/>
                  </a:cubicBezTo>
                  <a:cubicBezTo>
                    <a:pt x="5410" y="144"/>
                    <a:pt x="5410" y="143"/>
                    <a:pt x="5409" y="143"/>
                  </a:cubicBezTo>
                  <a:cubicBezTo>
                    <a:pt x="5409" y="143"/>
                    <a:pt x="5409" y="143"/>
                    <a:pt x="5408" y="144"/>
                  </a:cubicBezTo>
                  <a:cubicBezTo>
                    <a:pt x="5365" y="131"/>
                    <a:pt x="5324" y="118"/>
                    <a:pt x="5280" y="107"/>
                  </a:cubicBezTo>
                  <a:cubicBezTo>
                    <a:pt x="5132" y="68"/>
                    <a:pt x="4982" y="38"/>
                    <a:pt x="4831" y="21"/>
                  </a:cubicBezTo>
                  <a:cubicBezTo>
                    <a:pt x="4717" y="7"/>
                    <a:pt x="4605" y="1"/>
                    <a:pt x="449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3" name="Google Shape;3973;p39"/>
            <p:cNvSpPr/>
            <p:nvPr/>
          </p:nvSpPr>
          <p:spPr>
            <a:xfrm>
              <a:off x="6124903" y="4153541"/>
              <a:ext cx="108053" cy="264880"/>
            </a:xfrm>
            <a:custGeom>
              <a:avLst/>
              <a:gdLst/>
              <a:ahLst/>
              <a:cxnLst/>
              <a:rect l="l" t="t" r="r" b="b"/>
              <a:pathLst>
                <a:path w="1938" h="4751" extrusionOk="0">
                  <a:moveTo>
                    <a:pt x="1938" y="0"/>
                  </a:moveTo>
                  <a:lnTo>
                    <a:pt x="1938" y="0"/>
                  </a:lnTo>
                  <a:cubicBezTo>
                    <a:pt x="1911" y="13"/>
                    <a:pt x="1882" y="26"/>
                    <a:pt x="1855" y="40"/>
                  </a:cubicBezTo>
                  <a:cubicBezTo>
                    <a:pt x="735" y="1324"/>
                    <a:pt x="62" y="3016"/>
                    <a:pt x="1" y="4746"/>
                  </a:cubicBezTo>
                  <a:cubicBezTo>
                    <a:pt x="14" y="4749"/>
                    <a:pt x="25" y="4750"/>
                    <a:pt x="38" y="4750"/>
                  </a:cubicBezTo>
                  <a:cubicBezTo>
                    <a:pt x="100" y="2999"/>
                    <a:pt x="790" y="1286"/>
                    <a:pt x="193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4" name="Google Shape;3974;p39"/>
            <p:cNvSpPr/>
            <p:nvPr/>
          </p:nvSpPr>
          <p:spPr>
            <a:xfrm>
              <a:off x="6081192" y="4188832"/>
              <a:ext cx="97237" cy="222675"/>
            </a:xfrm>
            <a:custGeom>
              <a:avLst/>
              <a:gdLst/>
              <a:ahLst/>
              <a:cxnLst/>
              <a:rect l="l" t="t" r="r" b="b"/>
              <a:pathLst>
                <a:path w="1744" h="3994" extrusionOk="0">
                  <a:moveTo>
                    <a:pt x="1743" y="1"/>
                  </a:moveTo>
                  <a:cubicBezTo>
                    <a:pt x="1695" y="43"/>
                    <a:pt x="1645" y="86"/>
                    <a:pt x="1600" y="129"/>
                  </a:cubicBezTo>
                  <a:cubicBezTo>
                    <a:pt x="1600" y="131"/>
                    <a:pt x="1598" y="131"/>
                    <a:pt x="1598" y="131"/>
                  </a:cubicBezTo>
                  <a:cubicBezTo>
                    <a:pt x="768" y="1250"/>
                    <a:pt x="209" y="2585"/>
                    <a:pt x="1" y="3979"/>
                  </a:cubicBezTo>
                  <a:cubicBezTo>
                    <a:pt x="13" y="3984"/>
                    <a:pt x="25" y="3990"/>
                    <a:pt x="35" y="3994"/>
                  </a:cubicBezTo>
                  <a:cubicBezTo>
                    <a:pt x="252" y="2540"/>
                    <a:pt x="851" y="1146"/>
                    <a:pt x="174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5" name="Google Shape;3975;p39"/>
            <p:cNvSpPr/>
            <p:nvPr/>
          </p:nvSpPr>
          <p:spPr>
            <a:xfrm>
              <a:off x="6223643" y="4142780"/>
              <a:ext cx="37021" cy="278372"/>
            </a:xfrm>
            <a:custGeom>
              <a:avLst/>
              <a:gdLst/>
              <a:ahLst/>
              <a:cxnLst/>
              <a:rect l="l" t="t" r="r" b="b"/>
              <a:pathLst>
                <a:path w="664" h="4993" extrusionOk="0">
                  <a:moveTo>
                    <a:pt x="663" y="1"/>
                  </a:moveTo>
                  <a:cubicBezTo>
                    <a:pt x="649" y="4"/>
                    <a:pt x="636" y="8"/>
                    <a:pt x="623" y="13"/>
                  </a:cubicBezTo>
                  <a:cubicBezTo>
                    <a:pt x="303" y="1594"/>
                    <a:pt x="0" y="3315"/>
                    <a:pt x="205" y="4993"/>
                  </a:cubicBezTo>
                  <a:cubicBezTo>
                    <a:pt x="218" y="4993"/>
                    <a:pt x="230" y="4993"/>
                    <a:pt x="240" y="4991"/>
                  </a:cubicBezTo>
                  <a:cubicBezTo>
                    <a:pt x="37" y="3312"/>
                    <a:pt x="341" y="1585"/>
                    <a:pt x="66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6" name="Google Shape;3976;p39"/>
            <p:cNvSpPr/>
            <p:nvPr/>
          </p:nvSpPr>
          <p:spPr>
            <a:xfrm>
              <a:off x="6263061" y="4120089"/>
              <a:ext cx="112" cy="446"/>
            </a:xfrm>
            <a:custGeom>
              <a:avLst/>
              <a:gdLst/>
              <a:ahLst/>
              <a:cxnLst/>
              <a:rect l="l" t="t" r="r" b="b"/>
              <a:pathLst>
                <a:path w="2" h="8" extrusionOk="0">
                  <a:moveTo>
                    <a:pt x="1" y="0"/>
                  </a:moveTo>
                  <a:lnTo>
                    <a:pt x="0" y="8"/>
                  </a:lnTo>
                  <a:cubicBezTo>
                    <a:pt x="1" y="4"/>
                    <a:pt x="1" y="1"/>
                    <a:pt x="1" y="0"/>
                  </a:cubicBezTo>
                  <a:close/>
                </a:path>
              </a:pathLst>
            </a:custGeom>
            <a:solidFill>
              <a:srgbClr val="F9E5D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7" name="Google Shape;3977;p39"/>
            <p:cNvSpPr/>
            <p:nvPr/>
          </p:nvSpPr>
          <p:spPr>
            <a:xfrm>
              <a:off x="6280512" y="4137317"/>
              <a:ext cx="112179" cy="258078"/>
            </a:xfrm>
            <a:custGeom>
              <a:avLst/>
              <a:gdLst/>
              <a:ahLst/>
              <a:cxnLst/>
              <a:rect l="l" t="t" r="r" b="b"/>
              <a:pathLst>
                <a:path w="2012" h="4629" extrusionOk="0">
                  <a:moveTo>
                    <a:pt x="44" y="0"/>
                  </a:moveTo>
                  <a:cubicBezTo>
                    <a:pt x="30" y="1"/>
                    <a:pt x="15" y="5"/>
                    <a:pt x="1" y="8"/>
                  </a:cubicBezTo>
                  <a:cubicBezTo>
                    <a:pt x="228" y="235"/>
                    <a:pt x="401" y="531"/>
                    <a:pt x="546" y="815"/>
                  </a:cubicBezTo>
                  <a:cubicBezTo>
                    <a:pt x="1165" y="2024"/>
                    <a:pt x="1582" y="3340"/>
                    <a:pt x="1977" y="4628"/>
                  </a:cubicBezTo>
                  <a:cubicBezTo>
                    <a:pt x="1989" y="4625"/>
                    <a:pt x="2001" y="4622"/>
                    <a:pt x="2012" y="4620"/>
                  </a:cubicBezTo>
                  <a:cubicBezTo>
                    <a:pt x="1619" y="3331"/>
                    <a:pt x="1200" y="2010"/>
                    <a:pt x="578" y="798"/>
                  </a:cubicBezTo>
                  <a:cubicBezTo>
                    <a:pt x="435" y="519"/>
                    <a:pt x="267" y="228"/>
                    <a:pt x="4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8" name="Google Shape;3978;p39"/>
            <p:cNvSpPr/>
            <p:nvPr/>
          </p:nvSpPr>
          <p:spPr>
            <a:xfrm>
              <a:off x="6306605" y="4134362"/>
              <a:ext cx="176855" cy="230202"/>
            </a:xfrm>
            <a:custGeom>
              <a:avLst/>
              <a:gdLst/>
              <a:ahLst/>
              <a:cxnLst/>
              <a:rect l="l" t="t" r="r" b="b"/>
              <a:pathLst>
                <a:path w="3172" h="4129" extrusionOk="0">
                  <a:moveTo>
                    <a:pt x="73" y="0"/>
                  </a:moveTo>
                  <a:cubicBezTo>
                    <a:pt x="49" y="0"/>
                    <a:pt x="24" y="1"/>
                    <a:pt x="1" y="2"/>
                  </a:cubicBezTo>
                  <a:cubicBezTo>
                    <a:pt x="27" y="15"/>
                    <a:pt x="53" y="31"/>
                    <a:pt x="79" y="45"/>
                  </a:cubicBezTo>
                  <a:cubicBezTo>
                    <a:pt x="434" y="250"/>
                    <a:pt x="736" y="539"/>
                    <a:pt x="1014" y="818"/>
                  </a:cubicBezTo>
                  <a:cubicBezTo>
                    <a:pt x="1458" y="1265"/>
                    <a:pt x="2027" y="1868"/>
                    <a:pt x="2465" y="2565"/>
                  </a:cubicBezTo>
                  <a:cubicBezTo>
                    <a:pt x="2789" y="3084"/>
                    <a:pt x="3015" y="3609"/>
                    <a:pt x="3137" y="4129"/>
                  </a:cubicBezTo>
                  <a:cubicBezTo>
                    <a:pt x="3149" y="4124"/>
                    <a:pt x="3161" y="4119"/>
                    <a:pt x="3172" y="4115"/>
                  </a:cubicBezTo>
                  <a:cubicBezTo>
                    <a:pt x="3048" y="3593"/>
                    <a:pt x="2821" y="3067"/>
                    <a:pt x="2495" y="2545"/>
                  </a:cubicBezTo>
                  <a:cubicBezTo>
                    <a:pt x="2055" y="1847"/>
                    <a:pt x="1486" y="1241"/>
                    <a:pt x="1040" y="792"/>
                  </a:cubicBezTo>
                  <a:cubicBezTo>
                    <a:pt x="760" y="512"/>
                    <a:pt x="457" y="221"/>
                    <a:pt x="97" y="13"/>
                  </a:cubicBezTo>
                  <a:cubicBezTo>
                    <a:pt x="89" y="9"/>
                    <a:pt x="82" y="5"/>
                    <a:pt x="7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9" name="Google Shape;3979;p39"/>
            <p:cNvSpPr/>
            <p:nvPr/>
          </p:nvSpPr>
          <p:spPr>
            <a:xfrm>
              <a:off x="6359739" y="4140216"/>
              <a:ext cx="162359" cy="207567"/>
            </a:xfrm>
            <a:custGeom>
              <a:avLst/>
              <a:gdLst/>
              <a:ahLst/>
              <a:cxnLst/>
              <a:rect l="l" t="t" r="r" b="b"/>
              <a:pathLst>
                <a:path w="2912" h="3723" extrusionOk="0">
                  <a:moveTo>
                    <a:pt x="0" y="0"/>
                  </a:moveTo>
                  <a:cubicBezTo>
                    <a:pt x="186" y="108"/>
                    <a:pt x="355" y="227"/>
                    <a:pt x="503" y="335"/>
                  </a:cubicBezTo>
                  <a:cubicBezTo>
                    <a:pt x="1037" y="733"/>
                    <a:pt x="1432" y="1100"/>
                    <a:pt x="1745" y="1493"/>
                  </a:cubicBezTo>
                  <a:cubicBezTo>
                    <a:pt x="2267" y="2147"/>
                    <a:pt x="2604" y="2937"/>
                    <a:pt x="2877" y="3722"/>
                  </a:cubicBezTo>
                  <a:cubicBezTo>
                    <a:pt x="2888" y="3718"/>
                    <a:pt x="2900" y="3712"/>
                    <a:pt x="2912" y="3708"/>
                  </a:cubicBezTo>
                  <a:lnTo>
                    <a:pt x="2911" y="3708"/>
                  </a:lnTo>
                  <a:cubicBezTo>
                    <a:pt x="2637" y="2920"/>
                    <a:pt x="2296" y="2130"/>
                    <a:pt x="1772" y="1471"/>
                  </a:cubicBezTo>
                  <a:cubicBezTo>
                    <a:pt x="1458" y="1075"/>
                    <a:pt x="1062" y="705"/>
                    <a:pt x="525" y="306"/>
                  </a:cubicBezTo>
                  <a:cubicBezTo>
                    <a:pt x="407" y="220"/>
                    <a:pt x="274" y="126"/>
                    <a:pt x="131" y="38"/>
                  </a:cubicBezTo>
                  <a:cubicBezTo>
                    <a:pt x="130" y="36"/>
                    <a:pt x="130" y="35"/>
                    <a:pt x="129" y="35"/>
                  </a:cubicBezTo>
                  <a:cubicBezTo>
                    <a:pt x="129" y="35"/>
                    <a:pt x="128" y="36"/>
                    <a:pt x="128" y="36"/>
                  </a:cubicBezTo>
                  <a:cubicBezTo>
                    <a:pt x="85" y="23"/>
                    <a:pt x="44" y="10"/>
                    <a:pt x="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 name="Google Shape;3806;p38">
            <a:extLst>
              <a:ext uri="{FF2B5EF4-FFF2-40B4-BE49-F238E27FC236}">
                <a16:creationId xmlns:a16="http://schemas.microsoft.com/office/drawing/2014/main" id="{5DFED75B-BE86-19CE-8CE1-540963096E58}"/>
              </a:ext>
            </a:extLst>
          </p:cNvPr>
          <p:cNvGrpSpPr/>
          <p:nvPr/>
        </p:nvGrpSpPr>
        <p:grpSpPr>
          <a:xfrm>
            <a:off x="1655392" y="592579"/>
            <a:ext cx="364861" cy="363915"/>
            <a:chOff x="2789668" y="759261"/>
            <a:chExt cx="440069" cy="438928"/>
          </a:xfrm>
        </p:grpSpPr>
        <p:sp>
          <p:nvSpPr>
            <p:cNvPr id="15" name="Google Shape;3807;p38">
              <a:extLst>
                <a:ext uri="{FF2B5EF4-FFF2-40B4-BE49-F238E27FC236}">
                  <a16:creationId xmlns:a16="http://schemas.microsoft.com/office/drawing/2014/main" id="{4F83F374-AC40-0BD5-6D31-D1FF0350F786}"/>
                </a:ext>
              </a:extLst>
            </p:cNvPr>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6" name="Google Shape;3808;p38">
              <a:extLst>
                <a:ext uri="{FF2B5EF4-FFF2-40B4-BE49-F238E27FC236}">
                  <a16:creationId xmlns:a16="http://schemas.microsoft.com/office/drawing/2014/main" id="{7D9A78D1-14BE-48A4-1D6A-CA8AB469E4F3}"/>
                </a:ext>
              </a:extLst>
            </p:cNvPr>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7" name="Google Shape;3809;p38">
              <a:extLst>
                <a:ext uri="{FF2B5EF4-FFF2-40B4-BE49-F238E27FC236}">
                  <a16:creationId xmlns:a16="http://schemas.microsoft.com/office/drawing/2014/main" id="{480A4E40-69A1-E8D6-583B-BCEE579B439C}"/>
                </a:ext>
              </a:extLst>
            </p:cNvPr>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8" name="Google Shape;3810;p38">
              <a:extLst>
                <a:ext uri="{FF2B5EF4-FFF2-40B4-BE49-F238E27FC236}">
                  <a16:creationId xmlns:a16="http://schemas.microsoft.com/office/drawing/2014/main" id="{5B658482-2ADF-9E91-3B57-5E5972575FE1}"/>
                </a:ext>
              </a:extLst>
            </p:cNvPr>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9" name="Google Shape;3811;p38">
              <a:extLst>
                <a:ext uri="{FF2B5EF4-FFF2-40B4-BE49-F238E27FC236}">
                  <a16:creationId xmlns:a16="http://schemas.microsoft.com/office/drawing/2014/main" id="{BD00CBDB-1B88-013C-D26A-E6BC893D89A9}"/>
                </a:ext>
              </a:extLst>
            </p:cNvPr>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20" name="Google Shape;3812;p38">
              <a:extLst>
                <a:ext uri="{FF2B5EF4-FFF2-40B4-BE49-F238E27FC236}">
                  <a16:creationId xmlns:a16="http://schemas.microsoft.com/office/drawing/2014/main" id="{11897CF5-FED0-455D-91F9-349F857D35E8}"/>
                </a:ext>
              </a:extLst>
            </p:cNvPr>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21" name="Google Shape;3813;p38">
              <a:extLst>
                <a:ext uri="{FF2B5EF4-FFF2-40B4-BE49-F238E27FC236}">
                  <a16:creationId xmlns:a16="http://schemas.microsoft.com/office/drawing/2014/main" id="{3A27806E-4EB4-2260-128E-1FB87F5ED1DB}"/>
                </a:ext>
              </a:extLst>
            </p:cNvPr>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22" name="Google Shape;3814;p38">
              <a:extLst>
                <a:ext uri="{FF2B5EF4-FFF2-40B4-BE49-F238E27FC236}">
                  <a16:creationId xmlns:a16="http://schemas.microsoft.com/office/drawing/2014/main" id="{E73EB768-20CF-C732-3C1F-8FADD17232F5}"/>
                </a:ext>
              </a:extLst>
            </p:cNvPr>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23" name="Google Shape;3815;p38">
              <a:extLst>
                <a:ext uri="{FF2B5EF4-FFF2-40B4-BE49-F238E27FC236}">
                  <a16:creationId xmlns:a16="http://schemas.microsoft.com/office/drawing/2014/main" id="{C1D4D744-5744-F56A-7A21-0E17D81E79FC}"/>
                </a:ext>
              </a:extLst>
            </p:cNvPr>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grpSp>
      <p:grpSp>
        <p:nvGrpSpPr>
          <p:cNvPr id="24" name="Google Shape;3806;p38">
            <a:extLst>
              <a:ext uri="{FF2B5EF4-FFF2-40B4-BE49-F238E27FC236}">
                <a16:creationId xmlns:a16="http://schemas.microsoft.com/office/drawing/2014/main" id="{109626AB-A403-F495-C9BC-3A5C78AC1340}"/>
              </a:ext>
            </a:extLst>
          </p:cNvPr>
          <p:cNvGrpSpPr/>
          <p:nvPr/>
        </p:nvGrpSpPr>
        <p:grpSpPr>
          <a:xfrm>
            <a:off x="777569" y="810256"/>
            <a:ext cx="364861" cy="363915"/>
            <a:chOff x="2789668" y="759261"/>
            <a:chExt cx="440069" cy="438928"/>
          </a:xfrm>
        </p:grpSpPr>
        <p:sp>
          <p:nvSpPr>
            <p:cNvPr id="25" name="Google Shape;3807;p38">
              <a:extLst>
                <a:ext uri="{FF2B5EF4-FFF2-40B4-BE49-F238E27FC236}">
                  <a16:creationId xmlns:a16="http://schemas.microsoft.com/office/drawing/2014/main" id="{04C72716-53AE-B4EC-F69E-90440656A3AF}"/>
                </a:ext>
              </a:extLst>
            </p:cNvPr>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26" name="Google Shape;3808;p38">
              <a:extLst>
                <a:ext uri="{FF2B5EF4-FFF2-40B4-BE49-F238E27FC236}">
                  <a16:creationId xmlns:a16="http://schemas.microsoft.com/office/drawing/2014/main" id="{0EFF42E3-A099-0F15-68F8-FBBAB8C9C784}"/>
                </a:ext>
              </a:extLst>
            </p:cNvPr>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27" name="Google Shape;3809;p38">
              <a:extLst>
                <a:ext uri="{FF2B5EF4-FFF2-40B4-BE49-F238E27FC236}">
                  <a16:creationId xmlns:a16="http://schemas.microsoft.com/office/drawing/2014/main" id="{38529AAE-8E52-1271-DD39-DCF448A52319}"/>
                </a:ext>
              </a:extLst>
            </p:cNvPr>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28" name="Google Shape;3810;p38">
              <a:extLst>
                <a:ext uri="{FF2B5EF4-FFF2-40B4-BE49-F238E27FC236}">
                  <a16:creationId xmlns:a16="http://schemas.microsoft.com/office/drawing/2014/main" id="{ACB414CF-49D4-8A01-B661-BA4B11F03AEF}"/>
                </a:ext>
              </a:extLst>
            </p:cNvPr>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29" name="Google Shape;3811;p38">
              <a:extLst>
                <a:ext uri="{FF2B5EF4-FFF2-40B4-BE49-F238E27FC236}">
                  <a16:creationId xmlns:a16="http://schemas.microsoft.com/office/drawing/2014/main" id="{F1714F5C-AF7E-68E1-8543-11F3847CAD87}"/>
                </a:ext>
              </a:extLst>
            </p:cNvPr>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0" name="Google Shape;3812;p38">
              <a:extLst>
                <a:ext uri="{FF2B5EF4-FFF2-40B4-BE49-F238E27FC236}">
                  <a16:creationId xmlns:a16="http://schemas.microsoft.com/office/drawing/2014/main" id="{5F99BE33-2561-5AB7-9341-4217B6DD3637}"/>
                </a:ext>
              </a:extLst>
            </p:cNvPr>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1" name="Google Shape;3813;p38">
              <a:extLst>
                <a:ext uri="{FF2B5EF4-FFF2-40B4-BE49-F238E27FC236}">
                  <a16:creationId xmlns:a16="http://schemas.microsoft.com/office/drawing/2014/main" id="{289508C1-AA2E-9CDE-90BF-824FFCF1FCB2}"/>
                </a:ext>
              </a:extLst>
            </p:cNvPr>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2" name="Google Shape;3814;p38">
              <a:extLst>
                <a:ext uri="{FF2B5EF4-FFF2-40B4-BE49-F238E27FC236}">
                  <a16:creationId xmlns:a16="http://schemas.microsoft.com/office/drawing/2014/main" id="{FC95DEB8-8EFE-7D84-C105-AA090DD51234}"/>
                </a:ext>
              </a:extLst>
            </p:cNvPr>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3" name="Google Shape;3815;p38">
              <a:extLst>
                <a:ext uri="{FF2B5EF4-FFF2-40B4-BE49-F238E27FC236}">
                  <a16:creationId xmlns:a16="http://schemas.microsoft.com/office/drawing/2014/main" id="{6F29EA84-4967-1B7A-B556-4B6BF60F1F9A}"/>
                </a:ext>
              </a:extLst>
            </p:cNvPr>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grpSp>
      <p:sp>
        <p:nvSpPr>
          <p:cNvPr id="47" name="Google Shape;3932;p39">
            <a:extLst>
              <a:ext uri="{FF2B5EF4-FFF2-40B4-BE49-F238E27FC236}">
                <a16:creationId xmlns:a16="http://schemas.microsoft.com/office/drawing/2014/main" id="{3EBF9C69-5A91-41C8-DD88-4E97D735CA1B}"/>
              </a:ext>
            </a:extLst>
          </p:cNvPr>
          <p:cNvSpPr/>
          <p:nvPr/>
        </p:nvSpPr>
        <p:spPr>
          <a:xfrm>
            <a:off x="1105956" y="1674975"/>
            <a:ext cx="9987570" cy="956979"/>
          </a:xfrm>
          <a:prstGeom prst="round2SameRect">
            <a:avLst>
              <a:gd name="adj1" fmla="val 0"/>
              <a:gd name="adj2" fmla="val 20727"/>
            </a:avLst>
          </a:prstGeom>
          <a:solidFill>
            <a:schemeClr val="bg1"/>
          </a:solidFill>
          <a:ln>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0" tIns="121900" rIns="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2D9537"/>
              </a:solidFill>
              <a:effectLst/>
              <a:uLnTx/>
              <a:uFillTx/>
              <a:latin typeface="Metrophobic"/>
              <a:ea typeface="Metrophobic"/>
              <a:cs typeface="Metrophobic"/>
              <a:sym typeface="Metrophobic"/>
            </a:endParaRPr>
          </a:p>
        </p:txBody>
      </p:sp>
      <p:sp>
        <p:nvSpPr>
          <p:cNvPr id="49" name="TextBox 48">
            <a:extLst>
              <a:ext uri="{FF2B5EF4-FFF2-40B4-BE49-F238E27FC236}">
                <a16:creationId xmlns:a16="http://schemas.microsoft.com/office/drawing/2014/main" id="{FD24C333-BB7A-5881-0AFA-63FEC577B81C}"/>
              </a:ext>
            </a:extLst>
          </p:cNvPr>
          <p:cNvSpPr txBox="1"/>
          <p:nvPr/>
        </p:nvSpPr>
        <p:spPr>
          <a:xfrm>
            <a:off x="2201276" y="1881329"/>
            <a:ext cx="79981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Hiểu được nghĩa của từ an ninh.</a:t>
            </a:r>
            <a:endParaRPr kumimoji="0" lang="en-US" sz="3200" b="0" i="0" u="none" strike="noStrike" kern="1200" cap="none" spc="0" normalizeH="0" baseline="0" noProof="0" dirty="0">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endParaRPr>
          </a:p>
        </p:txBody>
      </p:sp>
      <p:grpSp>
        <p:nvGrpSpPr>
          <p:cNvPr id="50" name="Google Shape;3806;p38">
            <a:extLst>
              <a:ext uri="{FF2B5EF4-FFF2-40B4-BE49-F238E27FC236}">
                <a16:creationId xmlns:a16="http://schemas.microsoft.com/office/drawing/2014/main" id="{B913BFF0-2BF2-8BFC-5333-0F2FB931C213}"/>
              </a:ext>
            </a:extLst>
          </p:cNvPr>
          <p:cNvGrpSpPr/>
          <p:nvPr/>
        </p:nvGrpSpPr>
        <p:grpSpPr>
          <a:xfrm>
            <a:off x="1309749" y="1835571"/>
            <a:ext cx="569534" cy="614820"/>
            <a:chOff x="2789668" y="759261"/>
            <a:chExt cx="440069" cy="438928"/>
          </a:xfrm>
        </p:grpSpPr>
        <p:sp>
          <p:nvSpPr>
            <p:cNvPr id="51" name="Google Shape;3807;p38">
              <a:extLst>
                <a:ext uri="{FF2B5EF4-FFF2-40B4-BE49-F238E27FC236}">
                  <a16:creationId xmlns:a16="http://schemas.microsoft.com/office/drawing/2014/main" id="{0205FB53-31B9-25AC-344E-B0A98F32FD9F}"/>
                </a:ext>
              </a:extLst>
            </p:cNvPr>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52" name="Google Shape;3808;p38">
              <a:extLst>
                <a:ext uri="{FF2B5EF4-FFF2-40B4-BE49-F238E27FC236}">
                  <a16:creationId xmlns:a16="http://schemas.microsoft.com/office/drawing/2014/main" id="{5ACFCE0B-66E7-C05D-C73E-045173448773}"/>
                </a:ext>
              </a:extLst>
            </p:cNvPr>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53" name="Google Shape;3809;p38">
              <a:extLst>
                <a:ext uri="{FF2B5EF4-FFF2-40B4-BE49-F238E27FC236}">
                  <a16:creationId xmlns:a16="http://schemas.microsoft.com/office/drawing/2014/main" id="{C6DF73D5-A4CB-94BA-F55E-888B4673295F}"/>
                </a:ext>
              </a:extLst>
            </p:cNvPr>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54" name="Google Shape;3810;p38">
              <a:extLst>
                <a:ext uri="{FF2B5EF4-FFF2-40B4-BE49-F238E27FC236}">
                  <a16:creationId xmlns:a16="http://schemas.microsoft.com/office/drawing/2014/main" id="{50ED20A1-AE58-49F4-EEB9-B4730062FFD7}"/>
                </a:ext>
              </a:extLst>
            </p:cNvPr>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55" name="Google Shape;3811;p38">
              <a:extLst>
                <a:ext uri="{FF2B5EF4-FFF2-40B4-BE49-F238E27FC236}">
                  <a16:creationId xmlns:a16="http://schemas.microsoft.com/office/drawing/2014/main" id="{E8B2B0DD-24E5-2276-D428-9B6666A1E6EF}"/>
                </a:ext>
              </a:extLst>
            </p:cNvPr>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56" name="Google Shape;3812;p38">
              <a:extLst>
                <a:ext uri="{FF2B5EF4-FFF2-40B4-BE49-F238E27FC236}">
                  <a16:creationId xmlns:a16="http://schemas.microsoft.com/office/drawing/2014/main" id="{D498E83E-0888-C509-7FD1-B96298E432EB}"/>
                </a:ext>
              </a:extLst>
            </p:cNvPr>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57" name="Google Shape;3813;p38">
              <a:extLst>
                <a:ext uri="{FF2B5EF4-FFF2-40B4-BE49-F238E27FC236}">
                  <a16:creationId xmlns:a16="http://schemas.microsoft.com/office/drawing/2014/main" id="{6B5B6E4C-C28C-D2C8-6E95-D5D029BFC05D}"/>
                </a:ext>
              </a:extLst>
            </p:cNvPr>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58" name="Google Shape;3814;p38">
              <a:extLst>
                <a:ext uri="{FF2B5EF4-FFF2-40B4-BE49-F238E27FC236}">
                  <a16:creationId xmlns:a16="http://schemas.microsoft.com/office/drawing/2014/main" id="{39274992-C736-0D49-F8AF-8B00736EE9AA}"/>
                </a:ext>
              </a:extLst>
            </p:cNvPr>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59" name="Google Shape;3815;p38">
              <a:extLst>
                <a:ext uri="{FF2B5EF4-FFF2-40B4-BE49-F238E27FC236}">
                  <a16:creationId xmlns:a16="http://schemas.microsoft.com/office/drawing/2014/main" id="{252F3E55-4941-38B9-42FF-E59A1F6F4B87}"/>
                </a:ext>
              </a:extLst>
            </p:cNvPr>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grpSp>
      <p:sp>
        <p:nvSpPr>
          <p:cNvPr id="46" name="Google Shape;3932;p39">
            <a:extLst>
              <a:ext uri="{FF2B5EF4-FFF2-40B4-BE49-F238E27FC236}">
                <a16:creationId xmlns:a16="http://schemas.microsoft.com/office/drawing/2014/main" id="{8D9A023C-3630-5B54-623C-A1AE264E3234}"/>
              </a:ext>
            </a:extLst>
          </p:cNvPr>
          <p:cNvSpPr/>
          <p:nvPr/>
        </p:nvSpPr>
        <p:spPr>
          <a:xfrm>
            <a:off x="1102215" y="2764800"/>
            <a:ext cx="9987570" cy="1159765"/>
          </a:xfrm>
          <a:prstGeom prst="round2SameRect">
            <a:avLst>
              <a:gd name="adj1" fmla="val 0"/>
              <a:gd name="adj2" fmla="val 20727"/>
            </a:avLst>
          </a:prstGeom>
          <a:solidFill>
            <a:schemeClr val="bg1"/>
          </a:solidFill>
          <a:ln>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0" tIns="121900" rIns="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2D9537"/>
              </a:solidFill>
              <a:effectLst/>
              <a:uLnTx/>
              <a:uFillTx/>
              <a:latin typeface="Metrophobic"/>
              <a:ea typeface="Metrophobic"/>
              <a:cs typeface="Metrophobic"/>
              <a:sym typeface="Metrophobic"/>
            </a:endParaRPr>
          </a:p>
        </p:txBody>
      </p:sp>
      <p:sp>
        <p:nvSpPr>
          <p:cNvPr id="48" name="TextBox 47">
            <a:extLst>
              <a:ext uri="{FF2B5EF4-FFF2-40B4-BE49-F238E27FC236}">
                <a16:creationId xmlns:a16="http://schemas.microsoft.com/office/drawing/2014/main" id="{495B9B37-E77A-8DE1-F515-98BD2A065698}"/>
              </a:ext>
            </a:extLst>
          </p:cNvPr>
          <p:cNvSpPr txBox="1"/>
          <p:nvPr/>
        </p:nvSpPr>
        <p:spPr>
          <a:xfrm>
            <a:off x="2020253" y="2774004"/>
            <a:ext cx="1132427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Tìm</a:t>
            </a:r>
            <a:r>
              <a:rPr kumimoji="0" lang="en-US" sz="3200" b="0" i="0" u="none" strike="noStrike" kern="1200" cap="none" spc="0" normalizeH="0" baseline="0" noProof="0" dirty="0">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 </a:t>
            </a:r>
            <a:r>
              <a:rPr kumimoji="0" lang="en-US" sz="3200" b="0" i="0" u="none" strike="noStrike" kern="1200" cap="none" spc="0" normalizeH="0" baseline="0" noProof="0" dirty="0" err="1">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được</a:t>
            </a:r>
            <a:r>
              <a:rPr kumimoji="0" lang="en-US" sz="3200" b="0" i="0" u="none" strike="noStrike" kern="1200" cap="none" spc="0" normalizeH="0" baseline="0" noProof="0" dirty="0">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 </a:t>
            </a:r>
            <a:r>
              <a:rPr kumimoji="0" lang="en-US" sz="3200" b="0" i="0" u="none" strike="noStrike" kern="1200" cap="none" spc="0" normalizeH="0" baseline="0" noProof="0" dirty="0" err="1">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một</a:t>
            </a:r>
            <a:r>
              <a:rPr kumimoji="0" lang="en-US" sz="3200" b="0" i="0" u="none" strike="noStrike" kern="1200" cap="none" spc="0" normalizeH="0" baseline="0" noProof="0" dirty="0">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 </a:t>
            </a:r>
            <a:r>
              <a:rPr kumimoji="0" lang="en-US" sz="3200" b="0" i="0" u="none" strike="noStrike" kern="1200" cap="none" spc="0" normalizeH="0" baseline="0" noProof="0" dirty="0" err="1">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số</a:t>
            </a:r>
            <a:r>
              <a:rPr kumimoji="0" lang="en-US" sz="3200" b="0" i="0" u="none" strike="noStrike" kern="1200" cap="none" spc="0" normalizeH="0" baseline="0" noProof="0" dirty="0">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 </a:t>
            </a:r>
            <a:r>
              <a:rPr kumimoji="0" lang="en-US" sz="3200" b="0" i="0" u="none" strike="noStrike" kern="1200" cap="none" spc="0" normalizeH="0" baseline="0" noProof="0" dirty="0" err="1">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danh</a:t>
            </a:r>
            <a:r>
              <a:rPr kumimoji="0" lang="en-US" sz="3200" b="0" i="0" u="none" strike="noStrike" kern="1200" cap="none" spc="0" normalizeH="0" baseline="0" noProof="0" dirty="0">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 </a:t>
            </a:r>
            <a:r>
              <a:rPr kumimoji="0" lang="en-US" sz="3200" b="0" i="0" u="none" strike="noStrike" kern="1200" cap="none" spc="0" normalizeH="0" baseline="0" noProof="0" dirty="0" err="1">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từ</a:t>
            </a:r>
            <a:r>
              <a:rPr kumimoji="0" lang="en-US" sz="3200" b="0" i="0" u="none" strike="noStrike" kern="1200" cap="none" spc="0" normalizeH="0" baseline="0" noProof="0" dirty="0">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 </a:t>
            </a:r>
            <a:r>
              <a:rPr kumimoji="0" lang="en-US" sz="3200" b="0" i="0" u="none" strike="noStrike" kern="1200" cap="none" spc="0" normalizeH="0" baseline="0" noProof="0" dirty="0" err="1">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và</a:t>
            </a:r>
            <a:r>
              <a:rPr kumimoji="0" lang="en-US" sz="3200" b="0" i="0" u="none" strike="noStrike" kern="1200" cap="none" spc="0" normalizeH="0" baseline="0" noProof="0" dirty="0">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 </a:t>
            </a:r>
            <a:r>
              <a:rPr kumimoji="0" lang="en-US" sz="3200" b="0" i="0" u="none" strike="noStrike" kern="1200" cap="none" spc="0" normalizeH="0" baseline="0" noProof="0" dirty="0" err="1">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động</a:t>
            </a:r>
            <a:r>
              <a:rPr kumimoji="0" lang="en-US" sz="3200" b="0" i="0" u="none" strike="noStrike" kern="1200" cap="none" spc="0" normalizeH="0" baseline="0" noProof="0" dirty="0">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 </a:t>
            </a:r>
            <a:r>
              <a:rPr kumimoji="0" lang="en-US" sz="3200" b="0" i="0" u="none" strike="noStrike" kern="1200" cap="none" spc="0" normalizeH="0" baseline="0" noProof="0" dirty="0" err="1">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từ</a:t>
            </a:r>
            <a:r>
              <a:rPr kumimoji="0" lang="en-US" sz="3200" b="0" i="0" u="none" strike="noStrike" kern="1200" cap="none" spc="0" normalizeH="0" baseline="0" noProof="0" dirty="0">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 </a:t>
            </a:r>
            <a:r>
              <a:rPr kumimoji="0" lang="en-US" sz="3200" b="0" i="0" u="none" strike="noStrike" kern="1200" cap="none" spc="0" normalizeH="0" baseline="0" noProof="0" dirty="0" err="1">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có</a:t>
            </a:r>
            <a:r>
              <a:rPr kumimoji="0" lang="en-US" sz="3200" b="0" i="0" u="none" strike="noStrike" kern="1200" cap="none" spc="0" normalizeH="0" baseline="0" noProof="0" dirty="0">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 </a:t>
            </a:r>
            <a:r>
              <a:rPr kumimoji="0" lang="en-US" sz="3200" b="0" i="0" u="none" strike="noStrike" kern="1200" cap="none" spc="0" normalizeH="0" baseline="0" noProof="0" err="1">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thể</a:t>
            </a:r>
            <a:r>
              <a:rPr kumimoji="0" lang="en-US" sz="3200" b="0" i="0" u="none" strike="noStrike" kern="1200" cap="none" spc="0" normalizeH="0" baseline="0" noProof="0">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 kết </a:t>
            </a:r>
            <a:r>
              <a:rPr kumimoji="0" lang="en-US" sz="3200" b="0" i="0" u="none" strike="noStrike" kern="1200" cap="none" spc="0" normalizeH="0" baseline="0" noProof="0" err="1">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hợp</a:t>
            </a:r>
            <a:r>
              <a:rPr kumimoji="0" lang="en-US" sz="3200" b="0" i="0" u="none" strike="noStrike" kern="1200" cap="none" spc="0" normalizeH="0" baseline="0" noProof="0">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với </a:t>
            </a:r>
            <a:r>
              <a:rPr kumimoji="0" lang="en-US" sz="3200" b="0" i="0" u="none" strike="noStrike" kern="1200" cap="none" spc="0" normalizeH="0" baseline="0" noProof="0" dirty="0" err="1">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từ</a:t>
            </a:r>
            <a:r>
              <a:rPr kumimoji="0" lang="en-US" sz="3200" b="0" i="0" u="none" strike="noStrike" kern="1200" cap="none" spc="0" normalizeH="0" baseline="0" noProof="0" dirty="0">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 an </a:t>
            </a:r>
            <a:r>
              <a:rPr kumimoji="0" lang="en-US" sz="3200" b="0" i="0" u="none" strike="noStrike" kern="1200" cap="none" spc="0" normalizeH="0" baseline="0" noProof="0" dirty="0" err="1">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ninh</a:t>
            </a:r>
            <a:r>
              <a:rPr kumimoji="0" lang="en-US" sz="3200" b="0" i="0" u="none" strike="noStrike" kern="1200" cap="none" spc="0" normalizeH="0" baseline="0" noProof="0" dirty="0">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a:t>
            </a:r>
          </a:p>
        </p:txBody>
      </p:sp>
      <p:sp>
        <p:nvSpPr>
          <p:cNvPr id="11" name="Google Shape;3932;p39">
            <a:extLst>
              <a:ext uri="{FF2B5EF4-FFF2-40B4-BE49-F238E27FC236}">
                <a16:creationId xmlns:a16="http://schemas.microsoft.com/office/drawing/2014/main" id="{3CE50691-ADAD-D232-2C81-0FB775D560D9}"/>
              </a:ext>
            </a:extLst>
          </p:cNvPr>
          <p:cNvSpPr/>
          <p:nvPr/>
        </p:nvSpPr>
        <p:spPr>
          <a:xfrm>
            <a:off x="1062000" y="4088498"/>
            <a:ext cx="9987570" cy="1159765"/>
          </a:xfrm>
          <a:prstGeom prst="round2SameRect">
            <a:avLst>
              <a:gd name="adj1" fmla="val 0"/>
              <a:gd name="adj2" fmla="val 20727"/>
            </a:avLst>
          </a:prstGeom>
          <a:solidFill>
            <a:schemeClr val="bg1"/>
          </a:solidFill>
          <a:ln>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0" tIns="121900" rIns="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2D9537"/>
              </a:solidFill>
              <a:effectLst/>
              <a:uLnTx/>
              <a:uFillTx/>
              <a:latin typeface="Metrophobic"/>
              <a:ea typeface="Metrophobic"/>
              <a:cs typeface="Metrophobic"/>
              <a:sym typeface="Metrophobic"/>
            </a:endParaRPr>
          </a:p>
        </p:txBody>
      </p:sp>
      <p:sp>
        <p:nvSpPr>
          <p:cNvPr id="45" name="TextBox 44">
            <a:extLst>
              <a:ext uri="{FF2B5EF4-FFF2-40B4-BE49-F238E27FC236}">
                <a16:creationId xmlns:a16="http://schemas.microsoft.com/office/drawing/2014/main" id="{AE466048-1561-D919-50F2-E33C4C3B1D2D}"/>
              </a:ext>
            </a:extLst>
          </p:cNvPr>
          <p:cNvSpPr txBox="1"/>
          <p:nvPr/>
        </p:nvSpPr>
        <p:spPr>
          <a:xfrm>
            <a:off x="1922400" y="4140653"/>
            <a:ext cx="956222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Giải</a:t>
            </a:r>
            <a:r>
              <a:rPr kumimoji="0" lang="en-US" sz="3200" b="0" i="0" u="none" strike="noStrike" kern="1200" cap="none" spc="0" normalizeH="0" baseline="0" noProof="0" dirty="0">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 </a:t>
            </a:r>
            <a:r>
              <a:rPr kumimoji="0" lang="en-US" sz="3200" b="0" i="0" u="none" strike="noStrike" kern="1200" cap="none" spc="0" normalizeH="0" baseline="0" noProof="0" dirty="0" err="1">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thích</a:t>
            </a:r>
            <a:r>
              <a:rPr kumimoji="0" lang="en-US" sz="3200" b="0" i="0" u="none" strike="noStrike" kern="1200" cap="none" spc="0" normalizeH="0" baseline="0" noProof="0" dirty="0">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 </a:t>
            </a:r>
            <a:r>
              <a:rPr kumimoji="0" lang="en-US" sz="3200" b="0" i="0" u="none" strike="noStrike" kern="1200" cap="none" spc="0" normalizeH="0" baseline="0" noProof="0" dirty="0" err="1">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được</a:t>
            </a:r>
            <a:r>
              <a:rPr kumimoji="0" lang="en-US" sz="3200" b="0" i="0" u="none" strike="noStrike" kern="1200" cap="none" spc="0" normalizeH="0" baseline="0" noProof="0" dirty="0">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 </a:t>
            </a:r>
            <a:r>
              <a:rPr kumimoji="0" lang="en-US" sz="3200" b="0" i="0" u="none" strike="noStrike" kern="1200" cap="none" spc="0" normalizeH="0" baseline="0" noProof="0" dirty="0" err="1">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nghĩa</a:t>
            </a:r>
            <a:r>
              <a:rPr kumimoji="0" lang="en-US" sz="3200" b="0" i="0" u="none" strike="noStrike" kern="1200" cap="none" spc="0" normalizeH="0" baseline="0" noProof="0" dirty="0">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 </a:t>
            </a:r>
            <a:r>
              <a:rPr kumimoji="0" lang="en-US" sz="3200" b="0" i="0" u="none" strike="noStrike" kern="1200" cap="none" spc="0" normalizeH="0" baseline="0" noProof="0" dirty="0" err="1">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của</a:t>
            </a:r>
            <a:r>
              <a:rPr kumimoji="0" lang="en-US" sz="3200" b="0" i="0" u="none" strike="noStrike" kern="1200" cap="none" spc="0" normalizeH="0" baseline="0" noProof="0" dirty="0">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 </a:t>
            </a:r>
            <a:r>
              <a:rPr kumimoji="0" lang="en-US" sz="3200" b="0" i="0" u="none" strike="noStrike" kern="1200" cap="none" spc="0" normalizeH="0" baseline="0" noProof="0" dirty="0" err="1">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những</a:t>
            </a:r>
            <a:r>
              <a:rPr kumimoji="0" lang="en-US" sz="3200" b="0" i="0" u="none" strike="noStrike" kern="1200" cap="none" spc="0" normalizeH="0" baseline="0" noProof="0" dirty="0">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 </a:t>
            </a:r>
            <a:r>
              <a:rPr kumimoji="0" lang="en-US" sz="3200" b="0" i="0" u="none" strike="noStrike" kern="1200" cap="none" spc="0" normalizeH="0" baseline="0" noProof="0" dirty="0" err="1">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từ</a:t>
            </a:r>
            <a:r>
              <a:rPr kumimoji="0" lang="en-US" sz="3200" b="0" i="0" u="none" strike="noStrike" kern="1200" cap="none" spc="0" normalizeH="0" baseline="0" noProof="0" dirty="0">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 </a:t>
            </a:r>
            <a:r>
              <a:rPr kumimoji="0" lang="en-US" sz="3200" b="0" i="0" u="none" strike="noStrike" kern="1200" cap="none" spc="0" normalizeH="0" baseline="0" noProof="0" dirty="0" err="1">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ngữ</a:t>
            </a:r>
            <a:r>
              <a:rPr kumimoji="0" lang="en-US" sz="3200" b="0" i="0" u="none" strike="noStrike" kern="1200" cap="none" spc="0" normalizeH="0" baseline="0" noProof="0" dirty="0">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 </a:t>
            </a:r>
            <a:r>
              <a:rPr kumimoji="0" lang="en-US" sz="3200" b="0" i="0" u="none" strike="noStrike" kern="1200" cap="none" spc="0" normalizeH="0" baseline="0" noProof="0" dirty="0" err="1">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đã</a:t>
            </a:r>
            <a:r>
              <a:rPr kumimoji="0" lang="en-US" sz="3200" b="0" i="0" u="none" strike="noStrike" kern="1200" cap="none" spc="0" normalizeH="0" baseline="0" noProof="0" dirty="0">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 </a:t>
            </a:r>
            <a:r>
              <a:rPr kumimoji="0" lang="en-US" sz="3200" b="0" i="0" u="none" strike="noStrike" kern="1200" cap="none" spc="0" normalizeH="0" baseline="0" noProof="0" err="1">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cho</a:t>
            </a:r>
            <a:r>
              <a:rPr kumimoji="0" lang="en-US" sz="3200" b="0" i="0" u="none" strike="noStrike" kern="1200" cap="none" spc="0" normalizeH="0" baseline="0" noProof="0">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 và </a:t>
            </a:r>
            <a:r>
              <a:rPr kumimoji="0" lang="en-US" sz="3200" b="0" i="0" u="none" strike="noStrike" kern="1200" cap="none" spc="0" normalizeH="0" baseline="0" noProof="0" dirty="0" err="1">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xếp</a:t>
            </a:r>
            <a:r>
              <a:rPr kumimoji="0" lang="en-US" sz="3200" b="0" i="0" u="none" strike="noStrike" kern="1200" cap="none" spc="0" normalizeH="0" baseline="0" noProof="0" dirty="0">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 </a:t>
            </a:r>
            <a:r>
              <a:rPr kumimoji="0" lang="en-US" sz="3200" b="0" i="0" u="none" strike="noStrike" kern="1200" cap="none" spc="0" normalizeH="0" baseline="0" noProof="0" dirty="0" err="1">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vào</a:t>
            </a:r>
            <a:r>
              <a:rPr kumimoji="0" lang="en-US" sz="3200" b="0" i="0" u="none" strike="noStrike" kern="1200" cap="none" spc="0" normalizeH="0" baseline="0" noProof="0" dirty="0">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 </a:t>
            </a:r>
            <a:r>
              <a:rPr kumimoji="0" lang="en-US" sz="3200" b="0" i="0" u="none" strike="noStrike" kern="1200" cap="none" spc="0" normalizeH="0" baseline="0" noProof="0" dirty="0" err="1">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nhóm</a:t>
            </a:r>
            <a:r>
              <a:rPr kumimoji="0" lang="en-US" sz="3200" b="0" i="0" u="none" strike="noStrike" kern="1200" cap="none" spc="0" normalizeH="0" baseline="0" noProof="0" dirty="0">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 </a:t>
            </a:r>
            <a:r>
              <a:rPr kumimoji="0" lang="en-US" sz="3200" b="0" i="0" u="none" strike="noStrike" kern="1200" cap="none" spc="0" normalizeH="0" baseline="0" noProof="0" err="1">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thích</a:t>
            </a:r>
            <a:r>
              <a:rPr kumimoji="0" lang="en-US" sz="3200" b="0" i="0" u="none" strike="noStrike" kern="1200" cap="none" spc="0" normalizeH="0" baseline="0" noProof="0">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rPr>
              <a:t> hợp.</a:t>
            </a:r>
            <a:endParaRPr kumimoji="0" lang="en-US" sz="3200" b="0" i="0" u="none" strike="noStrike" kern="1200" cap="none" spc="0" normalizeH="0" baseline="0" noProof="0" dirty="0">
              <a:ln>
                <a:noFill/>
              </a:ln>
              <a:solidFill>
                <a:srgbClr val="042613"/>
              </a:solidFill>
              <a:effectLst/>
              <a:uLnTx/>
              <a:uFillTx/>
              <a:latin typeface="Times New Roman" panose="02020603050405020304" pitchFamily="18" charset="0"/>
              <a:ea typeface="#9Slide03 Roboto Slab Bold" pitchFamily="2" charset="0"/>
              <a:cs typeface="Times New Roman" panose="02020603050405020304" pitchFamily="18" charset="0"/>
            </a:endParaRPr>
          </a:p>
        </p:txBody>
      </p:sp>
      <p:grpSp>
        <p:nvGrpSpPr>
          <p:cNvPr id="4091" name="Google Shape;3806;p38">
            <a:extLst>
              <a:ext uri="{FF2B5EF4-FFF2-40B4-BE49-F238E27FC236}">
                <a16:creationId xmlns:a16="http://schemas.microsoft.com/office/drawing/2014/main" id="{9FC29835-2107-8471-6B72-875389A0E67C}"/>
              </a:ext>
            </a:extLst>
          </p:cNvPr>
          <p:cNvGrpSpPr/>
          <p:nvPr/>
        </p:nvGrpSpPr>
        <p:grpSpPr>
          <a:xfrm>
            <a:off x="10489867" y="904390"/>
            <a:ext cx="364861" cy="363915"/>
            <a:chOff x="2789668" y="759261"/>
            <a:chExt cx="440069" cy="438928"/>
          </a:xfrm>
        </p:grpSpPr>
        <p:sp>
          <p:nvSpPr>
            <p:cNvPr id="4092" name="Google Shape;3807;p38">
              <a:extLst>
                <a:ext uri="{FF2B5EF4-FFF2-40B4-BE49-F238E27FC236}">
                  <a16:creationId xmlns:a16="http://schemas.microsoft.com/office/drawing/2014/main" id="{89DEE41C-2DD8-79AF-ECB2-CB6715206599}"/>
                </a:ext>
              </a:extLst>
            </p:cNvPr>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4093" name="Google Shape;3808;p38">
              <a:extLst>
                <a:ext uri="{FF2B5EF4-FFF2-40B4-BE49-F238E27FC236}">
                  <a16:creationId xmlns:a16="http://schemas.microsoft.com/office/drawing/2014/main" id="{8CCE4BB2-45B2-C913-3474-20F221D1A3F0}"/>
                </a:ext>
              </a:extLst>
            </p:cNvPr>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4094" name="Google Shape;3809;p38">
              <a:extLst>
                <a:ext uri="{FF2B5EF4-FFF2-40B4-BE49-F238E27FC236}">
                  <a16:creationId xmlns:a16="http://schemas.microsoft.com/office/drawing/2014/main" id="{930A1CBF-5B42-A316-DEE5-660B58626279}"/>
                </a:ext>
              </a:extLst>
            </p:cNvPr>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4095" name="Google Shape;3810;p38">
              <a:extLst>
                <a:ext uri="{FF2B5EF4-FFF2-40B4-BE49-F238E27FC236}">
                  <a16:creationId xmlns:a16="http://schemas.microsoft.com/office/drawing/2014/main" id="{2CEA8BE8-EB45-BE90-5340-7A745F76C80B}"/>
                </a:ext>
              </a:extLst>
            </p:cNvPr>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904" name="Google Shape;3811;p38">
              <a:extLst>
                <a:ext uri="{FF2B5EF4-FFF2-40B4-BE49-F238E27FC236}">
                  <a16:creationId xmlns:a16="http://schemas.microsoft.com/office/drawing/2014/main" id="{5B3C053B-3E00-FAEB-4ACF-AD6D8A8B4A75}"/>
                </a:ext>
              </a:extLst>
            </p:cNvPr>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905" name="Google Shape;3812;p38">
              <a:extLst>
                <a:ext uri="{FF2B5EF4-FFF2-40B4-BE49-F238E27FC236}">
                  <a16:creationId xmlns:a16="http://schemas.microsoft.com/office/drawing/2014/main" id="{3E92343C-4E18-F839-6455-F9EABBD0CAA1}"/>
                </a:ext>
              </a:extLst>
            </p:cNvPr>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906" name="Google Shape;3813;p38">
              <a:extLst>
                <a:ext uri="{FF2B5EF4-FFF2-40B4-BE49-F238E27FC236}">
                  <a16:creationId xmlns:a16="http://schemas.microsoft.com/office/drawing/2014/main" id="{5EC61B02-D1A3-4729-077A-32C4C5D99E3E}"/>
                </a:ext>
              </a:extLst>
            </p:cNvPr>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907" name="Google Shape;3814;p38">
              <a:extLst>
                <a:ext uri="{FF2B5EF4-FFF2-40B4-BE49-F238E27FC236}">
                  <a16:creationId xmlns:a16="http://schemas.microsoft.com/office/drawing/2014/main" id="{D4C88017-5ED5-A36E-6AA3-ABF43D153B5D}"/>
                </a:ext>
              </a:extLst>
            </p:cNvPr>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908" name="Google Shape;3815;p38">
              <a:extLst>
                <a:ext uri="{FF2B5EF4-FFF2-40B4-BE49-F238E27FC236}">
                  <a16:creationId xmlns:a16="http://schemas.microsoft.com/office/drawing/2014/main" id="{A0385270-8074-BAA2-36D5-16489EEE7897}"/>
                </a:ext>
              </a:extLst>
            </p:cNvPr>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grpSp>
      <p:grpSp>
        <p:nvGrpSpPr>
          <p:cNvPr id="3909" name="Google Shape;3806;p38">
            <a:extLst>
              <a:ext uri="{FF2B5EF4-FFF2-40B4-BE49-F238E27FC236}">
                <a16:creationId xmlns:a16="http://schemas.microsoft.com/office/drawing/2014/main" id="{6D275825-9368-A942-AC32-058D0FA3ABFB}"/>
              </a:ext>
            </a:extLst>
          </p:cNvPr>
          <p:cNvGrpSpPr/>
          <p:nvPr/>
        </p:nvGrpSpPr>
        <p:grpSpPr>
          <a:xfrm>
            <a:off x="9740126" y="606050"/>
            <a:ext cx="364861" cy="363915"/>
            <a:chOff x="2789668" y="759261"/>
            <a:chExt cx="440069" cy="438928"/>
          </a:xfrm>
        </p:grpSpPr>
        <p:sp>
          <p:nvSpPr>
            <p:cNvPr id="3910" name="Google Shape;3807;p38">
              <a:extLst>
                <a:ext uri="{FF2B5EF4-FFF2-40B4-BE49-F238E27FC236}">
                  <a16:creationId xmlns:a16="http://schemas.microsoft.com/office/drawing/2014/main" id="{9CD6414B-B29E-4557-518C-FC1724FDF845}"/>
                </a:ext>
              </a:extLst>
            </p:cNvPr>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911" name="Google Shape;3808;p38">
              <a:extLst>
                <a:ext uri="{FF2B5EF4-FFF2-40B4-BE49-F238E27FC236}">
                  <a16:creationId xmlns:a16="http://schemas.microsoft.com/office/drawing/2014/main" id="{A9BA4D1F-B953-3EF3-30AC-07E8C5D33E93}"/>
                </a:ext>
              </a:extLst>
            </p:cNvPr>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912" name="Google Shape;3809;p38">
              <a:extLst>
                <a:ext uri="{FF2B5EF4-FFF2-40B4-BE49-F238E27FC236}">
                  <a16:creationId xmlns:a16="http://schemas.microsoft.com/office/drawing/2014/main" id="{4A44B35B-EFAA-8E61-D35D-BFE54F539BFD}"/>
                </a:ext>
              </a:extLst>
            </p:cNvPr>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913" name="Google Shape;3810;p38">
              <a:extLst>
                <a:ext uri="{FF2B5EF4-FFF2-40B4-BE49-F238E27FC236}">
                  <a16:creationId xmlns:a16="http://schemas.microsoft.com/office/drawing/2014/main" id="{4101C6E2-B6ED-F807-C0AC-489C590E3DFF}"/>
                </a:ext>
              </a:extLst>
            </p:cNvPr>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914" name="Google Shape;3811;p38">
              <a:extLst>
                <a:ext uri="{FF2B5EF4-FFF2-40B4-BE49-F238E27FC236}">
                  <a16:creationId xmlns:a16="http://schemas.microsoft.com/office/drawing/2014/main" id="{1BB2991B-65E6-628A-2396-71310B6096C6}"/>
                </a:ext>
              </a:extLst>
            </p:cNvPr>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915" name="Google Shape;3812;p38">
              <a:extLst>
                <a:ext uri="{FF2B5EF4-FFF2-40B4-BE49-F238E27FC236}">
                  <a16:creationId xmlns:a16="http://schemas.microsoft.com/office/drawing/2014/main" id="{D0D81CD2-6EA7-1BC8-021E-275F885F4287}"/>
                </a:ext>
              </a:extLst>
            </p:cNvPr>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916" name="Google Shape;3813;p38">
              <a:extLst>
                <a:ext uri="{FF2B5EF4-FFF2-40B4-BE49-F238E27FC236}">
                  <a16:creationId xmlns:a16="http://schemas.microsoft.com/office/drawing/2014/main" id="{8852FE73-9AFF-164B-952E-9A09592459B7}"/>
                </a:ext>
              </a:extLst>
            </p:cNvPr>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917" name="Google Shape;3814;p38">
              <a:extLst>
                <a:ext uri="{FF2B5EF4-FFF2-40B4-BE49-F238E27FC236}">
                  <a16:creationId xmlns:a16="http://schemas.microsoft.com/office/drawing/2014/main" id="{DC4916D0-0F79-EDE9-F454-5FD43F48EB03}"/>
                </a:ext>
              </a:extLst>
            </p:cNvPr>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918" name="Google Shape;3815;p38">
              <a:extLst>
                <a:ext uri="{FF2B5EF4-FFF2-40B4-BE49-F238E27FC236}">
                  <a16:creationId xmlns:a16="http://schemas.microsoft.com/office/drawing/2014/main" id="{D61C52AA-4686-3F02-F301-40264A171CB3}"/>
                </a:ext>
              </a:extLst>
            </p:cNvPr>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grpSp>
      <p:grpSp>
        <p:nvGrpSpPr>
          <p:cNvPr id="2" name="Google Shape;3297;p32">
            <a:extLst>
              <a:ext uri="{FF2B5EF4-FFF2-40B4-BE49-F238E27FC236}">
                <a16:creationId xmlns:a16="http://schemas.microsoft.com/office/drawing/2014/main" id="{5039AC78-93A8-E4FC-44D2-F752B7B77FFD}"/>
              </a:ext>
            </a:extLst>
          </p:cNvPr>
          <p:cNvGrpSpPr/>
          <p:nvPr/>
        </p:nvGrpSpPr>
        <p:grpSpPr>
          <a:xfrm>
            <a:off x="1338937" y="1901238"/>
            <a:ext cx="492097" cy="492042"/>
            <a:chOff x="6038612" y="3232468"/>
            <a:chExt cx="545743" cy="545743"/>
          </a:xfrm>
        </p:grpSpPr>
        <p:grpSp>
          <p:nvGrpSpPr>
            <p:cNvPr id="3" name="Google Shape;3298;p32">
              <a:extLst>
                <a:ext uri="{FF2B5EF4-FFF2-40B4-BE49-F238E27FC236}">
                  <a16:creationId xmlns:a16="http://schemas.microsoft.com/office/drawing/2014/main" id="{B59126EE-6C8B-5230-8590-CBE17E646E92}"/>
                </a:ext>
              </a:extLst>
            </p:cNvPr>
            <p:cNvGrpSpPr/>
            <p:nvPr/>
          </p:nvGrpSpPr>
          <p:grpSpPr>
            <a:xfrm>
              <a:off x="6038612" y="3232468"/>
              <a:ext cx="545743" cy="545743"/>
              <a:chOff x="6556725" y="2214413"/>
              <a:chExt cx="602100" cy="602100"/>
            </a:xfrm>
          </p:grpSpPr>
          <p:sp>
            <p:nvSpPr>
              <p:cNvPr id="7" name="Google Shape;3299;p32">
                <a:extLst>
                  <a:ext uri="{FF2B5EF4-FFF2-40B4-BE49-F238E27FC236}">
                    <a16:creationId xmlns:a16="http://schemas.microsoft.com/office/drawing/2014/main" id="{7640707D-3423-FE0F-D527-740BABA906D3}"/>
                  </a:ext>
                </a:extLst>
              </p:cNvPr>
              <p:cNvSpPr/>
              <p:nvPr/>
            </p:nvSpPr>
            <p:spPr>
              <a:xfrm>
                <a:off x="6556725" y="2214413"/>
                <a:ext cx="602100" cy="602100"/>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300;p32">
                <a:extLst>
                  <a:ext uri="{FF2B5EF4-FFF2-40B4-BE49-F238E27FC236}">
                    <a16:creationId xmlns:a16="http://schemas.microsoft.com/office/drawing/2014/main" id="{43AD5EB5-2028-2EB9-B58A-31EC3AE305BD}"/>
                  </a:ext>
                </a:extLst>
              </p:cNvPr>
              <p:cNvSpPr/>
              <p:nvPr/>
            </p:nvSpPr>
            <p:spPr>
              <a:xfrm>
                <a:off x="6617325" y="2281450"/>
                <a:ext cx="468000" cy="468000"/>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3301;p32">
              <a:extLst>
                <a:ext uri="{FF2B5EF4-FFF2-40B4-BE49-F238E27FC236}">
                  <a16:creationId xmlns:a16="http://schemas.microsoft.com/office/drawing/2014/main" id="{F3855614-8BD9-4CD4-AEEB-D5BD44F35E1E}"/>
                </a:ext>
              </a:extLst>
            </p:cNvPr>
            <p:cNvGrpSpPr/>
            <p:nvPr/>
          </p:nvGrpSpPr>
          <p:grpSpPr>
            <a:xfrm>
              <a:off x="6135129" y="3375232"/>
              <a:ext cx="352710" cy="260214"/>
              <a:chOff x="5223609" y="3731112"/>
              <a:chExt cx="371782" cy="274285"/>
            </a:xfrm>
          </p:grpSpPr>
          <p:sp>
            <p:nvSpPr>
              <p:cNvPr id="5" name="Google Shape;3302;p32">
                <a:extLst>
                  <a:ext uri="{FF2B5EF4-FFF2-40B4-BE49-F238E27FC236}">
                    <a16:creationId xmlns:a16="http://schemas.microsoft.com/office/drawing/2014/main" id="{53169C68-2309-D974-B7C4-CFAE662708EE}"/>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303;p32">
                <a:extLst>
                  <a:ext uri="{FF2B5EF4-FFF2-40B4-BE49-F238E27FC236}">
                    <a16:creationId xmlns:a16="http://schemas.microsoft.com/office/drawing/2014/main" id="{2167EBB3-338D-AB6F-E9B0-454C5A30F5A0}"/>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 name="Google Shape;3297;p32">
            <a:extLst>
              <a:ext uri="{FF2B5EF4-FFF2-40B4-BE49-F238E27FC236}">
                <a16:creationId xmlns:a16="http://schemas.microsoft.com/office/drawing/2014/main" id="{9A9BB2F5-1979-9742-51FF-6B01CDE0C10D}"/>
              </a:ext>
            </a:extLst>
          </p:cNvPr>
          <p:cNvGrpSpPr/>
          <p:nvPr/>
        </p:nvGrpSpPr>
        <p:grpSpPr>
          <a:xfrm>
            <a:off x="1311628" y="3079397"/>
            <a:ext cx="492097" cy="492042"/>
            <a:chOff x="6038612" y="3232468"/>
            <a:chExt cx="545743" cy="545743"/>
          </a:xfrm>
        </p:grpSpPr>
        <p:grpSp>
          <p:nvGrpSpPr>
            <p:cNvPr id="60" name="Google Shape;3298;p32">
              <a:extLst>
                <a:ext uri="{FF2B5EF4-FFF2-40B4-BE49-F238E27FC236}">
                  <a16:creationId xmlns:a16="http://schemas.microsoft.com/office/drawing/2014/main" id="{BE5E54A1-3666-BF0B-D06C-BC83C05DA951}"/>
                </a:ext>
              </a:extLst>
            </p:cNvPr>
            <p:cNvGrpSpPr/>
            <p:nvPr/>
          </p:nvGrpSpPr>
          <p:grpSpPr>
            <a:xfrm>
              <a:off x="6038612" y="3232468"/>
              <a:ext cx="545743" cy="545743"/>
              <a:chOff x="6556725" y="2214413"/>
              <a:chExt cx="602100" cy="602100"/>
            </a:xfrm>
          </p:grpSpPr>
          <p:sp>
            <p:nvSpPr>
              <p:cNvPr id="4032" name="Google Shape;3299;p32">
                <a:extLst>
                  <a:ext uri="{FF2B5EF4-FFF2-40B4-BE49-F238E27FC236}">
                    <a16:creationId xmlns:a16="http://schemas.microsoft.com/office/drawing/2014/main" id="{5B2846EA-AA3F-0CD9-8E67-886F53E0B4A6}"/>
                  </a:ext>
                </a:extLst>
              </p:cNvPr>
              <p:cNvSpPr/>
              <p:nvPr/>
            </p:nvSpPr>
            <p:spPr>
              <a:xfrm>
                <a:off x="6556725" y="2214413"/>
                <a:ext cx="602100" cy="602100"/>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3300;p32">
                <a:extLst>
                  <a:ext uri="{FF2B5EF4-FFF2-40B4-BE49-F238E27FC236}">
                    <a16:creationId xmlns:a16="http://schemas.microsoft.com/office/drawing/2014/main" id="{BA5E59B1-540D-A8FB-7BF3-128A1CB10AB4}"/>
                  </a:ext>
                </a:extLst>
              </p:cNvPr>
              <p:cNvSpPr/>
              <p:nvPr/>
            </p:nvSpPr>
            <p:spPr>
              <a:xfrm>
                <a:off x="6617325" y="2281450"/>
                <a:ext cx="468000" cy="468000"/>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3301;p32">
              <a:extLst>
                <a:ext uri="{FF2B5EF4-FFF2-40B4-BE49-F238E27FC236}">
                  <a16:creationId xmlns:a16="http://schemas.microsoft.com/office/drawing/2014/main" id="{C2DF800F-0F94-4382-D0D0-D27137527E2F}"/>
                </a:ext>
              </a:extLst>
            </p:cNvPr>
            <p:cNvGrpSpPr/>
            <p:nvPr/>
          </p:nvGrpSpPr>
          <p:grpSpPr>
            <a:xfrm>
              <a:off x="6135129" y="3375232"/>
              <a:ext cx="352710" cy="260214"/>
              <a:chOff x="5223609" y="3731112"/>
              <a:chExt cx="371782" cy="274285"/>
            </a:xfrm>
          </p:grpSpPr>
          <p:sp>
            <p:nvSpPr>
              <p:cNvPr id="62" name="Google Shape;3302;p32">
                <a:extLst>
                  <a:ext uri="{FF2B5EF4-FFF2-40B4-BE49-F238E27FC236}">
                    <a16:creationId xmlns:a16="http://schemas.microsoft.com/office/drawing/2014/main" id="{B87D9821-DCF6-9D04-0DC3-3DCE0DB8D07C}"/>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303;p32">
                <a:extLst>
                  <a:ext uri="{FF2B5EF4-FFF2-40B4-BE49-F238E27FC236}">
                    <a16:creationId xmlns:a16="http://schemas.microsoft.com/office/drawing/2014/main" id="{38970BF0-71A5-0A73-443B-E0A19A0F1334}"/>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34" name="Google Shape;3297;p32">
            <a:extLst>
              <a:ext uri="{FF2B5EF4-FFF2-40B4-BE49-F238E27FC236}">
                <a16:creationId xmlns:a16="http://schemas.microsoft.com/office/drawing/2014/main" id="{D5E3B297-E2E1-EE5D-3064-52639072CE7E}"/>
              </a:ext>
            </a:extLst>
          </p:cNvPr>
          <p:cNvGrpSpPr/>
          <p:nvPr/>
        </p:nvGrpSpPr>
        <p:grpSpPr>
          <a:xfrm>
            <a:off x="1319651" y="4374823"/>
            <a:ext cx="492097" cy="492042"/>
            <a:chOff x="6038612" y="3232468"/>
            <a:chExt cx="545743" cy="545743"/>
          </a:xfrm>
        </p:grpSpPr>
        <p:grpSp>
          <p:nvGrpSpPr>
            <p:cNvPr id="4035" name="Google Shape;3298;p32">
              <a:extLst>
                <a:ext uri="{FF2B5EF4-FFF2-40B4-BE49-F238E27FC236}">
                  <a16:creationId xmlns:a16="http://schemas.microsoft.com/office/drawing/2014/main" id="{99CE1D1D-B317-1F8E-81A0-106DC0FD4262}"/>
                </a:ext>
              </a:extLst>
            </p:cNvPr>
            <p:cNvGrpSpPr/>
            <p:nvPr/>
          </p:nvGrpSpPr>
          <p:grpSpPr>
            <a:xfrm>
              <a:off x="6038612" y="3232468"/>
              <a:ext cx="545743" cy="545743"/>
              <a:chOff x="6556725" y="2214413"/>
              <a:chExt cx="602100" cy="602100"/>
            </a:xfrm>
          </p:grpSpPr>
          <p:sp>
            <p:nvSpPr>
              <p:cNvPr id="4039" name="Google Shape;3299;p32">
                <a:extLst>
                  <a:ext uri="{FF2B5EF4-FFF2-40B4-BE49-F238E27FC236}">
                    <a16:creationId xmlns:a16="http://schemas.microsoft.com/office/drawing/2014/main" id="{99ABB930-4AEB-4DE9-1D3F-C75364DCF70E}"/>
                  </a:ext>
                </a:extLst>
              </p:cNvPr>
              <p:cNvSpPr/>
              <p:nvPr/>
            </p:nvSpPr>
            <p:spPr>
              <a:xfrm>
                <a:off x="6556725" y="2214413"/>
                <a:ext cx="602100" cy="602100"/>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3300;p32">
                <a:extLst>
                  <a:ext uri="{FF2B5EF4-FFF2-40B4-BE49-F238E27FC236}">
                    <a16:creationId xmlns:a16="http://schemas.microsoft.com/office/drawing/2014/main" id="{639028F5-1269-294C-5BDD-8F2FA789B161}"/>
                  </a:ext>
                </a:extLst>
              </p:cNvPr>
              <p:cNvSpPr/>
              <p:nvPr/>
            </p:nvSpPr>
            <p:spPr>
              <a:xfrm>
                <a:off x="6617325" y="2281450"/>
                <a:ext cx="468000" cy="468000"/>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6" name="Google Shape;3301;p32">
              <a:extLst>
                <a:ext uri="{FF2B5EF4-FFF2-40B4-BE49-F238E27FC236}">
                  <a16:creationId xmlns:a16="http://schemas.microsoft.com/office/drawing/2014/main" id="{E2FCAA4A-B8DA-62A8-0A4F-8D3822A30931}"/>
                </a:ext>
              </a:extLst>
            </p:cNvPr>
            <p:cNvGrpSpPr/>
            <p:nvPr/>
          </p:nvGrpSpPr>
          <p:grpSpPr>
            <a:xfrm>
              <a:off x="6135129" y="3375232"/>
              <a:ext cx="352710" cy="260214"/>
              <a:chOff x="5223609" y="3731112"/>
              <a:chExt cx="371782" cy="274285"/>
            </a:xfrm>
          </p:grpSpPr>
          <p:sp>
            <p:nvSpPr>
              <p:cNvPr id="4037" name="Google Shape;3302;p32">
                <a:extLst>
                  <a:ext uri="{FF2B5EF4-FFF2-40B4-BE49-F238E27FC236}">
                    <a16:creationId xmlns:a16="http://schemas.microsoft.com/office/drawing/2014/main" id="{4EDD29AF-DA39-ACA2-805E-200B4084E7CE}"/>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3303;p32">
                <a:extLst>
                  <a:ext uri="{FF2B5EF4-FFF2-40B4-BE49-F238E27FC236}">
                    <a16:creationId xmlns:a16="http://schemas.microsoft.com/office/drawing/2014/main" id="{11168207-650A-F43C-7DDC-94C4BA96613E}"/>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41" name="Google Shape;3806;p38">
            <a:extLst>
              <a:ext uri="{FF2B5EF4-FFF2-40B4-BE49-F238E27FC236}">
                <a16:creationId xmlns:a16="http://schemas.microsoft.com/office/drawing/2014/main" id="{449C3829-7EC9-FCEB-D602-375E08E33131}"/>
              </a:ext>
            </a:extLst>
          </p:cNvPr>
          <p:cNvGrpSpPr/>
          <p:nvPr/>
        </p:nvGrpSpPr>
        <p:grpSpPr>
          <a:xfrm>
            <a:off x="1249828" y="2998486"/>
            <a:ext cx="569534" cy="614820"/>
            <a:chOff x="2789668" y="759261"/>
            <a:chExt cx="440069" cy="438928"/>
          </a:xfrm>
        </p:grpSpPr>
        <p:sp>
          <p:nvSpPr>
            <p:cNvPr id="4042" name="Google Shape;3807;p38">
              <a:extLst>
                <a:ext uri="{FF2B5EF4-FFF2-40B4-BE49-F238E27FC236}">
                  <a16:creationId xmlns:a16="http://schemas.microsoft.com/office/drawing/2014/main" id="{B29D85E0-EE2B-A43D-FD53-915FD0823E77}"/>
                </a:ext>
              </a:extLst>
            </p:cNvPr>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4043" name="Google Shape;3808;p38">
              <a:extLst>
                <a:ext uri="{FF2B5EF4-FFF2-40B4-BE49-F238E27FC236}">
                  <a16:creationId xmlns:a16="http://schemas.microsoft.com/office/drawing/2014/main" id="{BFF159AC-1A39-45AE-AFC7-24873AB032B0}"/>
                </a:ext>
              </a:extLst>
            </p:cNvPr>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4044" name="Google Shape;3809;p38">
              <a:extLst>
                <a:ext uri="{FF2B5EF4-FFF2-40B4-BE49-F238E27FC236}">
                  <a16:creationId xmlns:a16="http://schemas.microsoft.com/office/drawing/2014/main" id="{A15940BE-56A3-2527-45C3-92012D93FBB2}"/>
                </a:ext>
              </a:extLst>
            </p:cNvPr>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4045" name="Google Shape;3810;p38">
              <a:extLst>
                <a:ext uri="{FF2B5EF4-FFF2-40B4-BE49-F238E27FC236}">
                  <a16:creationId xmlns:a16="http://schemas.microsoft.com/office/drawing/2014/main" id="{E62CDA01-8D73-63FF-E1D9-CCE94E1A7069}"/>
                </a:ext>
              </a:extLst>
            </p:cNvPr>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4046" name="Google Shape;3811;p38">
              <a:extLst>
                <a:ext uri="{FF2B5EF4-FFF2-40B4-BE49-F238E27FC236}">
                  <a16:creationId xmlns:a16="http://schemas.microsoft.com/office/drawing/2014/main" id="{A5616E97-CD17-F722-4EE0-1A9D36E96134}"/>
                </a:ext>
              </a:extLst>
            </p:cNvPr>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4047" name="Google Shape;3812;p38">
              <a:extLst>
                <a:ext uri="{FF2B5EF4-FFF2-40B4-BE49-F238E27FC236}">
                  <a16:creationId xmlns:a16="http://schemas.microsoft.com/office/drawing/2014/main" id="{D848AB95-0E6C-8A18-3EE0-2809ABA8CB52}"/>
                </a:ext>
              </a:extLst>
            </p:cNvPr>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4048" name="Google Shape;3813;p38">
              <a:extLst>
                <a:ext uri="{FF2B5EF4-FFF2-40B4-BE49-F238E27FC236}">
                  <a16:creationId xmlns:a16="http://schemas.microsoft.com/office/drawing/2014/main" id="{30A0B26B-2472-E31E-D431-CB51F45B8487}"/>
                </a:ext>
              </a:extLst>
            </p:cNvPr>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4049" name="Google Shape;3814;p38">
              <a:extLst>
                <a:ext uri="{FF2B5EF4-FFF2-40B4-BE49-F238E27FC236}">
                  <a16:creationId xmlns:a16="http://schemas.microsoft.com/office/drawing/2014/main" id="{CBCA388C-62AC-34D5-3EE1-DDF889AC9EB8}"/>
                </a:ext>
              </a:extLst>
            </p:cNvPr>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4050" name="Google Shape;3815;p38">
              <a:extLst>
                <a:ext uri="{FF2B5EF4-FFF2-40B4-BE49-F238E27FC236}">
                  <a16:creationId xmlns:a16="http://schemas.microsoft.com/office/drawing/2014/main" id="{879DE316-B852-8B88-464A-A594C8A5B574}"/>
                </a:ext>
              </a:extLst>
            </p:cNvPr>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grpSp>
      <p:grpSp>
        <p:nvGrpSpPr>
          <p:cNvPr id="4051" name="Google Shape;3806;p38">
            <a:extLst>
              <a:ext uri="{FF2B5EF4-FFF2-40B4-BE49-F238E27FC236}">
                <a16:creationId xmlns:a16="http://schemas.microsoft.com/office/drawing/2014/main" id="{5E8CB49A-46CE-0DE8-C7AC-93464D860958}"/>
              </a:ext>
            </a:extLst>
          </p:cNvPr>
          <p:cNvGrpSpPr/>
          <p:nvPr/>
        </p:nvGrpSpPr>
        <p:grpSpPr>
          <a:xfrm>
            <a:off x="1264756" y="4332885"/>
            <a:ext cx="569534" cy="614820"/>
            <a:chOff x="2789668" y="759261"/>
            <a:chExt cx="440069" cy="438928"/>
          </a:xfrm>
        </p:grpSpPr>
        <p:sp>
          <p:nvSpPr>
            <p:cNvPr id="4052" name="Google Shape;3807;p38">
              <a:extLst>
                <a:ext uri="{FF2B5EF4-FFF2-40B4-BE49-F238E27FC236}">
                  <a16:creationId xmlns:a16="http://schemas.microsoft.com/office/drawing/2014/main" id="{9EC113B0-B7FF-B48B-B639-DBB9AAA72B5C}"/>
                </a:ext>
              </a:extLst>
            </p:cNvPr>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4053" name="Google Shape;3808;p38">
              <a:extLst>
                <a:ext uri="{FF2B5EF4-FFF2-40B4-BE49-F238E27FC236}">
                  <a16:creationId xmlns:a16="http://schemas.microsoft.com/office/drawing/2014/main" id="{8E77A158-9AEE-7475-FFB3-9E74BC56F0E0}"/>
                </a:ext>
              </a:extLst>
            </p:cNvPr>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4054" name="Google Shape;3809;p38">
              <a:extLst>
                <a:ext uri="{FF2B5EF4-FFF2-40B4-BE49-F238E27FC236}">
                  <a16:creationId xmlns:a16="http://schemas.microsoft.com/office/drawing/2014/main" id="{CFFAEF2D-3B62-E561-CC6F-4D093F82A095}"/>
                </a:ext>
              </a:extLst>
            </p:cNvPr>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4055" name="Google Shape;3810;p38">
              <a:extLst>
                <a:ext uri="{FF2B5EF4-FFF2-40B4-BE49-F238E27FC236}">
                  <a16:creationId xmlns:a16="http://schemas.microsoft.com/office/drawing/2014/main" id="{CA8572AF-8B9B-30BA-79AF-6607B9ECDF83}"/>
                </a:ext>
              </a:extLst>
            </p:cNvPr>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4056" name="Google Shape;3811;p38">
              <a:extLst>
                <a:ext uri="{FF2B5EF4-FFF2-40B4-BE49-F238E27FC236}">
                  <a16:creationId xmlns:a16="http://schemas.microsoft.com/office/drawing/2014/main" id="{103288F6-5E51-4350-F4E5-C684AF4D163B}"/>
                </a:ext>
              </a:extLst>
            </p:cNvPr>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4057" name="Google Shape;3812;p38">
              <a:extLst>
                <a:ext uri="{FF2B5EF4-FFF2-40B4-BE49-F238E27FC236}">
                  <a16:creationId xmlns:a16="http://schemas.microsoft.com/office/drawing/2014/main" id="{B2BE196B-0EE4-273E-EFF1-C4698EAEAF72}"/>
                </a:ext>
              </a:extLst>
            </p:cNvPr>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4058" name="Google Shape;3813;p38">
              <a:extLst>
                <a:ext uri="{FF2B5EF4-FFF2-40B4-BE49-F238E27FC236}">
                  <a16:creationId xmlns:a16="http://schemas.microsoft.com/office/drawing/2014/main" id="{161B29D9-6455-20EE-F913-ACCB38945A09}"/>
                </a:ext>
              </a:extLst>
            </p:cNvPr>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4059" name="Google Shape;3814;p38">
              <a:extLst>
                <a:ext uri="{FF2B5EF4-FFF2-40B4-BE49-F238E27FC236}">
                  <a16:creationId xmlns:a16="http://schemas.microsoft.com/office/drawing/2014/main" id="{9FD7CE89-73AE-94EB-C733-49D8E26791B1}"/>
                </a:ext>
              </a:extLst>
            </p:cNvPr>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4060" name="Google Shape;3815;p38">
              <a:extLst>
                <a:ext uri="{FF2B5EF4-FFF2-40B4-BE49-F238E27FC236}">
                  <a16:creationId xmlns:a16="http://schemas.microsoft.com/office/drawing/2014/main" id="{64B6F472-E463-D855-9DFD-94379EA23E87}"/>
                </a:ext>
              </a:extLst>
            </p:cNvPr>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grpSp>
    </p:spTree>
    <p:extLst>
      <p:ext uri="{BB962C8B-B14F-4D97-AF65-F5344CB8AC3E}">
        <p14:creationId xmlns:p14="http://schemas.microsoft.com/office/powerpoint/2010/main" val="1495416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0"/>
                                        </p:tgtEl>
                                        <p:attrNameLst>
                                          <p:attrName>style.visibility</p:attrName>
                                        </p:attrNameLst>
                                      </p:cBhvr>
                                      <p:to>
                                        <p:strVal val="hidden"/>
                                      </p:to>
                                    </p:set>
                                  </p:childTnLst>
                                </p:cTn>
                              </p:par>
                              <p:par>
                                <p:cTn id="7" presetID="22" presetClass="entr" presetSubtype="4"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00"/>
                                        <p:tgtEl>
                                          <p:spTgt spid="2"/>
                                        </p:tgtEl>
                                      </p:cBhvr>
                                    </p:animEffect>
                                  </p:childTnLst>
                                  <p:subTnLst>
                                    <p:audio>
                                      <p:cMediaNode>
                                        <p:cTn display="0" masterRel="sameClick">
                                          <p:stCondLst>
                                            <p:cond evt="begin" delay="0">
                                              <p:tn val="7"/>
                                            </p:cond>
                                          </p:stCondLst>
                                          <p:endCondLst>
                                            <p:cond evt="onStopAudio" delay="0">
                                              <p:tgtEl>
                                                <p:sldTgt/>
                                              </p:tgtEl>
                                            </p:cond>
                                          </p:endCondLst>
                                        </p:cTn>
                                        <p:tgtEl>
                                          <p:sndTgt r:embed="rId3" name="arrow.wav"/>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down)">
                                      <p:cBhvr>
                                        <p:cTn id="14" dur="500"/>
                                        <p:tgtEl>
                                          <p:spTgt spid="44"/>
                                        </p:tgtEl>
                                      </p:cBhvr>
                                    </p:animEffect>
                                  </p:childTnLst>
                                  <p:subTnLst>
                                    <p:audio>
                                      <p:cMediaNode>
                                        <p:cTn display="0" masterRel="sameClick">
                                          <p:stCondLst>
                                            <p:cond evt="begin" delay="0">
                                              <p:tn val="12"/>
                                            </p:cond>
                                          </p:stCondLst>
                                          <p:endCondLst>
                                            <p:cond evt="onStopAudio" delay="0">
                                              <p:tgtEl>
                                                <p:sldTgt/>
                                              </p:tgtEl>
                                            </p:cond>
                                          </p:endCondLst>
                                        </p:cTn>
                                        <p:tgtEl>
                                          <p:sndTgt r:embed="rId3" name="arrow.wav"/>
                                        </p:tgtEl>
                                      </p:cMediaNode>
                                    </p:audio>
                                  </p:subTnLst>
                                </p:cTn>
                              </p:par>
                              <p:par>
                                <p:cTn id="15" presetID="1" presetClass="exit" presetSubtype="0" fill="hold" nodeType="withEffect">
                                  <p:stCondLst>
                                    <p:cond delay="0"/>
                                  </p:stCondLst>
                                  <p:childTnLst>
                                    <p:set>
                                      <p:cBhvr>
                                        <p:cTn id="16" dur="1" fill="hold">
                                          <p:stCondLst>
                                            <p:cond delay="0"/>
                                          </p:stCondLst>
                                        </p:cTn>
                                        <p:tgtEl>
                                          <p:spTgt spid="404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034"/>
                                        </p:tgtEl>
                                        <p:attrNameLst>
                                          <p:attrName>style.visibility</p:attrName>
                                        </p:attrNameLst>
                                      </p:cBhvr>
                                      <p:to>
                                        <p:strVal val="visible"/>
                                      </p:to>
                                    </p:set>
                                    <p:animEffect transition="in" filter="wipe(down)">
                                      <p:cBhvr>
                                        <p:cTn id="21" dur="500"/>
                                        <p:tgtEl>
                                          <p:spTgt spid="4034"/>
                                        </p:tgtEl>
                                      </p:cBhvr>
                                    </p:animEffect>
                                  </p:childTnLst>
                                  <p:subTnLst>
                                    <p:audio>
                                      <p:cMediaNode>
                                        <p:cTn display="0" masterRel="sameClick">
                                          <p:stCondLst>
                                            <p:cond evt="begin" delay="0">
                                              <p:tn val="19"/>
                                            </p:cond>
                                          </p:stCondLst>
                                          <p:endCondLst>
                                            <p:cond evt="onStopAudio" delay="0">
                                              <p:tgtEl>
                                                <p:sldTgt/>
                                              </p:tgtEl>
                                            </p:cond>
                                          </p:endCondLst>
                                        </p:cTn>
                                        <p:tgtEl>
                                          <p:sndTgt r:embed="rId3" name="arrow.wav"/>
                                        </p:tgtEl>
                                      </p:cMediaNode>
                                    </p:audio>
                                  </p:subTnLst>
                                </p:cTn>
                              </p:par>
                              <p:par>
                                <p:cTn id="22" presetID="1" presetClass="exit" presetSubtype="0" fill="hold" nodeType="withEffect">
                                  <p:stCondLst>
                                    <p:cond delay="0"/>
                                  </p:stCondLst>
                                  <p:childTnLst>
                                    <p:set>
                                      <p:cBhvr>
                                        <p:cTn id="23" dur="1" fill="hold">
                                          <p:stCondLst>
                                            <p:cond delay="0"/>
                                          </p:stCondLst>
                                        </p:cTn>
                                        <p:tgtEl>
                                          <p:spTgt spid="4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58"/>
        <p:cNvGrpSpPr/>
        <p:nvPr/>
      </p:nvGrpSpPr>
      <p:grpSpPr>
        <a:xfrm>
          <a:off x="0" y="0"/>
          <a:ext cx="0" cy="0"/>
          <a:chOff x="0" y="0"/>
          <a:chExt cx="0" cy="0"/>
        </a:xfrm>
      </p:grpSpPr>
      <p:sp>
        <p:nvSpPr>
          <p:cNvPr id="5105" name="Google Shape;5105;p50"/>
          <p:cNvSpPr/>
          <p:nvPr/>
        </p:nvSpPr>
        <p:spPr>
          <a:xfrm rot="-380843" flipH="1">
            <a:off x="-552220" y="2768627"/>
            <a:ext cx="3781415" cy="1256068"/>
          </a:xfrm>
          <a:custGeom>
            <a:avLst/>
            <a:gdLst/>
            <a:ahLst/>
            <a:cxnLst/>
            <a:rect l="l" t="t" r="r" b="b"/>
            <a:pathLst>
              <a:path w="67830" h="22531" extrusionOk="0">
                <a:moveTo>
                  <a:pt x="26972" y="0"/>
                </a:moveTo>
                <a:cubicBezTo>
                  <a:pt x="26149" y="0"/>
                  <a:pt x="25324" y="106"/>
                  <a:pt x="24516" y="327"/>
                </a:cubicBezTo>
                <a:cubicBezTo>
                  <a:pt x="19848" y="1607"/>
                  <a:pt x="15999" y="6740"/>
                  <a:pt x="16015" y="11885"/>
                </a:cubicBezTo>
                <a:cubicBezTo>
                  <a:pt x="15117" y="11477"/>
                  <a:pt x="14139" y="11274"/>
                  <a:pt x="13155" y="11274"/>
                </a:cubicBezTo>
                <a:cubicBezTo>
                  <a:pt x="12007" y="11274"/>
                  <a:pt x="10852" y="11550"/>
                  <a:pt x="9810" y="12098"/>
                </a:cubicBezTo>
                <a:cubicBezTo>
                  <a:pt x="7877" y="13112"/>
                  <a:pt x="6361" y="15045"/>
                  <a:pt x="5766" y="17260"/>
                </a:cubicBezTo>
                <a:cubicBezTo>
                  <a:pt x="5637" y="17248"/>
                  <a:pt x="5508" y="17242"/>
                  <a:pt x="5379" y="17242"/>
                </a:cubicBezTo>
                <a:cubicBezTo>
                  <a:pt x="3643" y="17242"/>
                  <a:pt x="1946" y="18320"/>
                  <a:pt x="927" y="19879"/>
                </a:cubicBezTo>
                <a:cubicBezTo>
                  <a:pt x="416" y="20665"/>
                  <a:pt x="100" y="21587"/>
                  <a:pt x="1" y="22530"/>
                </a:cubicBezTo>
                <a:lnTo>
                  <a:pt x="67830" y="22530"/>
                </a:lnTo>
                <a:cubicBezTo>
                  <a:pt x="67771" y="20145"/>
                  <a:pt x="67530" y="17776"/>
                  <a:pt x="66753" y="15573"/>
                </a:cubicBezTo>
                <a:cubicBezTo>
                  <a:pt x="65694" y="12563"/>
                  <a:pt x="63441" y="9878"/>
                  <a:pt x="60485" y="9276"/>
                </a:cubicBezTo>
                <a:cubicBezTo>
                  <a:pt x="60028" y="9182"/>
                  <a:pt x="59568" y="9139"/>
                  <a:pt x="59105" y="9139"/>
                </a:cubicBezTo>
                <a:cubicBezTo>
                  <a:pt x="57321" y="9139"/>
                  <a:pt x="55518" y="9780"/>
                  <a:pt x="53868" y="10605"/>
                </a:cubicBezTo>
                <a:cubicBezTo>
                  <a:pt x="52895" y="11088"/>
                  <a:pt x="51744" y="12094"/>
                  <a:pt x="51283" y="13133"/>
                </a:cubicBezTo>
                <a:cubicBezTo>
                  <a:pt x="50950" y="9828"/>
                  <a:pt x="48934" y="6818"/>
                  <a:pt x="46141" y="5443"/>
                </a:cubicBezTo>
                <a:cubicBezTo>
                  <a:pt x="44969" y="4867"/>
                  <a:pt x="43549" y="4582"/>
                  <a:pt x="42102" y="4582"/>
                </a:cubicBezTo>
                <a:cubicBezTo>
                  <a:pt x="40094" y="4582"/>
                  <a:pt x="38033" y="5130"/>
                  <a:pt x="36506" y="6204"/>
                </a:cubicBezTo>
                <a:cubicBezTo>
                  <a:pt x="34792" y="2415"/>
                  <a:pt x="30907" y="0"/>
                  <a:pt x="269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119" name="Google Shape;5119;p50"/>
          <p:cNvGrpSpPr/>
          <p:nvPr/>
        </p:nvGrpSpPr>
        <p:grpSpPr>
          <a:xfrm>
            <a:off x="2692718" y="5785685"/>
            <a:ext cx="594320" cy="633455"/>
            <a:chOff x="6007652" y="4071639"/>
            <a:chExt cx="602433" cy="642102"/>
          </a:xfrm>
        </p:grpSpPr>
        <p:sp>
          <p:nvSpPr>
            <p:cNvPr id="5120" name="Google Shape;5120;p50"/>
            <p:cNvSpPr/>
            <p:nvPr/>
          </p:nvSpPr>
          <p:spPr>
            <a:xfrm>
              <a:off x="6007652" y="4071639"/>
              <a:ext cx="602433" cy="642102"/>
            </a:xfrm>
            <a:custGeom>
              <a:avLst/>
              <a:gdLst/>
              <a:ahLst/>
              <a:cxnLst/>
              <a:rect l="l" t="t" r="r" b="b"/>
              <a:pathLst>
                <a:path w="10805" h="11517" extrusionOk="0">
                  <a:moveTo>
                    <a:pt x="5639" y="0"/>
                  </a:moveTo>
                  <a:cubicBezTo>
                    <a:pt x="5483" y="0"/>
                    <a:pt x="5325" y="8"/>
                    <a:pt x="5167" y="24"/>
                  </a:cubicBezTo>
                  <a:cubicBezTo>
                    <a:pt x="4581" y="83"/>
                    <a:pt x="4008" y="250"/>
                    <a:pt x="3465" y="519"/>
                  </a:cubicBezTo>
                  <a:cubicBezTo>
                    <a:pt x="2924" y="786"/>
                    <a:pt x="2425" y="1148"/>
                    <a:pt x="1979" y="1597"/>
                  </a:cubicBezTo>
                  <a:cubicBezTo>
                    <a:pt x="1064" y="2517"/>
                    <a:pt x="418" y="3760"/>
                    <a:pt x="110" y="5193"/>
                  </a:cubicBezTo>
                  <a:cubicBezTo>
                    <a:pt x="1" y="5646"/>
                    <a:pt x="97" y="6084"/>
                    <a:pt x="382" y="6430"/>
                  </a:cubicBezTo>
                  <a:cubicBezTo>
                    <a:pt x="838" y="6983"/>
                    <a:pt x="1607" y="7092"/>
                    <a:pt x="2228" y="7123"/>
                  </a:cubicBezTo>
                  <a:cubicBezTo>
                    <a:pt x="2381" y="7131"/>
                    <a:pt x="2538" y="7134"/>
                    <a:pt x="2698" y="7134"/>
                  </a:cubicBezTo>
                  <a:cubicBezTo>
                    <a:pt x="3131" y="7134"/>
                    <a:pt x="3579" y="7109"/>
                    <a:pt x="3987" y="7087"/>
                  </a:cubicBezTo>
                  <a:cubicBezTo>
                    <a:pt x="4048" y="7084"/>
                    <a:pt x="4115" y="7080"/>
                    <a:pt x="4186" y="7076"/>
                  </a:cubicBezTo>
                  <a:lnTo>
                    <a:pt x="4186" y="7076"/>
                  </a:lnTo>
                  <a:cubicBezTo>
                    <a:pt x="4161" y="7216"/>
                    <a:pt x="4133" y="7360"/>
                    <a:pt x="4105" y="7506"/>
                  </a:cubicBezTo>
                  <a:cubicBezTo>
                    <a:pt x="4015" y="7965"/>
                    <a:pt x="3922" y="8440"/>
                    <a:pt x="3905" y="8932"/>
                  </a:cubicBezTo>
                  <a:cubicBezTo>
                    <a:pt x="3882" y="9577"/>
                    <a:pt x="3997" y="10127"/>
                    <a:pt x="4256" y="10615"/>
                  </a:cubicBezTo>
                  <a:lnTo>
                    <a:pt x="4328" y="10750"/>
                  </a:lnTo>
                  <a:lnTo>
                    <a:pt x="4438" y="10858"/>
                  </a:lnTo>
                  <a:cubicBezTo>
                    <a:pt x="4871" y="11286"/>
                    <a:pt x="5433" y="11516"/>
                    <a:pt x="6039" y="11516"/>
                  </a:cubicBezTo>
                  <a:cubicBezTo>
                    <a:pt x="6107" y="11516"/>
                    <a:pt x="6176" y="11513"/>
                    <a:pt x="6245" y="11508"/>
                  </a:cubicBezTo>
                  <a:cubicBezTo>
                    <a:pt x="6810" y="11459"/>
                    <a:pt x="7367" y="11216"/>
                    <a:pt x="7813" y="10822"/>
                  </a:cubicBezTo>
                  <a:cubicBezTo>
                    <a:pt x="8243" y="10441"/>
                    <a:pt x="8534" y="9943"/>
                    <a:pt x="8632" y="9421"/>
                  </a:cubicBezTo>
                  <a:cubicBezTo>
                    <a:pt x="8740" y="8839"/>
                    <a:pt x="8607" y="8246"/>
                    <a:pt x="8256" y="7740"/>
                  </a:cubicBezTo>
                  <a:cubicBezTo>
                    <a:pt x="8002" y="7192"/>
                    <a:pt x="7774" y="6777"/>
                    <a:pt x="7596" y="6458"/>
                  </a:cubicBezTo>
                  <a:cubicBezTo>
                    <a:pt x="7654" y="6440"/>
                    <a:pt x="7711" y="6422"/>
                    <a:pt x="7767" y="6404"/>
                  </a:cubicBezTo>
                  <a:cubicBezTo>
                    <a:pt x="8053" y="6315"/>
                    <a:pt x="8407" y="6203"/>
                    <a:pt x="8830" y="6060"/>
                  </a:cubicBezTo>
                  <a:lnTo>
                    <a:pt x="8934" y="6025"/>
                  </a:lnTo>
                  <a:lnTo>
                    <a:pt x="9024" y="5969"/>
                  </a:lnTo>
                  <a:cubicBezTo>
                    <a:pt x="9064" y="5949"/>
                    <a:pt x="9184" y="5906"/>
                    <a:pt x="9264" y="5876"/>
                  </a:cubicBezTo>
                  <a:cubicBezTo>
                    <a:pt x="9518" y="5785"/>
                    <a:pt x="9835" y="5671"/>
                    <a:pt x="10113" y="5457"/>
                  </a:cubicBezTo>
                  <a:cubicBezTo>
                    <a:pt x="10597" y="5084"/>
                    <a:pt x="10805" y="4532"/>
                    <a:pt x="10681" y="3940"/>
                  </a:cubicBezTo>
                  <a:lnTo>
                    <a:pt x="10659" y="3839"/>
                  </a:lnTo>
                  <a:lnTo>
                    <a:pt x="10618" y="3745"/>
                  </a:lnTo>
                  <a:cubicBezTo>
                    <a:pt x="10337" y="3097"/>
                    <a:pt x="9993" y="2519"/>
                    <a:pt x="9596" y="2023"/>
                  </a:cubicBezTo>
                  <a:cubicBezTo>
                    <a:pt x="9207" y="1537"/>
                    <a:pt x="8765" y="1129"/>
                    <a:pt x="8283" y="810"/>
                  </a:cubicBezTo>
                  <a:cubicBezTo>
                    <a:pt x="7475" y="276"/>
                    <a:pt x="6569" y="0"/>
                    <a:pt x="5639"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1" name="Google Shape;5121;p50"/>
            <p:cNvSpPr/>
            <p:nvPr/>
          </p:nvSpPr>
          <p:spPr>
            <a:xfrm>
              <a:off x="6275829" y="4355813"/>
              <a:ext cx="160351" cy="309426"/>
            </a:xfrm>
            <a:custGeom>
              <a:avLst/>
              <a:gdLst/>
              <a:ahLst/>
              <a:cxnLst/>
              <a:rect l="l" t="t" r="r" b="b"/>
              <a:pathLst>
                <a:path w="2876" h="5550" extrusionOk="0">
                  <a:moveTo>
                    <a:pt x="716" y="1"/>
                  </a:moveTo>
                  <a:cubicBezTo>
                    <a:pt x="652" y="1"/>
                    <a:pt x="590" y="40"/>
                    <a:pt x="538" y="139"/>
                  </a:cubicBezTo>
                  <a:cubicBezTo>
                    <a:pt x="405" y="395"/>
                    <a:pt x="485" y="926"/>
                    <a:pt x="463" y="1211"/>
                  </a:cubicBezTo>
                  <a:cubicBezTo>
                    <a:pt x="401" y="2040"/>
                    <a:pt x="302" y="2866"/>
                    <a:pt x="167" y="3686"/>
                  </a:cubicBezTo>
                  <a:cubicBezTo>
                    <a:pt x="82" y="4202"/>
                    <a:pt x="1" y="4793"/>
                    <a:pt x="337" y="5194"/>
                  </a:cubicBezTo>
                  <a:cubicBezTo>
                    <a:pt x="547" y="5446"/>
                    <a:pt x="874" y="5550"/>
                    <a:pt x="1208" y="5550"/>
                  </a:cubicBezTo>
                  <a:cubicBezTo>
                    <a:pt x="1373" y="5550"/>
                    <a:pt x="1539" y="5525"/>
                    <a:pt x="1695" y="5479"/>
                  </a:cubicBezTo>
                  <a:cubicBezTo>
                    <a:pt x="2310" y="5297"/>
                    <a:pt x="2875" y="4751"/>
                    <a:pt x="2837" y="4111"/>
                  </a:cubicBezTo>
                  <a:cubicBezTo>
                    <a:pt x="2820" y="3828"/>
                    <a:pt x="2690" y="3566"/>
                    <a:pt x="2564" y="3312"/>
                  </a:cubicBezTo>
                  <a:cubicBezTo>
                    <a:pt x="2063" y="2315"/>
                    <a:pt x="1563" y="1316"/>
                    <a:pt x="1063" y="318"/>
                  </a:cubicBezTo>
                  <a:cubicBezTo>
                    <a:pt x="989" y="170"/>
                    <a:pt x="848" y="1"/>
                    <a:pt x="71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2" name="Google Shape;5122;p50"/>
            <p:cNvSpPr/>
            <p:nvPr/>
          </p:nvSpPr>
          <p:spPr>
            <a:xfrm>
              <a:off x="6065357" y="4134250"/>
              <a:ext cx="485793" cy="288017"/>
            </a:xfrm>
            <a:custGeom>
              <a:avLst/>
              <a:gdLst/>
              <a:ahLst/>
              <a:cxnLst/>
              <a:rect l="l" t="t" r="r" b="b"/>
              <a:pathLst>
                <a:path w="8713" h="5166" extrusionOk="0">
                  <a:moveTo>
                    <a:pt x="4493" y="1"/>
                  </a:moveTo>
                  <a:cubicBezTo>
                    <a:pt x="4462" y="1"/>
                    <a:pt x="4431" y="1"/>
                    <a:pt x="4400" y="2"/>
                  </a:cubicBezTo>
                  <a:cubicBezTo>
                    <a:pt x="4376" y="2"/>
                    <a:pt x="4351" y="3"/>
                    <a:pt x="4328" y="4"/>
                  </a:cubicBezTo>
                  <a:cubicBezTo>
                    <a:pt x="4185" y="12"/>
                    <a:pt x="4044" y="28"/>
                    <a:pt x="3903" y="55"/>
                  </a:cubicBezTo>
                  <a:cubicBezTo>
                    <a:pt x="3889" y="56"/>
                    <a:pt x="3874" y="60"/>
                    <a:pt x="3860" y="63"/>
                  </a:cubicBezTo>
                  <a:cubicBezTo>
                    <a:pt x="3738" y="86"/>
                    <a:pt x="3620" y="116"/>
                    <a:pt x="3501" y="154"/>
                  </a:cubicBezTo>
                  <a:cubicBezTo>
                    <a:pt x="3488" y="157"/>
                    <a:pt x="3475" y="161"/>
                    <a:pt x="3462" y="166"/>
                  </a:cubicBezTo>
                  <a:cubicBezTo>
                    <a:pt x="3307" y="216"/>
                    <a:pt x="3154" y="276"/>
                    <a:pt x="3006" y="346"/>
                  </a:cubicBezTo>
                  <a:cubicBezTo>
                    <a:pt x="2978" y="359"/>
                    <a:pt x="2950" y="372"/>
                    <a:pt x="2922" y="386"/>
                  </a:cubicBezTo>
                  <a:cubicBezTo>
                    <a:pt x="2603" y="545"/>
                    <a:pt x="2301" y="746"/>
                    <a:pt x="2027" y="981"/>
                  </a:cubicBezTo>
                  <a:cubicBezTo>
                    <a:pt x="1979" y="1022"/>
                    <a:pt x="1929" y="1065"/>
                    <a:pt x="1883" y="1109"/>
                  </a:cubicBezTo>
                  <a:cubicBezTo>
                    <a:pt x="1883" y="1110"/>
                    <a:pt x="1882" y="1110"/>
                    <a:pt x="1882" y="1110"/>
                  </a:cubicBezTo>
                  <a:cubicBezTo>
                    <a:pt x="1750" y="1233"/>
                    <a:pt x="1625" y="1361"/>
                    <a:pt x="1511" y="1497"/>
                  </a:cubicBezTo>
                  <a:cubicBezTo>
                    <a:pt x="792" y="2338"/>
                    <a:pt x="361" y="3382"/>
                    <a:pt x="58" y="4451"/>
                  </a:cubicBezTo>
                  <a:cubicBezTo>
                    <a:pt x="1" y="4656"/>
                    <a:pt x="102" y="4868"/>
                    <a:pt x="285" y="4958"/>
                  </a:cubicBezTo>
                  <a:cubicBezTo>
                    <a:pt x="297" y="4963"/>
                    <a:pt x="309" y="4970"/>
                    <a:pt x="319" y="4974"/>
                  </a:cubicBezTo>
                  <a:cubicBezTo>
                    <a:pt x="345" y="4983"/>
                    <a:pt x="372" y="4991"/>
                    <a:pt x="399" y="4996"/>
                  </a:cubicBezTo>
                  <a:cubicBezTo>
                    <a:pt x="622" y="5035"/>
                    <a:pt x="845" y="5067"/>
                    <a:pt x="1069" y="5092"/>
                  </a:cubicBezTo>
                  <a:cubicBezTo>
                    <a:pt x="1082" y="5095"/>
                    <a:pt x="1093" y="5096"/>
                    <a:pt x="1106" y="5096"/>
                  </a:cubicBezTo>
                  <a:cubicBezTo>
                    <a:pt x="1522" y="5143"/>
                    <a:pt x="1940" y="5165"/>
                    <a:pt x="2359" y="5165"/>
                  </a:cubicBezTo>
                  <a:cubicBezTo>
                    <a:pt x="2587" y="5165"/>
                    <a:pt x="2815" y="5159"/>
                    <a:pt x="3044" y="5146"/>
                  </a:cubicBezTo>
                  <a:cubicBezTo>
                    <a:pt x="3057" y="5146"/>
                    <a:pt x="3069" y="5146"/>
                    <a:pt x="3079" y="5144"/>
                  </a:cubicBezTo>
                  <a:cubicBezTo>
                    <a:pt x="4007" y="5091"/>
                    <a:pt x="4933" y="4930"/>
                    <a:pt x="5836" y="4683"/>
                  </a:cubicBezTo>
                  <a:cubicBezTo>
                    <a:pt x="5848" y="4680"/>
                    <a:pt x="5860" y="4677"/>
                    <a:pt x="5871" y="4675"/>
                  </a:cubicBezTo>
                  <a:cubicBezTo>
                    <a:pt x="6412" y="4522"/>
                    <a:pt x="6945" y="4342"/>
                    <a:pt x="7464" y="4131"/>
                  </a:cubicBezTo>
                  <a:cubicBezTo>
                    <a:pt x="7476" y="4126"/>
                    <a:pt x="7488" y="4121"/>
                    <a:pt x="7499" y="4117"/>
                  </a:cubicBezTo>
                  <a:cubicBezTo>
                    <a:pt x="7720" y="4027"/>
                    <a:pt x="7940" y="3930"/>
                    <a:pt x="8157" y="3829"/>
                  </a:cubicBezTo>
                  <a:cubicBezTo>
                    <a:pt x="8168" y="3825"/>
                    <a:pt x="8180" y="3819"/>
                    <a:pt x="8192" y="3815"/>
                  </a:cubicBezTo>
                  <a:cubicBezTo>
                    <a:pt x="8272" y="3776"/>
                    <a:pt x="8352" y="3738"/>
                    <a:pt x="8432" y="3699"/>
                  </a:cubicBezTo>
                  <a:lnTo>
                    <a:pt x="8431" y="3699"/>
                  </a:lnTo>
                  <a:cubicBezTo>
                    <a:pt x="8622" y="3605"/>
                    <a:pt x="8713" y="3383"/>
                    <a:pt x="8649" y="3179"/>
                  </a:cubicBezTo>
                  <a:cubicBezTo>
                    <a:pt x="8296" y="2050"/>
                    <a:pt x="7392" y="1124"/>
                    <a:pt x="6347" y="547"/>
                  </a:cubicBezTo>
                  <a:cubicBezTo>
                    <a:pt x="6051" y="382"/>
                    <a:pt x="5737" y="242"/>
                    <a:pt x="5411" y="145"/>
                  </a:cubicBezTo>
                  <a:cubicBezTo>
                    <a:pt x="5410" y="144"/>
                    <a:pt x="5410" y="143"/>
                    <a:pt x="5409" y="143"/>
                  </a:cubicBezTo>
                  <a:cubicBezTo>
                    <a:pt x="5409" y="143"/>
                    <a:pt x="5409" y="143"/>
                    <a:pt x="5408" y="144"/>
                  </a:cubicBezTo>
                  <a:cubicBezTo>
                    <a:pt x="5365" y="131"/>
                    <a:pt x="5324" y="118"/>
                    <a:pt x="5280" y="107"/>
                  </a:cubicBezTo>
                  <a:cubicBezTo>
                    <a:pt x="5132" y="68"/>
                    <a:pt x="4982" y="38"/>
                    <a:pt x="4831" y="21"/>
                  </a:cubicBezTo>
                  <a:cubicBezTo>
                    <a:pt x="4717" y="7"/>
                    <a:pt x="4605" y="1"/>
                    <a:pt x="449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3" name="Google Shape;5123;p50"/>
            <p:cNvSpPr/>
            <p:nvPr/>
          </p:nvSpPr>
          <p:spPr>
            <a:xfrm>
              <a:off x="6124903" y="4153541"/>
              <a:ext cx="108053" cy="264880"/>
            </a:xfrm>
            <a:custGeom>
              <a:avLst/>
              <a:gdLst/>
              <a:ahLst/>
              <a:cxnLst/>
              <a:rect l="l" t="t" r="r" b="b"/>
              <a:pathLst>
                <a:path w="1938" h="4751" extrusionOk="0">
                  <a:moveTo>
                    <a:pt x="1938" y="0"/>
                  </a:moveTo>
                  <a:lnTo>
                    <a:pt x="1938" y="0"/>
                  </a:lnTo>
                  <a:cubicBezTo>
                    <a:pt x="1911" y="13"/>
                    <a:pt x="1882" y="26"/>
                    <a:pt x="1855" y="40"/>
                  </a:cubicBezTo>
                  <a:cubicBezTo>
                    <a:pt x="735" y="1324"/>
                    <a:pt x="62" y="3016"/>
                    <a:pt x="1" y="4746"/>
                  </a:cubicBezTo>
                  <a:cubicBezTo>
                    <a:pt x="14" y="4749"/>
                    <a:pt x="25" y="4750"/>
                    <a:pt x="38" y="4750"/>
                  </a:cubicBezTo>
                  <a:cubicBezTo>
                    <a:pt x="100" y="2999"/>
                    <a:pt x="790" y="1286"/>
                    <a:pt x="193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4" name="Google Shape;5124;p50"/>
            <p:cNvSpPr/>
            <p:nvPr/>
          </p:nvSpPr>
          <p:spPr>
            <a:xfrm>
              <a:off x="6081192" y="4188832"/>
              <a:ext cx="97237" cy="222675"/>
            </a:xfrm>
            <a:custGeom>
              <a:avLst/>
              <a:gdLst/>
              <a:ahLst/>
              <a:cxnLst/>
              <a:rect l="l" t="t" r="r" b="b"/>
              <a:pathLst>
                <a:path w="1744" h="3994" extrusionOk="0">
                  <a:moveTo>
                    <a:pt x="1743" y="1"/>
                  </a:moveTo>
                  <a:cubicBezTo>
                    <a:pt x="1695" y="43"/>
                    <a:pt x="1645" y="86"/>
                    <a:pt x="1600" y="129"/>
                  </a:cubicBezTo>
                  <a:cubicBezTo>
                    <a:pt x="1600" y="131"/>
                    <a:pt x="1598" y="131"/>
                    <a:pt x="1598" y="131"/>
                  </a:cubicBezTo>
                  <a:cubicBezTo>
                    <a:pt x="768" y="1250"/>
                    <a:pt x="209" y="2585"/>
                    <a:pt x="1" y="3979"/>
                  </a:cubicBezTo>
                  <a:cubicBezTo>
                    <a:pt x="13" y="3984"/>
                    <a:pt x="25" y="3990"/>
                    <a:pt x="35" y="3994"/>
                  </a:cubicBezTo>
                  <a:cubicBezTo>
                    <a:pt x="252" y="2540"/>
                    <a:pt x="851" y="1146"/>
                    <a:pt x="17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5" name="Google Shape;5125;p50"/>
            <p:cNvSpPr/>
            <p:nvPr/>
          </p:nvSpPr>
          <p:spPr>
            <a:xfrm>
              <a:off x="6223643" y="4142780"/>
              <a:ext cx="37021" cy="278372"/>
            </a:xfrm>
            <a:custGeom>
              <a:avLst/>
              <a:gdLst/>
              <a:ahLst/>
              <a:cxnLst/>
              <a:rect l="l" t="t" r="r" b="b"/>
              <a:pathLst>
                <a:path w="664" h="4993" extrusionOk="0">
                  <a:moveTo>
                    <a:pt x="663" y="1"/>
                  </a:moveTo>
                  <a:cubicBezTo>
                    <a:pt x="649" y="4"/>
                    <a:pt x="636" y="8"/>
                    <a:pt x="623" y="13"/>
                  </a:cubicBezTo>
                  <a:cubicBezTo>
                    <a:pt x="303" y="1594"/>
                    <a:pt x="0" y="3315"/>
                    <a:pt x="205" y="4993"/>
                  </a:cubicBezTo>
                  <a:cubicBezTo>
                    <a:pt x="218" y="4993"/>
                    <a:pt x="230" y="4993"/>
                    <a:pt x="240" y="4991"/>
                  </a:cubicBezTo>
                  <a:cubicBezTo>
                    <a:pt x="37" y="3312"/>
                    <a:pt x="341" y="1585"/>
                    <a:pt x="66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6" name="Google Shape;5126;p50"/>
            <p:cNvSpPr/>
            <p:nvPr/>
          </p:nvSpPr>
          <p:spPr>
            <a:xfrm>
              <a:off x="6263061" y="4120089"/>
              <a:ext cx="112" cy="446"/>
            </a:xfrm>
            <a:custGeom>
              <a:avLst/>
              <a:gdLst/>
              <a:ahLst/>
              <a:cxnLst/>
              <a:rect l="l" t="t" r="r" b="b"/>
              <a:pathLst>
                <a:path w="2" h="8" extrusionOk="0">
                  <a:moveTo>
                    <a:pt x="1" y="0"/>
                  </a:moveTo>
                  <a:lnTo>
                    <a:pt x="0" y="8"/>
                  </a:lnTo>
                  <a:cubicBezTo>
                    <a:pt x="1" y="4"/>
                    <a:pt x="1" y="1"/>
                    <a:pt x="1" y="0"/>
                  </a:cubicBezTo>
                  <a:close/>
                </a:path>
              </a:pathLst>
            </a:custGeom>
            <a:solidFill>
              <a:srgbClr val="F9E5D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7" name="Google Shape;5127;p50"/>
            <p:cNvSpPr/>
            <p:nvPr/>
          </p:nvSpPr>
          <p:spPr>
            <a:xfrm>
              <a:off x="6280512" y="4137317"/>
              <a:ext cx="112179" cy="258078"/>
            </a:xfrm>
            <a:custGeom>
              <a:avLst/>
              <a:gdLst/>
              <a:ahLst/>
              <a:cxnLst/>
              <a:rect l="l" t="t" r="r" b="b"/>
              <a:pathLst>
                <a:path w="2012" h="4629" extrusionOk="0">
                  <a:moveTo>
                    <a:pt x="44" y="0"/>
                  </a:moveTo>
                  <a:cubicBezTo>
                    <a:pt x="30" y="1"/>
                    <a:pt x="15" y="5"/>
                    <a:pt x="1" y="8"/>
                  </a:cubicBezTo>
                  <a:cubicBezTo>
                    <a:pt x="228" y="235"/>
                    <a:pt x="401" y="531"/>
                    <a:pt x="546" y="815"/>
                  </a:cubicBezTo>
                  <a:cubicBezTo>
                    <a:pt x="1165" y="2024"/>
                    <a:pt x="1582" y="3340"/>
                    <a:pt x="1977" y="4628"/>
                  </a:cubicBezTo>
                  <a:cubicBezTo>
                    <a:pt x="1989" y="4625"/>
                    <a:pt x="2001" y="4622"/>
                    <a:pt x="2012" y="4620"/>
                  </a:cubicBezTo>
                  <a:cubicBezTo>
                    <a:pt x="1619" y="3331"/>
                    <a:pt x="1200" y="2010"/>
                    <a:pt x="578" y="798"/>
                  </a:cubicBezTo>
                  <a:cubicBezTo>
                    <a:pt x="435" y="519"/>
                    <a:pt x="267" y="228"/>
                    <a:pt x="4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8" name="Google Shape;5128;p50"/>
            <p:cNvSpPr/>
            <p:nvPr/>
          </p:nvSpPr>
          <p:spPr>
            <a:xfrm>
              <a:off x="6306605" y="4134362"/>
              <a:ext cx="176855" cy="230202"/>
            </a:xfrm>
            <a:custGeom>
              <a:avLst/>
              <a:gdLst/>
              <a:ahLst/>
              <a:cxnLst/>
              <a:rect l="l" t="t" r="r" b="b"/>
              <a:pathLst>
                <a:path w="3172" h="4129" extrusionOk="0">
                  <a:moveTo>
                    <a:pt x="73" y="0"/>
                  </a:moveTo>
                  <a:cubicBezTo>
                    <a:pt x="49" y="0"/>
                    <a:pt x="24" y="1"/>
                    <a:pt x="1" y="2"/>
                  </a:cubicBezTo>
                  <a:cubicBezTo>
                    <a:pt x="27" y="15"/>
                    <a:pt x="53" y="31"/>
                    <a:pt x="79" y="45"/>
                  </a:cubicBezTo>
                  <a:cubicBezTo>
                    <a:pt x="434" y="250"/>
                    <a:pt x="736" y="539"/>
                    <a:pt x="1014" y="818"/>
                  </a:cubicBezTo>
                  <a:cubicBezTo>
                    <a:pt x="1458" y="1265"/>
                    <a:pt x="2027" y="1868"/>
                    <a:pt x="2465" y="2565"/>
                  </a:cubicBezTo>
                  <a:cubicBezTo>
                    <a:pt x="2789" y="3084"/>
                    <a:pt x="3015" y="3609"/>
                    <a:pt x="3137" y="4129"/>
                  </a:cubicBezTo>
                  <a:cubicBezTo>
                    <a:pt x="3149" y="4124"/>
                    <a:pt x="3161" y="4119"/>
                    <a:pt x="3172" y="4115"/>
                  </a:cubicBezTo>
                  <a:cubicBezTo>
                    <a:pt x="3048" y="3593"/>
                    <a:pt x="2821" y="3067"/>
                    <a:pt x="2495" y="2545"/>
                  </a:cubicBezTo>
                  <a:cubicBezTo>
                    <a:pt x="2055" y="1847"/>
                    <a:pt x="1486" y="1241"/>
                    <a:pt x="1040" y="792"/>
                  </a:cubicBezTo>
                  <a:cubicBezTo>
                    <a:pt x="760" y="512"/>
                    <a:pt x="457" y="221"/>
                    <a:pt x="97" y="13"/>
                  </a:cubicBezTo>
                  <a:cubicBezTo>
                    <a:pt x="89" y="9"/>
                    <a:pt x="82" y="5"/>
                    <a:pt x="7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9" name="Google Shape;5129;p50"/>
            <p:cNvSpPr/>
            <p:nvPr/>
          </p:nvSpPr>
          <p:spPr>
            <a:xfrm>
              <a:off x="6359739" y="4140216"/>
              <a:ext cx="162359" cy="207567"/>
            </a:xfrm>
            <a:custGeom>
              <a:avLst/>
              <a:gdLst/>
              <a:ahLst/>
              <a:cxnLst/>
              <a:rect l="l" t="t" r="r" b="b"/>
              <a:pathLst>
                <a:path w="2912" h="3723" extrusionOk="0">
                  <a:moveTo>
                    <a:pt x="0" y="0"/>
                  </a:moveTo>
                  <a:cubicBezTo>
                    <a:pt x="186" y="108"/>
                    <a:pt x="355" y="227"/>
                    <a:pt x="503" y="335"/>
                  </a:cubicBezTo>
                  <a:cubicBezTo>
                    <a:pt x="1037" y="733"/>
                    <a:pt x="1432" y="1100"/>
                    <a:pt x="1745" y="1493"/>
                  </a:cubicBezTo>
                  <a:cubicBezTo>
                    <a:pt x="2267" y="2147"/>
                    <a:pt x="2604" y="2937"/>
                    <a:pt x="2877" y="3722"/>
                  </a:cubicBezTo>
                  <a:cubicBezTo>
                    <a:pt x="2888" y="3718"/>
                    <a:pt x="2900" y="3712"/>
                    <a:pt x="2912" y="3708"/>
                  </a:cubicBezTo>
                  <a:lnTo>
                    <a:pt x="2911" y="3708"/>
                  </a:lnTo>
                  <a:cubicBezTo>
                    <a:pt x="2637" y="2920"/>
                    <a:pt x="2296" y="2130"/>
                    <a:pt x="1772" y="1471"/>
                  </a:cubicBezTo>
                  <a:cubicBezTo>
                    <a:pt x="1458" y="1075"/>
                    <a:pt x="1062" y="705"/>
                    <a:pt x="525" y="306"/>
                  </a:cubicBezTo>
                  <a:cubicBezTo>
                    <a:pt x="407" y="220"/>
                    <a:pt x="274" y="126"/>
                    <a:pt x="131" y="38"/>
                  </a:cubicBezTo>
                  <a:cubicBezTo>
                    <a:pt x="130" y="36"/>
                    <a:pt x="130" y="35"/>
                    <a:pt x="129" y="35"/>
                  </a:cubicBezTo>
                  <a:cubicBezTo>
                    <a:pt x="129" y="35"/>
                    <a:pt x="128" y="36"/>
                    <a:pt x="128" y="36"/>
                  </a:cubicBezTo>
                  <a:cubicBezTo>
                    <a:pt x="85" y="23"/>
                    <a:pt x="44" y="10"/>
                    <a:pt x="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Rectangle: Rounded Corners 3">
            <a:extLst>
              <a:ext uri="{FF2B5EF4-FFF2-40B4-BE49-F238E27FC236}">
                <a16:creationId xmlns:a16="http://schemas.microsoft.com/office/drawing/2014/main" id="{BD396F1D-6ECB-444C-93E5-93C82D9C6B5A}"/>
              </a:ext>
            </a:extLst>
          </p:cNvPr>
          <p:cNvSpPr/>
          <p:nvPr/>
        </p:nvSpPr>
        <p:spPr>
          <a:xfrm>
            <a:off x="1066114" y="1870301"/>
            <a:ext cx="10272650" cy="3198517"/>
          </a:xfrm>
          <a:custGeom>
            <a:avLst/>
            <a:gdLst>
              <a:gd name="connsiteX0" fmla="*/ 0 w 10272650"/>
              <a:gd name="connsiteY0" fmla="*/ 533097 h 3198517"/>
              <a:gd name="connsiteX1" fmla="*/ 533097 w 10272650"/>
              <a:gd name="connsiteY1" fmla="*/ 0 h 3198517"/>
              <a:gd name="connsiteX2" fmla="*/ 1016436 w 10272650"/>
              <a:gd name="connsiteY2" fmla="*/ 0 h 3198517"/>
              <a:gd name="connsiteX3" fmla="*/ 1683904 w 10272650"/>
              <a:gd name="connsiteY3" fmla="*/ 0 h 3198517"/>
              <a:gd name="connsiteX4" fmla="*/ 1983114 w 10272650"/>
              <a:gd name="connsiteY4" fmla="*/ 0 h 3198517"/>
              <a:gd name="connsiteX5" fmla="*/ 2742646 w 10272650"/>
              <a:gd name="connsiteY5" fmla="*/ 0 h 3198517"/>
              <a:gd name="connsiteX6" fmla="*/ 3041856 w 10272650"/>
              <a:gd name="connsiteY6" fmla="*/ 0 h 3198517"/>
              <a:gd name="connsiteX7" fmla="*/ 3801389 w 10272650"/>
              <a:gd name="connsiteY7" fmla="*/ 0 h 3198517"/>
              <a:gd name="connsiteX8" fmla="*/ 4192663 w 10272650"/>
              <a:gd name="connsiteY8" fmla="*/ 0 h 3198517"/>
              <a:gd name="connsiteX9" fmla="*/ 4768067 w 10272650"/>
              <a:gd name="connsiteY9" fmla="*/ 0 h 3198517"/>
              <a:gd name="connsiteX10" fmla="*/ 5251406 w 10272650"/>
              <a:gd name="connsiteY10" fmla="*/ 0 h 3198517"/>
              <a:gd name="connsiteX11" fmla="*/ 5642680 w 10272650"/>
              <a:gd name="connsiteY11" fmla="*/ 0 h 3198517"/>
              <a:gd name="connsiteX12" fmla="*/ 6126019 w 10272650"/>
              <a:gd name="connsiteY12" fmla="*/ 0 h 3198517"/>
              <a:gd name="connsiteX13" fmla="*/ 6885552 w 10272650"/>
              <a:gd name="connsiteY13" fmla="*/ 0 h 3198517"/>
              <a:gd name="connsiteX14" fmla="*/ 7276826 w 10272650"/>
              <a:gd name="connsiteY14" fmla="*/ 0 h 3198517"/>
              <a:gd name="connsiteX15" fmla="*/ 7852230 w 10272650"/>
              <a:gd name="connsiteY15" fmla="*/ 0 h 3198517"/>
              <a:gd name="connsiteX16" fmla="*/ 8335568 w 10272650"/>
              <a:gd name="connsiteY16" fmla="*/ 0 h 3198517"/>
              <a:gd name="connsiteX17" fmla="*/ 8818907 w 10272650"/>
              <a:gd name="connsiteY17" fmla="*/ 0 h 3198517"/>
              <a:gd name="connsiteX18" fmla="*/ 9739553 w 10272650"/>
              <a:gd name="connsiteY18" fmla="*/ 0 h 3198517"/>
              <a:gd name="connsiteX19" fmla="*/ 10272650 w 10272650"/>
              <a:gd name="connsiteY19" fmla="*/ 533097 h 3198517"/>
              <a:gd name="connsiteX20" fmla="*/ 10272650 w 10272650"/>
              <a:gd name="connsiteY20" fmla="*/ 1002208 h 3198517"/>
              <a:gd name="connsiteX21" fmla="*/ 10272650 w 10272650"/>
              <a:gd name="connsiteY21" fmla="*/ 1556612 h 3198517"/>
              <a:gd name="connsiteX22" fmla="*/ 10272650 w 10272650"/>
              <a:gd name="connsiteY22" fmla="*/ 2132339 h 3198517"/>
              <a:gd name="connsiteX23" fmla="*/ 10272650 w 10272650"/>
              <a:gd name="connsiteY23" fmla="*/ 2665420 h 3198517"/>
              <a:gd name="connsiteX24" fmla="*/ 9739553 w 10272650"/>
              <a:gd name="connsiteY24" fmla="*/ 3198517 h 3198517"/>
              <a:gd name="connsiteX25" fmla="*/ 8980020 w 10272650"/>
              <a:gd name="connsiteY25" fmla="*/ 3198517 h 3198517"/>
              <a:gd name="connsiteX26" fmla="*/ 8680811 w 10272650"/>
              <a:gd name="connsiteY26" fmla="*/ 3198517 h 3198517"/>
              <a:gd name="connsiteX27" fmla="*/ 8197472 w 10272650"/>
              <a:gd name="connsiteY27" fmla="*/ 3198517 h 3198517"/>
              <a:gd name="connsiteX28" fmla="*/ 7530004 w 10272650"/>
              <a:gd name="connsiteY28" fmla="*/ 3198517 h 3198517"/>
              <a:gd name="connsiteX29" fmla="*/ 6862536 w 10272650"/>
              <a:gd name="connsiteY29" fmla="*/ 3198517 h 3198517"/>
              <a:gd name="connsiteX30" fmla="*/ 6287132 w 10272650"/>
              <a:gd name="connsiteY30" fmla="*/ 3198517 h 3198517"/>
              <a:gd name="connsiteX31" fmla="*/ 5711729 w 10272650"/>
              <a:gd name="connsiteY31" fmla="*/ 3198517 h 3198517"/>
              <a:gd name="connsiteX32" fmla="*/ 5044260 w 10272650"/>
              <a:gd name="connsiteY32" fmla="*/ 3198517 h 3198517"/>
              <a:gd name="connsiteX33" fmla="*/ 4468857 w 10272650"/>
              <a:gd name="connsiteY33" fmla="*/ 3198517 h 3198517"/>
              <a:gd name="connsiteX34" fmla="*/ 4077583 w 10272650"/>
              <a:gd name="connsiteY34" fmla="*/ 3198517 h 3198517"/>
              <a:gd name="connsiteX35" fmla="*/ 3410115 w 10272650"/>
              <a:gd name="connsiteY35" fmla="*/ 3198517 h 3198517"/>
              <a:gd name="connsiteX36" fmla="*/ 2834711 w 10272650"/>
              <a:gd name="connsiteY36" fmla="*/ 3198517 h 3198517"/>
              <a:gd name="connsiteX37" fmla="*/ 2167243 w 10272650"/>
              <a:gd name="connsiteY37" fmla="*/ 3198517 h 3198517"/>
              <a:gd name="connsiteX38" fmla="*/ 1407710 w 10272650"/>
              <a:gd name="connsiteY38" fmla="*/ 3198517 h 3198517"/>
              <a:gd name="connsiteX39" fmla="*/ 533097 w 10272650"/>
              <a:gd name="connsiteY39" fmla="*/ 3198517 h 3198517"/>
              <a:gd name="connsiteX40" fmla="*/ 0 w 10272650"/>
              <a:gd name="connsiteY40" fmla="*/ 2665420 h 3198517"/>
              <a:gd name="connsiteX41" fmla="*/ 0 w 10272650"/>
              <a:gd name="connsiteY41" fmla="*/ 2089693 h 3198517"/>
              <a:gd name="connsiteX42" fmla="*/ 0 w 10272650"/>
              <a:gd name="connsiteY42" fmla="*/ 1535289 h 3198517"/>
              <a:gd name="connsiteX43" fmla="*/ 0 w 10272650"/>
              <a:gd name="connsiteY43" fmla="*/ 533097 h 319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272650" h="3198517" fill="none" extrusionOk="0">
                <a:moveTo>
                  <a:pt x="0" y="533097"/>
                </a:moveTo>
                <a:cubicBezTo>
                  <a:pt x="1543" y="282672"/>
                  <a:pt x="226061" y="-43671"/>
                  <a:pt x="533097" y="0"/>
                </a:cubicBezTo>
                <a:cubicBezTo>
                  <a:pt x="678873" y="-45069"/>
                  <a:pt x="866786" y="40967"/>
                  <a:pt x="1016436" y="0"/>
                </a:cubicBezTo>
                <a:cubicBezTo>
                  <a:pt x="1166086" y="-40967"/>
                  <a:pt x="1377671" y="868"/>
                  <a:pt x="1683904" y="0"/>
                </a:cubicBezTo>
                <a:cubicBezTo>
                  <a:pt x="1990137" y="-868"/>
                  <a:pt x="1908663" y="5400"/>
                  <a:pt x="1983114" y="0"/>
                </a:cubicBezTo>
                <a:cubicBezTo>
                  <a:pt x="2057565" y="-5400"/>
                  <a:pt x="2505341" y="23589"/>
                  <a:pt x="2742646" y="0"/>
                </a:cubicBezTo>
                <a:cubicBezTo>
                  <a:pt x="2979951" y="-23589"/>
                  <a:pt x="2979969" y="11521"/>
                  <a:pt x="3041856" y="0"/>
                </a:cubicBezTo>
                <a:cubicBezTo>
                  <a:pt x="3103743" y="-11521"/>
                  <a:pt x="3585995" y="51375"/>
                  <a:pt x="3801389" y="0"/>
                </a:cubicBezTo>
                <a:cubicBezTo>
                  <a:pt x="4016783" y="-51375"/>
                  <a:pt x="4059854" y="4564"/>
                  <a:pt x="4192663" y="0"/>
                </a:cubicBezTo>
                <a:cubicBezTo>
                  <a:pt x="4325472" y="-4564"/>
                  <a:pt x="4531984" y="47757"/>
                  <a:pt x="4768067" y="0"/>
                </a:cubicBezTo>
                <a:cubicBezTo>
                  <a:pt x="5004150" y="-47757"/>
                  <a:pt x="5052638" y="11470"/>
                  <a:pt x="5251406" y="0"/>
                </a:cubicBezTo>
                <a:cubicBezTo>
                  <a:pt x="5450174" y="-11470"/>
                  <a:pt x="5538965" y="23448"/>
                  <a:pt x="5642680" y="0"/>
                </a:cubicBezTo>
                <a:cubicBezTo>
                  <a:pt x="5746395" y="-23448"/>
                  <a:pt x="5979681" y="40666"/>
                  <a:pt x="6126019" y="0"/>
                </a:cubicBezTo>
                <a:cubicBezTo>
                  <a:pt x="6272357" y="-40666"/>
                  <a:pt x="6621031" y="27417"/>
                  <a:pt x="6885552" y="0"/>
                </a:cubicBezTo>
                <a:cubicBezTo>
                  <a:pt x="7150073" y="-27417"/>
                  <a:pt x="7188367" y="15213"/>
                  <a:pt x="7276826" y="0"/>
                </a:cubicBezTo>
                <a:cubicBezTo>
                  <a:pt x="7365285" y="-15213"/>
                  <a:pt x="7615773" y="65390"/>
                  <a:pt x="7852230" y="0"/>
                </a:cubicBezTo>
                <a:cubicBezTo>
                  <a:pt x="8088687" y="-65390"/>
                  <a:pt x="8198585" y="57789"/>
                  <a:pt x="8335568" y="0"/>
                </a:cubicBezTo>
                <a:cubicBezTo>
                  <a:pt x="8472551" y="-57789"/>
                  <a:pt x="8672440" y="54239"/>
                  <a:pt x="8818907" y="0"/>
                </a:cubicBezTo>
                <a:cubicBezTo>
                  <a:pt x="8965374" y="-54239"/>
                  <a:pt x="9475076" y="42975"/>
                  <a:pt x="9739553" y="0"/>
                </a:cubicBezTo>
                <a:cubicBezTo>
                  <a:pt x="10002911" y="-72050"/>
                  <a:pt x="10263496" y="217604"/>
                  <a:pt x="10272650" y="533097"/>
                </a:cubicBezTo>
                <a:cubicBezTo>
                  <a:pt x="10323340" y="747977"/>
                  <a:pt x="10248093" y="774620"/>
                  <a:pt x="10272650" y="1002208"/>
                </a:cubicBezTo>
                <a:cubicBezTo>
                  <a:pt x="10297207" y="1229796"/>
                  <a:pt x="10266475" y="1370493"/>
                  <a:pt x="10272650" y="1556612"/>
                </a:cubicBezTo>
                <a:cubicBezTo>
                  <a:pt x="10278825" y="1742731"/>
                  <a:pt x="10259760" y="1891353"/>
                  <a:pt x="10272650" y="2132339"/>
                </a:cubicBezTo>
                <a:cubicBezTo>
                  <a:pt x="10285540" y="2373325"/>
                  <a:pt x="10258299" y="2477877"/>
                  <a:pt x="10272650" y="2665420"/>
                </a:cubicBezTo>
                <a:cubicBezTo>
                  <a:pt x="10273929" y="3042757"/>
                  <a:pt x="10038907" y="3169522"/>
                  <a:pt x="9739553" y="3198517"/>
                </a:cubicBezTo>
                <a:cubicBezTo>
                  <a:pt x="9460693" y="3239349"/>
                  <a:pt x="9290955" y="3184396"/>
                  <a:pt x="8980020" y="3198517"/>
                </a:cubicBezTo>
                <a:cubicBezTo>
                  <a:pt x="8669085" y="3212638"/>
                  <a:pt x="8780330" y="3169509"/>
                  <a:pt x="8680811" y="3198517"/>
                </a:cubicBezTo>
                <a:cubicBezTo>
                  <a:pt x="8581292" y="3227525"/>
                  <a:pt x="8348957" y="3188302"/>
                  <a:pt x="8197472" y="3198517"/>
                </a:cubicBezTo>
                <a:cubicBezTo>
                  <a:pt x="8045987" y="3208732"/>
                  <a:pt x="7683788" y="3166970"/>
                  <a:pt x="7530004" y="3198517"/>
                </a:cubicBezTo>
                <a:cubicBezTo>
                  <a:pt x="7376220" y="3230064"/>
                  <a:pt x="7000842" y="3123323"/>
                  <a:pt x="6862536" y="3198517"/>
                </a:cubicBezTo>
                <a:cubicBezTo>
                  <a:pt x="6724230" y="3273711"/>
                  <a:pt x="6409010" y="3187516"/>
                  <a:pt x="6287132" y="3198517"/>
                </a:cubicBezTo>
                <a:cubicBezTo>
                  <a:pt x="6165254" y="3209518"/>
                  <a:pt x="5893238" y="3162593"/>
                  <a:pt x="5711729" y="3198517"/>
                </a:cubicBezTo>
                <a:cubicBezTo>
                  <a:pt x="5530220" y="3234441"/>
                  <a:pt x="5200970" y="3176330"/>
                  <a:pt x="5044260" y="3198517"/>
                </a:cubicBezTo>
                <a:cubicBezTo>
                  <a:pt x="4887550" y="3220704"/>
                  <a:pt x="4586413" y="3158933"/>
                  <a:pt x="4468857" y="3198517"/>
                </a:cubicBezTo>
                <a:cubicBezTo>
                  <a:pt x="4351301" y="3238101"/>
                  <a:pt x="4225273" y="3163766"/>
                  <a:pt x="4077583" y="3198517"/>
                </a:cubicBezTo>
                <a:cubicBezTo>
                  <a:pt x="3929893" y="3233268"/>
                  <a:pt x="3703741" y="3131661"/>
                  <a:pt x="3410115" y="3198517"/>
                </a:cubicBezTo>
                <a:cubicBezTo>
                  <a:pt x="3116489" y="3265373"/>
                  <a:pt x="2959523" y="3179424"/>
                  <a:pt x="2834711" y="3198517"/>
                </a:cubicBezTo>
                <a:cubicBezTo>
                  <a:pt x="2709899" y="3217610"/>
                  <a:pt x="2351110" y="3154745"/>
                  <a:pt x="2167243" y="3198517"/>
                </a:cubicBezTo>
                <a:cubicBezTo>
                  <a:pt x="1983376" y="3242289"/>
                  <a:pt x="1689876" y="3136220"/>
                  <a:pt x="1407710" y="3198517"/>
                </a:cubicBezTo>
                <a:cubicBezTo>
                  <a:pt x="1125544" y="3260814"/>
                  <a:pt x="726465" y="3177677"/>
                  <a:pt x="533097" y="3198517"/>
                </a:cubicBezTo>
                <a:cubicBezTo>
                  <a:pt x="222863" y="3236351"/>
                  <a:pt x="-20613" y="2894148"/>
                  <a:pt x="0" y="2665420"/>
                </a:cubicBezTo>
                <a:cubicBezTo>
                  <a:pt x="-40060" y="2510997"/>
                  <a:pt x="49566" y="2227234"/>
                  <a:pt x="0" y="2089693"/>
                </a:cubicBezTo>
                <a:cubicBezTo>
                  <a:pt x="-49566" y="1952152"/>
                  <a:pt x="14317" y="1728708"/>
                  <a:pt x="0" y="1535289"/>
                </a:cubicBezTo>
                <a:cubicBezTo>
                  <a:pt x="-14317" y="1341870"/>
                  <a:pt x="87632" y="993331"/>
                  <a:pt x="0" y="533097"/>
                </a:cubicBezTo>
                <a:close/>
              </a:path>
              <a:path w="10272650" h="3198517" stroke="0" extrusionOk="0">
                <a:moveTo>
                  <a:pt x="0" y="533097"/>
                </a:moveTo>
                <a:cubicBezTo>
                  <a:pt x="-53424" y="211688"/>
                  <a:pt x="242449" y="-36981"/>
                  <a:pt x="533097" y="0"/>
                </a:cubicBezTo>
                <a:cubicBezTo>
                  <a:pt x="741478" y="-6621"/>
                  <a:pt x="944593" y="11926"/>
                  <a:pt x="1200565" y="0"/>
                </a:cubicBezTo>
                <a:cubicBezTo>
                  <a:pt x="1456537" y="-11926"/>
                  <a:pt x="1424456" y="25145"/>
                  <a:pt x="1499775" y="0"/>
                </a:cubicBezTo>
                <a:cubicBezTo>
                  <a:pt x="1575094" y="-25145"/>
                  <a:pt x="2070905" y="63536"/>
                  <a:pt x="2259308" y="0"/>
                </a:cubicBezTo>
                <a:cubicBezTo>
                  <a:pt x="2447711" y="-63536"/>
                  <a:pt x="2471839" y="45571"/>
                  <a:pt x="2650582" y="0"/>
                </a:cubicBezTo>
                <a:cubicBezTo>
                  <a:pt x="2829325" y="-45571"/>
                  <a:pt x="3139601" y="65600"/>
                  <a:pt x="3410115" y="0"/>
                </a:cubicBezTo>
                <a:cubicBezTo>
                  <a:pt x="3680629" y="-65600"/>
                  <a:pt x="3771274" y="6008"/>
                  <a:pt x="3893453" y="0"/>
                </a:cubicBezTo>
                <a:cubicBezTo>
                  <a:pt x="4015632" y="-6008"/>
                  <a:pt x="4174069" y="46882"/>
                  <a:pt x="4376792" y="0"/>
                </a:cubicBezTo>
                <a:cubicBezTo>
                  <a:pt x="4579515" y="-46882"/>
                  <a:pt x="4613212" y="9276"/>
                  <a:pt x="4676002" y="0"/>
                </a:cubicBezTo>
                <a:cubicBezTo>
                  <a:pt x="4738792" y="-9276"/>
                  <a:pt x="5151028" y="76347"/>
                  <a:pt x="5435535" y="0"/>
                </a:cubicBezTo>
                <a:cubicBezTo>
                  <a:pt x="5720042" y="-76347"/>
                  <a:pt x="5715057" y="9787"/>
                  <a:pt x="5826809" y="0"/>
                </a:cubicBezTo>
                <a:cubicBezTo>
                  <a:pt x="5938561" y="-9787"/>
                  <a:pt x="6252895" y="59388"/>
                  <a:pt x="6494277" y="0"/>
                </a:cubicBezTo>
                <a:cubicBezTo>
                  <a:pt x="6735659" y="-59388"/>
                  <a:pt x="6864331" y="17765"/>
                  <a:pt x="6977616" y="0"/>
                </a:cubicBezTo>
                <a:cubicBezTo>
                  <a:pt x="7090901" y="-17765"/>
                  <a:pt x="7196253" y="9502"/>
                  <a:pt x="7368891" y="0"/>
                </a:cubicBezTo>
                <a:cubicBezTo>
                  <a:pt x="7541529" y="-9502"/>
                  <a:pt x="7771463" y="49473"/>
                  <a:pt x="7944294" y="0"/>
                </a:cubicBezTo>
                <a:cubicBezTo>
                  <a:pt x="8117125" y="-49473"/>
                  <a:pt x="8153829" y="12761"/>
                  <a:pt x="8243504" y="0"/>
                </a:cubicBezTo>
                <a:cubicBezTo>
                  <a:pt x="8333179" y="-12761"/>
                  <a:pt x="8457006" y="10607"/>
                  <a:pt x="8542714" y="0"/>
                </a:cubicBezTo>
                <a:cubicBezTo>
                  <a:pt x="8628422" y="-10607"/>
                  <a:pt x="9196324" y="84713"/>
                  <a:pt x="9739553" y="0"/>
                </a:cubicBezTo>
                <a:cubicBezTo>
                  <a:pt x="10052464" y="5915"/>
                  <a:pt x="10264270" y="239888"/>
                  <a:pt x="10272650" y="533097"/>
                </a:cubicBezTo>
                <a:cubicBezTo>
                  <a:pt x="10326107" y="732928"/>
                  <a:pt x="10243019" y="925402"/>
                  <a:pt x="10272650" y="1044855"/>
                </a:cubicBezTo>
                <a:cubicBezTo>
                  <a:pt x="10302281" y="1164308"/>
                  <a:pt x="10247303" y="1346363"/>
                  <a:pt x="10272650" y="1577935"/>
                </a:cubicBezTo>
                <a:cubicBezTo>
                  <a:pt x="10297997" y="1809507"/>
                  <a:pt x="10250744" y="1873066"/>
                  <a:pt x="10272650" y="2068370"/>
                </a:cubicBezTo>
                <a:cubicBezTo>
                  <a:pt x="10294556" y="2263674"/>
                  <a:pt x="10265725" y="2478292"/>
                  <a:pt x="10272650" y="2665420"/>
                </a:cubicBezTo>
                <a:cubicBezTo>
                  <a:pt x="10245410" y="3025168"/>
                  <a:pt x="10057245" y="3185847"/>
                  <a:pt x="9739553" y="3198517"/>
                </a:cubicBezTo>
                <a:cubicBezTo>
                  <a:pt x="9570033" y="3220744"/>
                  <a:pt x="9387522" y="3148844"/>
                  <a:pt x="9256214" y="3198517"/>
                </a:cubicBezTo>
                <a:cubicBezTo>
                  <a:pt x="9124906" y="3248190"/>
                  <a:pt x="9095307" y="3162731"/>
                  <a:pt x="8957004" y="3198517"/>
                </a:cubicBezTo>
                <a:cubicBezTo>
                  <a:pt x="8818701" y="3234303"/>
                  <a:pt x="8744753" y="3197670"/>
                  <a:pt x="8565730" y="3198517"/>
                </a:cubicBezTo>
                <a:cubicBezTo>
                  <a:pt x="8386707" y="3199364"/>
                  <a:pt x="8192963" y="3131190"/>
                  <a:pt x="7898262" y="3198517"/>
                </a:cubicBezTo>
                <a:cubicBezTo>
                  <a:pt x="7603561" y="3265844"/>
                  <a:pt x="7452707" y="3136732"/>
                  <a:pt x="7230794" y="3198517"/>
                </a:cubicBezTo>
                <a:cubicBezTo>
                  <a:pt x="7008881" y="3260302"/>
                  <a:pt x="6858481" y="3172330"/>
                  <a:pt x="6655390" y="3198517"/>
                </a:cubicBezTo>
                <a:cubicBezTo>
                  <a:pt x="6452299" y="3224704"/>
                  <a:pt x="6245089" y="3154518"/>
                  <a:pt x="5987922" y="3198517"/>
                </a:cubicBezTo>
                <a:cubicBezTo>
                  <a:pt x="5730755" y="3242516"/>
                  <a:pt x="5664956" y="3172566"/>
                  <a:pt x="5412519" y="3198517"/>
                </a:cubicBezTo>
                <a:cubicBezTo>
                  <a:pt x="5160082" y="3224468"/>
                  <a:pt x="4990958" y="3170668"/>
                  <a:pt x="4837115" y="3198517"/>
                </a:cubicBezTo>
                <a:cubicBezTo>
                  <a:pt x="4683272" y="3226366"/>
                  <a:pt x="4588300" y="3167185"/>
                  <a:pt x="4353776" y="3198517"/>
                </a:cubicBezTo>
                <a:cubicBezTo>
                  <a:pt x="4119252" y="3229849"/>
                  <a:pt x="3974402" y="3144973"/>
                  <a:pt x="3870437" y="3198517"/>
                </a:cubicBezTo>
                <a:cubicBezTo>
                  <a:pt x="3766472" y="3252061"/>
                  <a:pt x="3356062" y="3140830"/>
                  <a:pt x="3202969" y="3198517"/>
                </a:cubicBezTo>
                <a:cubicBezTo>
                  <a:pt x="3049876" y="3256204"/>
                  <a:pt x="3039256" y="3169778"/>
                  <a:pt x="2903759" y="3198517"/>
                </a:cubicBezTo>
                <a:cubicBezTo>
                  <a:pt x="2768262" y="3227256"/>
                  <a:pt x="2445608" y="3169865"/>
                  <a:pt x="2236291" y="3198517"/>
                </a:cubicBezTo>
                <a:cubicBezTo>
                  <a:pt x="2026974" y="3227169"/>
                  <a:pt x="1897976" y="3171617"/>
                  <a:pt x="1660888" y="3198517"/>
                </a:cubicBezTo>
                <a:cubicBezTo>
                  <a:pt x="1423800" y="3225417"/>
                  <a:pt x="1489276" y="3198020"/>
                  <a:pt x="1361678" y="3198517"/>
                </a:cubicBezTo>
                <a:cubicBezTo>
                  <a:pt x="1234080" y="3199014"/>
                  <a:pt x="914505" y="3111664"/>
                  <a:pt x="533097" y="3198517"/>
                </a:cubicBezTo>
                <a:cubicBezTo>
                  <a:pt x="219578" y="3175896"/>
                  <a:pt x="36510" y="2967933"/>
                  <a:pt x="0" y="2665420"/>
                </a:cubicBezTo>
                <a:cubicBezTo>
                  <a:pt x="-24539" y="2566797"/>
                  <a:pt x="32680" y="2375217"/>
                  <a:pt x="0" y="2196309"/>
                </a:cubicBezTo>
                <a:cubicBezTo>
                  <a:pt x="-32680" y="2017401"/>
                  <a:pt x="43258" y="1813625"/>
                  <a:pt x="0" y="1641905"/>
                </a:cubicBezTo>
                <a:cubicBezTo>
                  <a:pt x="-43258" y="1470185"/>
                  <a:pt x="14135" y="1335638"/>
                  <a:pt x="0" y="1066178"/>
                </a:cubicBezTo>
                <a:cubicBezTo>
                  <a:pt x="-14135" y="796718"/>
                  <a:pt x="46161" y="782807"/>
                  <a:pt x="0" y="533097"/>
                </a:cubicBezTo>
                <a:close/>
              </a:path>
            </a:pathLst>
          </a:custGeom>
          <a:solidFill>
            <a:schemeClr val="accent5">
              <a:lumMod val="20000"/>
              <a:lumOff val="80000"/>
            </a:schemeClr>
          </a:solidFill>
          <a:ln>
            <a:extLst>
              <a:ext uri="{C807C97D-BFC1-408E-A445-0C87EB9F89A2}">
                <ask:lineSketchStyleProps xmlns:ask="http://schemas.microsoft.com/office/drawing/2018/sketchyshapes" sd="1254367229">
                  <a:prstGeom prst="roundRect">
                    <a:avLst/>
                  </a:prstGeom>
                  <ask:type>
                    <ask:lineSketchScribble/>
                  </ask:type>
                </ask:lineSketchStyleProps>
              </a:ext>
            </a:extLst>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pPr>
            <a:r>
              <a:rPr lang="en-GB" altLang="en-US" sz="4400" b="1" i="1">
                <a:solidFill>
                  <a:schemeClr val="accent5">
                    <a:lumMod val="20000"/>
                    <a:lumOff val="80000"/>
                  </a:schemeClr>
                </a:solidFill>
                <a:latin typeface="Times New Roman" pitchFamily="18" charset="0"/>
              </a:rPr>
              <a:t> </a:t>
            </a:r>
            <a:endParaRPr kumimoji="0" lang="vi-VN" altLang="en-US" sz="4400" b="1" i="1" u="none" strike="noStrike" kern="1200" cap="none" spc="0" normalizeH="0" baseline="0" noProof="0">
              <a:ln>
                <a:noFill/>
              </a:ln>
              <a:solidFill>
                <a:schemeClr val="accent5">
                  <a:lumMod val="20000"/>
                  <a:lumOff val="80000"/>
                </a:schemeClr>
              </a:solidFill>
              <a:effectLst/>
              <a:uLnTx/>
              <a:uFillTx/>
              <a:latin typeface="Times New Roman" panose="02020603050405020304" pitchFamily="18" charset="0"/>
            </a:endParaRPr>
          </a:p>
        </p:txBody>
      </p:sp>
      <p:sp>
        <p:nvSpPr>
          <p:cNvPr id="8" name="文本框 13">
            <a:extLst>
              <a:ext uri="{FF2B5EF4-FFF2-40B4-BE49-F238E27FC236}">
                <a16:creationId xmlns:a16="http://schemas.microsoft.com/office/drawing/2014/main" id="{323D9093-F3C3-F3BA-4F99-1BA4B836CF1E}"/>
              </a:ext>
            </a:extLst>
          </p:cNvPr>
          <p:cNvSpPr txBox="1"/>
          <p:nvPr/>
        </p:nvSpPr>
        <p:spPr>
          <a:xfrm>
            <a:off x="1846776" y="2209864"/>
            <a:ext cx="7685648" cy="707886"/>
          </a:xfrm>
          <a:prstGeom prst="rect">
            <a:avLst/>
          </a:prstGeom>
          <a:noFill/>
        </p:spPr>
        <p:txBody>
          <a:bodyPr wrap="square" rtlCol="0">
            <a:spAutoFit/>
          </a:bodyPr>
          <a:lstStyle/>
          <a:p>
            <a:pPr>
              <a:lnSpc>
                <a:spcPct val="100000"/>
              </a:lnSpc>
            </a:pPr>
            <a:r>
              <a:rPr lang="en-US" altLang="zh-CN" sz="4000" b="1" i="1">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Xem lại bài học.</a:t>
            </a:r>
            <a:endParaRPr lang="zh-CN" altLang="en-US" sz="4000" b="1" i="1" dirty="0">
              <a:solidFill>
                <a:srgbClr val="142F43"/>
              </a:solidFill>
              <a:latin typeface="Times New Roman" panose="02020603050405020304" pitchFamily="18" charset="0"/>
              <a:ea typeface="字体管家棉花糖" panose="00020600040101010101" charset="-122"/>
              <a:cs typeface="Times New Roman" panose="02020603050405020304" pitchFamily="18" charset="0"/>
            </a:endParaRPr>
          </a:p>
        </p:txBody>
      </p:sp>
      <p:sp>
        <p:nvSpPr>
          <p:cNvPr id="9" name="文本框 13">
            <a:extLst>
              <a:ext uri="{FF2B5EF4-FFF2-40B4-BE49-F238E27FC236}">
                <a16:creationId xmlns:a16="http://schemas.microsoft.com/office/drawing/2014/main" id="{1496E8C8-D25C-073E-1FEC-C2598C7B54A5}"/>
              </a:ext>
            </a:extLst>
          </p:cNvPr>
          <p:cNvSpPr txBox="1"/>
          <p:nvPr/>
        </p:nvSpPr>
        <p:spPr>
          <a:xfrm>
            <a:off x="1846776" y="3029986"/>
            <a:ext cx="9303030" cy="1828386"/>
          </a:xfrm>
          <a:prstGeom prst="rect">
            <a:avLst/>
          </a:prstGeom>
          <a:noFill/>
        </p:spPr>
        <p:txBody>
          <a:bodyPr wrap="square" rtlCol="0">
            <a:spAutoFit/>
          </a:bodyPr>
          <a:lstStyle/>
          <a:p>
            <a:pPr>
              <a:lnSpc>
                <a:spcPct val="150000"/>
              </a:lnSpc>
            </a:pPr>
            <a:r>
              <a:rPr lang="en-US" altLang="zh-CN" sz="4000" b="1" i="1" dirty="0" err="1">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Chuẩn</a:t>
            </a:r>
            <a:r>
              <a:rPr lang="en-US" altLang="zh-CN" sz="4000" b="1" i="1" dirty="0">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b="1" i="1" dirty="0" err="1">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bị</a:t>
            </a:r>
            <a:r>
              <a:rPr lang="en-US" altLang="zh-CN" sz="4000" b="1" i="1" dirty="0">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b="1" i="1" err="1">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bài</a:t>
            </a:r>
            <a:r>
              <a:rPr lang="en-US" altLang="zh-CN" sz="4000" b="1" i="1">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 mới: </a:t>
            </a:r>
            <a:r>
              <a:rPr lang="en-US" altLang="zh-CN" sz="4000" b="1" i="1" dirty="0">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a:t>
            </a:r>
            <a:r>
              <a:rPr lang="en-US" altLang="zh-CN" sz="4000" b="1" i="1" dirty="0" err="1">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Liên</a:t>
            </a:r>
            <a:r>
              <a:rPr lang="en-US" altLang="zh-CN" sz="4000" b="1" i="1" dirty="0">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b="1" i="1" dirty="0" err="1">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kết</a:t>
            </a:r>
            <a:r>
              <a:rPr lang="en-US" altLang="zh-CN" sz="4000" b="1" i="1" dirty="0">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b="1" i="1" dirty="0" err="1">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các</a:t>
            </a:r>
            <a:r>
              <a:rPr lang="en-US" altLang="zh-CN" sz="4000" b="1" i="1" dirty="0">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b="1" i="1" dirty="0" err="1">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câu</a:t>
            </a:r>
            <a:r>
              <a:rPr lang="en-US" altLang="zh-CN" sz="4000" b="1" i="1" dirty="0">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b="1" i="1" dirty="0" err="1">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trong</a:t>
            </a:r>
            <a:r>
              <a:rPr lang="en-US" altLang="zh-CN" sz="4000" b="1" i="1" dirty="0">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b="1" i="1" dirty="0" err="1">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bài</a:t>
            </a:r>
            <a:r>
              <a:rPr lang="en-US" altLang="zh-CN" sz="4000" b="1" i="1" dirty="0">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b="1" i="1" dirty="0" err="1">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bằng</a:t>
            </a:r>
            <a:r>
              <a:rPr lang="en-US" altLang="zh-CN" sz="4000" b="1" i="1" dirty="0">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b="1" i="1" dirty="0" err="1">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cách</a:t>
            </a:r>
            <a:r>
              <a:rPr lang="en-US" altLang="zh-CN" sz="4000" b="1" i="1" dirty="0">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b="1" i="1" dirty="0" err="1">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lặp</a:t>
            </a:r>
            <a:r>
              <a:rPr lang="en-US" altLang="zh-CN" sz="4000" b="1" i="1" dirty="0">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b="1" i="1" dirty="0" err="1">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từ</a:t>
            </a:r>
            <a:r>
              <a:rPr lang="en-US" altLang="zh-CN" sz="4000" b="1" i="1" dirty="0">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b="1" i="1" dirty="0" err="1">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ngữ</a:t>
            </a:r>
            <a:r>
              <a:rPr lang="en-US" altLang="zh-CN" sz="4000" b="1" i="1" dirty="0">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  </a:t>
            </a:r>
            <a:endParaRPr lang="zh-CN" altLang="en-US" sz="4000" b="1" i="1" dirty="0">
              <a:solidFill>
                <a:srgbClr val="142F43"/>
              </a:solidFill>
              <a:latin typeface="Times New Roman" panose="02020603050405020304" pitchFamily="18" charset="0"/>
              <a:ea typeface="字体管家棉花糖" panose="00020600040101010101" charset="-122"/>
              <a:cs typeface="Times New Roman" panose="02020603050405020304" pitchFamily="18" charset="0"/>
            </a:endParaRPr>
          </a:p>
        </p:txBody>
      </p:sp>
      <p:grpSp>
        <p:nvGrpSpPr>
          <p:cNvPr id="10" name="Google Shape;3806;p38">
            <a:extLst>
              <a:ext uri="{FF2B5EF4-FFF2-40B4-BE49-F238E27FC236}">
                <a16:creationId xmlns:a16="http://schemas.microsoft.com/office/drawing/2014/main" id="{6C5EB267-39D2-85C9-2AD7-568D805606F8}"/>
              </a:ext>
            </a:extLst>
          </p:cNvPr>
          <p:cNvGrpSpPr/>
          <p:nvPr/>
        </p:nvGrpSpPr>
        <p:grpSpPr>
          <a:xfrm>
            <a:off x="1241252" y="2324835"/>
            <a:ext cx="498096" cy="477224"/>
            <a:chOff x="2789668" y="759261"/>
            <a:chExt cx="440069" cy="438928"/>
          </a:xfrm>
        </p:grpSpPr>
        <p:sp>
          <p:nvSpPr>
            <p:cNvPr id="11" name="Google Shape;3807;p38">
              <a:extLst>
                <a:ext uri="{FF2B5EF4-FFF2-40B4-BE49-F238E27FC236}">
                  <a16:creationId xmlns:a16="http://schemas.microsoft.com/office/drawing/2014/main" id="{CDE8C1BC-783C-CB0B-729B-CCB9372FC7E1}"/>
                </a:ext>
              </a:extLst>
            </p:cNvPr>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2" name="Google Shape;3808;p38">
              <a:extLst>
                <a:ext uri="{FF2B5EF4-FFF2-40B4-BE49-F238E27FC236}">
                  <a16:creationId xmlns:a16="http://schemas.microsoft.com/office/drawing/2014/main" id="{648A5B78-0C9D-4C8C-105E-4415214C85BF}"/>
                </a:ext>
              </a:extLst>
            </p:cNvPr>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3" name="Google Shape;3809;p38">
              <a:extLst>
                <a:ext uri="{FF2B5EF4-FFF2-40B4-BE49-F238E27FC236}">
                  <a16:creationId xmlns:a16="http://schemas.microsoft.com/office/drawing/2014/main" id="{1D32044E-894D-8B41-2C6E-A75445D75D68}"/>
                </a:ext>
              </a:extLst>
            </p:cNvPr>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4" name="Google Shape;3810;p38">
              <a:extLst>
                <a:ext uri="{FF2B5EF4-FFF2-40B4-BE49-F238E27FC236}">
                  <a16:creationId xmlns:a16="http://schemas.microsoft.com/office/drawing/2014/main" id="{A8FE65B3-DBDD-7047-3FEC-DA7F0497A5CA}"/>
                </a:ext>
              </a:extLst>
            </p:cNvPr>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5" name="Google Shape;3811;p38">
              <a:extLst>
                <a:ext uri="{FF2B5EF4-FFF2-40B4-BE49-F238E27FC236}">
                  <a16:creationId xmlns:a16="http://schemas.microsoft.com/office/drawing/2014/main" id="{2E35E975-B082-B7C2-F6BD-8BE68CE8F6D7}"/>
                </a:ext>
              </a:extLst>
            </p:cNvPr>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6" name="Google Shape;3812;p38">
              <a:extLst>
                <a:ext uri="{FF2B5EF4-FFF2-40B4-BE49-F238E27FC236}">
                  <a16:creationId xmlns:a16="http://schemas.microsoft.com/office/drawing/2014/main" id="{46E02697-FBC0-BA43-45EA-C9A5D4B81CAC}"/>
                </a:ext>
              </a:extLst>
            </p:cNvPr>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7" name="Google Shape;3813;p38">
              <a:extLst>
                <a:ext uri="{FF2B5EF4-FFF2-40B4-BE49-F238E27FC236}">
                  <a16:creationId xmlns:a16="http://schemas.microsoft.com/office/drawing/2014/main" id="{79BB2E1D-A19D-BA1A-02B5-50FC51969CF1}"/>
                </a:ext>
              </a:extLst>
            </p:cNvPr>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18" name="Google Shape;3814;p38">
              <a:extLst>
                <a:ext uri="{FF2B5EF4-FFF2-40B4-BE49-F238E27FC236}">
                  <a16:creationId xmlns:a16="http://schemas.microsoft.com/office/drawing/2014/main" id="{1BD94510-FB20-E699-2183-EF1C27FCA213}"/>
                </a:ext>
              </a:extLst>
            </p:cNvPr>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20" name="Google Shape;3815;p38">
              <a:extLst>
                <a:ext uri="{FF2B5EF4-FFF2-40B4-BE49-F238E27FC236}">
                  <a16:creationId xmlns:a16="http://schemas.microsoft.com/office/drawing/2014/main" id="{1B46EE63-9585-3D8E-CC51-C70E9793E239}"/>
                </a:ext>
              </a:extLst>
            </p:cNvPr>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grpSp>
      <p:grpSp>
        <p:nvGrpSpPr>
          <p:cNvPr id="21" name="Google Shape;3806;p38">
            <a:extLst>
              <a:ext uri="{FF2B5EF4-FFF2-40B4-BE49-F238E27FC236}">
                <a16:creationId xmlns:a16="http://schemas.microsoft.com/office/drawing/2014/main" id="{0FE8E2E4-8E94-23A1-4B7F-549723F239D4}"/>
              </a:ext>
            </a:extLst>
          </p:cNvPr>
          <p:cNvGrpSpPr/>
          <p:nvPr/>
        </p:nvGrpSpPr>
        <p:grpSpPr>
          <a:xfrm>
            <a:off x="1239972" y="3267577"/>
            <a:ext cx="498096" cy="477224"/>
            <a:chOff x="2789668" y="759261"/>
            <a:chExt cx="440069" cy="438928"/>
          </a:xfrm>
        </p:grpSpPr>
        <p:sp>
          <p:nvSpPr>
            <p:cNvPr id="22" name="Google Shape;3807;p38">
              <a:extLst>
                <a:ext uri="{FF2B5EF4-FFF2-40B4-BE49-F238E27FC236}">
                  <a16:creationId xmlns:a16="http://schemas.microsoft.com/office/drawing/2014/main" id="{4D1E2350-0DB8-D2C9-4032-26C8C8DD0F22}"/>
                </a:ext>
              </a:extLst>
            </p:cNvPr>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23" name="Google Shape;3808;p38">
              <a:extLst>
                <a:ext uri="{FF2B5EF4-FFF2-40B4-BE49-F238E27FC236}">
                  <a16:creationId xmlns:a16="http://schemas.microsoft.com/office/drawing/2014/main" id="{E471BF69-284A-8A17-BA2B-A8543642432E}"/>
                </a:ext>
              </a:extLst>
            </p:cNvPr>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24" name="Google Shape;3809;p38">
              <a:extLst>
                <a:ext uri="{FF2B5EF4-FFF2-40B4-BE49-F238E27FC236}">
                  <a16:creationId xmlns:a16="http://schemas.microsoft.com/office/drawing/2014/main" id="{91005AD2-5725-0764-4A83-CB282D19E4EE}"/>
                </a:ext>
              </a:extLst>
            </p:cNvPr>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25" name="Google Shape;3810;p38">
              <a:extLst>
                <a:ext uri="{FF2B5EF4-FFF2-40B4-BE49-F238E27FC236}">
                  <a16:creationId xmlns:a16="http://schemas.microsoft.com/office/drawing/2014/main" id="{09B5BF00-E2E5-D7A5-1280-450C7E63B449}"/>
                </a:ext>
              </a:extLst>
            </p:cNvPr>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26" name="Google Shape;3811;p38">
              <a:extLst>
                <a:ext uri="{FF2B5EF4-FFF2-40B4-BE49-F238E27FC236}">
                  <a16:creationId xmlns:a16="http://schemas.microsoft.com/office/drawing/2014/main" id="{E2250866-8016-5437-F9E4-1B24D0AC4238}"/>
                </a:ext>
              </a:extLst>
            </p:cNvPr>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27" name="Google Shape;3812;p38">
              <a:extLst>
                <a:ext uri="{FF2B5EF4-FFF2-40B4-BE49-F238E27FC236}">
                  <a16:creationId xmlns:a16="http://schemas.microsoft.com/office/drawing/2014/main" id="{B109257B-245E-03A7-A607-2B19A0597439}"/>
                </a:ext>
              </a:extLst>
            </p:cNvPr>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28" name="Google Shape;3813;p38">
              <a:extLst>
                <a:ext uri="{FF2B5EF4-FFF2-40B4-BE49-F238E27FC236}">
                  <a16:creationId xmlns:a16="http://schemas.microsoft.com/office/drawing/2014/main" id="{0723D707-4744-9673-65D4-52E5F1CB379D}"/>
                </a:ext>
              </a:extLst>
            </p:cNvPr>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29" name="Google Shape;3814;p38">
              <a:extLst>
                <a:ext uri="{FF2B5EF4-FFF2-40B4-BE49-F238E27FC236}">
                  <a16:creationId xmlns:a16="http://schemas.microsoft.com/office/drawing/2014/main" id="{B2ED3FBC-C573-F1C0-D1D6-CCB8120AC5F0}"/>
                </a:ext>
              </a:extLst>
            </p:cNvPr>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sp>
          <p:nvSpPr>
            <p:cNvPr id="30" name="Google Shape;3815;p38">
              <a:extLst>
                <a:ext uri="{FF2B5EF4-FFF2-40B4-BE49-F238E27FC236}">
                  <a16:creationId xmlns:a16="http://schemas.microsoft.com/office/drawing/2014/main" id="{88CC079D-B7B5-5A15-F5B9-F214F13840BD}"/>
                </a:ext>
              </a:extLst>
            </p:cNvPr>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613"/>
                </a:solidFill>
                <a:effectLst/>
                <a:uLnTx/>
                <a:uFillTx/>
                <a:latin typeface="Arial"/>
                <a:ea typeface="+mn-ea"/>
                <a:cs typeface="+mn-cs"/>
              </a:endParaRPr>
            </a:p>
          </p:txBody>
        </p:sp>
      </p:grpSp>
      <p:sp>
        <p:nvSpPr>
          <p:cNvPr id="2" name="Google Shape;3933;p39">
            <a:extLst>
              <a:ext uri="{FF2B5EF4-FFF2-40B4-BE49-F238E27FC236}">
                <a16:creationId xmlns:a16="http://schemas.microsoft.com/office/drawing/2014/main" id="{23C57DEA-6CF5-BDF7-2102-3F667D0C3679}"/>
              </a:ext>
            </a:extLst>
          </p:cNvPr>
          <p:cNvSpPr txBox="1">
            <a:spLocks noGrp="1"/>
          </p:cNvSpPr>
          <p:nvPr>
            <p:ph type="title"/>
          </p:nvPr>
        </p:nvSpPr>
        <p:spPr>
          <a:xfrm>
            <a:off x="1239972" y="479434"/>
            <a:ext cx="10272000" cy="674000"/>
          </a:xfrm>
          <a:prstGeom prst="rect">
            <a:avLst/>
          </a:prstGeom>
        </p:spPr>
        <p:txBody>
          <a:bodyPr spcFirstLastPara="1" wrap="square" lIns="121900" tIns="0" rIns="121900" bIns="121900" anchor="t" anchorCtr="0">
            <a:noAutofit/>
          </a:bodyPr>
          <a:lstStyle/>
          <a:p>
            <a:r>
              <a:rPr lang="en-US" sz="8000" b="1">
                <a:ln w="22225">
                  <a:solidFill>
                    <a:schemeClr val="bg1"/>
                  </a:solidFill>
                  <a:prstDash val="solid"/>
                </a:ln>
                <a:solidFill>
                  <a:srgbClr val="FF0000"/>
                </a:solidFill>
                <a:latin typeface="UTM Gradoo" panose="02040603050506020204" pitchFamily="18" charset="0"/>
              </a:rPr>
              <a:t>Dặn dò</a:t>
            </a:r>
          </a:p>
        </p:txBody>
      </p:sp>
    </p:spTree>
    <p:extLst>
      <p:ext uri="{BB962C8B-B14F-4D97-AF65-F5344CB8AC3E}">
        <p14:creationId xmlns:p14="http://schemas.microsoft.com/office/powerpoint/2010/main" val="14979590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39" name="Google Shape;1439;p24"/>
          <p:cNvGrpSpPr/>
          <p:nvPr/>
        </p:nvGrpSpPr>
        <p:grpSpPr>
          <a:xfrm rot="-8100000">
            <a:off x="9000003" y="-1327464"/>
            <a:ext cx="5306680" cy="3676447"/>
            <a:chOff x="7347666" y="149130"/>
            <a:chExt cx="1575751" cy="1091674"/>
          </a:xfrm>
        </p:grpSpPr>
        <p:sp>
          <p:nvSpPr>
            <p:cNvPr id="1440" name="Google Shape;1440;p24"/>
            <p:cNvSpPr/>
            <p:nvPr/>
          </p:nvSpPr>
          <p:spPr>
            <a:xfrm>
              <a:off x="7717445" y="556150"/>
              <a:ext cx="851344" cy="544344"/>
            </a:xfrm>
            <a:custGeom>
              <a:avLst/>
              <a:gdLst/>
              <a:ahLst/>
              <a:cxnLst/>
              <a:rect l="l" t="t" r="r" b="b"/>
              <a:pathLst>
                <a:path w="27659" h="17685" extrusionOk="0">
                  <a:moveTo>
                    <a:pt x="13672" y="1"/>
                  </a:moveTo>
                  <a:cubicBezTo>
                    <a:pt x="6599" y="1"/>
                    <a:pt x="607" y="6045"/>
                    <a:pt x="81" y="13932"/>
                  </a:cubicBezTo>
                  <a:cubicBezTo>
                    <a:pt x="0" y="15141"/>
                    <a:pt x="53" y="16328"/>
                    <a:pt x="227" y="17472"/>
                  </a:cubicBezTo>
                  <a:cubicBezTo>
                    <a:pt x="1001" y="17336"/>
                    <a:pt x="1794" y="17204"/>
                    <a:pt x="2599" y="17078"/>
                  </a:cubicBezTo>
                  <a:cubicBezTo>
                    <a:pt x="3236" y="16978"/>
                    <a:pt x="3881" y="16883"/>
                    <a:pt x="4532" y="16794"/>
                  </a:cubicBezTo>
                  <a:cubicBezTo>
                    <a:pt x="4398" y="15973"/>
                    <a:pt x="4353" y="15121"/>
                    <a:pt x="4412" y="14250"/>
                  </a:cubicBezTo>
                  <a:cubicBezTo>
                    <a:pt x="4609" y="11283"/>
                    <a:pt x="5944" y="8701"/>
                    <a:pt x="7914" y="6986"/>
                  </a:cubicBezTo>
                  <a:cubicBezTo>
                    <a:pt x="7915" y="6983"/>
                    <a:pt x="7918" y="6982"/>
                    <a:pt x="7919" y="6981"/>
                  </a:cubicBezTo>
                  <a:cubicBezTo>
                    <a:pt x="9507" y="5598"/>
                    <a:pt x="11506" y="4783"/>
                    <a:pt x="13652" y="4783"/>
                  </a:cubicBezTo>
                  <a:cubicBezTo>
                    <a:pt x="13857" y="4783"/>
                    <a:pt x="14064" y="4790"/>
                    <a:pt x="14271" y="4805"/>
                  </a:cubicBezTo>
                  <a:cubicBezTo>
                    <a:pt x="19342" y="5179"/>
                    <a:pt x="23152" y="10013"/>
                    <a:pt x="22781" y="15602"/>
                  </a:cubicBezTo>
                  <a:cubicBezTo>
                    <a:pt x="22754" y="16001"/>
                    <a:pt x="22707" y="16393"/>
                    <a:pt x="22640" y="16777"/>
                  </a:cubicBezTo>
                  <a:cubicBezTo>
                    <a:pt x="22728" y="16791"/>
                    <a:pt x="22818" y="16808"/>
                    <a:pt x="22907" y="16825"/>
                  </a:cubicBezTo>
                  <a:cubicBezTo>
                    <a:pt x="23460" y="16925"/>
                    <a:pt x="24010" y="17033"/>
                    <a:pt x="24554" y="17148"/>
                  </a:cubicBezTo>
                  <a:cubicBezTo>
                    <a:pt x="25349" y="17317"/>
                    <a:pt x="26131" y="17495"/>
                    <a:pt x="26899" y="17685"/>
                  </a:cubicBezTo>
                  <a:cubicBezTo>
                    <a:pt x="27000" y="17108"/>
                    <a:pt x="27071" y="16520"/>
                    <a:pt x="27111" y="15922"/>
                  </a:cubicBezTo>
                  <a:cubicBezTo>
                    <a:pt x="27659" y="7697"/>
                    <a:pt x="22052" y="585"/>
                    <a:pt x="14589" y="34"/>
                  </a:cubicBezTo>
                  <a:cubicBezTo>
                    <a:pt x="14281" y="12"/>
                    <a:pt x="13976" y="1"/>
                    <a:pt x="1367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1" name="Google Shape;1441;p24"/>
            <p:cNvSpPr/>
            <p:nvPr/>
          </p:nvSpPr>
          <p:spPr>
            <a:xfrm>
              <a:off x="7347666" y="149130"/>
              <a:ext cx="1575751" cy="1091674"/>
            </a:xfrm>
            <a:custGeom>
              <a:avLst/>
              <a:gdLst/>
              <a:ahLst/>
              <a:cxnLst/>
              <a:rect l="l" t="t" r="r" b="b"/>
              <a:pathLst>
                <a:path w="51194" h="35467" extrusionOk="0">
                  <a:moveTo>
                    <a:pt x="25750" y="1"/>
                  </a:moveTo>
                  <a:cubicBezTo>
                    <a:pt x="24698" y="1"/>
                    <a:pt x="23649" y="71"/>
                    <a:pt x="22613" y="212"/>
                  </a:cubicBezTo>
                  <a:cubicBezTo>
                    <a:pt x="21047" y="423"/>
                    <a:pt x="19492" y="798"/>
                    <a:pt x="17989" y="1325"/>
                  </a:cubicBezTo>
                  <a:cubicBezTo>
                    <a:pt x="16515" y="1841"/>
                    <a:pt x="15073" y="2511"/>
                    <a:pt x="13704" y="3313"/>
                  </a:cubicBezTo>
                  <a:cubicBezTo>
                    <a:pt x="12351" y="4107"/>
                    <a:pt x="11053" y="5041"/>
                    <a:pt x="9848" y="6088"/>
                  </a:cubicBezTo>
                  <a:cubicBezTo>
                    <a:pt x="8484" y="7274"/>
                    <a:pt x="7224" y="8615"/>
                    <a:pt x="6106" y="10076"/>
                  </a:cubicBezTo>
                  <a:cubicBezTo>
                    <a:pt x="4979" y="11547"/>
                    <a:pt x="3986" y="13147"/>
                    <a:pt x="3157" y="14832"/>
                  </a:cubicBezTo>
                  <a:cubicBezTo>
                    <a:pt x="2313" y="16547"/>
                    <a:pt x="1631" y="18363"/>
                    <a:pt x="1131" y="20232"/>
                  </a:cubicBezTo>
                  <a:cubicBezTo>
                    <a:pt x="616" y="22149"/>
                    <a:pt x="288" y="24138"/>
                    <a:pt x="153" y="26147"/>
                  </a:cubicBezTo>
                  <a:cubicBezTo>
                    <a:pt x="0" y="28465"/>
                    <a:pt x="106" y="30788"/>
                    <a:pt x="467" y="33050"/>
                  </a:cubicBezTo>
                  <a:lnTo>
                    <a:pt x="636" y="34098"/>
                  </a:lnTo>
                  <a:lnTo>
                    <a:pt x="1663" y="33834"/>
                  </a:lnTo>
                  <a:cubicBezTo>
                    <a:pt x="2560" y="33603"/>
                    <a:pt x="3573" y="33356"/>
                    <a:pt x="4591" y="33119"/>
                  </a:cubicBezTo>
                  <a:lnTo>
                    <a:pt x="4593" y="33118"/>
                  </a:lnTo>
                  <a:cubicBezTo>
                    <a:pt x="4967" y="33029"/>
                    <a:pt x="5366" y="32938"/>
                    <a:pt x="5812" y="32838"/>
                  </a:cubicBezTo>
                  <a:lnTo>
                    <a:pt x="5814" y="32838"/>
                  </a:lnTo>
                  <a:cubicBezTo>
                    <a:pt x="6466" y="32691"/>
                    <a:pt x="7179" y="32535"/>
                    <a:pt x="7934" y="32376"/>
                  </a:cubicBezTo>
                  <a:cubicBezTo>
                    <a:pt x="8730" y="32210"/>
                    <a:pt x="9473" y="32061"/>
                    <a:pt x="10205" y="31920"/>
                  </a:cubicBezTo>
                  <a:cubicBezTo>
                    <a:pt x="10930" y="31780"/>
                    <a:pt x="11672" y="31643"/>
                    <a:pt x="12408" y="31514"/>
                  </a:cubicBezTo>
                  <a:cubicBezTo>
                    <a:pt x="13203" y="31374"/>
                    <a:pt x="13996" y="31242"/>
                    <a:pt x="14763" y="31122"/>
                  </a:cubicBezTo>
                  <a:cubicBezTo>
                    <a:pt x="15399" y="31023"/>
                    <a:pt x="16043" y="30928"/>
                    <a:pt x="16678" y="30841"/>
                  </a:cubicBezTo>
                  <a:lnTo>
                    <a:pt x="17660" y="30706"/>
                  </a:lnTo>
                  <a:lnTo>
                    <a:pt x="17501" y="29726"/>
                  </a:lnTo>
                  <a:cubicBezTo>
                    <a:pt x="17376" y="28963"/>
                    <a:pt x="17339" y="28181"/>
                    <a:pt x="17391" y="27403"/>
                  </a:cubicBezTo>
                  <a:cubicBezTo>
                    <a:pt x="17563" y="24815"/>
                    <a:pt x="18720" y="22409"/>
                    <a:pt x="20563" y="20804"/>
                  </a:cubicBezTo>
                  <a:lnTo>
                    <a:pt x="20602" y="20769"/>
                  </a:lnTo>
                  <a:cubicBezTo>
                    <a:pt x="22061" y="19514"/>
                    <a:pt x="23842" y="18839"/>
                    <a:pt x="25670" y="18839"/>
                  </a:cubicBezTo>
                  <a:cubicBezTo>
                    <a:pt x="25851" y="18839"/>
                    <a:pt x="26032" y="18846"/>
                    <a:pt x="26214" y="18859"/>
                  </a:cubicBezTo>
                  <a:cubicBezTo>
                    <a:pt x="30750" y="19193"/>
                    <a:pt x="34165" y="23575"/>
                    <a:pt x="33830" y="28626"/>
                  </a:cubicBezTo>
                  <a:cubicBezTo>
                    <a:pt x="33806" y="28990"/>
                    <a:pt x="33762" y="29351"/>
                    <a:pt x="33701" y="29699"/>
                  </a:cubicBezTo>
                  <a:lnTo>
                    <a:pt x="33533" y="30661"/>
                  </a:lnTo>
                  <a:lnTo>
                    <a:pt x="34496" y="30820"/>
                  </a:lnTo>
                  <a:cubicBezTo>
                    <a:pt x="34569" y="30831"/>
                    <a:pt x="34648" y="30846"/>
                    <a:pt x="34737" y="30863"/>
                  </a:cubicBezTo>
                  <a:lnTo>
                    <a:pt x="34749" y="30865"/>
                  </a:lnTo>
                  <a:cubicBezTo>
                    <a:pt x="35263" y="30959"/>
                    <a:pt x="35808" y="31066"/>
                    <a:pt x="36368" y="31184"/>
                  </a:cubicBezTo>
                  <a:cubicBezTo>
                    <a:pt x="37154" y="31350"/>
                    <a:pt x="37932" y="31527"/>
                    <a:pt x="38681" y="31713"/>
                  </a:cubicBezTo>
                  <a:cubicBezTo>
                    <a:pt x="39409" y="31894"/>
                    <a:pt x="40134" y="32084"/>
                    <a:pt x="40837" y="32279"/>
                  </a:cubicBezTo>
                  <a:cubicBezTo>
                    <a:pt x="41555" y="32479"/>
                    <a:pt x="42301" y="32698"/>
                    <a:pt x="43055" y="32931"/>
                  </a:cubicBezTo>
                  <a:cubicBezTo>
                    <a:pt x="43753" y="33145"/>
                    <a:pt x="44447" y="33370"/>
                    <a:pt x="45119" y="33596"/>
                  </a:cubicBezTo>
                  <a:lnTo>
                    <a:pt x="45121" y="33597"/>
                  </a:lnTo>
                  <a:cubicBezTo>
                    <a:pt x="45825" y="33833"/>
                    <a:pt x="46542" y="34083"/>
                    <a:pt x="47312" y="34363"/>
                  </a:cubicBezTo>
                  <a:cubicBezTo>
                    <a:pt x="47921" y="34585"/>
                    <a:pt x="48538" y="34819"/>
                    <a:pt x="49142" y="35055"/>
                  </a:cubicBezTo>
                  <a:lnTo>
                    <a:pt x="50199" y="35467"/>
                  </a:lnTo>
                  <a:lnTo>
                    <a:pt x="50440" y="34358"/>
                  </a:lnTo>
                  <a:cubicBezTo>
                    <a:pt x="50755" y="32903"/>
                    <a:pt x="50967" y="31396"/>
                    <a:pt x="51068" y="29883"/>
                  </a:cubicBezTo>
                  <a:cubicBezTo>
                    <a:pt x="51193" y="27992"/>
                    <a:pt x="51146" y="26091"/>
                    <a:pt x="50927" y="24231"/>
                  </a:cubicBezTo>
                  <a:cubicBezTo>
                    <a:pt x="50714" y="22416"/>
                    <a:pt x="50335" y="20618"/>
                    <a:pt x="49801" y="18887"/>
                  </a:cubicBezTo>
                  <a:cubicBezTo>
                    <a:pt x="49276" y="17187"/>
                    <a:pt x="48597" y="15534"/>
                    <a:pt x="47782" y="13974"/>
                  </a:cubicBezTo>
                  <a:cubicBezTo>
                    <a:pt x="46973" y="12427"/>
                    <a:pt x="46023" y="10959"/>
                    <a:pt x="44959" y="9609"/>
                  </a:cubicBezTo>
                  <a:cubicBezTo>
                    <a:pt x="43894" y="8258"/>
                    <a:pt x="42705" y="7014"/>
                    <a:pt x="41426" y="5913"/>
                  </a:cubicBezTo>
                  <a:cubicBezTo>
                    <a:pt x="40132" y="4799"/>
                    <a:pt x="38734" y="3821"/>
                    <a:pt x="37270" y="3007"/>
                  </a:cubicBezTo>
                  <a:cubicBezTo>
                    <a:pt x="35778" y="2175"/>
                    <a:pt x="34204" y="1506"/>
                    <a:pt x="32589" y="1015"/>
                  </a:cubicBezTo>
                  <a:cubicBezTo>
                    <a:pt x="30932" y="512"/>
                    <a:pt x="29213" y="192"/>
                    <a:pt x="27480" y="65"/>
                  </a:cubicBezTo>
                  <a:cubicBezTo>
                    <a:pt x="26904" y="22"/>
                    <a:pt x="26326" y="1"/>
                    <a:pt x="25750" y="1"/>
                  </a:cubicBezTo>
                  <a:close/>
                </a:path>
              </a:pathLst>
            </a:custGeom>
            <a:solidFill>
              <a:schemeClr val="lt1"/>
            </a:solidFill>
            <a:ln>
              <a:noFill/>
            </a:ln>
            <a:effectLst>
              <a:outerShdw dist="19050" dir="300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2" name="Google Shape;1442;p24"/>
            <p:cNvSpPr/>
            <p:nvPr/>
          </p:nvSpPr>
          <p:spPr>
            <a:xfrm>
              <a:off x="7377399" y="183049"/>
              <a:ext cx="1542971" cy="1021496"/>
            </a:xfrm>
            <a:custGeom>
              <a:avLst/>
              <a:gdLst/>
              <a:ahLst/>
              <a:cxnLst/>
              <a:rect l="l" t="t" r="r" b="b"/>
              <a:pathLst>
                <a:path w="50129" h="33187" extrusionOk="0">
                  <a:moveTo>
                    <a:pt x="24780" y="1"/>
                  </a:moveTo>
                  <a:cubicBezTo>
                    <a:pt x="11965" y="1"/>
                    <a:pt x="1104" y="10954"/>
                    <a:pt x="153" y="25245"/>
                  </a:cubicBezTo>
                  <a:cubicBezTo>
                    <a:pt x="1" y="27532"/>
                    <a:pt x="111" y="29773"/>
                    <a:pt x="456" y="31930"/>
                  </a:cubicBezTo>
                  <a:cubicBezTo>
                    <a:pt x="1232" y="31731"/>
                    <a:pt x="2232" y="31483"/>
                    <a:pt x="3405" y="31210"/>
                  </a:cubicBezTo>
                  <a:cubicBezTo>
                    <a:pt x="3795" y="31117"/>
                    <a:pt x="4206" y="31024"/>
                    <a:pt x="4634" y="30928"/>
                  </a:cubicBezTo>
                  <a:cubicBezTo>
                    <a:pt x="5306" y="30776"/>
                    <a:pt x="6020" y="30621"/>
                    <a:pt x="6769" y="30463"/>
                  </a:cubicBezTo>
                  <a:cubicBezTo>
                    <a:pt x="7501" y="30310"/>
                    <a:pt x="8264" y="30156"/>
                    <a:pt x="9056" y="30004"/>
                  </a:cubicBezTo>
                  <a:cubicBezTo>
                    <a:pt x="9774" y="29864"/>
                    <a:pt x="10516" y="29728"/>
                    <a:pt x="11274" y="29594"/>
                  </a:cubicBezTo>
                  <a:cubicBezTo>
                    <a:pt x="12049" y="29458"/>
                    <a:pt x="12842" y="29326"/>
                    <a:pt x="13647" y="29200"/>
                  </a:cubicBezTo>
                  <a:cubicBezTo>
                    <a:pt x="14284" y="29100"/>
                    <a:pt x="14929" y="29005"/>
                    <a:pt x="15580" y="28916"/>
                  </a:cubicBezTo>
                  <a:cubicBezTo>
                    <a:pt x="15446" y="28096"/>
                    <a:pt x="15401" y="27243"/>
                    <a:pt x="15460" y="26372"/>
                  </a:cubicBezTo>
                  <a:cubicBezTo>
                    <a:pt x="15657" y="23405"/>
                    <a:pt x="16992" y="20823"/>
                    <a:pt x="18960" y="19108"/>
                  </a:cubicBezTo>
                  <a:cubicBezTo>
                    <a:pt x="18963" y="19105"/>
                    <a:pt x="18966" y="19104"/>
                    <a:pt x="18967" y="19103"/>
                  </a:cubicBezTo>
                  <a:cubicBezTo>
                    <a:pt x="20555" y="17720"/>
                    <a:pt x="22554" y="16905"/>
                    <a:pt x="24699" y="16905"/>
                  </a:cubicBezTo>
                  <a:cubicBezTo>
                    <a:pt x="24904" y="16905"/>
                    <a:pt x="25111" y="16912"/>
                    <a:pt x="25318" y="16927"/>
                  </a:cubicBezTo>
                  <a:cubicBezTo>
                    <a:pt x="30390" y="17301"/>
                    <a:pt x="34200" y="22135"/>
                    <a:pt x="33829" y="27724"/>
                  </a:cubicBezTo>
                  <a:cubicBezTo>
                    <a:pt x="33802" y="28123"/>
                    <a:pt x="33755" y="28515"/>
                    <a:pt x="33688" y="28899"/>
                  </a:cubicBezTo>
                  <a:cubicBezTo>
                    <a:pt x="33776" y="28913"/>
                    <a:pt x="33866" y="28930"/>
                    <a:pt x="33955" y="28947"/>
                  </a:cubicBezTo>
                  <a:cubicBezTo>
                    <a:pt x="34508" y="29047"/>
                    <a:pt x="35058" y="29155"/>
                    <a:pt x="35602" y="29270"/>
                  </a:cubicBezTo>
                  <a:cubicBezTo>
                    <a:pt x="36397" y="29439"/>
                    <a:pt x="37179" y="29617"/>
                    <a:pt x="37947" y="29807"/>
                  </a:cubicBezTo>
                  <a:cubicBezTo>
                    <a:pt x="38691" y="29991"/>
                    <a:pt x="39420" y="30183"/>
                    <a:pt x="40130" y="30381"/>
                  </a:cubicBezTo>
                  <a:cubicBezTo>
                    <a:pt x="40902" y="30595"/>
                    <a:pt x="41652" y="30817"/>
                    <a:pt x="42373" y="31040"/>
                  </a:cubicBezTo>
                  <a:cubicBezTo>
                    <a:pt x="43100" y="31263"/>
                    <a:pt x="43798" y="31489"/>
                    <a:pt x="44462" y="31712"/>
                  </a:cubicBezTo>
                  <a:cubicBezTo>
                    <a:pt x="45253" y="31977"/>
                    <a:pt x="45995" y="32239"/>
                    <a:pt x="46677" y="32488"/>
                  </a:cubicBezTo>
                  <a:cubicBezTo>
                    <a:pt x="47355" y="32735"/>
                    <a:pt x="47976" y="32970"/>
                    <a:pt x="48527" y="33187"/>
                  </a:cubicBezTo>
                  <a:cubicBezTo>
                    <a:pt x="48832" y="31784"/>
                    <a:pt x="49037" y="30335"/>
                    <a:pt x="49136" y="28852"/>
                  </a:cubicBezTo>
                  <a:cubicBezTo>
                    <a:pt x="50128" y="13947"/>
                    <a:pt x="39968" y="1059"/>
                    <a:pt x="26441" y="62"/>
                  </a:cubicBezTo>
                  <a:lnTo>
                    <a:pt x="26442" y="62"/>
                  </a:lnTo>
                  <a:cubicBezTo>
                    <a:pt x="25885" y="21"/>
                    <a:pt x="25331" y="1"/>
                    <a:pt x="2478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3" name="Google Shape;1443;p24"/>
            <p:cNvSpPr/>
            <p:nvPr/>
          </p:nvSpPr>
          <p:spPr>
            <a:xfrm>
              <a:off x="7467920" y="247746"/>
              <a:ext cx="1393595" cy="935312"/>
            </a:xfrm>
            <a:custGeom>
              <a:avLst/>
              <a:gdLst/>
              <a:ahLst/>
              <a:cxnLst/>
              <a:rect l="l" t="t" r="r" b="b"/>
              <a:pathLst>
                <a:path w="45276" h="30387" extrusionOk="0">
                  <a:moveTo>
                    <a:pt x="22383" y="1"/>
                  </a:moveTo>
                  <a:cubicBezTo>
                    <a:pt x="10810" y="1"/>
                    <a:pt x="1004" y="9893"/>
                    <a:pt x="144" y="22797"/>
                  </a:cubicBezTo>
                  <a:cubicBezTo>
                    <a:pt x="1" y="24960"/>
                    <a:pt x="116" y="27076"/>
                    <a:pt x="464" y="29108"/>
                  </a:cubicBezTo>
                  <a:cubicBezTo>
                    <a:pt x="854" y="29015"/>
                    <a:pt x="1265" y="28922"/>
                    <a:pt x="1693" y="28826"/>
                  </a:cubicBezTo>
                  <a:cubicBezTo>
                    <a:pt x="2365" y="28675"/>
                    <a:pt x="3079" y="28519"/>
                    <a:pt x="3828" y="28361"/>
                  </a:cubicBezTo>
                  <a:cubicBezTo>
                    <a:pt x="4560" y="28208"/>
                    <a:pt x="5323" y="28054"/>
                    <a:pt x="6115" y="27902"/>
                  </a:cubicBezTo>
                  <a:cubicBezTo>
                    <a:pt x="6833" y="27762"/>
                    <a:pt x="7575" y="27626"/>
                    <a:pt x="8333" y="27492"/>
                  </a:cubicBezTo>
                  <a:cubicBezTo>
                    <a:pt x="9108" y="27357"/>
                    <a:pt x="9901" y="27224"/>
                    <a:pt x="10706" y="27098"/>
                  </a:cubicBezTo>
                  <a:cubicBezTo>
                    <a:pt x="11343" y="26998"/>
                    <a:pt x="11988" y="26903"/>
                    <a:pt x="12639" y="26814"/>
                  </a:cubicBezTo>
                  <a:cubicBezTo>
                    <a:pt x="12505" y="25994"/>
                    <a:pt x="12460" y="25142"/>
                    <a:pt x="12519" y="24270"/>
                  </a:cubicBezTo>
                  <a:cubicBezTo>
                    <a:pt x="12716" y="21303"/>
                    <a:pt x="14051" y="18721"/>
                    <a:pt x="16019" y="17006"/>
                  </a:cubicBezTo>
                  <a:cubicBezTo>
                    <a:pt x="16022" y="17003"/>
                    <a:pt x="16025" y="17002"/>
                    <a:pt x="16026" y="17001"/>
                  </a:cubicBezTo>
                  <a:cubicBezTo>
                    <a:pt x="17661" y="15436"/>
                    <a:pt x="19791" y="14498"/>
                    <a:pt x="22087" y="14498"/>
                  </a:cubicBezTo>
                  <a:cubicBezTo>
                    <a:pt x="22294" y="14498"/>
                    <a:pt x="22503" y="14505"/>
                    <a:pt x="22713" y="14521"/>
                  </a:cubicBezTo>
                  <a:cubicBezTo>
                    <a:pt x="27784" y="14894"/>
                    <a:pt x="31594" y="19727"/>
                    <a:pt x="31222" y="25317"/>
                  </a:cubicBezTo>
                  <a:cubicBezTo>
                    <a:pt x="31188" y="25839"/>
                    <a:pt x="31116" y="26350"/>
                    <a:pt x="31014" y="26845"/>
                  </a:cubicBezTo>
                  <a:cubicBezTo>
                    <a:pt x="31567" y="26946"/>
                    <a:pt x="32117" y="27055"/>
                    <a:pt x="32661" y="27168"/>
                  </a:cubicBezTo>
                  <a:cubicBezTo>
                    <a:pt x="33456" y="27337"/>
                    <a:pt x="34238" y="27515"/>
                    <a:pt x="35006" y="27705"/>
                  </a:cubicBezTo>
                  <a:cubicBezTo>
                    <a:pt x="35750" y="27889"/>
                    <a:pt x="36479" y="28082"/>
                    <a:pt x="37189" y="28279"/>
                  </a:cubicBezTo>
                  <a:cubicBezTo>
                    <a:pt x="37961" y="28494"/>
                    <a:pt x="38711" y="28715"/>
                    <a:pt x="39432" y="28938"/>
                  </a:cubicBezTo>
                  <a:cubicBezTo>
                    <a:pt x="40159" y="29161"/>
                    <a:pt x="40857" y="29387"/>
                    <a:pt x="41521" y="29611"/>
                  </a:cubicBezTo>
                  <a:cubicBezTo>
                    <a:pt x="42312" y="29875"/>
                    <a:pt x="43054" y="30138"/>
                    <a:pt x="43736" y="30386"/>
                  </a:cubicBezTo>
                  <a:cubicBezTo>
                    <a:pt x="44062" y="28989"/>
                    <a:pt x="44280" y="27543"/>
                    <a:pt x="44379" y="26055"/>
                  </a:cubicBezTo>
                  <a:cubicBezTo>
                    <a:pt x="45276" y="12596"/>
                    <a:pt x="36100" y="957"/>
                    <a:pt x="23884" y="56"/>
                  </a:cubicBezTo>
                  <a:cubicBezTo>
                    <a:pt x="23381" y="19"/>
                    <a:pt x="22880" y="1"/>
                    <a:pt x="2238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4" name="Google Shape;1444;p24"/>
            <p:cNvSpPr/>
            <p:nvPr/>
          </p:nvSpPr>
          <p:spPr>
            <a:xfrm>
              <a:off x="7509318" y="327740"/>
              <a:ext cx="1274754" cy="831429"/>
            </a:xfrm>
            <a:custGeom>
              <a:avLst/>
              <a:gdLst/>
              <a:ahLst/>
              <a:cxnLst/>
              <a:rect l="l" t="t" r="r" b="b"/>
              <a:pathLst>
                <a:path w="41415" h="27012" extrusionOk="0">
                  <a:moveTo>
                    <a:pt x="20470" y="0"/>
                  </a:moveTo>
                  <a:cubicBezTo>
                    <a:pt x="9881" y="0"/>
                    <a:pt x="909" y="9051"/>
                    <a:pt x="123" y="20858"/>
                  </a:cubicBezTo>
                  <a:cubicBezTo>
                    <a:pt x="0" y="22693"/>
                    <a:pt x="83" y="24492"/>
                    <a:pt x="348" y="26227"/>
                  </a:cubicBezTo>
                  <a:cubicBezTo>
                    <a:pt x="1020" y="26075"/>
                    <a:pt x="1734" y="25920"/>
                    <a:pt x="2483" y="25762"/>
                  </a:cubicBezTo>
                  <a:cubicBezTo>
                    <a:pt x="3215" y="25609"/>
                    <a:pt x="3978" y="25455"/>
                    <a:pt x="4770" y="25303"/>
                  </a:cubicBezTo>
                  <a:cubicBezTo>
                    <a:pt x="5488" y="25163"/>
                    <a:pt x="6230" y="25027"/>
                    <a:pt x="6988" y="24893"/>
                  </a:cubicBezTo>
                  <a:cubicBezTo>
                    <a:pt x="7763" y="24757"/>
                    <a:pt x="8556" y="24625"/>
                    <a:pt x="9361" y="24499"/>
                  </a:cubicBezTo>
                  <a:cubicBezTo>
                    <a:pt x="9998" y="24399"/>
                    <a:pt x="10643" y="24304"/>
                    <a:pt x="11294" y="24215"/>
                  </a:cubicBezTo>
                  <a:cubicBezTo>
                    <a:pt x="11160" y="23395"/>
                    <a:pt x="11115" y="22542"/>
                    <a:pt x="11174" y="21671"/>
                  </a:cubicBezTo>
                  <a:cubicBezTo>
                    <a:pt x="11371" y="18704"/>
                    <a:pt x="12706" y="16122"/>
                    <a:pt x="14674" y="14407"/>
                  </a:cubicBezTo>
                  <a:cubicBezTo>
                    <a:pt x="14677" y="14404"/>
                    <a:pt x="14680" y="14403"/>
                    <a:pt x="14681" y="14402"/>
                  </a:cubicBezTo>
                  <a:cubicBezTo>
                    <a:pt x="16269" y="13019"/>
                    <a:pt x="18268" y="12204"/>
                    <a:pt x="20413" y="12204"/>
                  </a:cubicBezTo>
                  <a:cubicBezTo>
                    <a:pt x="20618" y="12204"/>
                    <a:pt x="20825" y="12211"/>
                    <a:pt x="21032" y="12226"/>
                  </a:cubicBezTo>
                  <a:cubicBezTo>
                    <a:pt x="26104" y="12600"/>
                    <a:pt x="29914" y="17434"/>
                    <a:pt x="29543" y="23023"/>
                  </a:cubicBezTo>
                  <a:cubicBezTo>
                    <a:pt x="29516" y="23422"/>
                    <a:pt x="29469" y="23814"/>
                    <a:pt x="29402" y="24198"/>
                  </a:cubicBezTo>
                  <a:cubicBezTo>
                    <a:pt x="29490" y="24212"/>
                    <a:pt x="29580" y="24229"/>
                    <a:pt x="29669" y="24246"/>
                  </a:cubicBezTo>
                  <a:cubicBezTo>
                    <a:pt x="30222" y="24346"/>
                    <a:pt x="30772" y="24454"/>
                    <a:pt x="31316" y="24569"/>
                  </a:cubicBezTo>
                  <a:cubicBezTo>
                    <a:pt x="32111" y="24738"/>
                    <a:pt x="32893" y="24916"/>
                    <a:pt x="33661" y="25106"/>
                  </a:cubicBezTo>
                  <a:cubicBezTo>
                    <a:pt x="34405" y="25290"/>
                    <a:pt x="35134" y="25482"/>
                    <a:pt x="35844" y="25680"/>
                  </a:cubicBezTo>
                  <a:cubicBezTo>
                    <a:pt x="36616" y="25894"/>
                    <a:pt x="37366" y="26116"/>
                    <a:pt x="38087" y="26339"/>
                  </a:cubicBezTo>
                  <a:cubicBezTo>
                    <a:pt x="38814" y="26562"/>
                    <a:pt x="39512" y="26788"/>
                    <a:pt x="40176" y="27011"/>
                  </a:cubicBezTo>
                  <a:cubicBezTo>
                    <a:pt x="40380" y="25979"/>
                    <a:pt x="40521" y="24920"/>
                    <a:pt x="40594" y="23838"/>
                  </a:cubicBezTo>
                  <a:cubicBezTo>
                    <a:pt x="41414" y="11524"/>
                    <a:pt x="33019" y="874"/>
                    <a:pt x="21843" y="51"/>
                  </a:cubicBezTo>
                  <a:lnTo>
                    <a:pt x="21845" y="51"/>
                  </a:lnTo>
                  <a:cubicBezTo>
                    <a:pt x="21384" y="17"/>
                    <a:pt x="20925" y="0"/>
                    <a:pt x="20470" y="0"/>
                  </a:cubicBezTo>
                  <a:close/>
                </a:path>
              </a:pathLst>
            </a:custGeom>
            <a:solidFill>
              <a:srgbClr val="FFFF83">
                <a:alpha val="584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5" name="Google Shape;1445;p24"/>
            <p:cNvSpPr/>
            <p:nvPr/>
          </p:nvSpPr>
          <p:spPr>
            <a:xfrm>
              <a:off x="7576416" y="401363"/>
              <a:ext cx="1138275" cy="737089"/>
            </a:xfrm>
            <a:custGeom>
              <a:avLst/>
              <a:gdLst/>
              <a:ahLst/>
              <a:cxnLst/>
              <a:rect l="l" t="t" r="r" b="b"/>
              <a:pathLst>
                <a:path w="36981" h="23947" extrusionOk="0">
                  <a:moveTo>
                    <a:pt x="18278" y="0"/>
                  </a:moveTo>
                  <a:cubicBezTo>
                    <a:pt x="8822" y="0"/>
                    <a:pt x="811" y="8081"/>
                    <a:pt x="109" y="18624"/>
                  </a:cubicBezTo>
                  <a:cubicBezTo>
                    <a:pt x="0" y="20247"/>
                    <a:pt x="70" y="21837"/>
                    <a:pt x="303" y="23370"/>
                  </a:cubicBezTo>
                  <a:cubicBezTo>
                    <a:pt x="1035" y="23217"/>
                    <a:pt x="1798" y="23063"/>
                    <a:pt x="2590" y="22911"/>
                  </a:cubicBezTo>
                  <a:cubicBezTo>
                    <a:pt x="3308" y="22771"/>
                    <a:pt x="4050" y="22635"/>
                    <a:pt x="4808" y="22501"/>
                  </a:cubicBezTo>
                  <a:cubicBezTo>
                    <a:pt x="5583" y="22365"/>
                    <a:pt x="6376" y="22233"/>
                    <a:pt x="7181" y="22107"/>
                  </a:cubicBezTo>
                  <a:cubicBezTo>
                    <a:pt x="7818" y="22007"/>
                    <a:pt x="8463" y="21912"/>
                    <a:pt x="9114" y="21823"/>
                  </a:cubicBezTo>
                  <a:cubicBezTo>
                    <a:pt x="8980" y="21002"/>
                    <a:pt x="8935" y="20150"/>
                    <a:pt x="8994" y="19279"/>
                  </a:cubicBezTo>
                  <a:cubicBezTo>
                    <a:pt x="9191" y="16312"/>
                    <a:pt x="10526" y="13730"/>
                    <a:pt x="12494" y="12015"/>
                  </a:cubicBezTo>
                  <a:cubicBezTo>
                    <a:pt x="12497" y="12012"/>
                    <a:pt x="12500" y="12011"/>
                    <a:pt x="12501" y="12010"/>
                  </a:cubicBezTo>
                  <a:cubicBezTo>
                    <a:pt x="14089" y="10627"/>
                    <a:pt x="16088" y="9812"/>
                    <a:pt x="18233" y="9812"/>
                  </a:cubicBezTo>
                  <a:cubicBezTo>
                    <a:pt x="18438" y="9812"/>
                    <a:pt x="18645" y="9819"/>
                    <a:pt x="18852" y="9834"/>
                  </a:cubicBezTo>
                  <a:cubicBezTo>
                    <a:pt x="23924" y="10208"/>
                    <a:pt x="27734" y="15042"/>
                    <a:pt x="27363" y="20631"/>
                  </a:cubicBezTo>
                  <a:cubicBezTo>
                    <a:pt x="27336" y="21030"/>
                    <a:pt x="27289" y="21422"/>
                    <a:pt x="27222" y="21806"/>
                  </a:cubicBezTo>
                  <a:cubicBezTo>
                    <a:pt x="27310" y="21820"/>
                    <a:pt x="27400" y="21837"/>
                    <a:pt x="27489" y="21854"/>
                  </a:cubicBezTo>
                  <a:cubicBezTo>
                    <a:pt x="28042" y="21954"/>
                    <a:pt x="28592" y="22062"/>
                    <a:pt x="29136" y="22177"/>
                  </a:cubicBezTo>
                  <a:cubicBezTo>
                    <a:pt x="29931" y="22346"/>
                    <a:pt x="30713" y="22524"/>
                    <a:pt x="31481" y="22714"/>
                  </a:cubicBezTo>
                  <a:cubicBezTo>
                    <a:pt x="32225" y="22898"/>
                    <a:pt x="32954" y="23090"/>
                    <a:pt x="33664" y="23288"/>
                  </a:cubicBezTo>
                  <a:cubicBezTo>
                    <a:pt x="34436" y="23502"/>
                    <a:pt x="35186" y="23724"/>
                    <a:pt x="35907" y="23947"/>
                  </a:cubicBezTo>
                  <a:cubicBezTo>
                    <a:pt x="36073" y="23080"/>
                    <a:pt x="36188" y="22192"/>
                    <a:pt x="36247" y="21285"/>
                  </a:cubicBezTo>
                  <a:cubicBezTo>
                    <a:pt x="36981" y="10290"/>
                    <a:pt x="29484" y="780"/>
                    <a:pt x="19505" y="45"/>
                  </a:cubicBezTo>
                  <a:lnTo>
                    <a:pt x="19505" y="46"/>
                  </a:lnTo>
                  <a:cubicBezTo>
                    <a:pt x="19093" y="15"/>
                    <a:pt x="18684" y="0"/>
                    <a:pt x="1827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6" name="Google Shape;1446;p24"/>
            <p:cNvSpPr/>
            <p:nvPr/>
          </p:nvSpPr>
          <p:spPr>
            <a:xfrm>
              <a:off x="7648100" y="480034"/>
              <a:ext cx="992440" cy="638131"/>
            </a:xfrm>
            <a:custGeom>
              <a:avLst/>
              <a:gdLst/>
              <a:ahLst/>
              <a:cxnLst/>
              <a:rect l="l" t="t" r="r" b="b"/>
              <a:pathLst>
                <a:path w="32243" h="20732" extrusionOk="0">
                  <a:moveTo>
                    <a:pt x="15935" y="0"/>
                  </a:moveTo>
                  <a:cubicBezTo>
                    <a:pt x="7691" y="0"/>
                    <a:pt x="706" y="7047"/>
                    <a:pt x="94" y="16239"/>
                  </a:cubicBezTo>
                  <a:cubicBezTo>
                    <a:pt x="0" y="17645"/>
                    <a:pt x="62" y="19024"/>
                    <a:pt x="261" y="20355"/>
                  </a:cubicBezTo>
                  <a:cubicBezTo>
                    <a:pt x="979" y="20215"/>
                    <a:pt x="1721" y="20079"/>
                    <a:pt x="2479" y="19945"/>
                  </a:cubicBezTo>
                  <a:cubicBezTo>
                    <a:pt x="3254" y="19809"/>
                    <a:pt x="4047" y="19677"/>
                    <a:pt x="4852" y="19551"/>
                  </a:cubicBezTo>
                  <a:cubicBezTo>
                    <a:pt x="5489" y="19451"/>
                    <a:pt x="6134" y="19356"/>
                    <a:pt x="6785" y="19267"/>
                  </a:cubicBezTo>
                  <a:cubicBezTo>
                    <a:pt x="6651" y="18446"/>
                    <a:pt x="6606" y="17594"/>
                    <a:pt x="6665" y="16723"/>
                  </a:cubicBezTo>
                  <a:cubicBezTo>
                    <a:pt x="6862" y="13756"/>
                    <a:pt x="8197" y="11174"/>
                    <a:pt x="10165" y="9459"/>
                  </a:cubicBezTo>
                  <a:cubicBezTo>
                    <a:pt x="10168" y="9456"/>
                    <a:pt x="10171" y="9455"/>
                    <a:pt x="10172" y="9454"/>
                  </a:cubicBezTo>
                  <a:cubicBezTo>
                    <a:pt x="11760" y="8071"/>
                    <a:pt x="13759" y="7256"/>
                    <a:pt x="15904" y="7256"/>
                  </a:cubicBezTo>
                  <a:cubicBezTo>
                    <a:pt x="16109" y="7256"/>
                    <a:pt x="16316" y="7263"/>
                    <a:pt x="16523" y="7278"/>
                  </a:cubicBezTo>
                  <a:cubicBezTo>
                    <a:pt x="21595" y="7652"/>
                    <a:pt x="25405" y="12486"/>
                    <a:pt x="25034" y="18075"/>
                  </a:cubicBezTo>
                  <a:cubicBezTo>
                    <a:pt x="25007" y="18474"/>
                    <a:pt x="24960" y="18866"/>
                    <a:pt x="24893" y="19250"/>
                  </a:cubicBezTo>
                  <a:cubicBezTo>
                    <a:pt x="24981" y="19264"/>
                    <a:pt x="25071" y="19281"/>
                    <a:pt x="25160" y="19298"/>
                  </a:cubicBezTo>
                  <a:cubicBezTo>
                    <a:pt x="25713" y="19398"/>
                    <a:pt x="26263" y="19506"/>
                    <a:pt x="26807" y="19621"/>
                  </a:cubicBezTo>
                  <a:cubicBezTo>
                    <a:pt x="27602" y="19790"/>
                    <a:pt x="28384" y="19968"/>
                    <a:pt x="29152" y="20158"/>
                  </a:cubicBezTo>
                  <a:cubicBezTo>
                    <a:pt x="29896" y="20342"/>
                    <a:pt x="30625" y="20534"/>
                    <a:pt x="31335" y="20732"/>
                  </a:cubicBezTo>
                  <a:cubicBezTo>
                    <a:pt x="31465" y="20024"/>
                    <a:pt x="31554" y="19299"/>
                    <a:pt x="31604" y="18559"/>
                  </a:cubicBezTo>
                  <a:cubicBezTo>
                    <a:pt x="32243" y="8972"/>
                    <a:pt x="25706" y="681"/>
                    <a:pt x="17006" y="39"/>
                  </a:cubicBezTo>
                  <a:lnTo>
                    <a:pt x="17006" y="40"/>
                  </a:lnTo>
                  <a:cubicBezTo>
                    <a:pt x="16647" y="14"/>
                    <a:pt x="16290" y="0"/>
                    <a:pt x="1593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7" name="Google Shape;1447;p24"/>
            <p:cNvSpPr/>
            <p:nvPr/>
          </p:nvSpPr>
          <p:spPr>
            <a:xfrm>
              <a:off x="7717445" y="556150"/>
              <a:ext cx="851344" cy="544344"/>
            </a:xfrm>
            <a:custGeom>
              <a:avLst/>
              <a:gdLst/>
              <a:ahLst/>
              <a:cxnLst/>
              <a:rect l="l" t="t" r="r" b="b"/>
              <a:pathLst>
                <a:path w="27659" h="17685" extrusionOk="0">
                  <a:moveTo>
                    <a:pt x="13672" y="1"/>
                  </a:moveTo>
                  <a:cubicBezTo>
                    <a:pt x="6599" y="1"/>
                    <a:pt x="607" y="6045"/>
                    <a:pt x="81" y="13932"/>
                  </a:cubicBezTo>
                  <a:cubicBezTo>
                    <a:pt x="0" y="15141"/>
                    <a:pt x="53" y="16328"/>
                    <a:pt x="227" y="17472"/>
                  </a:cubicBezTo>
                  <a:cubicBezTo>
                    <a:pt x="1001" y="17336"/>
                    <a:pt x="1794" y="17204"/>
                    <a:pt x="2599" y="17078"/>
                  </a:cubicBezTo>
                  <a:cubicBezTo>
                    <a:pt x="3236" y="16978"/>
                    <a:pt x="3881" y="16883"/>
                    <a:pt x="4532" y="16794"/>
                  </a:cubicBezTo>
                  <a:cubicBezTo>
                    <a:pt x="4398" y="15973"/>
                    <a:pt x="4353" y="15121"/>
                    <a:pt x="4412" y="14250"/>
                  </a:cubicBezTo>
                  <a:cubicBezTo>
                    <a:pt x="4609" y="11283"/>
                    <a:pt x="5944" y="8701"/>
                    <a:pt x="7914" y="6986"/>
                  </a:cubicBezTo>
                  <a:cubicBezTo>
                    <a:pt x="7915" y="6983"/>
                    <a:pt x="7918" y="6982"/>
                    <a:pt x="7919" y="6981"/>
                  </a:cubicBezTo>
                  <a:cubicBezTo>
                    <a:pt x="9507" y="5598"/>
                    <a:pt x="11506" y="4783"/>
                    <a:pt x="13652" y="4783"/>
                  </a:cubicBezTo>
                  <a:cubicBezTo>
                    <a:pt x="13857" y="4783"/>
                    <a:pt x="14064" y="4790"/>
                    <a:pt x="14271" y="4805"/>
                  </a:cubicBezTo>
                  <a:cubicBezTo>
                    <a:pt x="19342" y="5179"/>
                    <a:pt x="23152" y="10013"/>
                    <a:pt x="22781" y="15602"/>
                  </a:cubicBezTo>
                  <a:cubicBezTo>
                    <a:pt x="22754" y="16001"/>
                    <a:pt x="22707" y="16393"/>
                    <a:pt x="22640" y="16777"/>
                  </a:cubicBezTo>
                  <a:cubicBezTo>
                    <a:pt x="22728" y="16791"/>
                    <a:pt x="22818" y="16808"/>
                    <a:pt x="22907" y="16825"/>
                  </a:cubicBezTo>
                  <a:cubicBezTo>
                    <a:pt x="23460" y="16925"/>
                    <a:pt x="24010" y="17033"/>
                    <a:pt x="24554" y="17148"/>
                  </a:cubicBezTo>
                  <a:cubicBezTo>
                    <a:pt x="25349" y="17317"/>
                    <a:pt x="26131" y="17495"/>
                    <a:pt x="26899" y="17685"/>
                  </a:cubicBezTo>
                  <a:cubicBezTo>
                    <a:pt x="27000" y="17108"/>
                    <a:pt x="27071" y="16520"/>
                    <a:pt x="27111" y="15922"/>
                  </a:cubicBezTo>
                  <a:cubicBezTo>
                    <a:pt x="27659" y="7697"/>
                    <a:pt x="22052" y="585"/>
                    <a:pt x="14589" y="34"/>
                  </a:cubicBezTo>
                  <a:cubicBezTo>
                    <a:pt x="14281" y="12"/>
                    <a:pt x="13976" y="1"/>
                    <a:pt x="13672" y="1"/>
                  </a:cubicBezTo>
                  <a:close/>
                </a:path>
              </a:pathLst>
            </a:custGeom>
            <a:solidFill>
              <a:srgbClr val="042613">
                <a:alpha val="84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8" name="Google Shape;1448;p24"/>
            <p:cNvSpPr/>
            <p:nvPr/>
          </p:nvSpPr>
          <p:spPr>
            <a:xfrm>
              <a:off x="7791376" y="637376"/>
              <a:ext cx="700891" cy="446618"/>
            </a:xfrm>
            <a:custGeom>
              <a:avLst/>
              <a:gdLst/>
              <a:ahLst/>
              <a:cxnLst/>
              <a:rect l="l" t="t" r="r" b="b"/>
              <a:pathLst>
                <a:path w="22771" h="14510" extrusionOk="0">
                  <a:moveTo>
                    <a:pt x="11258" y="0"/>
                  </a:moveTo>
                  <a:cubicBezTo>
                    <a:pt x="5435" y="0"/>
                    <a:pt x="501" y="4976"/>
                    <a:pt x="69" y="11467"/>
                  </a:cubicBezTo>
                  <a:cubicBezTo>
                    <a:pt x="1" y="12484"/>
                    <a:pt x="48" y="13479"/>
                    <a:pt x="197" y="14439"/>
                  </a:cubicBezTo>
                  <a:cubicBezTo>
                    <a:pt x="834" y="14339"/>
                    <a:pt x="1479" y="14244"/>
                    <a:pt x="2130" y="14155"/>
                  </a:cubicBezTo>
                  <a:cubicBezTo>
                    <a:pt x="1996" y="13334"/>
                    <a:pt x="1951" y="12482"/>
                    <a:pt x="2010" y="11611"/>
                  </a:cubicBezTo>
                  <a:cubicBezTo>
                    <a:pt x="2207" y="8644"/>
                    <a:pt x="3542" y="6062"/>
                    <a:pt x="5512" y="4347"/>
                  </a:cubicBezTo>
                  <a:cubicBezTo>
                    <a:pt x="5513" y="4344"/>
                    <a:pt x="5516" y="4343"/>
                    <a:pt x="5517" y="4342"/>
                  </a:cubicBezTo>
                  <a:cubicBezTo>
                    <a:pt x="7105" y="2959"/>
                    <a:pt x="9104" y="2144"/>
                    <a:pt x="11250" y="2144"/>
                  </a:cubicBezTo>
                  <a:cubicBezTo>
                    <a:pt x="11455" y="2144"/>
                    <a:pt x="11662" y="2151"/>
                    <a:pt x="11869" y="2166"/>
                  </a:cubicBezTo>
                  <a:cubicBezTo>
                    <a:pt x="16940" y="2540"/>
                    <a:pt x="20750" y="7374"/>
                    <a:pt x="20379" y="12963"/>
                  </a:cubicBezTo>
                  <a:cubicBezTo>
                    <a:pt x="20352" y="13362"/>
                    <a:pt x="20305" y="13754"/>
                    <a:pt x="20238" y="14138"/>
                  </a:cubicBezTo>
                  <a:cubicBezTo>
                    <a:pt x="20326" y="14152"/>
                    <a:pt x="20416" y="14169"/>
                    <a:pt x="20505" y="14186"/>
                  </a:cubicBezTo>
                  <a:cubicBezTo>
                    <a:pt x="21058" y="14286"/>
                    <a:pt x="21608" y="14394"/>
                    <a:pt x="22152" y="14509"/>
                  </a:cubicBezTo>
                  <a:cubicBezTo>
                    <a:pt x="22232" y="14051"/>
                    <a:pt x="22287" y="13582"/>
                    <a:pt x="22320" y="13107"/>
                  </a:cubicBezTo>
                  <a:cubicBezTo>
                    <a:pt x="22770" y="6337"/>
                    <a:pt x="18155" y="481"/>
                    <a:pt x="12011" y="28"/>
                  </a:cubicBezTo>
                  <a:cubicBezTo>
                    <a:pt x="11758" y="9"/>
                    <a:pt x="11507" y="0"/>
                    <a:pt x="1125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9" name="Google Shape;1449;p24"/>
            <p:cNvSpPr/>
            <p:nvPr/>
          </p:nvSpPr>
          <p:spPr>
            <a:xfrm>
              <a:off x="7791376" y="637376"/>
              <a:ext cx="700891" cy="446618"/>
            </a:xfrm>
            <a:custGeom>
              <a:avLst/>
              <a:gdLst/>
              <a:ahLst/>
              <a:cxnLst/>
              <a:rect l="l" t="t" r="r" b="b"/>
              <a:pathLst>
                <a:path w="22771" h="14510" extrusionOk="0">
                  <a:moveTo>
                    <a:pt x="11258" y="0"/>
                  </a:moveTo>
                  <a:cubicBezTo>
                    <a:pt x="5435" y="0"/>
                    <a:pt x="501" y="4976"/>
                    <a:pt x="69" y="11467"/>
                  </a:cubicBezTo>
                  <a:cubicBezTo>
                    <a:pt x="1" y="12484"/>
                    <a:pt x="48" y="13479"/>
                    <a:pt x="197" y="14439"/>
                  </a:cubicBezTo>
                  <a:cubicBezTo>
                    <a:pt x="834" y="14339"/>
                    <a:pt x="1479" y="14244"/>
                    <a:pt x="2130" y="14155"/>
                  </a:cubicBezTo>
                  <a:cubicBezTo>
                    <a:pt x="1996" y="13334"/>
                    <a:pt x="1951" y="12482"/>
                    <a:pt x="2010" y="11611"/>
                  </a:cubicBezTo>
                  <a:cubicBezTo>
                    <a:pt x="2207" y="8644"/>
                    <a:pt x="3542" y="6062"/>
                    <a:pt x="5512" y="4347"/>
                  </a:cubicBezTo>
                  <a:cubicBezTo>
                    <a:pt x="5513" y="4344"/>
                    <a:pt x="5516" y="4343"/>
                    <a:pt x="5517" y="4342"/>
                  </a:cubicBezTo>
                  <a:cubicBezTo>
                    <a:pt x="7105" y="2959"/>
                    <a:pt x="9104" y="2144"/>
                    <a:pt x="11250" y="2144"/>
                  </a:cubicBezTo>
                  <a:cubicBezTo>
                    <a:pt x="11455" y="2144"/>
                    <a:pt x="11662" y="2151"/>
                    <a:pt x="11869" y="2166"/>
                  </a:cubicBezTo>
                  <a:cubicBezTo>
                    <a:pt x="16940" y="2540"/>
                    <a:pt x="20750" y="7374"/>
                    <a:pt x="20379" y="12963"/>
                  </a:cubicBezTo>
                  <a:cubicBezTo>
                    <a:pt x="20352" y="13362"/>
                    <a:pt x="20305" y="13754"/>
                    <a:pt x="20238" y="14138"/>
                  </a:cubicBezTo>
                  <a:cubicBezTo>
                    <a:pt x="20326" y="14152"/>
                    <a:pt x="20416" y="14169"/>
                    <a:pt x="20505" y="14186"/>
                  </a:cubicBezTo>
                  <a:cubicBezTo>
                    <a:pt x="21058" y="14286"/>
                    <a:pt x="21608" y="14394"/>
                    <a:pt x="22152" y="14509"/>
                  </a:cubicBezTo>
                  <a:cubicBezTo>
                    <a:pt x="22232" y="14051"/>
                    <a:pt x="22287" y="13582"/>
                    <a:pt x="22320" y="13107"/>
                  </a:cubicBezTo>
                  <a:cubicBezTo>
                    <a:pt x="22770" y="6337"/>
                    <a:pt x="18155" y="481"/>
                    <a:pt x="12011" y="28"/>
                  </a:cubicBezTo>
                  <a:cubicBezTo>
                    <a:pt x="11758" y="9"/>
                    <a:pt x="11507" y="0"/>
                    <a:pt x="11258" y="0"/>
                  </a:cubicBezTo>
                  <a:close/>
                </a:path>
              </a:pathLst>
            </a:custGeom>
            <a:solidFill>
              <a:srgbClr val="042613">
                <a:alpha val="365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50" name="Google Shape;1450;p24"/>
          <p:cNvGrpSpPr/>
          <p:nvPr/>
        </p:nvGrpSpPr>
        <p:grpSpPr>
          <a:xfrm>
            <a:off x="9959262" y="5081631"/>
            <a:ext cx="413281" cy="162624"/>
            <a:chOff x="8097558" y="4729373"/>
            <a:chExt cx="309961" cy="121968"/>
          </a:xfrm>
        </p:grpSpPr>
        <p:sp>
          <p:nvSpPr>
            <p:cNvPr id="1451" name="Google Shape;1451;p24"/>
            <p:cNvSpPr/>
            <p:nvPr/>
          </p:nvSpPr>
          <p:spPr>
            <a:xfrm>
              <a:off x="8198705" y="4729373"/>
              <a:ext cx="126140" cy="35850"/>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2" name="Google Shape;1452;p24"/>
            <p:cNvSpPr/>
            <p:nvPr/>
          </p:nvSpPr>
          <p:spPr>
            <a:xfrm>
              <a:off x="8097558" y="4815491"/>
              <a:ext cx="126140" cy="35850"/>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3" name="Google Shape;1453;p24"/>
            <p:cNvSpPr/>
            <p:nvPr/>
          </p:nvSpPr>
          <p:spPr>
            <a:xfrm>
              <a:off x="8281380" y="4795291"/>
              <a:ext cx="126140" cy="35850"/>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54" name="Google Shape;1454;p24"/>
          <p:cNvGrpSpPr/>
          <p:nvPr/>
        </p:nvGrpSpPr>
        <p:grpSpPr>
          <a:xfrm>
            <a:off x="4140820" y="4872984"/>
            <a:ext cx="413281" cy="162521"/>
            <a:chOff x="1806876" y="4888425"/>
            <a:chExt cx="309961" cy="121891"/>
          </a:xfrm>
        </p:grpSpPr>
        <p:sp>
          <p:nvSpPr>
            <p:cNvPr id="1455" name="Google Shape;1455;p24"/>
            <p:cNvSpPr/>
            <p:nvPr/>
          </p:nvSpPr>
          <p:spPr>
            <a:xfrm>
              <a:off x="1908023" y="4888425"/>
              <a:ext cx="126140" cy="35850"/>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6" name="Google Shape;1456;p24"/>
            <p:cNvSpPr/>
            <p:nvPr/>
          </p:nvSpPr>
          <p:spPr>
            <a:xfrm>
              <a:off x="1806876" y="4974388"/>
              <a:ext cx="126140" cy="35927"/>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7" name="Google Shape;1457;p24"/>
            <p:cNvSpPr/>
            <p:nvPr/>
          </p:nvSpPr>
          <p:spPr>
            <a:xfrm>
              <a:off x="1990698" y="4954343"/>
              <a:ext cx="126140" cy="35850"/>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58" name="Google Shape;1458;p24"/>
          <p:cNvGrpSpPr/>
          <p:nvPr/>
        </p:nvGrpSpPr>
        <p:grpSpPr>
          <a:xfrm>
            <a:off x="654623" y="5930005"/>
            <a:ext cx="413403" cy="162624"/>
            <a:chOff x="490967" y="4447504"/>
            <a:chExt cx="310052" cy="121968"/>
          </a:xfrm>
        </p:grpSpPr>
        <p:sp>
          <p:nvSpPr>
            <p:cNvPr id="1459" name="Google Shape;1459;p24"/>
            <p:cNvSpPr/>
            <p:nvPr/>
          </p:nvSpPr>
          <p:spPr>
            <a:xfrm>
              <a:off x="592114" y="4447504"/>
              <a:ext cx="126230" cy="35850"/>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0" name="Google Shape;1460;p24"/>
            <p:cNvSpPr/>
            <p:nvPr/>
          </p:nvSpPr>
          <p:spPr>
            <a:xfrm>
              <a:off x="490967" y="4533545"/>
              <a:ext cx="126230" cy="35927"/>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1" name="Google Shape;1461;p24"/>
            <p:cNvSpPr/>
            <p:nvPr/>
          </p:nvSpPr>
          <p:spPr>
            <a:xfrm>
              <a:off x="674879" y="4513423"/>
              <a:ext cx="126140" cy="35850"/>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66" name="Google Shape;1466;p24"/>
          <p:cNvSpPr/>
          <p:nvPr/>
        </p:nvSpPr>
        <p:spPr>
          <a:xfrm>
            <a:off x="146183" y="6345391"/>
            <a:ext cx="2717200" cy="370400"/>
          </a:xfrm>
          <a:prstGeom prst="ellipse">
            <a:avLst/>
          </a:prstGeom>
          <a:solidFill>
            <a:srgbClr val="2D9537">
              <a:alpha val="169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902" name="Google Shape;1902;p24"/>
          <p:cNvGrpSpPr/>
          <p:nvPr/>
        </p:nvGrpSpPr>
        <p:grpSpPr>
          <a:xfrm>
            <a:off x="7198953" y="4619892"/>
            <a:ext cx="710508" cy="907889"/>
            <a:chOff x="8045520" y="3255857"/>
            <a:chExt cx="664937" cy="849660"/>
          </a:xfrm>
        </p:grpSpPr>
        <p:sp>
          <p:nvSpPr>
            <p:cNvPr id="1903" name="Google Shape;1903;p24"/>
            <p:cNvSpPr/>
            <p:nvPr/>
          </p:nvSpPr>
          <p:spPr>
            <a:xfrm>
              <a:off x="8045520" y="3255857"/>
              <a:ext cx="664937" cy="849660"/>
            </a:xfrm>
            <a:custGeom>
              <a:avLst/>
              <a:gdLst/>
              <a:ahLst/>
              <a:cxnLst/>
              <a:rect l="l" t="t" r="r" b="b"/>
              <a:pathLst>
                <a:path w="14647" h="18716" extrusionOk="0">
                  <a:moveTo>
                    <a:pt x="7098" y="1353"/>
                  </a:moveTo>
                  <a:cubicBezTo>
                    <a:pt x="7148" y="1353"/>
                    <a:pt x="7196" y="1361"/>
                    <a:pt x="7239" y="1376"/>
                  </a:cubicBezTo>
                  <a:cubicBezTo>
                    <a:pt x="7597" y="1499"/>
                    <a:pt x="7928" y="1999"/>
                    <a:pt x="8084" y="2649"/>
                  </a:cubicBezTo>
                  <a:cubicBezTo>
                    <a:pt x="8157" y="2954"/>
                    <a:pt x="8430" y="3167"/>
                    <a:pt x="8740" y="3167"/>
                  </a:cubicBezTo>
                  <a:cubicBezTo>
                    <a:pt x="8752" y="3167"/>
                    <a:pt x="8764" y="3167"/>
                    <a:pt x="8777" y="3166"/>
                  </a:cubicBezTo>
                  <a:cubicBezTo>
                    <a:pt x="8945" y="3158"/>
                    <a:pt x="9098" y="3087"/>
                    <a:pt x="9211" y="2977"/>
                  </a:cubicBezTo>
                  <a:cubicBezTo>
                    <a:pt x="9251" y="2946"/>
                    <a:pt x="9289" y="2910"/>
                    <a:pt x="9322" y="2870"/>
                  </a:cubicBezTo>
                  <a:cubicBezTo>
                    <a:pt x="9657" y="2468"/>
                    <a:pt x="10046" y="2232"/>
                    <a:pt x="10362" y="2232"/>
                  </a:cubicBezTo>
                  <a:cubicBezTo>
                    <a:pt x="10395" y="2232"/>
                    <a:pt x="10427" y="2235"/>
                    <a:pt x="10459" y="2240"/>
                  </a:cubicBezTo>
                  <a:cubicBezTo>
                    <a:pt x="10609" y="2266"/>
                    <a:pt x="10778" y="2395"/>
                    <a:pt x="10907" y="2585"/>
                  </a:cubicBezTo>
                  <a:cubicBezTo>
                    <a:pt x="11128" y="2906"/>
                    <a:pt x="11211" y="3335"/>
                    <a:pt x="11130" y="3731"/>
                  </a:cubicBezTo>
                  <a:cubicBezTo>
                    <a:pt x="11085" y="3953"/>
                    <a:pt x="10988" y="4192"/>
                    <a:pt x="10836" y="4464"/>
                  </a:cubicBezTo>
                  <a:cubicBezTo>
                    <a:pt x="10083" y="5803"/>
                    <a:pt x="8822" y="6483"/>
                    <a:pt x="7745" y="6918"/>
                  </a:cubicBezTo>
                  <a:cubicBezTo>
                    <a:pt x="7730" y="6799"/>
                    <a:pt x="7683" y="6683"/>
                    <a:pt x="7603" y="6582"/>
                  </a:cubicBezTo>
                  <a:cubicBezTo>
                    <a:pt x="6704" y="5455"/>
                    <a:pt x="6211" y="4334"/>
                    <a:pt x="6098" y="3156"/>
                  </a:cubicBezTo>
                  <a:cubicBezTo>
                    <a:pt x="6067" y="2835"/>
                    <a:pt x="6075" y="2570"/>
                    <a:pt x="6121" y="2346"/>
                  </a:cubicBezTo>
                  <a:cubicBezTo>
                    <a:pt x="6201" y="1964"/>
                    <a:pt x="6431" y="1633"/>
                    <a:pt x="6736" y="1460"/>
                  </a:cubicBezTo>
                  <a:cubicBezTo>
                    <a:pt x="6860" y="1390"/>
                    <a:pt x="6985" y="1353"/>
                    <a:pt x="7098" y="1353"/>
                  </a:cubicBezTo>
                  <a:close/>
                  <a:moveTo>
                    <a:pt x="2247" y="7734"/>
                  </a:moveTo>
                  <a:lnTo>
                    <a:pt x="2244" y="7735"/>
                  </a:lnTo>
                  <a:cubicBezTo>
                    <a:pt x="2245" y="7734"/>
                    <a:pt x="2246" y="7734"/>
                    <a:pt x="2247" y="7734"/>
                  </a:cubicBezTo>
                  <a:close/>
                  <a:moveTo>
                    <a:pt x="3036" y="5702"/>
                  </a:moveTo>
                  <a:cubicBezTo>
                    <a:pt x="3187" y="5702"/>
                    <a:pt x="3353" y="5717"/>
                    <a:pt x="3536" y="5747"/>
                  </a:cubicBezTo>
                  <a:cubicBezTo>
                    <a:pt x="4640" y="5926"/>
                    <a:pt x="5611" y="6477"/>
                    <a:pt x="6593" y="7478"/>
                  </a:cubicBezTo>
                  <a:cubicBezTo>
                    <a:pt x="6673" y="7560"/>
                    <a:pt x="6769" y="7617"/>
                    <a:pt x="6873" y="7648"/>
                  </a:cubicBezTo>
                  <a:cubicBezTo>
                    <a:pt x="6053" y="9125"/>
                    <a:pt x="5117" y="10080"/>
                    <a:pt x="3936" y="10645"/>
                  </a:cubicBezTo>
                  <a:cubicBezTo>
                    <a:pt x="3644" y="10785"/>
                    <a:pt x="3393" y="10869"/>
                    <a:pt x="3166" y="10901"/>
                  </a:cubicBezTo>
                  <a:cubicBezTo>
                    <a:pt x="3096" y="10911"/>
                    <a:pt x="3026" y="10916"/>
                    <a:pt x="2957" y="10916"/>
                  </a:cubicBezTo>
                  <a:cubicBezTo>
                    <a:pt x="2643" y="10916"/>
                    <a:pt x="2342" y="10815"/>
                    <a:pt x="2124" y="10629"/>
                  </a:cubicBezTo>
                  <a:cubicBezTo>
                    <a:pt x="1966" y="10495"/>
                    <a:pt x="1874" y="10333"/>
                    <a:pt x="1872" y="10185"/>
                  </a:cubicBezTo>
                  <a:cubicBezTo>
                    <a:pt x="1864" y="9806"/>
                    <a:pt x="2220" y="9324"/>
                    <a:pt x="2777" y="8954"/>
                  </a:cubicBezTo>
                  <a:cubicBezTo>
                    <a:pt x="3048" y="8774"/>
                    <a:pt x="3153" y="8425"/>
                    <a:pt x="3024" y="8125"/>
                  </a:cubicBezTo>
                  <a:cubicBezTo>
                    <a:pt x="2957" y="7972"/>
                    <a:pt x="2841" y="7853"/>
                    <a:pt x="2698" y="7784"/>
                  </a:cubicBezTo>
                  <a:lnTo>
                    <a:pt x="2699" y="7784"/>
                  </a:lnTo>
                  <a:cubicBezTo>
                    <a:pt x="2656" y="7757"/>
                    <a:pt x="2609" y="7733"/>
                    <a:pt x="2559" y="7715"/>
                  </a:cubicBezTo>
                  <a:cubicBezTo>
                    <a:pt x="2015" y="7521"/>
                    <a:pt x="1638" y="7194"/>
                    <a:pt x="1578" y="6865"/>
                  </a:cubicBezTo>
                  <a:cubicBezTo>
                    <a:pt x="1550" y="6714"/>
                    <a:pt x="1612" y="6512"/>
                    <a:pt x="1746" y="6325"/>
                  </a:cubicBezTo>
                  <a:cubicBezTo>
                    <a:pt x="1972" y="6007"/>
                    <a:pt x="2346" y="5783"/>
                    <a:pt x="2746" y="5722"/>
                  </a:cubicBezTo>
                  <a:cubicBezTo>
                    <a:pt x="2837" y="5708"/>
                    <a:pt x="2933" y="5702"/>
                    <a:pt x="3036" y="5702"/>
                  </a:cubicBezTo>
                  <a:close/>
                  <a:moveTo>
                    <a:pt x="9100" y="8229"/>
                  </a:moveTo>
                  <a:cubicBezTo>
                    <a:pt x="10070" y="8229"/>
                    <a:pt x="11193" y="8393"/>
                    <a:pt x="12255" y="9005"/>
                  </a:cubicBezTo>
                  <a:cubicBezTo>
                    <a:pt x="12535" y="9166"/>
                    <a:pt x="12746" y="9325"/>
                    <a:pt x="12902" y="9494"/>
                  </a:cubicBezTo>
                  <a:cubicBezTo>
                    <a:pt x="13166" y="9779"/>
                    <a:pt x="13303" y="10159"/>
                    <a:pt x="13267" y="10507"/>
                  </a:cubicBezTo>
                  <a:cubicBezTo>
                    <a:pt x="13246" y="10713"/>
                    <a:pt x="13164" y="10881"/>
                    <a:pt x="13043" y="10967"/>
                  </a:cubicBezTo>
                  <a:cubicBezTo>
                    <a:pt x="12901" y="11069"/>
                    <a:pt x="12697" y="11119"/>
                    <a:pt x="12457" y="11119"/>
                  </a:cubicBezTo>
                  <a:cubicBezTo>
                    <a:pt x="12178" y="11119"/>
                    <a:pt x="11850" y="11051"/>
                    <a:pt x="11517" y="10916"/>
                  </a:cubicBezTo>
                  <a:cubicBezTo>
                    <a:pt x="11434" y="10883"/>
                    <a:pt x="11349" y="10867"/>
                    <a:pt x="11264" y="10867"/>
                  </a:cubicBezTo>
                  <a:cubicBezTo>
                    <a:pt x="11038" y="10867"/>
                    <a:pt x="10821" y="10981"/>
                    <a:pt x="10693" y="11181"/>
                  </a:cubicBezTo>
                  <a:cubicBezTo>
                    <a:pt x="10603" y="11323"/>
                    <a:pt x="10572" y="11488"/>
                    <a:pt x="10596" y="11645"/>
                  </a:cubicBezTo>
                  <a:cubicBezTo>
                    <a:pt x="10598" y="11696"/>
                    <a:pt x="10605" y="11747"/>
                    <a:pt x="10619" y="11796"/>
                  </a:cubicBezTo>
                  <a:cubicBezTo>
                    <a:pt x="10766" y="12356"/>
                    <a:pt x="10711" y="12851"/>
                    <a:pt x="10474" y="13088"/>
                  </a:cubicBezTo>
                  <a:cubicBezTo>
                    <a:pt x="10368" y="13193"/>
                    <a:pt x="10175" y="13255"/>
                    <a:pt x="9954" y="13255"/>
                  </a:cubicBezTo>
                  <a:cubicBezTo>
                    <a:pt x="9947" y="13255"/>
                    <a:pt x="9940" y="13255"/>
                    <a:pt x="9932" y="13255"/>
                  </a:cubicBezTo>
                  <a:cubicBezTo>
                    <a:pt x="9542" y="13248"/>
                    <a:pt x="9145" y="13067"/>
                    <a:pt x="8868" y="12771"/>
                  </a:cubicBezTo>
                  <a:cubicBezTo>
                    <a:pt x="8715" y="12605"/>
                    <a:pt x="8574" y="12388"/>
                    <a:pt x="8442" y="12107"/>
                  </a:cubicBezTo>
                  <a:cubicBezTo>
                    <a:pt x="7927" y="11012"/>
                    <a:pt x="7854" y="9826"/>
                    <a:pt x="8211" y="8271"/>
                  </a:cubicBezTo>
                  <a:cubicBezTo>
                    <a:pt x="8486" y="8246"/>
                    <a:pt x="8785" y="8229"/>
                    <a:pt x="9100" y="8229"/>
                  </a:cubicBezTo>
                  <a:close/>
                  <a:moveTo>
                    <a:pt x="7094" y="1"/>
                  </a:moveTo>
                  <a:cubicBezTo>
                    <a:pt x="6751" y="1"/>
                    <a:pt x="6400" y="97"/>
                    <a:pt x="6067" y="285"/>
                  </a:cubicBezTo>
                  <a:cubicBezTo>
                    <a:pt x="5760" y="459"/>
                    <a:pt x="5484" y="710"/>
                    <a:pt x="5266" y="1009"/>
                  </a:cubicBezTo>
                  <a:cubicBezTo>
                    <a:pt x="5037" y="1324"/>
                    <a:pt x="4879" y="1681"/>
                    <a:pt x="4798" y="2069"/>
                  </a:cubicBezTo>
                  <a:cubicBezTo>
                    <a:pt x="4724" y="2428"/>
                    <a:pt x="4709" y="2826"/>
                    <a:pt x="4753" y="3285"/>
                  </a:cubicBezTo>
                  <a:cubicBezTo>
                    <a:pt x="4802" y="3796"/>
                    <a:pt x="4906" y="4294"/>
                    <a:pt x="5069" y="4785"/>
                  </a:cubicBezTo>
                  <a:cubicBezTo>
                    <a:pt x="4643" y="4611"/>
                    <a:pt x="4204" y="4485"/>
                    <a:pt x="3753" y="4413"/>
                  </a:cubicBezTo>
                  <a:cubicBezTo>
                    <a:pt x="3498" y="4371"/>
                    <a:pt x="3260" y="4350"/>
                    <a:pt x="3036" y="4350"/>
                  </a:cubicBezTo>
                  <a:cubicBezTo>
                    <a:pt x="2865" y="4350"/>
                    <a:pt x="2703" y="4362"/>
                    <a:pt x="2545" y="4386"/>
                  </a:cubicBezTo>
                  <a:cubicBezTo>
                    <a:pt x="2155" y="4444"/>
                    <a:pt x="1785" y="4580"/>
                    <a:pt x="1447" y="4791"/>
                  </a:cubicBezTo>
                  <a:cubicBezTo>
                    <a:pt x="1131" y="4989"/>
                    <a:pt x="854" y="5247"/>
                    <a:pt x="645" y="5540"/>
                  </a:cubicBezTo>
                  <a:cubicBezTo>
                    <a:pt x="292" y="6034"/>
                    <a:pt x="152" y="6592"/>
                    <a:pt x="248" y="7111"/>
                  </a:cubicBezTo>
                  <a:cubicBezTo>
                    <a:pt x="351" y="7666"/>
                    <a:pt x="690" y="8156"/>
                    <a:pt x="1212" y="8529"/>
                  </a:cubicBezTo>
                  <a:cubicBezTo>
                    <a:pt x="1125" y="8630"/>
                    <a:pt x="1044" y="8732"/>
                    <a:pt x="971" y="8836"/>
                  </a:cubicBezTo>
                  <a:cubicBezTo>
                    <a:pt x="668" y="9274"/>
                    <a:pt x="511" y="9750"/>
                    <a:pt x="520" y="10209"/>
                  </a:cubicBezTo>
                  <a:cubicBezTo>
                    <a:pt x="530" y="10753"/>
                    <a:pt x="789" y="11269"/>
                    <a:pt x="1249" y="11659"/>
                  </a:cubicBezTo>
                  <a:cubicBezTo>
                    <a:pt x="1518" y="11887"/>
                    <a:pt x="1848" y="12062"/>
                    <a:pt x="2204" y="12163"/>
                  </a:cubicBezTo>
                  <a:cubicBezTo>
                    <a:pt x="2449" y="12233"/>
                    <a:pt x="2701" y="12268"/>
                    <a:pt x="2955" y="12268"/>
                  </a:cubicBezTo>
                  <a:cubicBezTo>
                    <a:pt x="3090" y="12268"/>
                    <a:pt x="3225" y="12258"/>
                    <a:pt x="3360" y="12239"/>
                  </a:cubicBezTo>
                  <a:cubicBezTo>
                    <a:pt x="3724" y="12186"/>
                    <a:pt x="4102" y="12063"/>
                    <a:pt x="4518" y="11863"/>
                  </a:cubicBezTo>
                  <a:cubicBezTo>
                    <a:pt x="4720" y="11767"/>
                    <a:pt x="4917" y="11661"/>
                    <a:pt x="5109" y="11544"/>
                  </a:cubicBezTo>
                  <a:lnTo>
                    <a:pt x="5109" y="11544"/>
                  </a:lnTo>
                  <a:cubicBezTo>
                    <a:pt x="4854" y="12012"/>
                    <a:pt x="4594" y="12457"/>
                    <a:pt x="4325" y="12884"/>
                  </a:cubicBezTo>
                  <a:cubicBezTo>
                    <a:pt x="3165" y="14723"/>
                    <a:pt x="1824" y="16251"/>
                    <a:pt x="341" y="17428"/>
                  </a:cubicBezTo>
                  <a:cubicBezTo>
                    <a:pt x="49" y="17659"/>
                    <a:pt x="1" y="18083"/>
                    <a:pt x="231" y="18376"/>
                  </a:cubicBezTo>
                  <a:lnTo>
                    <a:pt x="296" y="18458"/>
                  </a:lnTo>
                  <a:cubicBezTo>
                    <a:pt x="407" y="18598"/>
                    <a:pt x="570" y="18689"/>
                    <a:pt x="749" y="18711"/>
                  </a:cubicBezTo>
                  <a:cubicBezTo>
                    <a:pt x="775" y="18713"/>
                    <a:pt x="801" y="18715"/>
                    <a:pt x="827" y="18715"/>
                  </a:cubicBezTo>
                  <a:cubicBezTo>
                    <a:pt x="978" y="18715"/>
                    <a:pt x="1126" y="18664"/>
                    <a:pt x="1246" y="18569"/>
                  </a:cubicBezTo>
                  <a:cubicBezTo>
                    <a:pt x="2858" y="17290"/>
                    <a:pt x="4307" y="15639"/>
                    <a:pt x="5556" y="13661"/>
                  </a:cubicBezTo>
                  <a:cubicBezTo>
                    <a:pt x="5990" y="12974"/>
                    <a:pt x="6403" y="12243"/>
                    <a:pt x="6798" y="11459"/>
                  </a:cubicBezTo>
                  <a:cubicBezTo>
                    <a:pt x="6889" y="11861"/>
                    <a:pt x="7025" y="12271"/>
                    <a:pt x="7220" y="12683"/>
                  </a:cubicBezTo>
                  <a:cubicBezTo>
                    <a:pt x="7412" y="13093"/>
                    <a:pt x="7628" y="13423"/>
                    <a:pt x="7880" y="13693"/>
                  </a:cubicBezTo>
                  <a:cubicBezTo>
                    <a:pt x="8150" y="13981"/>
                    <a:pt x="8472" y="14209"/>
                    <a:pt x="8837" y="14368"/>
                  </a:cubicBezTo>
                  <a:cubicBezTo>
                    <a:pt x="9179" y="14517"/>
                    <a:pt x="9549" y="14600"/>
                    <a:pt x="9908" y="14606"/>
                  </a:cubicBezTo>
                  <a:lnTo>
                    <a:pt x="9955" y="14606"/>
                  </a:lnTo>
                  <a:cubicBezTo>
                    <a:pt x="10542" y="14606"/>
                    <a:pt x="11064" y="14407"/>
                    <a:pt x="11428" y="14044"/>
                  </a:cubicBezTo>
                  <a:cubicBezTo>
                    <a:pt x="11827" y="13645"/>
                    <a:pt x="12039" y="13088"/>
                    <a:pt x="12052" y="12446"/>
                  </a:cubicBezTo>
                  <a:cubicBezTo>
                    <a:pt x="12184" y="12462"/>
                    <a:pt x="12314" y="12471"/>
                    <a:pt x="12440" y="12471"/>
                  </a:cubicBezTo>
                  <a:lnTo>
                    <a:pt x="12454" y="12471"/>
                  </a:lnTo>
                  <a:cubicBezTo>
                    <a:pt x="12983" y="12471"/>
                    <a:pt x="13457" y="12331"/>
                    <a:pt x="13828" y="12067"/>
                  </a:cubicBezTo>
                  <a:cubicBezTo>
                    <a:pt x="14271" y="11750"/>
                    <a:pt x="14549" y="11245"/>
                    <a:pt x="14611" y="10645"/>
                  </a:cubicBezTo>
                  <a:cubicBezTo>
                    <a:pt x="14647" y="10294"/>
                    <a:pt x="14603" y="9923"/>
                    <a:pt x="14487" y="9573"/>
                  </a:cubicBezTo>
                  <a:cubicBezTo>
                    <a:pt x="14362" y="9203"/>
                    <a:pt x="14162" y="8868"/>
                    <a:pt x="13893" y="8576"/>
                  </a:cubicBezTo>
                  <a:cubicBezTo>
                    <a:pt x="13644" y="8307"/>
                    <a:pt x="13329" y="8064"/>
                    <a:pt x="12929" y="7833"/>
                  </a:cubicBezTo>
                  <a:cubicBezTo>
                    <a:pt x="12169" y="7395"/>
                    <a:pt x="11323" y="7106"/>
                    <a:pt x="10414" y="6971"/>
                  </a:cubicBezTo>
                  <a:cubicBezTo>
                    <a:pt x="11085" y="6450"/>
                    <a:pt x="11610" y="5843"/>
                    <a:pt x="12014" y="5125"/>
                  </a:cubicBezTo>
                  <a:cubicBezTo>
                    <a:pt x="12236" y="4731"/>
                    <a:pt x="12380" y="4363"/>
                    <a:pt x="12453" y="4002"/>
                  </a:cubicBezTo>
                  <a:cubicBezTo>
                    <a:pt x="12533" y="3615"/>
                    <a:pt x="12531" y="3220"/>
                    <a:pt x="12449" y="2830"/>
                  </a:cubicBezTo>
                  <a:cubicBezTo>
                    <a:pt x="12372" y="2466"/>
                    <a:pt x="12225" y="2117"/>
                    <a:pt x="12022" y="1820"/>
                  </a:cubicBezTo>
                  <a:cubicBezTo>
                    <a:pt x="11678" y="1319"/>
                    <a:pt x="11202" y="996"/>
                    <a:pt x="10682" y="907"/>
                  </a:cubicBezTo>
                  <a:cubicBezTo>
                    <a:pt x="10575" y="889"/>
                    <a:pt x="10466" y="880"/>
                    <a:pt x="10357" y="880"/>
                  </a:cubicBezTo>
                  <a:cubicBezTo>
                    <a:pt x="9904" y="880"/>
                    <a:pt x="9446" y="1034"/>
                    <a:pt x="9019" y="1326"/>
                  </a:cubicBezTo>
                  <a:cubicBezTo>
                    <a:pt x="8956" y="1209"/>
                    <a:pt x="8887" y="1098"/>
                    <a:pt x="8814" y="995"/>
                  </a:cubicBezTo>
                  <a:cubicBezTo>
                    <a:pt x="8506" y="558"/>
                    <a:pt x="8114" y="249"/>
                    <a:pt x="7679" y="98"/>
                  </a:cubicBezTo>
                  <a:cubicBezTo>
                    <a:pt x="7490" y="33"/>
                    <a:pt x="7293" y="1"/>
                    <a:pt x="7094"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4" name="Google Shape;1904;p24"/>
            <p:cNvSpPr/>
            <p:nvPr/>
          </p:nvSpPr>
          <p:spPr>
            <a:xfrm>
              <a:off x="8075664" y="3599749"/>
              <a:ext cx="316648" cy="475039"/>
            </a:xfrm>
            <a:custGeom>
              <a:avLst/>
              <a:gdLst/>
              <a:ahLst/>
              <a:cxnLst/>
              <a:rect l="l" t="t" r="r" b="b"/>
              <a:pathLst>
                <a:path w="6975" h="10464" extrusionOk="0">
                  <a:moveTo>
                    <a:pt x="6876" y="1"/>
                  </a:moveTo>
                  <a:cubicBezTo>
                    <a:pt x="6040" y="2215"/>
                    <a:pt x="5143" y="4069"/>
                    <a:pt x="4134" y="5669"/>
                  </a:cubicBezTo>
                  <a:cubicBezTo>
                    <a:pt x="2934" y="7573"/>
                    <a:pt x="1543" y="9157"/>
                    <a:pt x="0" y="10381"/>
                  </a:cubicBezTo>
                  <a:lnTo>
                    <a:pt x="65" y="10463"/>
                  </a:lnTo>
                  <a:lnTo>
                    <a:pt x="65" y="10463"/>
                  </a:lnTo>
                  <a:cubicBezTo>
                    <a:pt x="1617" y="9233"/>
                    <a:pt x="3016" y="7638"/>
                    <a:pt x="4223" y="5725"/>
                  </a:cubicBezTo>
                  <a:cubicBezTo>
                    <a:pt x="5236" y="4119"/>
                    <a:pt x="6135" y="2259"/>
                    <a:pt x="6974" y="38"/>
                  </a:cubicBezTo>
                  <a:lnTo>
                    <a:pt x="6876" y="1"/>
                  </a:lnTo>
                  <a:close/>
                  <a:moveTo>
                    <a:pt x="65" y="10463"/>
                  </a:moveTo>
                  <a:lnTo>
                    <a:pt x="65" y="10463"/>
                  </a:lnTo>
                  <a:cubicBezTo>
                    <a:pt x="65" y="10463"/>
                    <a:pt x="64" y="10463"/>
                    <a:pt x="64" y="10463"/>
                  </a:cubicBezTo>
                  <a:lnTo>
                    <a:pt x="65" y="10463"/>
                  </a:lnTo>
                  <a:lnTo>
                    <a:pt x="65" y="10463"/>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5" name="Google Shape;1905;p24"/>
            <p:cNvSpPr/>
            <p:nvPr/>
          </p:nvSpPr>
          <p:spPr>
            <a:xfrm>
              <a:off x="8285766" y="3286547"/>
              <a:ext cx="300668" cy="318055"/>
            </a:xfrm>
            <a:custGeom>
              <a:avLst/>
              <a:gdLst/>
              <a:ahLst/>
              <a:cxnLst/>
              <a:rect l="l" t="t" r="r" b="b"/>
              <a:pathLst>
                <a:path w="6623" h="7006" extrusionOk="0">
                  <a:moveTo>
                    <a:pt x="1709" y="1"/>
                  </a:moveTo>
                  <a:cubicBezTo>
                    <a:pt x="1011" y="1"/>
                    <a:pt x="263" y="615"/>
                    <a:pt x="71" y="1531"/>
                  </a:cubicBezTo>
                  <a:cubicBezTo>
                    <a:pt x="0" y="1866"/>
                    <a:pt x="4" y="2211"/>
                    <a:pt x="36" y="2544"/>
                  </a:cubicBezTo>
                  <a:cubicBezTo>
                    <a:pt x="215" y="4409"/>
                    <a:pt x="1198" y="5836"/>
                    <a:pt x="2255" y="6992"/>
                  </a:cubicBezTo>
                  <a:cubicBezTo>
                    <a:pt x="2254" y="6996"/>
                    <a:pt x="2254" y="7002"/>
                    <a:pt x="2253" y="7006"/>
                  </a:cubicBezTo>
                  <a:cubicBezTo>
                    <a:pt x="3659" y="6478"/>
                    <a:pt x="5141" y="5710"/>
                    <a:pt x="6036" y="4118"/>
                  </a:cubicBezTo>
                  <a:cubicBezTo>
                    <a:pt x="6195" y="3834"/>
                    <a:pt x="6334" y="3525"/>
                    <a:pt x="6402" y="3190"/>
                  </a:cubicBezTo>
                  <a:cubicBezTo>
                    <a:pt x="6623" y="2110"/>
                    <a:pt x="5985" y="1033"/>
                    <a:pt x="5181" y="897"/>
                  </a:cubicBezTo>
                  <a:cubicBezTo>
                    <a:pt x="5110" y="885"/>
                    <a:pt x="5039" y="879"/>
                    <a:pt x="4968" y="879"/>
                  </a:cubicBezTo>
                  <a:cubicBezTo>
                    <a:pt x="4390" y="879"/>
                    <a:pt x="3806" y="1263"/>
                    <a:pt x="3356" y="1832"/>
                  </a:cubicBezTo>
                  <a:cubicBezTo>
                    <a:pt x="3158" y="993"/>
                    <a:pt x="2705" y="280"/>
                    <a:pt x="2071" y="60"/>
                  </a:cubicBezTo>
                  <a:cubicBezTo>
                    <a:pt x="1954" y="20"/>
                    <a:pt x="1832" y="1"/>
                    <a:pt x="170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6" name="Google Shape;1906;p24"/>
            <p:cNvSpPr/>
            <p:nvPr/>
          </p:nvSpPr>
          <p:spPr>
            <a:xfrm>
              <a:off x="8388410" y="3366448"/>
              <a:ext cx="54568" cy="238064"/>
            </a:xfrm>
            <a:custGeom>
              <a:avLst/>
              <a:gdLst/>
              <a:ahLst/>
              <a:cxnLst/>
              <a:rect l="l" t="t" r="r" b="b"/>
              <a:pathLst>
                <a:path w="1202" h="5244" extrusionOk="0">
                  <a:moveTo>
                    <a:pt x="1143" y="1"/>
                  </a:moveTo>
                  <a:cubicBezTo>
                    <a:pt x="1119" y="1"/>
                    <a:pt x="1096" y="15"/>
                    <a:pt x="1092" y="45"/>
                  </a:cubicBezTo>
                  <a:cubicBezTo>
                    <a:pt x="870" y="1796"/>
                    <a:pt x="388" y="3543"/>
                    <a:pt x="1" y="5244"/>
                  </a:cubicBezTo>
                  <a:cubicBezTo>
                    <a:pt x="520" y="3580"/>
                    <a:pt x="913" y="1804"/>
                    <a:pt x="1195" y="60"/>
                  </a:cubicBezTo>
                  <a:cubicBezTo>
                    <a:pt x="1202" y="22"/>
                    <a:pt x="1172" y="1"/>
                    <a:pt x="11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7" name="Google Shape;1907;p24"/>
            <p:cNvSpPr/>
            <p:nvPr/>
          </p:nvSpPr>
          <p:spPr>
            <a:xfrm>
              <a:off x="8075755" y="3483984"/>
              <a:ext cx="312925" cy="298125"/>
            </a:xfrm>
            <a:custGeom>
              <a:avLst/>
              <a:gdLst/>
              <a:ahLst/>
              <a:cxnLst/>
              <a:rect l="l" t="t" r="r" b="b"/>
              <a:pathLst>
                <a:path w="6893" h="6567" extrusionOk="0">
                  <a:moveTo>
                    <a:pt x="2270" y="0"/>
                  </a:moveTo>
                  <a:cubicBezTo>
                    <a:pt x="2142" y="0"/>
                    <a:pt x="2012" y="8"/>
                    <a:pt x="1883" y="28"/>
                  </a:cubicBezTo>
                  <a:cubicBezTo>
                    <a:pt x="793" y="191"/>
                    <a:pt x="1" y="1161"/>
                    <a:pt x="150" y="1963"/>
                  </a:cubicBezTo>
                  <a:cubicBezTo>
                    <a:pt x="269" y="2606"/>
                    <a:pt x="881" y="3101"/>
                    <a:pt x="1655" y="3355"/>
                  </a:cubicBezTo>
                  <a:cubicBezTo>
                    <a:pt x="933" y="3829"/>
                    <a:pt x="420" y="4500"/>
                    <a:pt x="432" y="5171"/>
                  </a:cubicBezTo>
                  <a:cubicBezTo>
                    <a:pt x="446" y="5915"/>
                    <a:pt x="1234" y="6567"/>
                    <a:pt x="2192" y="6567"/>
                  </a:cubicBezTo>
                  <a:cubicBezTo>
                    <a:pt x="2293" y="6567"/>
                    <a:pt x="2396" y="6560"/>
                    <a:pt x="2500" y="6544"/>
                  </a:cubicBezTo>
                  <a:cubicBezTo>
                    <a:pt x="2838" y="6496"/>
                    <a:pt x="3163" y="6374"/>
                    <a:pt x="3463" y="6229"/>
                  </a:cubicBezTo>
                  <a:cubicBezTo>
                    <a:pt x="5153" y="5420"/>
                    <a:pt x="6156" y="4007"/>
                    <a:pt x="6878" y="2617"/>
                  </a:cubicBezTo>
                  <a:cubicBezTo>
                    <a:pt x="6882" y="2617"/>
                    <a:pt x="6888" y="2615"/>
                    <a:pt x="6892" y="2615"/>
                  </a:cubicBezTo>
                  <a:cubicBezTo>
                    <a:pt x="5914" y="1475"/>
                    <a:pt x="4683" y="348"/>
                    <a:pt x="2880" y="54"/>
                  </a:cubicBezTo>
                  <a:cubicBezTo>
                    <a:pt x="2682" y="22"/>
                    <a:pt x="2478" y="0"/>
                    <a:pt x="227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8" name="Google Shape;1908;p24"/>
            <p:cNvSpPr/>
            <p:nvPr/>
          </p:nvSpPr>
          <p:spPr>
            <a:xfrm>
              <a:off x="8145849" y="3602337"/>
              <a:ext cx="242559" cy="34638"/>
            </a:xfrm>
            <a:custGeom>
              <a:avLst/>
              <a:gdLst/>
              <a:ahLst/>
              <a:cxnLst/>
              <a:rect l="l" t="t" r="r" b="b"/>
              <a:pathLst>
                <a:path w="5343" h="763" extrusionOk="0">
                  <a:moveTo>
                    <a:pt x="5343" y="0"/>
                  </a:moveTo>
                  <a:lnTo>
                    <a:pt x="5343" y="0"/>
                  </a:lnTo>
                  <a:cubicBezTo>
                    <a:pt x="3602" y="83"/>
                    <a:pt x="1799" y="325"/>
                    <a:pt x="64" y="659"/>
                  </a:cubicBezTo>
                  <a:cubicBezTo>
                    <a:pt x="1" y="671"/>
                    <a:pt x="17" y="763"/>
                    <a:pt x="73" y="763"/>
                  </a:cubicBezTo>
                  <a:cubicBezTo>
                    <a:pt x="77" y="763"/>
                    <a:pt x="81" y="762"/>
                    <a:pt x="86" y="761"/>
                  </a:cubicBezTo>
                  <a:cubicBezTo>
                    <a:pt x="1808" y="368"/>
                    <a:pt x="3612" y="221"/>
                    <a:pt x="53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9" name="Google Shape;1909;p24"/>
            <p:cNvSpPr/>
            <p:nvPr/>
          </p:nvSpPr>
          <p:spPr>
            <a:xfrm>
              <a:off x="8361217" y="3598705"/>
              <a:ext cx="322050" cy="289545"/>
            </a:xfrm>
            <a:custGeom>
              <a:avLst/>
              <a:gdLst/>
              <a:ahLst/>
              <a:cxnLst/>
              <a:rect l="l" t="t" r="r" b="b"/>
              <a:pathLst>
                <a:path w="7094" h="6378" extrusionOk="0">
                  <a:moveTo>
                    <a:pt x="2059" y="1"/>
                  </a:moveTo>
                  <a:cubicBezTo>
                    <a:pt x="1572" y="1"/>
                    <a:pt x="1093" y="38"/>
                    <a:pt x="630" y="95"/>
                  </a:cubicBezTo>
                  <a:cubicBezTo>
                    <a:pt x="627" y="92"/>
                    <a:pt x="624" y="89"/>
                    <a:pt x="620" y="86"/>
                  </a:cubicBezTo>
                  <a:lnTo>
                    <a:pt x="620" y="86"/>
                  </a:lnTo>
                  <a:cubicBezTo>
                    <a:pt x="234" y="1537"/>
                    <a:pt x="1" y="3190"/>
                    <a:pt x="779" y="4842"/>
                  </a:cubicBezTo>
                  <a:cubicBezTo>
                    <a:pt x="918" y="5136"/>
                    <a:pt x="1091" y="5429"/>
                    <a:pt x="1323" y="5679"/>
                  </a:cubicBezTo>
                  <a:cubicBezTo>
                    <a:pt x="1758" y="6146"/>
                    <a:pt x="2360" y="6378"/>
                    <a:pt x="2902" y="6378"/>
                  </a:cubicBezTo>
                  <a:cubicBezTo>
                    <a:pt x="3295" y="6378"/>
                    <a:pt x="3656" y="6256"/>
                    <a:pt x="3899" y="6013"/>
                  </a:cubicBezTo>
                  <a:cubicBezTo>
                    <a:pt x="4362" y="5550"/>
                    <a:pt x="4424" y="4765"/>
                    <a:pt x="4195" y="3984"/>
                  </a:cubicBezTo>
                  <a:lnTo>
                    <a:pt x="4195" y="3984"/>
                  </a:lnTo>
                  <a:cubicBezTo>
                    <a:pt x="4602" y="4150"/>
                    <a:pt x="5020" y="4243"/>
                    <a:pt x="5404" y="4243"/>
                  </a:cubicBezTo>
                  <a:cubicBezTo>
                    <a:pt x="5775" y="4243"/>
                    <a:pt x="6116" y="4156"/>
                    <a:pt x="6385" y="3964"/>
                  </a:cubicBezTo>
                  <a:cubicBezTo>
                    <a:pt x="7053" y="3487"/>
                    <a:pt x="7094" y="2291"/>
                    <a:pt x="6346" y="1482"/>
                  </a:cubicBezTo>
                  <a:cubicBezTo>
                    <a:pt x="6114" y="1232"/>
                    <a:pt x="5830" y="1033"/>
                    <a:pt x="5540" y="866"/>
                  </a:cubicBezTo>
                  <a:cubicBezTo>
                    <a:pt x="4400" y="210"/>
                    <a:pt x="3207" y="1"/>
                    <a:pt x="20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0" name="Google Shape;1910;p24"/>
            <p:cNvSpPr/>
            <p:nvPr/>
          </p:nvSpPr>
          <p:spPr>
            <a:xfrm>
              <a:off x="8389228" y="3602973"/>
              <a:ext cx="165338" cy="181363"/>
            </a:xfrm>
            <a:custGeom>
              <a:avLst/>
              <a:gdLst/>
              <a:ahLst/>
              <a:cxnLst/>
              <a:rect l="l" t="t" r="r" b="b"/>
              <a:pathLst>
                <a:path w="3642" h="3995" extrusionOk="0">
                  <a:moveTo>
                    <a:pt x="0" y="0"/>
                  </a:moveTo>
                  <a:lnTo>
                    <a:pt x="0" y="0"/>
                  </a:lnTo>
                  <a:cubicBezTo>
                    <a:pt x="1054" y="1388"/>
                    <a:pt x="2274" y="2739"/>
                    <a:pt x="3530" y="3980"/>
                  </a:cubicBezTo>
                  <a:cubicBezTo>
                    <a:pt x="3541" y="3990"/>
                    <a:pt x="3553" y="3995"/>
                    <a:pt x="3565" y="3995"/>
                  </a:cubicBezTo>
                  <a:cubicBezTo>
                    <a:pt x="3606" y="3995"/>
                    <a:pt x="3641" y="3939"/>
                    <a:pt x="3603" y="3904"/>
                  </a:cubicBezTo>
                  <a:cubicBezTo>
                    <a:pt x="2304" y="2707"/>
                    <a:pt x="1161" y="1302"/>
                    <a:pt x="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911" name="Google Shape;1911;p24"/>
          <p:cNvGrpSpPr/>
          <p:nvPr/>
        </p:nvGrpSpPr>
        <p:grpSpPr>
          <a:xfrm>
            <a:off x="6587429" y="6143164"/>
            <a:ext cx="413281" cy="162624"/>
            <a:chOff x="8097558" y="4729373"/>
            <a:chExt cx="309961" cy="121968"/>
          </a:xfrm>
        </p:grpSpPr>
        <p:sp>
          <p:nvSpPr>
            <p:cNvPr id="1912" name="Google Shape;1912;p24"/>
            <p:cNvSpPr/>
            <p:nvPr/>
          </p:nvSpPr>
          <p:spPr>
            <a:xfrm>
              <a:off x="8198705" y="4729373"/>
              <a:ext cx="126140" cy="35850"/>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3" name="Google Shape;1913;p24"/>
            <p:cNvSpPr/>
            <p:nvPr/>
          </p:nvSpPr>
          <p:spPr>
            <a:xfrm>
              <a:off x="8097558" y="4815491"/>
              <a:ext cx="126140" cy="35850"/>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4" name="Google Shape;1914;p24"/>
            <p:cNvSpPr/>
            <p:nvPr/>
          </p:nvSpPr>
          <p:spPr>
            <a:xfrm>
              <a:off x="8281380" y="4795291"/>
              <a:ext cx="126140" cy="35850"/>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915" name="Google Shape;1915;p24"/>
          <p:cNvGrpSpPr/>
          <p:nvPr/>
        </p:nvGrpSpPr>
        <p:grpSpPr>
          <a:xfrm>
            <a:off x="3906062" y="5636089"/>
            <a:ext cx="486481" cy="485220"/>
            <a:chOff x="2789668" y="759261"/>
            <a:chExt cx="440069" cy="438928"/>
          </a:xfrm>
        </p:grpSpPr>
        <p:sp>
          <p:nvSpPr>
            <p:cNvPr id="1916" name="Google Shape;1916;p24"/>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7" name="Google Shape;1917;p24"/>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8" name="Google Shape;1918;p24"/>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9" name="Google Shape;1919;p24"/>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0" name="Google Shape;1920;p24"/>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1" name="Google Shape;1921;p24"/>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2" name="Google Shape;1922;p24"/>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3" name="Google Shape;1923;p24"/>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4" name="Google Shape;1924;p24"/>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 name="Cloud 5">
            <a:extLst>
              <a:ext uri="{FF2B5EF4-FFF2-40B4-BE49-F238E27FC236}">
                <a16:creationId xmlns:a16="http://schemas.microsoft.com/office/drawing/2014/main" id="{C4054317-A5B2-2BCA-3D25-C80F37A286F0}"/>
              </a:ext>
            </a:extLst>
          </p:cNvPr>
          <p:cNvSpPr/>
          <p:nvPr/>
        </p:nvSpPr>
        <p:spPr>
          <a:xfrm>
            <a:off x="1742167" y="1225523"/>
            <a:ext cx="8533717" cy="4743412"/>
          </a:xfrm>
          <a:prstGeom prst="cloud">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3933;p39">
            <a:extLst>
              <a:ext uri="{FF2B5EF4-FFF2-40B4-BE49-F238E27FC236}">
                <a16:creationId xmlns:a16="http://schemas.microsoft.com/office/drawing/2014/main" id="{6C4006EE-FC55-E7A7-C9FF-73B197A96282}"/>
              </a:ext>
            </a:extLst>
          </p:cNvPr>
          <p:cNvSpPr txBox="1">
            <a:spLocks/>
          </p:cNvSpPr>
          <p:nvPr/>
        </p:nvSpPr>
        <p:spPr>
          <a:xfrm>
            <a:off x="820572" y="2546869"/>
            <a:ext cx="10272000" cy="674000"/>
          </a:xfrm>
          <a:prstGeom prst="rect">
            <a:avLst/>
          </a:prstGeom>
          <a:noFill/>
          <a:ln>
            <a:noFill/>
          </a:ln>
        </p:spPr>
        <p:txBody>
          <a:bodyPr spcFirstLastPara="1" wrap="square" lIns="121900" tIns="0" rIns="121900" bIns="1219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5200"/>
              <a:buFont typeface="Chango"/>
              <a:buNone/>
              <a:defRPr sz="6000" b="0" i="0" u="none" strike="noStrike" cap="none">
                <a:solidFill>
                  <a:schemeClr val="dk1"/>
                </a:solidFill>
                <a:latin typeface="Chango"/>
                <a:ea typeface="Chango"/>
                <a:cs typeface="Chango"/>
                <a:sym typeface="Chango"/>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r>
              <a:rPr lang="en-US" sz="13800" b="1" kern="0">
                <a:ln w="22225">
                  <a:solidFill>
                    <a:schemeClr val="bg1"/>
                  </a:solidFill>
                  <a:prstDash val="solid"/>
                </a:ln>
                <a:solidFill>
                  <a:srgbClr val="00B050"/>
                </a:solidFill>
                <a:latin typeface="iCiel Sanelma" pitchFamily="50" charset="0"/>
              </a:rPr>
              <a:t>Thank you!</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41F78ABA-9218-EC7F-4D49-36070F431F74}"/>
              </a:ext>
            </a:extLst>
          </p:cNvPr>
          <p:cNvSpPr/>
          <p:nvPr/>
        </p:nvSpPr>
        <p:spPr>
          <a:xfrm>
            <a:off x="1163477" y="189191"/>
            <a:ext cx="10828498" cy="1037046"/>
          </a:xfrm>
          <a:prstGeom prst="roundRect">
            <a:avLst/>
          </a:prstGeom>
          <a:solidFill>
            <a:schemeClr val="lt1">
              <a:alpha val="70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7" name="Google Shape;2555;p28">
            <a:extLst>
              <a:ext uri="{FF2B5EF4-FFF2-40B4-BE49-F238E27FC236}">
                <a16:creationId xmlns:a16="http://schemas.microsoft.com/office/drawing/2014/main" id="{5D6CBB2C-1A29-D6BC-E105-E77A85C36870}"/>
              </a:ext>
            </a:extLst>
          </p:cNvPr>
          <p:cNvGrpSpPr/>
          <p:nvPr/>
        </p:nvGrpSpPr>
        <p:grpSpPr>
          <a:xfrm>
            <a:off x="0" y="28024"/>
            <a:ext cx="1619251" cy="1454591"/>
            <a:chOff x="4376285" y="2362884"/>
            <a:chExt cx="417153" cy="417006"/>
          </a:xfrm>
          <a:effectLst>
            <a:outerShdw blurRad="50800" dist="38100" algn="l" rotWithShape="0">
              <a:prstClr val="black">
                <a:alpha val="40000"/>
              </a:prstClr>
            </a:outerShdw>
          </a:effectLst>
        </p:grpSpPr>
        <p:sp>
          <p:nvSpPr>
            <p:cNvPr id="8" name="Google Shape;2556;p28">
              <a:extLst>
                <a:ext uri="{FF2B5EF4-FFF2-40B4-BE49-F238E27FC236}">
                  <a16:creationId xmlns:a16="http://schemas.microsoft.com/office/drawing/2014/main" id="{B7B8E891-39B3-7B41-214B-9CA1FECCCD10}"/>
                </a:ext>
              </a:extLst>
            </p:cNvPr>
            <p:cNvSpPr/>
            <p:nvPr/>
          </p:nvSpPr>
          <p:spPr>
            <a:xfrm>
              <a:off x="4506948" y="2362884"/>
              <a:ext cx="259140" cy="211618"/>
            </a:xfrm>
            <a:custGeom>
              <a:avLst/>
              <a:gdLst/>
              <a:ahLst/>
              <a:cxnLst/>
              <a:rect l="l" t="t" r="r" b="b"/>
              <a:pathLst>
                <a:path w="8774" h="7165" extrusionOk="0">
                  <a:moveTo>
                    <a:pt x="2062" y="1"/>
                  </a:moveTo>
                  <a:cubicBezTo>
                    <a:pt x="1239" y="1"/>
                    <a:pt x="410" y="450"/>
                    <a:pt x="133" y="1221"/>
                  </a:cubicBezTo>
                  <a:cubicBezTo>
                    <a:pt x="18" y="1542"/>
                    <a:pt x="0" y="1890"/>
                    <a:pt x="20" y="2229"/>
                  </a:cubicBezTo>
                  <a:cubicBezTo>
                    <a:pt x="134" y="4137"/>
                    <a:pt x="1339" y="5772"/>
                    <a:pt x="2663" y="7150"/>
                  </a:cubicBezTo>
                  <a:cubicBezTo>
                    <a:pt x="2661" y="7155"/>
                    <a:pt x="2661" y="7160"/>
                    <a:pt x="2659" y="7164"/>
                  </a:cubicBezTo>
                  <a:cubicBezTo>
                    <a:pt x="4557" y="6928"/>
                    <a:pt x="6570" y="6466"/>
                    <a:pt x="7861" y="5055"/>
                  </a:cubicBezTo>
                  <a:cubicBezTo>
                    <a:pt x="8091" y="4804"/>
                    <a:pt x="8295" y="4522"/>
                    <a:pt x="8409" y="4201"/>
                  </a:cubicBezTo>
                  <a:cubicBezTo>
                    <a:pt x="8773" y="3164"/>
                    <a:pt x="8001" y="1952"/>
                    <a:pt x="6944" y="1648"/>
                  </a:cubicBezTo>
                  <a:lnTo>
                    <a:pt x="6945" y="1648"/>
                  </a:lnTo>
                  <a:cubicBezTo>
                    <a:pt x="6729" y="1586"/>
                    <a:pt x="6508" y="1557"/>
                    <a:pt x="6288" y="1557"/>
                  </a:cubicBezTo>
                  <a:cubicBezTo>
                    <a:pt x="5642" y="1557"/>
                    <a:pt x="4995" y="1807"/>
                    <a:pt x="4465" y="2206"/>
                  </a:cubicBezTo>
                  <a:cubicBezTo>
                    <a:pt x="4259" y="1324"/>
                    <a:pt x="3707" y="515"/>
                    <a:pt x="2880" y="162"/>
                  </a:cubicBezTo>
                  <a:cubicBezTo>
                    <a:pt x="2623" y="53"/>
                    <a:pt x="2343" y="1"/>
                    <a:pt x="206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2557;p28">
              <a:extLst>
                <a:ext uri="{FF2B5EF4-FFF2-40B4-BE49-F238E27FC236}">
                  <a16:creationId xmlns:a16="http://schemas.microsoft.com/office/drawing/2014/main" id="{06EC8E72-907A-5AAD-4ABB-82CF69CF46A5}"/>
                </a:ext>
              </a:extLst>
            </p:cNvPr>
            <p:cNvSpPr/>
            <p:nvPr/>
          </p:nvSpPr>
          <p:spPr>
            <a:xfrm>
              <a:off x="4542361" y="2560238"/>
              <a:ext cx="251077" cy="219652"/>
            </a:xfrm>
            <a:custGeom>
              <a:avLst/>
              <a:gdLst/>
              <a:ahLst/>
              <a:cxnLst/>
              <a:rect l="l" t="t" r="r" b="b"/>
              <a:pathLst>
                <a:path w="8501" h="7437" extrusionOk="0">
                  <a:moveTo>
                    <a:pt x="4209" y="1"/>
                  </a:moveTo>
                  <a:cubicBezTo>
                    <a:pt x="3276" y="1"/>
                    <a:pt x="2326" y="156"/>
                    <a:pt x="1413" y="367"/>
                  </a:cubicBezTo>
                  <a:cubicBezTo>
                    <a:pt x="1410" y="364"/>
                    <a:pt x="1407" y="361"/>
                    <a:pt x="1404" y="358"/>
                  </a:cubicBezTo>
                  <a:cubicBezTo>
                    <a:pt x="635" y="2107"/>
                    <a:pt x="1" y="4074"/>
                    <a:pt x="551" y="5905"/>
                  </a:cubicBezTo>
                  <a:cubicBezTo>
                    <a:pt x="649" y="6231"/>
                    <a:pt x="786" y="6552"/>
                    <a:pt x="1005" y="6813"/>
                  </a:cubicBezTo>
                  <a:cubicBezTo>
                    <a:pt x="1357" y="7236"/>
                    <a:pt x="1894" y="7436"/>
                    <a:pt x="2442" y="7436"/>
                  </a:cubicBezTo>
                  <a:cubicBezTo>
                    <a:pt x="2989" y="7436"/>
                    <a:pt x="3547" y="7237"/>
                    <a:pt x="3947" y="6862"/>
                  </a:cubicBezTo>
                  <a:cubicBezTo>
                    <a:pt x="4591" y="6259"/>
                    <a:pt x="4834" y="5332"/>
                    <a:pt x="4738" y="4447"/>
                  </a:cubicBezTo>
                  <a:lnTo>
                    <a:pt x="4738" y="4447"/>
                  </a:lnTo>
                  <a:cubicBezTo>
                    <a:pt x="5067" y="4552"/>
                    <a:pt x="5412" y="4608"/>
                    <a:pt x="5754" y="4608"/>
                  </a:cubicBezTo>
                  <a:cubicBezTo>
                    <a:pt x="6310" y="4608"/>
                    <a:pt x="6856" y="4460"/>
                    <a:pt x="7305" y="4132"/>
                  </a:cubicBezTo>
                  <a:cubicBezTo>
                    <a:pt x="8192" y="3484"/>
                    <a:pt x="8500" y="2080"/>
                    <a:pt x="7802" y="1231"/>
                  </a:cubicBezTo>
                  <a:cubicBezTo>
                    <a:pt x="7585" y="969"/>
                    <a:pt x="7297" y="775"/>
                    <a:pt x="6994" y="617"/>
                  </a:cubicBezTo>
                  <a:cubicBezTo>
                    <a:pt x="6129" y="169"/>
                    <a:pt x="5179" y="1"/>
                    <a:pt x="420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2558;p28">
              <a:extLst>
                <a:ext uri="{FF2B5EF4-FFF2-40B4-BE49-F238E27FC236}">
                  <a16:creationId xmlns:a16="http://schemas.microsoft.com/office/drawing/2014/main" id="{3B347713-E4C7-B702-3D99-F690120A33CE}"/>
                </a:ext>
              </a:extLst>
            </p:cNvPr>
            <p:cNvSpPr/>
            <p:nvPr/>
          </p:nvSpPr>
          <p:spPr>
            <a:xfrm>
              <a:off x="4376285" y="2464072"/>
              <a:ext cx="210230" cy="258195"/>
            </a:xfrm>
            <a:custGeom>
              <a:avLst/>
              <a:gdLst/>
              <a:ahLst/>
              <a:cxnLst/>
              <a:rect l="l" t="t" r="r" b="b"/>
              <a:pathLst>
                <a:path w="7118" h="8742" extrusionOk="0">
                  <a:moveTo>
                    <a:pt x="2082" y="0"/>
                  </a:moveTo>
                  <a:cubicBezTo>
                    <a:pt x="1985" y="0"/>
                    <a:pt x="1887" y="7"/>
                    <a:pt x="1791" y="22"/>
                  </a:cubicBezTo>
                  <a:cubicBezTo>
                    <a:pt x="705" y="190"/>
                    <a:pt x="0" y="1445"/>
                    <a:pt x="232" y="2519"/>
                  </a:cubicBezTo>
                  <a:lnTo>
                    <a:pt x="231" y="2519"/>
                  </a:lnTo>
                  <a:cubicBezTo>
                    <a:pt x="418" y="3382"/>
                    <a:pt x="1086" y="4068"/>
                    <a:pt x="1895" y="4442"/>
                  </a:cubicBezTo>
                  <a:cubicBezTo>
                    <a:pt x="1213" y="5040"/>
                    <a:pt x="760" y="5908"/>
                    <a:pt x="841" y="6804"/>
                  </a:cubicBezTo>
                  <a:cubicBezTo>
                    <a:pt x="932" y="7818"/>
                    <a:pt x="1837" y="8742"/>
                    <a:pt x="2834" y="8742"/>
                  </a:cubicBezTo>
                  <a:cubicBezTo>
                    <a:pt x="2913" y="8742"/>
                    <a:pt x="2992" y="8736"/>
                    <a:pt x="3071" y="8724"/>
                  </a:cubicBezTo>
                  <a:cubicBezTo>
                    <a:pt x="3408" y="8674"/>
                    <a:pt x="3724" y="8527"/>
                    <a:pt x="4013" y="8348"/>
                  </a:cubicBezTo>
                  <a:cubicBezTo>
                    <a:pt x="5641" y="7348"/>
                    <a:pt x="6514" y="5513"/>
                    <a:pt x="7105" y="3696"/>
                  </a:cubicBezTo>
                  <a:cubicBezTo>
                    <a:pt x="7109" y="3694"/>
                    <a:pt x="7113" y="3693"/>
                    <a:pt x="7117" y="3692"/>
                  </a:cubicBezTo>
                  <a:cubicBezTo>
                    <a:pt x="6013" y="2131"/>
                    <a:pt x="4655" y="575"/>
                    <a:pt x="2803" y="102"/>
                  </a:cubicBezTo>
                  <a:cubicBezTo>
                    <a:pt x="2567" y="42"/>
                    <a:pt x="2324" y="0"/>
                    <a:pt x="208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 name="TextBox 14">
            <a:extLst>
              <a:ext uri="{FF2B5EF4-FFF2-40B4-BE49-F238E27FC236}">
                <a16:creationId xmlns:a16="http://schemas.microsoft.com/office/drawing/2014/main" id="{1F7D11AC-724E-F299-9656-1B97108032BE}"/>
              </a:ext>
            </a:extLst>
          </p:cNvPr>
          <p:cNvSpPr txBox="1"/>
          <p:nvPr/>
        </p:nvSpPr>
        <p:spPr>
          <a:xfrm>
            <a:off x="816044" y="447439"/>
            <a:ext cx="11956774" cy="584775"/>
          </a:xfrm>
          <a:prstGeom prst="rect">
            <a:avLst/>
          </a:prstGeom>
          <a:noFill/>
        </p:spPr>
        <p:txBody>
          <a:bodyPr wrap="square">
            <a:spAutoFit/>
          </a:bodyPr>
          <a:lstStyle/>
          <a:p>
            <a:pPr algn="ctr"/>
            <a:r>
              <a:rPr lang="en-US" altLang="zh-CN" sz="3200" b="1">
                <a:solidFill>
                  <a:srgbClr val="FF0000"/>
                </a:solidFill>
                <a:ea typeface="字体管家棉花糖" panose="00020600040101010101" charset="-122"/>
                <a:cs typeface="Arial" panose="020B0604020202020204" pitchFamily="34" charset="0"/>
              </a:rPr>
              <a:t>Dòng nào dưới đây nêu đúng nghĩa của từ </a:t>
            </a:r>
            <a:r>
              <a:rPr lang="en-US" altLang="zh-CN" sz="3200" b="1" i="1">
                <a:solidFill>
                  <a:srgbClr val="FF0000"/>
                </a:solidFill>
                <a:ea typeface="字体管家棉花糖" panose="00020600040101010101" charset="-122"/>
                <a:cs typeface="Arial" panose="020B0604020202020204" pitchFamily="34" charset="0"/>
              </a:rPr>
              <a:t>an ninh </a:t>
            </a:r>
            <a:r>
              <a:rPr lang="en-US" altLang="zh-CN" sz="3200" b="1">
                <a:solidFill>
                  <a:srgbClr val="FF0000"/>
                </a:solidFill>
                <a:ea typeface="字体管家棉花糖" panose="00020600040101010101" charset="-122"/>
                <a:cs typeface="Arial" panose="020B0604020202020204" pitchFamily="34" charset="0"/>
              </a:rPr>
              <a:t>?</a:t>
            </a:r>
            <a:endParaRPr lang="zh-CN" altLang="en-US" b="1" spc="300" dirty="0">
              <a:solidFill>
                <a:srgbClr val="FF0000"/>
              </a:solidFill>
              <a:uFillTx/>
              <a:ea typeface="字体管家天蝎座" panose="00020600040101010101" charset="-122"/>
              <a:cs typeface="Arial" panose="020B0604020202020204" pitchFamily="34" charset="0"/>
            </a:endParaRPr>
          </a:p>
        </p:txBody>
      </p:sp>
      <p:grpSp>
        <p:nvGrpSpPr>
          <p:cNvPr id="11" name="Group 10">
            <a:extLst>
              <a:ext uri="{FF2B5EF4-FFF2-40B4-BE49-F238E27FC236}">
                <a16:creationId xmlns:a16="http://schemas.microsoft.com/office/drawing/2014/main" id="{7CF80C5A-2535-411F-EECD-5B3E00BCFEAA}"/>
              </a:ext>
            </a:extLst>
          </p:cNvPr>
          <p:cNvGrpSpPr/>
          <p:nvPr/>
        </p:nvGrpSpPr>
        <p:grpSpPr>
          <a:xfrm>
            <a:off x="-607771" y="1401892"/>
            <a:ext cx="13639006" cy="4363075"/>
            <a:chOff x="0" y="1023402"/>
            <a:chExt cx="13639006" cy="4363075"/>
          </a:xfrm>
        </p:grpSpPr>
        <p:sp>
          <p:nvSpPr>
            <p:cNvPr id="3" name="Teardrop 2">
              <a:extLst>
                <a:ext uri="{FF2B5EF4-FFF2-40B4-BE49-F238E27FC236}">
                  <a16:creationId xmlns:a16="http://schemas.microsoft.com/office/drawing/2014/main" id="{C5D0DE66-8A9B-E16C-7384-918219511C94}"/>
                </a:ext>
              </a:extLst>
            </p:cNvPr>
            <p:cNvSpPr/>
            <p:nvPr/>
          </p:nvSpPr>
          <p:spPr>
            <a:xfrm rot="10800000">
              <a:off x="2884833" y="1135845"/>
              <a:ext cx="4542183" cy="4104861"/>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ardrop 3">
              <a:extLst>
                <a:ext uri="{FF2B5EF4-FFF2-40B4-BE49-F238E27FC236}">
                  <a16:creationId xmlns:a16="http://schemas.microsoft.com/office/drawing/2014/main" id="{14126EE4-6449-6508-F467-F7025CBC292C}"/>
                </a:ext>
              </a:extLst>
            </p:cNvPr>
            <p:cNvSpPr/>
            <p:nvPr/>
          </p:nvSpPr>
          <p:spPr>
            <a:xfrm rot="10800000">
              <a:off x="6433931" y="1074644"/>
              <a:ext cx="4542183" cy="4104861"/>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ardrop 4">
              <a:extLst>
                <a:ext uri="{FF2B5EF4-FFF2-40B4-BE49-F238E27FC236}">
                  <a16:creationId xmlns:a16="http://schemas.microsoft.com/office/drawing/2014/main" id="{8BFD91DD-8CBA-F50A-4EFB-35FCAE6DBDA1}"/>
                </a:ext>
              </a:extLst>
            </p:cNvPr>
            <p:cNvSpPr/>
            <p:nvPr/>
          </p:nvSpPr>
          <p:spPr>
            <a:xfrm rot="10800000">
              <a:off x="9096823" y="1023402"/>
              <a:ext cx="4542183" cy="4104861"/>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ardrop 5">
              <a:extLst>
                <a:ext uri="{FF2B5EF4-FFF2-40B4-BE49-F238E27FC236}">
                  <a16:creationId xmlns:a16="http://schemas.microsoft.com/office/drawing/2014/main" id="{A206C856-20D0-ADAB-4DB5-12EBC42E9C57}"/>
                </a:ext>
              </a:extLst>
            </p:cNvPr>
            <p:cNvSpPr/>
            <p:nvPr/>
          </p:nvSpPr>
          <p:spPr>
            <a:xfrm rot="10800000">
              <a:off x="0" y="1281616"/>
              <a:ext cx="4542183" cy="4104861"/>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9EE1ABA5-3EBC-371E-1C72-15618EC7BC28}"/>
              </a:ext>
            </a:extLst>
          </p:cNvPr>
          <p:cNvGrpSpPr/>
          <p:nvPr/>
        </p:nvGrpSpPr>
        <p:grpSpPr>
          <a:xfrm>
            <a:off x="980011" y="4042600"/>
            <a:ext cx="10559736" cy="778510"/>
            <a:chOff x="407679" y="4533935"/>
            <a:chExt cx="12414702" cy="778510"/>
          </a:xfrm>
        </p:grpSpPr>
        <p:sp>
          <p:nvSpPr>
            <p:cNvPr id="47" name="矩形 3">
              <a:extLst>
                <a:ext uri="{FF2B5EF4-FFF2-40B4-BE49-F238E27FC236}">
                  <a16:creationId xmlns:a16="http://schemas.microsoft.com/office/drawing/2014/main" id="{F98927AD-2257-035B-6AE8-44112F761FED}"/>
                </a:ext>
              </a:extLst>
            </p:cNvPr>
            <p:cNvSpPr/>
            <p:nvPr/>
          </p:nvSpPr>
          <p:spPr>
            <a:xfrm>
              <a:off x="407679" y="4533935"/>
              <a:ext cx="12414702" cy="778510"/>
            </a:xfrm>
            <a:prstGeom prst="round2Same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3200" b="1" dirty="0">
                  <a:solidFill>
                    <a:srgbClr val="00B050"/>
                  </a:solidFill>
                  <a:latin typeface="Times New Roman" panose="02020603050405020304" pitchFamily="18" charset="0"/>
                  <a:ea typeface="字体管家棉花糖" panose="00020600040101010101" charset="-122"/>
                  <a:cs typeface="Times New Roman" panose="02020603050405020304" pitchFamily="18" charset="0"/>
                </a:rPr>
                <a:t>       </a:t>
              </a:r>
              <a:endParaRPr lang="zh-CN" altLang="en-US" sz="3200" b="1" dirty="0">
                <a:solidFill>
                  <a:srgbClr val="00B050"/>
                </a:solidFill>
                <a:latin typeface="Times New Roman" panose="02020603050405020304" pitchFamily="18" charset="0"/>
                <a:ea typeface="字体管家棉花糖" panose="00020600040101010101" charset="-122"/>
                <a:cs typeface="Times New Roman" panose="02020603050405020304" pitchFamily="18" charset="0"/>
              </a:endParaRPr>
            </a:p>
          </p:txBody>
        </p:sp>
        <p:sp>
          <p:nvSpPr>
            <p:cNvPr id="45" name="TextBox 44">
              <a:extLst>
                <a:ext uri="{FF2B5EF4-FFF2-40B4-BE49-F238E27FC236}">
                  <a16:creationId xmlns:a16="http://schemas.microsoft.com/office/drawing/2014/main" id="{ABC6A2A1-6FAB-E574-25B0-0F77593BF9E5}"/>
                </a:ext>
              </a:extLst>
            </p:cNvPr>
            <p:cNvSpPr txBox="1"/>
            <p:nvPr/>
          </p:nvSpPr>
          <p:spPr>
            <a:xfrm>
              <a:off x="1203485" y="4611417"/>
              <a:ext cx="9255625" cy="613053"/>
            </a:xfrm>
            <a:prstGeom prst="round2SameRect">
              <a:avLst/>
            </a:prstGeom>
            <a:noFill/>
          </p:spPr>
          <p:txBody>
            <a:bodyPr wrap="square" rtlCol="0">
              <a:spAutoFit/>
            </a:bodyPr>
            <a:lstStyle/>
            <a:p>
              <a:r>
                <a:rPr lang="en-US" sz="3200" b="1">
                  <a:solidFill>
                    <a:srgbClr val="00B050"/>
                  </a:solidFill>
                  <a:latin typeface="Times New Roman" panose="02020603050405020304" pitchFamily="18" charset="0"/>
                  <a:cs typeface="Times New Roman" panose="02020603050405020304" pitchFamily="18" charset="0"/>
                </a:rPr>
                <a:t>C. Không </a:t>
              </a:r>
              <a:r>
                <a:rPr lang="en-US" sz="3200" b="1" dirty="0" err="1">
                  <a:solidFill>
                    <a:srgbClr val="00B050"/>
                  </a:solidFill>
                  <a:latin typeface="Times New Roman" panose="02020603050405020304" pitchFamily="18" charset="0"/>
                  <a:cs typeface="Times New Roman" panose="02020603050405020304" pitchFamily="18" charset="0"/>
                </a:rPr>
                <a:t>có</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chiến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tranh</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và</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thiên</a:t>
              </a:r>
              <a:r>
                <a:rPr lang="en-US" sz="3200" b="1" dirty="0">
                  <a:solidFill>
                    <a:srgbClr val="00B050"/>
                  </a:solidFill>
                  <a:latin typeface="Times New Roman" panose="02020603050405020304" pitchFamily="18" charset="0"/>
                  <a:cs typeface="Times New Roman" panose="02020603050405020304" pitchFamily="18" charset="0"/>
                </a:rPr>
                <a:t> tai.</a:t>
              </a:r>
            </a:p>
          </p:txBody>
        </p:sp>
      </p:grpSp>
      <p:grpSp>
        <p:nvGrpSpPr>
          <p:cNvPr id="49" name="Group 48">
            <a:extLst>
              <a:ext uri="{FF2B5EF4-FFF2-40B4-BE49-F238E27FC236}">
                <a16:creationId xmlns:a16="http://schemas.microsoft.com/office/drawing/2014/main" id="{B02EE192-36BF-E9BF-B117-79CF62BA7716}"/>
              </a:ext>
            </a:extLst>
          </p:cNvPr>
          <p:cNvGrpSpPr/>
          <p:nvPr/>
        </p:nvGrpSpPr>
        <p:grpSpPr>
          <a:xfrm>
            <a:off x="951965" y="1841562"/>
            <a:ext cx="10559736" cy="778510"/>
            <a:chOff x="376143" y="2290869"/>
            <a:chExt cx="12404732" cy="778510"/>
          </a:xfrm>
        </p:grpSpPr>
        <p:sp>
          <p:nvSpPr>
            <p:cNvPr id="53" name="矩形 13">
              <a:extLst>
                <a:ext uri="{FF2B5EF4-FFF2-40B4-BE49-F238E27FC236}">
                  <a16:creationId xmlns:a16="http://schemas.microsoft.com/office/drawing/2014/main" id="{8F348EA1-95A5-F2A7-13DE-F0651262AF13}"/>
                </a:ext>
              </a:extLst>
            </p:cNvPr>
            <p:cNvSpPr/>
            <p:nvPr/>
          </p:nvSpPr>
          <p:spPr>
            <a:xfrm>
              <a:off x="376143" y="2290869"/>
              <a:ext cx="12404732" cy="778510"/>
            </a:xfrm>
            <a:prstGeom prst="round2Same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3200" b="1" dirty="0">
                  <a:solidFill>
                    <a:srgbClr val="00B050"/>
                  </a:solidFill>
                  <a:latin typeface="Times New Roman" panose="02020603050405020304" pitchFamily="18" charset="0"/>
                  <a:ea typeface="字体管家棉花糖" panose="00020600040101010101" charset="-122"/>
                  <a:cs typeface="Times New Roman" panose="02020603050405020304" pitchFamily="18" charset="0"/>
                  <a:sym typeface="+mn-ea"/>
                </a:rPr>
                <a:t>        </a:t>
              </a:r>
              <a:endParaRPr lang="zh-CN" altLang="en-US" sz="3200" b="1" dirty="0">
                <a:solidFill>
                  <a:srgbClr val="00B050"/>
                </a:solidFill>
                <a:latin typeface="Times New Roman" panose="02020603050405020304" pitchFamily="18" charset="0"/>
                <a:ea typeface="字体管家棉花糖" panose="00020600040101010101" charset="-122"/>
                <a:cs typeface="Times New Roman" panose="02020603050405020304" pitchFamily="18" charset="0"/>
                <a:sym typeface="+mn-ea"/>
              </a:endParaRPr>
            </a:p>
          </p:txBody>
        </p:sp>
        <p:sp>
          <p:nvSpPr>
            <p:cNvPr id="51" name="TextBox 50">
              <a:extLst>
                <a:ext uri="{FF2B5EF4-FFF2-40B4-BE49-F238E27FC236}">
                  <a16:creationId xmlns:a16="http://schemas.microsoft.com/office/drawing/2014/main" id="{1662A35B-4E2B-6074-F991-DEAD56E2D98B}"/>
                </a:ext>
              </a:extLst>
            </p:cNvPr>
            <p:cNvSpPr txBox="1"/>
            <p:nvPr/>
          </p:nvSpPr>
          <p:spPr>
            <a:xfrm>
              <a:off x="1166029" y="2368402"/>
              <a:ext cx="11614846" cy="613053"/>
            </a:xfrm>
            <a:prstGeom prst="round2SameRect">
              <a:avLst/>
            </a:prstGeom>
            <a:noFill/>
          </p:spPr>
          <p:txBody>
            <a:bodyPr wrap="square" rtlCol="0">
              <a:spAutoFit/>
            </a:bodyPr>
            <a:lstStyle/>
            <a:p>
              <a:r>
                <a:rPr lang="en-US" altLang="zh-CN" sz="3200" b="1">
                  <a:solidFill>
                    <a:srgbClr val="00B050"/>
                  </a:solidFill>
                  <a:latin typeface="Times New Roman" panose="02020603050405020304" pitchFamily="18" charset="0"/>
                  <a:ea typeface="字体管家棉花糖" panose="00020600040101010101" charset="-122"/>
                  <a:cs typeface="Times New Roman" panose="02020603050405020304" pitchFamily="18" charset="0"/>
                  <a:sym typeface="+mn-ea"/>
                </a:rPr>
                <a:t>A. Yên </a:t>
              </a:r>
              <a:r>
                <a:rPr lang="en-US" altLang="zh-CN" sz="3200" b="1" dirty="0" err="1">
                  <a:solidFill>
                    <a:srgbClr val="00B050"/>
                  </a:solidFill>
                  <a:latin typeface="Times New Roman" panose="02020603050405020304" pitchFamily="18" charset="0"/>
                  <a:ea typeface="字体管家棉花糖" panose="00020600040101010101" charset="-122"/>
                  <a:cs typeface="Times New Roman" panose="02020603050405020304" pitchFamily="18" charset="0"/>
                  <a:sym typeface="+mn-ea"/>
                </a:rPr>
                <a:t>ổn</a:t>
              </a:r>
              <a:r>
                <a:rPr lang="en-US" altLang="zh-CN" sz="3200" b="1" dirty="0">
                  <a:solidFill>
                    <a:srgbClr val="00B050"/>
                  </a:solidFill>
                  <a:latin typeface="Times New Roman" panose="02020603050405020304" pitchFamily="18" charset="0"/>
                  <a:ea typeface="字体管家棉花糖" panose="00020600040101010101" charset="-122"/>
                  <a:cs typeface="Times New Roman" panose="02020603050405020304" pitchFamily="18" charset="0"/>
                  <a:sym typeface="+mn-ea"/>
                </a:rPr>
                <a:t> </a:t>
              </a:r>
              <a:r>
                <a:rPr lang="en-US" altLang="zh-CN" sz="3200" b="1" dirty="0" err="1">
                  <a:solidFill>
                    <a:srgbClr val="00B050"/>
                  </a:solidFill>
                  <a:latin typeface="Times New Roman" panose="02020603050405020304" pitchFamily="18" charset="0"/>
                  <a:ea typeface="字体管家棉花糖" panose="00020600040101010101" charset="-122"/>
                  <a:cs typeface="Times New Roman" panose="02020603050405020304" pitchFamily="18" charset="0"/>
                  <a:sym typeface="+mn-ea"/>
                </a:rPr>
                <a:t>hẳn</a:t>
              </a:r>
              <a:r>
                <a:rPr lang="en-US" altLang="zh-CN" sz="3200" b="1" dirty="0">
                  <a:solidFill>
                    <a:srgbClr val="00B050"/>
                  </a:solidFill>
                  <a:latin typeface="Times New Roman" panose="02020603050405020304" pitchFamily="18" charset="0"/>
                  <a:ea typeface="字体管家棉花糖" panose="00020600040101010101" charset="-122"/>
                  <a:cs typeface="Times New Roman" panose="02020603050405020304" pitchFamily="18" charset="0"/>
                  <a:sym typeface="+mn-ea"/>
                </a:rPr>
                <a:t>, </a:t>
              </a:r>
              <a:r>
                <a:rPr lang="en-US" altLang="zh-CN" sz="3200" b="1" dirty="0" err="1">
                  <a:solidFill>
                    <a:srgbClr val="00B050"/>
                  </a:solidFill>
                  <a:latin typeface="Times New Roman" panose="02020603050405020304" pitchFamily="18" charset="0"/>
                  <a:ea typeface="字体管家棉花糖" panose="00020600040101010101" charset="-122"/>
                  <a:cs typeface="Times New Roman" panose="02020603050405020304" pitchFamily="18" charset="0"/>
                  <a:sym typeface="+mn-ea"/>
                </a:rPr>
                <a:t>tránh</a:t>
              </a:r>
              <a:r>
                <a:rPr lang="en-US" altLang="zh-CN" sz="3200" b="1" dirty="0">
                  <a:solidFill>
                    <a:srgbClr val="00B050"/>
                  </a:solidFill>
                  <a:latin typeface="Times New Roman" panose="02020603050405020304" pitchFamily="18" charset="0"/>
                  <a:ea typeface="字体管家棉花糖" panose="00020600040101010101" charset="-122"/>
                  <a:cs typeface="Times New Roman" panose="02020603050405020304" pitchFamily="18" charset="0"/>
                  <a:sym typeface="+mn-ea"/>
                </a:rPr>
                <a:t> </a:t>
              </a:r>
              <a:r>
                <a:rPr lang="en-US" altLang="zh-CN" sz="3200" b="1" dirty="0" err="1">
                  <a:solidFill>
                    <a:srgbClr val="00B050"/>
                  </a:solidFill>
                  <a:latin typeface="Times New Roman" panose="02020603050405020304" pitchFamily="18" charset="0"/>
                  <a:ea typeface="字体管家棉花糖" panose="00020600040101010101" charset="-122"/>
                  <a:cs typeface="Times New Roman" panose="02020603050405020304" pitchFamily="18" charset="0"/>
                  <a:sym typeface="+mn-ea"/>
                </a:rPr>
                <a:t>được</a:t>
              </a:r>
              <a:r>
                <a:rPr lang="en-US" altLang="zh-CN" sz="3200" b="1" dirty="0">
                  <a:solidFill>
                    <a:srgbClr val="00B050"/>
                  </a:solidFill>
                  <a:latin typeface="Times New Roman" panose="02020603050405020304" pitchFamily="18" charset="0"/>
                  <a:ea typeface="字体管家棉花糖" panose="00020600040101010101" charset="-122"/>
                  <a:cs typeface="Times New Roman" panose="02020603050405020304" pitchFamily="18" charset="0"/>
                  <a:sym typeface="+mn-ea"/>
                </a:rPr>
                <a:t> tai </a:t>
              </a:r>
              <a:r>
                <a:rPr lang="en-US" altLang="zh-CN" sz="3200" b="1" dirty="0" err="1">
                  <a:solidFill>
                    <a:srgbClr val="00B050"/>
                  </a:solidFill>
                  <a:latin typeface="Times New Roman" panose="02020603050405020304" pitchFamily="18" charset="0"/>
                  <a:ea typeface="字体管家棉花糖" panose="00020600040101010101" charset="-122"/>
                  <a:cs typeface="Times New Roman" panose="02020603050405020304" pitchFamily="18" charset="0"/>
                  <a:sym typeface="+mn-ea"/>
                </a:rPr>
                <a:t>nạn</a:t>
              </a:r>
              <a:r>
                <a:rPr lang="en-US" altLang="zh-CN" sz="3200" b="1" dirty="0">
                  <a:solidFill>
                    <a:srgbClr val="00B050"/>
                  </a:solidFill>
                  <a:latin typeface="Times New Roman" panose="02020603050405020304" pitchFamily="18" charset="0"/>
                  <a:ea typeface="字体管家棉花糖" panose="00020600040101010101" charset="-122"/>
                  <a:cs typeface="Times New Roman" panose="02020603050405020304" pitchFamily="18" charset="0"/>
                  <a:sym typeface="+mn-ea"/>
                </a:rPr>
                <a:t>, </a:t>
              </a:r>
              <a:r>
                <a:rPr lang="en-US" altLang="zh-CN" sz="3200" b="1" dirty="0" err="1">
                  <a:solidFill>
                    <a:srgbClr val="00B050"/>
                  </a:solidFill>
                  <a:latin typeface="Times New Roman" panose="02020603050405020304" pitchFamily="18" charset="0"/>
                  <a:ea typeface="字体管家棉花糖" panose="00020600040101010101" charset="-122"/>
                  <a:cs typeface="Times New Roman" panose="02020603050405020304" pitchFamily="18" charset="0"/>
                  <a:sym typeface="+mn-ea"/>
                </a:rPr>
                <a:t>tránh</a:t>
              </a:r>
              <a:r>
                <a:rPr lang="en-US" altLang="zh-CN" sz="3200" b="1" dirty="0">
                  <a:solidFill>
                    <a:srgbClr val="00B050"/>
                  </a:solidFill>
                  <a:latin typeface="Times New Roman" panose="02020603050405020304" pitchFamily="18" charset="0"/>
                  <a:ea typeface="字体管家棉花糖" panose="00020600040101010101" charset="-122"/>
                  <a:cs typeface="Times New Roman" panose="02020603050405020304" pitchFamily="18" charset="0"/>
                  <a:sym typeface="+mn-ea"/>
                </a:rPr>
                <a:t> </a:t>
              </a:r>
              <a:r>
                <a:rPr lang="en-US" altLang="zh-CN" sz="3200" b="1" dirty="0" err="1">
                  <a:solidFill>
                    <a:srgbClr val="00B050"/>
                  </a:solidFill>
                  <a:latin typeface="Times New Roman" panose="02020603050405020304" pitchFamily="18" charset="0"/>
                  <a:ea typeface="字体管家棉花糖" panose="00020600040101010101" charset="-122"/>
                  <a:cs typeface="Times New Roman" panose="02020603050405020304" pitchFamily="18" charset="0"/>
                  <a:sym typeface="+mn-ea"/>
                </a:rPr>
                <a:t>được</a:t>
              </a:r>
              <a:r>
                <a:rPr lang="en-US" altLang="zh-CN" sz="3200" b="1" dirty="0">
                  <a:solidFill>
                    <a:srgbClr val="00B050"/>
                  </a:solidFill>
                  <a:latin typeface="Times New Roman" panose="02020603050405020304" pitchFamily="18" charset="0"/>
                  <a:ea typeface="字体管家棉花糖" panose="00020600040101010101" charset="-122"/>
                  <a:cs typeface="Times New Roman" panose="02020603050405020304" pitchFamily="18" charset="0"/>
                  <a:sym typeface="+mn-ea"/>
                </a:rPr>
                <a:t> </a:t>
              </a:r>
              <a:r>
                <a:rPr lang="en-US" altLang="zh-CN" sz="3200" b="1" dirty="0" err="1">
                  <a:solidFill>
                    <a:srgbClr val="00B050"/>
                  </a:solidFill>
                  <a:latin typeface="Times New Roman" panose="02020603050405020304" pitchFamily="18" charset="0"/>
                  <a:ea typeface="字体管家棉花糖" panose="00020600040101010101" charset="-122"/>
                  <a:cs typeface="Times New Roman" panose="02020603050405020304" pitchFamily="18" charset="0"/>
                  <a:sym typeface="+mn-ea"/>
                </a:rPr>
                <a:t>thiệt</a:t>
              </a:r>
              <a:r>
                <a:rPr lang="en-US" altLang="zh-CN" sz="3200" b="1" dirty="0">
                  <a:solidFill>
                    <a:srgbClr val="00B050"/>
                  </a:solidFill>
                  <a:latin typeface="Times New Roman" panose="02020603050405020304" pitchFamily="18" charset="0"/>
                  <a:ea typeface="字体管家棉花糖" panose="00020600040101010101" charset="-122"/>
                  <a:cs typeface="Times New Roman" panose="02020603050405020304" pitchFamily="18" charset="0"/>
                  <a:sym typeface="+mn-ea"/>
                </a:rPr>
                <a:t> </a:t>
              </a:r>
              <a:r>
                <a:rPr lang="en-US" altLang="zh-CN" sz="3200" b="1" dirty="0" err="1">
                  <a:solidFill>
                    <a:srgbClr val="00B050"/>
                  </a:solidFill>
                  <a:latin typeface="Times New Roman" panose="02020603050405020304" pitchFamily="18" charset="0"/>
                  <a:ea typeface="字体管家棉花糖" panose="00020600040101010101" charset="-122"/>
                  <a:cs typeface="Times New Roman" panose="02020603050405020304" pitchFamily="18" charset="0"/>
                  <a:sym typeface="+mn-ea"/>
                </a:rPr>
                <a:t>hại</a:t>
              </a:r>
              <a:r>
                <a:rPr lang="en-US" altLang="zh-CN" sz="3200" b="1" dirty="0">
                  <a:solidFill>
                    <a:srgbClr val="00B050"/>
                  </a:solidFill>
                  <a:latin typeface="Times New Roman" panose="02020603050405020304" pitchFamily="18" charset="0"/>
                  <a:ea typeface="字体管家棉花糖" panose="00020600040101010101" charset="-122"/>
                  <a:cs typeface="Times New Roman" panose="02020603050405020304" pitchFamily="18" charset="0"/>
                  <a:sym typeface="+mn-ea"/>
                </a:rPr>
                <a:t>.</a:t>
              </a:r>
              <a:endParaRPr lang="en-US" sz="3200" b="1" dirty="0">
                <a:solidFill>
                  <a:srgbClr val="00B050"/>
                </a:solidFill>
                <a:latin typeface="Times New Roman" panose="02020603050405020304" pitchFamily="18" charset="0"/>
                <a:cs typeface="Times New Roman" panose="02020603050405020304" pitchFamily="18" charset="0"/>
              </a:endParaRPr>
            </a:p>
          </p:txBody>
        </p:sp>
      </p:grpSp>
      <p:grpSp>
        <p:nvGrpSpPr>
          <p:cNvPr id="87" name="Group 86">
            <a:extLst>
              <a:ext uri="{FF2B5EF4-FFF2-40B4-BE49-F238E27FC236}">
                <a16:creationId xmlns:a16="http://schemas.microsoft.com/office/drawing/2014/main" id="{B2BA9710-1E59-2E04-5483-45B0F3132CF4}"/>
              </a:ext>
            </a:extLst>
          </p:cNvPr>
          <p:cNvGrpSpPr/>
          <p:nvPr/>
        </p:nvGrpSpPr>
        <p:grpSpPr>
          <a:xfrm>
            <a:off x="989495" y="2952949"/>
            <a:ext cx="10522205" cy="778510"/>
            <a:chOff x="1323675" y="3337665"/>
            <a:chExt cx="10522205" cy="778510"/>
          </a:xfrm>
        </p:grpSpPr>
        <p:sp>
          <p:nvSpPr>
            <p:cNvPr id="56" name="矩形 13">
              <a:extLst>
                <a:ext uri="{FF2B5EF4-FFF2-40B4-BE49-F238E27FC236}">
                  <a16:creationId xmlns:a16="http://schemas.microsoft.com/office/drawing/2014/main" id="{B5870774-710F-B090-7FEB-74CEF3955B07}"/>
                </a:ext>
              </a:extLst>
            </p:cNvPr>
            <p:cNvSpPr/>
            <p:nvPr/>
          </p:nvSpPr>
          <p:spPr>
            <a:xfrm>
              <a:off x="1323675" y="3337665"/>
              <a:ext cx="10522205" cy="778510"/>
            </a:xfrm>
            <a:prstGeom prst="round2Same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3200" b="1" dirty="0">
                  <a:solidFill>
                    <a:srgbClr val="00B050"/>
                  </a:solidFill>
                  <a:latin typeface="Times New Roman" panose="02020603050405020304" pitchFamily="18" charset="0"/>
                  <a:ea typeface="字体管家棉花糖" panose="00020600040101010101" charset="-122"/>
                  <a:cs typeface="Times New Roman" panose="02020603050405020304" pitchFamily="18" charset="0"/>
                  <a:sym typeface="+mn-ea"/>
                </a:rPr>
                <a:t>        </a:t>
              </a:r>
              <a:endParaRPr lang="zh-CN" altLang="en-US" sz="3200" b="1" dirty="0">
                <a:solidFill>
                  <a:srgbClr val="00B050"/>
                </a:solidFill>
                <a:latin typeface="Times New Roman" panose="02020603050405020304" pitchFamily="18" charset="0"/>
                <a:ea typeface="字体管家棉花糖" panose="00020600040101010101" charset="-122"/>
                <a:cs typeface="Times New Roman" panose="02020603050405020304" pitchFamily="18" charset="0"/>
                <a:sym typeface="+mn-ea"/>
              </a:endParaRPr>
            </a:p>
          </p:txBody>
        </p:sp>
        <p:sp>
          <p:nvSpPr>
            <p:cNvPr id="62" name="TextBox 61">
              <a:extLst>
                <a:ext uri="{FF2B5EF4-FFF2-40B4-BE49-F238E27FC236}">
                  <a16:creationId xmlns:a16="http://schemas.microsoft.com/office/drawing/2014/main" id="{20D90AB6-AD2F-33F6-A93C-9A81F27EE13E}"/>
                </a:ext>
              </a:extLst>
            </p:cNvPr>
            <p:cNvSpPr txBox="1"/>
            <p:nvPr/>
          </p:nvSpPr>
          <p:spPr>
            <a:xfrm>
              <a:off x="2018644" y="3420393"/>
              <a:ext cx="8920459" cy="613053"/>
            </a:xfrm>
            <a:prstGeom prst="round2SameRect">
              <a:avLst/>
            </a:prstGeom>
            <a:noFill/>
          </p:spPr>
          <p:txBody>
            <a:bodyPr wrap="square" rtlCol="0">
              <a:spAutoFit/>
            </a:bodyPr>
            <a:lstStyle/>
            <a:p>
              <a:r>
                <a:rPr lang="en-US" sz="3200" b="1">
                  <a:solidFill>
                    <a:srgbClr val="00B050"/>
                  </a:solidFill>
                  <a:latin typeface="Times New Roman" panose="02020603050405020304" pitchFamily="18" charset="0"/>
                  <a:cs typeface="Times New Roman" panose="02020603050405020304" pitchFamily="18" charset="0"/>
                </a:rPr>
                <a:t>B. Yên </a:t>
              </a:r>
              <a:r>
                <a:rPr lang="en-US" sz="3200" b="1" dirty="0" err="1">
                  <a:solidFill>
                    <a:srgbClr val="00B050"/>
                  </a:solidFill>
                  <a:latin typeface="Times New Roman" panose="02020603050405020304" pitchFamily="18" charset="0"/>
                  <a:cs typeface="Times New Roman" panose="02020603050405020304" pitchFamily="18" charset="0"/>
                </a:rPr>
                <a:t>ổn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về</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chính</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trị</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và</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trật</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tự</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xã</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hội</a:t>
              </a:r>
              <a:r>
                <a:rPr lang="en-US" sz="3200" b="1" dirty="0">
                  <a:solidFill>
                    <a:srgbClr val="00B050"/>
                  </a:solidFill>
                  <a:latin typeface="Times New Roman" panose="02020603050405020304" pitchFamily="18" charset="0"/>
                  <a:cs typeface="Times New Roman" panose="02020603050405020304" pitchFamily="18" charset="0"/>
                </a:rPr>
                <a:t>.</a:t>
              </a:r>
            </a:p>
          </p:txBody>
        </p:sp>
      </p:grpSp>
      <p:grpSp>
        <p:nvGrpSpPr>
          <p:cNvPr id="70" name="Google Shape;3287;p32">
            <a:extLst>
              <a:ext uri="{FF2B5EF4-FFF2-40B4-BE49-F238E27FC236}">
                <a16:creationId xmlns:a16="http://schemas.microsoft.com/office/drawing/2014/main" id="{458C73AB-784C-5AD2-B31E-253CEBF54F12}"/>
              </a:ext>
            </a:extLst>
          </p:cNvPr>
          <p:cNvGrpSpPr/>
          <p:nvPr/>
        </p:nvGrpSpPr>
        <p:grpSpPr>
          <a:xfrm>
            <a:off x="1090931" y="1979600"/>
            <a:ext cx="492097" cy="492042"/>
            <a:chOff x="6038612" y="2562705"/>
            <a:chExt cx="545743" cy="545743"/>
          </a:xfrm>
        </p:grpSpPr>
        <p:grpSp>
          <p:nvGrpSpPr>
            <p:cNvPr id="71" name="Google Shape;3288;p32">
              <a:extLst>
                <a:ext uri="{FF2B5EF4-FFF2-40B4-BE49-F238E27FC236}">
                  <a16:creationId xmlns:a16="http://schemas.microsoft.com/office/drawing/2014/main" id="{C3D80261-44A8-658B-DD53-441128CB6B05}"/>
                </a:ext>
              </a:extLst>
            </p:cNvPr>
            <p:cNvGrpSpPr/>
            <p:nvPr/>
          </p:nvGrpSpPr>
          <p:grpSpPr>
            <a:xfrm>
              <a:off x="6038612" y="2562705"/>
              <a:ext cx="545743" cy="545743"/>
              <a:chOff x="6556725" y="2214413"/>
              <a:chExt cx="602100" cy="602100"/>
            </a:xfrm>
          </p:grpSpPr>
          <p:sp>
            <p:nvSpPr>
              <p:cNvPr id="73" name="Google Shape;3289;p32">
                <a:extLst>
                  <a:ext uri="{FF2B5EF4-FFF2-40B4-BE49-F238E27FC236}">
                    <a16:creationId xmlns:a16="http://schemas.microsoft.com/office/drawing/2014/main" id="{53255EF1-01F7-83ED-0284-A38B932CD522}"/>
                  </a:ext>
                </a:extLst>
              </p:cNvPr>
              <p:cNvSpPr/>
              <p:nvPr/>
            </p:nvSpPr>
            <p:spPr>
              <a:xfrm>
                <a:off x="6556725" y="2214413"/>
                <a:ext cx="602100" cy="602100"/>
              </a:xfrm>
              <a:prstGeom prst="ellipse">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290;p32">
                <a:extLst>
                  <a:ext uri="{FF2B5EF4-FFF2-40B4-BE49-F238E27FC236}">
                    <a16:creationId xmlns:a16="http://schemas.microsoft.com/office/drawing/2014/main" id="{439898E1-F113-3F93-A6A2-BD3D0EC8806A}"/>
                  </a:ext>
                </a:extLst>
              </p:cNvPr>
              <p:cNvSpPr/>
              <p:nvPr/>
            </p:nvSpPr>
            <p:spPr>
              <a:xfrm>
                <a:off x="6617325" y="2281450"/>
                <a:ext cx="468000" cy="468000"/>
              </a:xfrm>
              <a:prstGeom prst="ellipse">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3291;p32">
              <a:extLst>
                <a:ext uri="{FF2B5EF4-FFF2-40B4-BE49-F238E27FC236}">
                  <a16:creationId xmlns:a16="http://schemas.microsoft.com/office/drawing/2014/main" id="{84BB0A1A-5CBF-F839-7D6F-C727D8BC9212}"/>
                </a:ext>
              </a:extLst>
            </p:cNvPr>
            <p:cNvSpPr/>
            <p:nvPr/>
          </p:nvSpPr>
          <p:spPr>
            <a:xfrm>
              <a:off x="6175405" y="2700871"/>
              <a:ext cx="272157" cy="269411"/>
            </a:xfrm>
            <a:custGeom>
              <a:avLst/>
              <a:gdLst/>
              <a:ahLst/>
              <a:cxnLst/>
              <a:rect l="l" t="t" r="r" b="b"/>
              <a:pathLst>
                <a:path w="11113" h="11002" extrusionOk="0">
                  <a:moveTo>
                    <a:pt x="2619" y="0"/>
                  </a:moveTo>
                  <a:cubicBezTo>
                    <a:pt x="2492" y="0"/>
                    <a:pt x="2366" y="49"/>
                    <a:pt x="2268" y="146"/>
                  </a:cubicBezTo>
                  <a:lnTo>
                    <a:pt x="201" y="2213"/>
                  </a:lnTo>
                  <a:cubicBezTo>
                    <a:pt x="7" y="2407"/>
                    <a:pt x="7" y="2719"/>
                    <a:pt x="201" y="2914"/>
                  </a:cubicBezTo>
                  <a:lnTo>
                    <a:pt x="2782" y="5501"/>
                  </a:lnTo>
                  <a:lnTo>
                    <a:pt x="195" y="8081"/>
                  </a:lnTo>
                  <a:cubicBezTo>
                    <a:pt x="0" y="8275"/>
                    <a:pt x="0" y="8587"/>
                    <a:pt x="195" y="8782"/>
                  </a:cubicBezTo>
                  <a:lnTo>
                    <a:pt x="2268" y="10856"/>
                  </a:lnTo>
                  <a:cubicBezTo>
                    <a:pt x="2366" y="10953"/>
                    <a:pt x="2492" y="11001"/>
                    <a:pt x="2619" y="11001"/>
                  </a:cubicBezTo>
                  <a:cubicBezTo>
                    <a:pt x="2745" y="11001"/>
                    <a:pt x="2872" y="10953"/>
                    <a:pt x="2969" y="10856"/>
                  </a:cubicBezTo>
                  <a:lnTo>
                    <a:pt x="5556" y="8268"/>
                  </a:lnTo>
                  <a:lnTo>
                    <a:pt x="8143" y="10856"/>
                  </a:lnTo>
                  <a:cubicBezTo>
                    <a:pt x="8241" y="10953"/>
                    <a:pt x="8367" y="11001"/>
                    <a:pt x="8494" y="11001"/>
                  </a:cubicBezTo>
                  <a:cubicBezTo>
                    <a:pt x="8620" y="11001"/>
                    <a:pt x="8747" y="10953"/>
                    <a:pt x="8844" y="10856"/>
                  </a:cubicBezTo>
                  <a:lnTo>
                    <a:pt x="10911" y="8789"/>
                  </a:lnTo>
                  <a:cubicBezTo>
                    <a:pt x="11105" y="8594"/>
                    <a:pt x="11105" y="8275"/>
                    <a:pt x="10911" y="8081"/>
                  </a:cubicBezTo>
                  <a:lnTo>
                    <a:pt x="8331" y="5501"/>
                  </a:lnTo>
                  <a:lnTo>
                    <a:pt x="10918" y="2914"/>
                  </a:lnTo>
                  <a:cubicBezTo>
                    <a:pt x="11112" y="2719"/>
                    <a:pt x="11112" y="2407"/>
                    <a:pt x="10918" y="2213"/>
                  </a:cubicBezTo>
                  <a:lnTo>
                    <a:pt x="8844" y="146"/>
                  </a:lnTo>
                  <a:cubicBezTo>
                    <a:pt x="8747" y="49"/>
                    <a:pt x="8620" y="0"/>
                    <a:pt x="8494" y="0"/>
                  </a:cubicBezTo>
                  <a:cubicBezTo>
                    <a:pt x="8367" y="0"/>
                    <a:pt x="8241" y="49"/>
                    <a:pt x="8143" y="146"/>
                  </a:cubicBezTo>
                  <a:lnTo>
                    <a:pt x="5556" y="2726"/>
                  </a:lnTo>
                  <a:lnTo>
                    <a:pt x="2969" y="146"/>
                  </a:lnTo>
                  <a:cubicBezTo>
                    <a:pt x="2872" y="49"/>
                    <a:pt x="2745" y="0"/>
                    <a:pt x="2619" y="0"/>
                  </a:cubicBezTo>
                  <a:close/>
                </a:path>
              </a:pathLst>
            </a:custGeo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3292;p32">
            <a:extLst>
              <a:ext uri="{FF2B5EF4-FFF2-40B4-BE49-F238E27FC236}">
                <a16:creationId xmlns:a16="http://schemas.microsoft.com/office/drawing/2014/main" id="{099AF52B-5034-F8E9-77F3-D50EB11424B5}"/>
              </a:ext>
            </a:extLst>
          </p:cNvPr>
          <p:cNvGrpSpPr/>
          <p:nvPr/>
        </p:nvGrpSpPr>
        <p:grpSpPr>
          <a:xfrm>
            <a:off x="1098020" y="4169474"/>
            <a:ext cx="492097" cy="492042"/>
            <a:chOff x="6038612" y="3902230"/>
            <a:chExt cx="545743" cy="545743"/>
          </a:xfrm>
        </p:grpSpPr>
        <p:grpSp>
          <p:nvGrpSpPr>
            <p:cNvPr id="76" name="Google Shape;3293;p32">
              <a:extLst>
                <a:ext uri="{FF2B5EF4-FFF2-40B4-BE49-F238E27FC236}">
                  <a16:creationId xmlns:a16="http://schemas.microsoft.com/office/drawing/2014/main" id="{78A050C5-E473-1BB8-59E0-2419D58FBC3F}"/>
                </a:ext>
              </a:extLst>
            </p:cNvPr>
            <p:cNvGrpSpPr/>
            <p:nvPr/>
          </p:nvGrpSpPr>
          <p:grpSpPr>
            <a:xfrm>
              <a:off x="6038612" y="3902230"/>
              <a:ext cx="545743" cy="545743"/>
              <a:chOff x="6556725" y="2214413"/>
              <a:chExt cx="602100" cy="602100"/>
            </a:xfrm>
          </p:grpSpPr>
          <p:sp>
            <p:nvSpPr>
              <p:cNvPr id="78" name="Google Shape;3294;p32">
                <a:extLst>
                  <a:ext uri="{FF2B5EF4-FFF2-40B4-BE49-F238E27FC236}">
                    <a16:creationId xmlns:a16="http://schemas.microsoft.com/office/drawing/2014/main" id="{4B8AC426-2BAD-BDCE-18AF-E809A007B034}"/>
                  </a:ext>
                </a:extLst>
              </p:cNvPr>
              <p:cNvSpPr/>
              <p:nvPr/>
            </p:nvSpPr>
            <p:spPr>
              <a:xfrm>
                <a:off x="6556725" y="2214413"/>
                <a:ext cx="602100" cy="602100"/>
              </a:xfrm>
              <a:prstGeom prst="ellipse">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295;p32">
                <a:extLst>
                  <a:ext uri="{FF2B5EF4-FFF2-40B4-BE49-F238E27FC236}">
                    <a16:creationId xmlns:a16="http://schemas.microsoft.com/office/drawing/2014/main" id="{861F391C-B515-037C-143E-4D78963E51E4}"/>
                  </a:ext>
                </a:extLst>
              </p:cNvPr>
              <p:cNvSpPr/>
              <p:nvPr/>
            </p:nvSpPr>
            <p:spPr>
              <a:xfrm>
                <a:off x="6617325" y="2281450"/>
                <a:ext cx="468000" cy="468000"/>
              </a:xfrm>
              <a:prstGeom prst="ellipse">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3296;p32">
              <a:extLst>
                <a:ext uri="{FF2B5EF4-FFF2-40B4-BE49-F238E27FC236}">
                  <a16:creationId xmlns:a16="http://schemas.microsoft.com/office/drawing/2014/main" id="{4C35754D-975B-4412-460D-B9267C3DD62A}"/>
                </a:ext>
              </a:extLst>
            </p:cNvPr>
            <p:cNvSpPr/>
            <p:nvPr/>
          </p:nvSpPr>
          <p:spPr>
            <a:xfrm>
              <a:off x="6175405" y="4040396"/>
              <a:ext cx="272157" cy="269411"/>
            </a:xfrm>
            <a:custGeom>
              <a:avLst/>
              <a:gdLst/>
              <a:ahLst/>
              <a:cxnLst/>
              <a:rect l="l" t="t" r="r" b="b"/>
              <a:pathLst>
                <a:path w="11113" h="11002" extrusionOk="0">
                  <a:moveTo>
                    <a:pt x="2619" y="0"/>
                  </a:moveTo>
                  <a:cubicBezTo>
                    <a:pt x="2492" y="0"/>
                    <a:pt x="2366" y="49"/>
                    <a:pt x="2268" y="146"/>
                  </a:cubicBezTo>
                  <a:lnTo>
                    <a:pt x="201" y="2213"/>
                  </a:lnTo>
                  <a:cubicBezTo>
                    <a:pt x="7" y="2407"/>
                    <a:pt x="7" y="2719"/>
                    <a:pt x="201" y="2914"/>
                  </a:cubicBezTo>
                  <a:lnTo>
                    <a:pt x="2782" y="5501"/>
                  </a:lnTo>
                  <a:lnTo>
                    <a:pt x="195" y="8081"/>
                  </a:lnTo>
                  <a:cubicBezTo>
                    <a:pt x="0" y="8275"/>
                    <a:pt x="0" y="8587"/>
                    <a:pt x="195" y="8782"/>
                  </a:cubicBezTo>
                  <a:lnTo>
                    <a:pt x="2268" y="10856"/>
                  </a:lnTo>
                  <a:cubicBezTo>
                    <a:pt x="2366" y="10953"/>
                    <a:pt x="2492" y="11001"/>
                    <a:pt x="2619" y="11001"/>
                  </a:cubicBezTo>
                  <a:cubicBezTo>
                    <a:pt x="2745" y="11001"/>
                    <a:pt x="2872" y="10953"/>
                    <a:pt x="2969" y="10856"/>
                  </a:cubicBezTo>
                  <a:lnTo>
                    <a:pt x="5556" y="8268"/>
                  </a:lnTo>
                  <a:lnTo>
                    <a:pt x="8143" y="10856"/>
                  </a:lnTo>
                  <a:cubicBezTo>
                    <a:pt x="8241" y="10953"/>
                    <a:pt x="8367" y="11001"/>
                    <a:pt x="8494" y="11001"/>
                  </a:cubicBezTo>
                  <a:cubicBezTo>
                    <a:pt x="8620" y="11001"/>
                    <a:pt x="8747" y="10953"/>
                    <a:pt x="8844" y="10856"/>
                  </a:cubicBezTo>
                  <a:lnTo>
                    <a:pt x="10911" y="8789"/>
                  </a:lnTo>
                  <a:cubicBezTo>
                    <a:pt x="11105" y="8594"/>
                    <a:pt x="11105" y="8275"/>
                    <a:pt x="10911" y="8081"/>
                  </a:cubicBezTo>
                  <a:lnTo>
                    <a:pt x="8331" y="5501"/>
                  </a:lnTo>
                  <a:lnTo>
                    <a:pt x="10918" y="2914"/>
                  </a:lnTo>
                  <a:cubicBezTo>
                    <a:pt x="11112" y="2719"/>
                    <a:pt x="11112" y="2407"/>
                    <a:pt x="10918" y="2213"/>
                  </a:cubicBezTo>
                  <a:lnTo>
                    <a:pt x="8844" y="146"/>
                  </a:lnTo>
                  <a:cubicBezTo>
                    <a:pt x="8747" y="49"/>
                    <a:pt x="8620" y="0"/>
                    <a:pt x="8494" y="0"/>
                  </a:cubicBezTo>
                  <a:cubicBezTo>
                    <a:pt x="8367" y="0"/>
                    <a:pt x="8241" y="49"/>
                    <a:pt x="8143" y="146"/>
                  </a:cubicBezTo>
                  <a:lnTo>
                    <a:pt x="5556" y="2726"/>
                  </a:lnTo>
                  <a:lnTo>
                    <a:pt x="2969" y="146"/>
                  </a:lnTo>
                  <a:cubicBezTo>
                    <a:pt x="2872" y="49"/>
                    <a:pt x="2745" y="0"/>
                    <a:pt x="2619" y="0"/>
                  </a:cubicBezTo>
                  <a:close/>
                </a:path>
              </a:pathLst>
            </a:custGeo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3297;p32">
            <a:extLst>
              <a:ext uri="{FF2B5EF4-FFF2-40B4-BE49-F238E27FC236}">
                <a16:creationId xmlns:a16="http://schemas.microsoft.com/office/drawing/2014/main" id="{23E861A8-FAEB-9F5A-C13A-CE3CDFF505F5}"/>
              </a:ext>
            </a:extLst>
          </p:cNvPr>
          <p:cNvGrpSpPr/>
          <p:nvPr/>
        </p:nvGrpSpPr>
        <p:grpSpPr>
          <a:xfrm>
            <a:off x="1090932" y="3069998"/>
            <a:ext cx="492097" cy="492042"/>
            <a:chOff x="6038612" y="3232468"/>
            <a:chExt cx="545743" cy="545743"/>
          </a:xfrm>
        </p:grpSpPr>
        <p:grpSp>
          <p:nvGrpSpPr>
            <p:cNvPr id="81" name="Google Shape;3298;p32">
              <a:extLst>
                <a:ext uri="{FF2B5EF4-FFF2-40B4-BE49-F238E27FC236}">
                  <a16:creationId xmlns:a16="http://schemas.microsoft.com/office/drawing/2014/main" id="{732FC51A-9D80-A04F-AD8B-A2638A8EE781}"/>
                </a:ext>
              </a:extLst>
            </p:cNvPr>
            <p:cNvGrpSpPr/>
            <p:nvPr/>
          </p:nvGrpSpPr>
          <p:grpSpPr>
            <a:xfrm>
              <a:off x="6038612" y="3232468"/>
              <a:ext cx="545743" cy="545743"/>
              <a:chOff x="6556725" y="2214413"/>
              <a:chExt cx="602100" cy="602100"/>
            </a:xfrm>
          </p:grpSpPr>
          <p:sp>
            <p:nvSpPr>
              <p:cNvPr id="85" name="Google Shape;3299;p32">
                <a:extLst>
                  <a:ext uri="{FF2B5EF4-FFF2-40B4-BE49-F238E27FC236}">
                    <a16:creationId xmlns:a16="http://schemas.microsoft.com/office/drawing/2014/main" id="{966024E0-1A81-0BB5-2D18-1D90C3DA6513}"/>
                  </a:ext>
                </a:extLst>
              </p:cNvPr>
              <p:cNvSpPr/>
              <p:nvPr/>
            </p:nvSpPr>
            <p:spPr>
              <a:xfrm>
                <a:off x="6556725" y="2214413"/>
                <a:ext cx="602100" cy="602100"/>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300;p32">
                <a:extLst>
                  <a:ext uri="{FF2B5EF4-FFF2-40B4-BE49-F238E27FC236}">
                    <a16:creationId xmlns:a16="http://schemas.microsoft.com/office/drawing/2014/main" id="{4EB15E23-7B9A-C32E-2072-3820397609C0}"/>
                  </a:ext>
                </a:extLst>
              </p:cNvPr>
              <p:cNvSpPr/>
              <p:nvPr/>
            </p:nvSpPr>
            <p:spPr>
              <a:xfrm>
                <a:off x="6617325" y="2281450"/>
                <a:ext cx="468000" cy="468000"/>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3301;p32">
              <a:extLst>
                <a:ext uri="{FF2B5EF4-FFF2-40B4-BE49-F238E27FC236}">
                  <a16:creationId xmlns:a16="http://schemas.microsoft.com/office/drawing/2014/main" id="{7B347B3A-EBF8-557A-509F-E6156C39C1E3}"/>
                </a:ext>
              </a:extLst>
            </p:cNvPr>
            <p:cNvGrpSpPr/>
            <p:nvPr/>
          </p:nvGrpSpPr>
          <p:grpSpPr>
            <a:xfrm>
              <a:off x="6135129" y="3375232"/>
              <a:ext cx="352710" cy="260214"/>
              <a:chOff x="5223609" y="3731112"/>
              <a:chExt cx="371782" cy="274285"/>
            </a:xfrm>
          </p:grpSpPr>
          <p:sp>
            <p:nvSpPr>
              <p:cNvPr id="83" name="Google Shape;3302;p32">
                <a:extLst>
                  <a:ext uri="{FF2B5EF4-FFF2-40B4-BE49-F238E27FC236}">
                    <a16:creationId xmlns:a16="http://schemas.microsoft.com/office/drawing/2014/main" id="{BC8E1EA2-414F-952D-BD3A-0BF25B307EA5}"/>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303;p32">
                <a:extLst>
                  <a:ext uri="{FF2B5EF4-FFF2-40B4-BE49-F238E27FC236}">
                    <a16:creationId xmlns:a16="http://schemas.microsoft.com/office/drawing/2014/main" id="{BD6F789E-9197-24F5-3C00-39A4CC82ED7E}"/>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Google Shape;3933;p39">
            <a:extLst>
              <a:ext uri="{FF2B5EF4-FFF2-40B4-BE49-F238E27FC236}">
                <a16:creationId xmlns:a16="http://schemas.microsoft.com/office/drawing/2014/main" id="{5C281097-4214-978D-9482-F0F44AD27F3D}"/>
              </a:ext>
            </a:extLst>
          </p:cNvPr>
          <p:cNvSpPr txBox="1">
            <a:spLocks noGrp="1"/>
          </p:cNvSpPr>
          <p:nvPr>
            <p:ph type="title"/>
          </p:nvPr>
        </p:nvSpPr>
        <p:spPr>
          <a:xfrm>
            <a:off x="-361994" y="-29094"/>
            <a:ext cx="2601380" cy="674000"/>
          </a:xfrm>
          <a:prstGeom prst="rect">
            <a:avLst/>
          </a:prstGeom>
        </p:spPr>
        <p:txBody>
          <a:bodyPr spcFirstLastPara="1" wrap="square" lIns="121900" tIns="0" rIns="121900" bIns="121900" anchor="t" anchorCtr="0">
            <a:noAutofit/>
          </a:bodyPr>
          <a:lstStyle/>
          <a:p>
            <a:r>
              <a:rPr lang="en-US" sz="8800" b="1">
                <a:ln w="22225">
                  <a:solidFill>
                    <a:schemeClr val="bg1"/>
                  </a:solidFill>
                  <a:prstDash val="solid"/>
                </a:ln>
                <a:solidFill>
                  <a:srgbClr val="00B050"/>
                </a:solidFill>
                <a:latin typeface="iCiel Sanelma" pitchFamily="50" charset="0"/>
              </a:rPr>
              <a:t>1.</a:t>
            </a:r>
          </a:p>
        </p:txBody>
      </p:sp>
      <p:pic>
        <p:nvPicPr>
          <p:cNvPr id="40" name="Picture 39">
            <a:extLst>
              <a:ext uri="{FF2B5EF4-FFF2-40B4-BE49-F238E27FC236}">
                <a16:creationId xmlns:a16="http://schemas.microsoft.com/office/drawing/2014/main" id="{A5DF7D87-6ABB-4286-B115-60BC7F60F073}"/>
              </a:ext>
            </a:extLst>
          </p:cNvPr>
          <p:cNvPicPr>
            <a:picLocks noChangeAspect="1"/>
          </p:cNvPicPr>
          <p:nvPr/>
        </p:nvPicPr>
        <p:blipFill rotWithShape="1">
          <a:blip r:embed="rId4" cstate="print">
            <a:clrChange>
              <a:clrFrom>
                <a:srgbClr val="F5F5F5"/>
              </a:clrFrom>
              <a:clrTo>
                <a:srgbClr val="F5F5F5">
                  <a:alpha val="0"/>
                </a:srgbClr>
              </a:clrTo>
            </a:clrChange>
            <a:extLst>
              <a:ext uri="{BEBA8EAE-BF5A-486C-A8C5-ECC9F3942E4B}">
                <a14:imgProps xmlns:a14="http://schemas.microsoft.com/office/drawing/2010/main">
                  <a14:imgLayer r:embed="rId5">
                    <a14:imgEffect>
                      <a14:backgroundRemoval t="18182" b="83779" l="11750" r="83500">
                        <a14:foregroundMark x1="40333" y1="18182" x2="50167" y2="18895"/>
                        <a14:foregroundMark x1="50167" y1="18895" x2="50417" y2="19430"/>
                        <a14:foregroundMark x1="42750" y1="29590" x2="59333" y2="28105"/>
                        <a14:foregroundMark x1="49833" y1="30481" x2="43000" y2="46108"/>
                        <a14:foregroundMark x1="56083" y1="38919" x2="55167" y2="50149"/>
                        <a14:foregroundMark x1="51917" y1="40404" x2="51583" y2="50327"/>
                        <a14:foregroundMark x1="50167" y1="40404" x2="51917" y2="48901"/>
                        <a14:foregroundMark x1="51000" y1="76411" x2="51583" y2="83779"/>
                        <a14:foregroundMark x1="51583" y1="83779" x2="51583" y2="83779"/>
                        <a14:backgroundMark x1="26667" y1="72787" x2="33250" y2="85086"/>
                        <a14:backgroundMark x1="57833" y1="75520" x2="66167" y2="82709"/>
                        <a14:backgroundMark x1="46833" y1="75936" x2="46833" y2="75936"/>
                        <a14:backgroundMark x1="66667" y1="40952" x2="66667" y2="40952"/>
                        <a14:backgroundMark x1="66667" y1="40952" x2="66667" y2="40952"/>
                        <a14:backgroundMark x1="64137" y1="49418" x2="64137" y2="49418"/>
                        <a14:backgroundMark x1="64583" y1="47619" x2="66667" y2="66772"/>
                        <a14:backgroundMark x1="61458" y1="43492" x2="65625" y2="50159"/>
                        <a14:backgroundMark x1="33482" y1="52804" x2="33482" y2="52804"/>
                        <a14:backgroundMark x1="33482" y1="46138" x2="33482" y2="46138"/>
                        <a14:backgroundMark x1="33036" y1="40529" x2="33036" y2="60106"/>
                        <a14:backgroundMark x1="30952" y1="60106" x2="31399" y2="72698"/>
                        <a14:backgroundMark x1="63542" y1="20212" x2="70685" y2="37989"/>
                        <a14:backgroundMark x1="70685" y1="37989" x2="66220" y2="46455"/>
                        <a14:backgroundMark x1="47768" y1="63598" x2="47768" y2="63598"/>
                        <a14:backgroundMark x1="32209" y1="30159" x2="32209" y2="30159"/>
                      </a14:backgroundRemoval>
                    </a14:imgEffect>
                  </a14:imgLayer>
                </a14:imgProps>
              </a:ext>
              <a:ext uri="{28A0092B-C50C-407E-A947-70E740481C1C}">
                <a14:useLocalDpi xmlns:a14="http://schemas.microsoft.com/office/drawing/2010/main" val="0"/>
              </a:ext>
            </a:extLst>
          </a:blip>
          <a:srcRect l="29105" t="11200" r="32035" b="11552"/>
          <a:stretch/>
        </p:blipFill>
        <p:spPr>
          <a:xfrm>
            <a:off x="10904231" y="4050933"/>
            <a:ext cx="1287769" cy="2807067"/>
          </a:xfrm>
          <a:prstGeom prst="rect">
            <a:avLst/>
          </a:prstGeom>
        </p:spPr>
      </p:pic>
      <p:pic>
        <p:nvPicPr>
          <p:cNvPr id="41" name="Picture 4">
            <a:extLst>
              <a:ext uri="{FF2B5EF4-FFF2-40B4-BE49-F238E27FC236}">
                <a16:creationId xmlns:a16="http://schemas.microsoft.com/office/drawing/2014/main" id="{B488BC93-579F-48FD-8D75-7B1D3A05F23B}"/>
              </a:ext>
            </a:extLst>
          </p:cNvPr>
          <p:cNvPicPr>
            <a:picLocks noChangeAspect="1"/>
          </p:cNvPicPr>
          <p:nvPr/>
        </p:nvPicPr>
        <p:blipFill rotWithShape="1">
          <a:blip r:embed="rId6"/>
          <a:srcRect l="17313" r="14117"/>
          <a:stretch/>
        </p:blipFill>
        <p:spPr>
          <a:xfrm flipH="1">
            <a:off x="-1" y="4447333"/>
            <a:ext cx="1657864" cy="2410668"/>
          </a:xfrm>
          <a:prstGeom prst="rect">
            <a:avLst/>
          </a:prstGeom>
        </p:spPr>
      </p:pic>
    </p:spTree>
    <p:extLst>
      <p:ext uri="{BB962C8B-B14F-4D97-AF65-F5344CB8AC3E}">
        <p14:creationId xmlns:p14="http://schemas.microsoft.com/office/powerpoint/2010/main" val="1457846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wipe(left)">
                                      <p:cBhvr>
                                        <p:cTn id="11" dur="500"/>
                                        <p:tgtEl>
                                          <p:spTgt spid="8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left)">
                                      <p:cBhvr>
                                        <p:cTn id="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9"/>
                    </p:tgtEl>
                  </p:cond>
                </p:stCondLst>
                <p:endSync evt="end" delay="0">
                  <p:rtn val="all"/>
                </p:endSync>
                <p:childTnLst>
                  <p:par>
                    <p:cTn id="17" fill="hold">
                      <p:stCondLst>
                        <p:cond delay="0"/>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wipe(down)">
                                      <p:cBhvr>
                                        <p:cTn id="21" dur="500"/>
                                        <p:tgtEl>
                                          <p:spTgt spid="70"/>
                                        </p:tgtEl>
                                      </p:cBhvr>
                                    </p:animEffect>
                                  </p:childTnLst>
                                  <p:subTnLst>
                                    <p:audio>
                                      <p:cMediaNode>
                                        <p:cTn display="0" masterRel="sameClick">
                                          <p:stCondLst>
                                            <p:cond evt="begin" delay="0">
                                              <p:tn val="19"/>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9"/>
                  </p:tgtEl>
                </p:cond>
              </p:nextCondLst>
            </p:seq>
            <p:seq concurrent="1" nextAc="seek">
              <p:cTn id="22" restart="whenNotActive" fill="hold" evtFilter="cancelBubble" nodeType="interactiveSeq">
                <p:stCondLst>
                  <p:cond evt="onClick" delay="0">
                    <p:tgtEl>
                      <p:spTgt spid="87"/>
                    </p:tgtEl>
                  </p:cond>
                </p:stCondLst>
                <p:endSync evt="end" delay="0">
                  <p:rtn val="all"/>
                </p:endSync>
                <p:childTnLst>
                  <p:par>
                    <p:cTn id="23" fill="hold">
                      <p:stCondLst>
                        <p:cond delay="0"/>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wipe(down)">
                                      <p:cBhvr>
                                        <p:cTn id="27" dur="500"/>
                                        <p:tgtEl>
                                          <p:spTgt spid="80"/>
                                        </p:tgtEl>
                                      </p:cBhvr>
                                    </p:animEffect>
                                  </p:childTnLst>
                                  <p:subTnLst>
                                    <p:audio>
                                      <p:cMediaNode>
                                        <p:cTn display="0" masterRel="sameClick">
                                          <p:stCondLst>
                                            <p:cond evt="begin" delay="0">
                                              <p:tn val="2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7"/>
                  </p:tgtEl>
                </p:cond>
              </p:nextCondLst>
            </p:seq>
            <p:seq concurrent="1" nextAc="seek">
              <p:cTn id="28" restart="whenNotActive" fill="hold" evtFilter="cancelBubble" nodeType="interactiveSeq">
                <p:stCondLst>
                  <p:cond evt="onClick" delay="0">
                    <p:tgtEl>
                      <p:spTgt spid="43"/>
                    </p:tgtEl>
                  </p:cond>
                </p:stCondLst>
                <p:endSync evt="end" delay="0">
                  <p:rtn val="all"/>
                </p:endSync>
                <p:childTnLst>
                  <p:par>
                    <p:cTn id="29" fill="hold">
                      <p:stCondLst>
                        <p:cond delay="0"/>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wipe(down)">
                                      <p:cBhvr>
                                        <p:cTn id="33" dur="500"/>
                                        <p:tgtEl>
                                          <p:spTgt spid="75"/>
                                        </p:tgtEl>
                                      </p:cBhvr>
                                    </p:animEffect>
                                  </p:childTnLst>
                                  <p:subTnLst>
                                    <p:audio>
                                      <p:cMediaNode>
                                        <p:cTn display="0" masterRel="sameClick">
                                          <p:stCondLst>
                                            <p:cond evt="begin" delay="0">
                                              <p:tn val="31"/>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DBA17694-9047-8220-7715-F5AB4C400626}"/>
              </a:ext>
            </a:extLst>
          </p:cNvPr>
          <p:cNvSpPr/>
          <p:nvPr/>
        </p:nvSpPr>
        <p:spPr>
          <a:xfrm>
            <a:off x="1" y="1662268"/>
            <a:ext cx="12192000" cy="4506796"/>
          </a:xfrm>
          <a:prstGeom prst="rect">
            <a:avLst/>
          </a:prstGeom>
          <a:solidFill>
            <a:srgbClr val="C3E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a:extLst>
              <a:ext uri="{FF2B5EF4-FFF2-40B4-BE49-F238E27FC236}">
                <a16:creationId xmlns:a16="http://schemas.microsoft.com/office/drawing/2014/main" id="{B939164F-A834-45DF-A6F4-26DAC688F134}"/>
              </a:ext>
            </a:extLst>
          </p:cNvPr>
          <p:cNvSpPr/>
          <p:nvPr/>
        </p:nvSpPr>
        <p:spPr>
          <a:xfrm>
            <a:off x="4374155" y="355730"/>
            <a:ext cx="3017674" cy="1527510"/>
          </a:xfrm>
          <a:prstGeom prst="cloud">
            <a:avLst/>
          </a:prstGeom>
          <a:solidFill>
            <a:schemeClr val="bg1"/>
          </a:solidFill>
          <a:ln w="66675">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oogle Shape;5554;p53">
            <a:extLst>
              <a:ext uri="{FF2B5EF4-FFF2-40B4-BE49-F238E27FC236}">
                <a16:creationId xmlns:a16="http://schemas.microsoft.com/office/drawing/2014/main" id="{0DAF8597-BB29-1252-41CA-AC76185DB4A6}"/>
              </a:ext>
            </a:extLst>
          </p:cNvPr>
          <p:cNvGrpSpPr/>
          <p:nvPr/>
        </p:nvGrpSpPr>
        <p:grpSpPr>
          <a:xfrm rot="8100000" flipH="1">
            <a:off x="-1327198" y="-995598"/>
            <a:ext cx="3980010" cy="2757335"/>
            <a:chOff x="7347666" y="149130"/>
            <a:chExt cx="1575751" cy="1091674"/>
          </a:xfrm>
        </p:grpSpPr>
        <p:sp>
          <p:nvSpPr>
            <p:cNvPr id="8" name="Google Shape;5555;p53">
              <a:extLst>
                <a:ext uri="{FF2B5EF4-FFF2-40B4-BE49-F238E27FC236}">
                  <a16:creationId xmlns:a16="http://schemas.microsoft.com/office/drawing/2014/main" id="{E3F97872-0814-B39E-D490-0224E166B1F9}"/>
                </a:ext>
              </a:extLst>
            </p:cNvPr>
            <p:cNvSpPr/>
            <p:nvPr/>
          </p:nvSpPr>
          <p:spPr>
            <a:xfrm>
              <a:off x="7717445" y="556150"/>
              <a:ext cx="851344" cy="544344"/>
            </a:xfrm>
            <a:custGeom>
              <a:avLst/>
              <a:gdLst/>
              <a:ahLst/>
              <a:cxnLst/>
              <a:rect l="l" t="t" r="r" b="b"/>
              <a:pathLst>
                <a:path w="27659" h="17685" extrusionOk="0">
                  <a:moveTo>
                    <a:pt x="13672" y="1"/>
                  </a:moveTo>
                  <a:cubicBezTo>
                    <a:pt x="6599" y="1"/>
                    <a:pt x="607" y="6045"/>
                    <a:pt x="81" y="13932"/>
                  </a:cubicBezTo>
                  <a:cubicBezTo>
                    <a:pt x="0" y="15141"/>
                    <a:pt x="53" y="16328"/>
                    <a:pt x="227" y="17472"/>
                  </a:cubicBezTo>
                  <a:cubicBezTo>
                    <a:pt x="1001" y="17336"/>
                    <a:pt x="1794" y="17204"/>
                    <a:pt x="2599" y="17078"/>
                  </a:cubicBezTo>
                  <a:cubicBezTo>
                    <a:pt x="3236" y="16978"/>
                    <a:pt x="3881" y="16883"/>
                    <a:pt x="4532" y="16794"/>
                  </a:cubicBezTo>
                  <a:cubicBezTo>
                    <a:pt x="4398" y="15973"/>
                    <a:pt x="4353" y="15121"/>
                    <a:pt x="4412" y="14250"/>
                  </a:cubicBezTo>
                  <a:cubicBezTo>
                    <a:pt x="4609" y="11283"/>
                    <a:pt x="5944" y="8701"/>
                    <a:pt x="7914" y="6986"/>
                  </a:cubicBezTo>
                  <a:cubicBezTo>
                    <a:pt x="7915" y="6983"/>
                    <a:pt x="7918" y="6982"/>
                    <a:pt x="7919" y="6981"/>
                  </a:cubicBezTo>
                  <a:cubicBezTo>
                    <a:pt x="9507" y="5598"/>
                    <a:pt x="11506" y="4783"/>
                    <a:pt x="13652" y="4783"/>
                  </a:cubicBezTo>
                  <a:cubicBezTo>
                    <a:pt x="13857" y="4783"/>
                    <a:pt x="14064" y="4790"/>
                    <a:pt x="14271" y="4805"/>
                  </a:cubicBezTo>
                  <a:cubicBezTo>
                    <a:pt x="19342" y="5179"/>
                    <a:pt x="23152" y="10013"/>
                    <a:pt x="22781" y="15602"/>
                  </a:cubicBezTo>
                  <a:cubicBezTo>
                    <a:pt x="22754" y="16001"/>
                    <a:pt x="22707" y="16393"/>
                    <a:pt x="22640" y="16777"/>
                  </a:cubicBezTo>
                  <a:cubicBezTo>
                    <a:pt x="22728" y="16791"/>
                    <a:pt x="22818" y="16808"/>
                    <a:pt x="22907" y="16825"/>
                  </a:cubicBezTo>
                  <a:cubicBezTo>
                    <a:pt x="23460" y="16925"/>
                    <a:pt x="24010" y="17033"/>
                    <a:pt x="24554" y="17148"/>
                  </a:cubicBezTo>
                  <a:cubicBezTo>
                    <a:pt x="25349" y="17317"/>
                    <a:pt x="26131" y="17495"/>
                    <a:pt x="26899" y="17685"/>
                  </a:cubicBezTo>
                  <a:cubicBezTo>
                    <a:pt x="27000" y="17108"/>
                    <a:pt x="27071" y="16520"/>
                    <a:pt x="27111" y="15922"/>
                  </a:cubicBezTo>
                  <a:cubicBezTo>
                    <a:pt x="27659" y="7697"/>
                    <a:pt x="22052" y="585"/>
                    <a:pt x="14589" y="34"/>
                  </a:cubicBezTo>
                  <a:cubicBezTo>
                    <a:pt x="14281" y="12"/>
                    <a:pt x="13976" y="1"/>
                    <a:pt x="13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556;p53">
              <a:extLst>
                <a:ext uri="{FF2B5EF4-FFF2-40B4-BE49-F238E27FC236}">
                  <a16:creationId xmlns:a16="http://schemas.microsoft.com/office/drawing/2014/main" id="{6E519502-A8CF-7500-7C4B-069A5CDDC87D}"/>
                </a:ext>
              </a:extLst>
            </p:cNvPr>
            <p:cNvSpPr/>
            <p:nvPr/>
          </p:nvSpPr>
          <p:spPr>
            <a:xfrm>
              <a:off x="7347666" y="149130"/>
              <a:ext cx="1575751" cy="1091674"/>
            </a:xfrm>
            <a:custGeom>
              <a:avLst/>
              <a:gdLst/>
              <a:ahLst/>
              <a:cxnLst/>
              <a:rect l="l" t="t" r="r" b="b"/>
              <a:pathLst>
                <a:path w="51194" h="35467" extrusionOk="0">
                  <a:moveTo>
                    <a:pt x="25750" y="1"/>
                  </a:moveTo>
                  <a:cubicBezTo>
                    <a:pt x="24698" y="1"/>
                    <a:pt x="23649" y="71"/>
                    <a:pt x="22613" y="212"/>
                  </a:cubicBezTo>
                  <a:cubicBezTo>
                    <a:pt x="21047" y="423"/>
                    <a:pt x="19492" y="798"/>
                    <a:pt x="17989" y="1325"/>
                  </a:cubicBezTo>
                  <a:cubicBezTo>
                    <a:pt x="16515" y="1841"/>
                    <a:pt x="15073" y="2511"/>
                    <a:pt x="13704" y="3313"/>
                  </a:cubicBezTo>
                  <a:cubicBezTo>
                    <a:pt x="12351" y="4107"/>
                    <a:pt x="11053" y="5041"/>
                    <a:pt x="9848" y="6088"/>
                  </a:cubicBezTo>
                  <a:cubicBezTo>
                    <a:pt x="8484" y="7274"/>
                    <a:pt x="7224" y="8615"/>
                    <a:pt x="6106" y="10076"/>
                  </a:cubicBezTo>
                  <a:cubicBezTo>
                    <a:pt x="4979" y="11547"/>
                    <a:pt x="3986" y="13147"/>
                    <a:pt x="3157" y="14832"/>
                  </a:cubicBezTo>
                  <a:cubicBezTo>
                    <a:pt x="2313" y="16547"/>
                    <a:pt x="1631" y="18363"/>
                    <a:pt x="1131" y="20232"/>
                  </a:cubicBezTo>
                  <a:cubicBezTo>
                    <a:pt x="616" y="22149"/>
                    <a:pt x="288" y="24138"/>
                    <a:pt x="153" y="26147"/>
                  </a:cubicBezTo>
                  <a:cubicBezTo>
                    <a:pt x="0" y="28465"/>
                    <a:pt x="106" y="30788"/>
                    <a:pt x="467" y="33050"/>
                  </a:cubicBezTo>
                  <a:lnTo>
                    <a:pt x="636" y="34098"/>
                  </a:lnTo>
                  <a:lnTo>
                    <a:pt x="1663" y="33834"/>
                  </a:lnTo>
                  <a:cubicBezTo>
                    <a:pt x="2560" y="33603"/>
                    <a:pt x="3573" y="33356"/>
                    <a:pt x="4591" y="33119"/>
                  </a:cubicBezTo>
                  <a:lnTo>
                    <a:pt x="4593" y="33118"/>
                  </a:lnTo>
                  <a:cubicBezTo>
                    <a:pt x="4967" y="33029"/>
                    <a:pt x="5366" y="32938"/>
                    <a:pt x="5812" y="32838"/>
                  </a:cubicBezTo>
                  <a:lnTo>
                    <a:pt x="5814" y="32838"/>
                  </a:lnTo>
                  <a:cubicBezTo>
                    <a:pt x="6466" y="32691"/>
                    <a:pt x="7179" y="32535"/>
                    <a:pt x="7934" y="32376"/>
                  </a:cubicBezTo>
                  <a:cubicBezTo>
                    <a:pt x="8730" y="32210"/>
                    <a:pt x="9473" y="32061"/>
                    <a:pt x="10205" y="31920"/>
                  </a:cubicBezTo>
                  <a:cubicBezTo>
                    <a:pt x="10930" y="31780"/>
                    <a:pt x="11672" y="31643"/>
                    <a:pt x="12408" y="31514"/>
                  </a:cubicBezTo>
                  <a:cubicBezTo>
                    <a:pt x="13203" y="31374"/>
                    <a:pt x="13996" y="31242"/>
                    <a:pt x="14763" y="31122"/>
                  </a:cubicBezTo>
                  <a:cubicBezTo>
                    <a:pt x="15399" y="31023"/>
                    <a:pt x="16043" y="30928"/>
                    <a:pt x="16678" y="30841"/>
                  </a:cubicBezTo>
                  <a:lnTo>
                    <a:pt x="17660" y="30706"/>
                  </a:lnTo>
                  <a:lnTo>
                    <a:pt x="17501" y="29726"/>
                  </a:lnTo>
                  <a:cubicBezTo>
                    <a:pt x="17376" y="28963"/>
                    <a:pt x="17339" y="28181"/>
                    <a:pt x="17391" y="27403"/>
                  </a:cubicBezTo>
                  <a:cubicBezTo>
                    <a:pt x="17563" y="24815"/>
                    <a:pt x="18720" y="22409"/>
                    <a:pt x="20563" y="20804"/>
                  </a:cubicBezTo>
                  <a:lnTo>
                    <a:pt x="20602" y="20769"/>
                  </a:lnTo>
                  <a:cubicBezTo>
                    <a:pt x="22061" y="19514"/>
                    <a:pt x="23842" y="18839"/>
                    <a:pt x="25670" y="18839"/>
                  </a:cubicBezTo>
                  <a:cubicBezTo>
                    <a:pt x="25851" y="18839"/>
                    <a:pt x="26032" y="18846"/>
                    <a:pt x="26214" y="18859"/>
                  </a:cubicBezTo>
                  <a:cubicBezTo>
                    <a:pt x="30750" y="19193"/>
                    <a:pt x="34165" y="23575"/>
                    <a:pt x="33830" y="28626"/>
                  </a:cubicBezTo>
                  <a:cubicBezTo>
                    <a:pt x="33806" y="28990"/>
                    <a:pt x="33762" y="29351"/>
                    <a:pt x="33701" y="29699"/>
                  </a:cubicBezTo>
                  <a:lnTo>
                    <a:pt x="33533" y="30661"/>
                  </a:lnTo>
                  <a:lnTo>
                    <a:pt x="34496" y="30820"/>
                  </a:lnTo>
                  <a:cubicBezTo>
                    <a:pt x="34569" y="30831"/>
                    <a:pt x="34648" y="30846"/>
                    <a:pt x="34737" y="30863"/>
                  </a:cubicBezTo>
                  <a:lnTo>
                    <a:pt x="34749" y="30865"/>
                  </a:lnTo>
                  <a:cubicBezTo>
                    <a:pt x="35263" y="30959"/>
                    <a:pt x="35808" y="31066"/>
                    <a:pt x="36368" y="31184"/>
                  </a:cubicBezTo>
                  <a:cubicBezTo>
                    <a:pt x="37154" y="31350"/>
                    <a:pt x="37932" y="31527"/>
                    <a:pt x="38681" y="31713"/>
                  </a:cubicBezTo>
                  <a:cubicBezTo>
                    <a:pt x="39409" y="31894"/>
                    <a:pt x="40134" y="32084"/>
                    <a:pt x="40837" y="32279"/>
                  </a:cubicBezTo>
                  <a:cubicBezTo>
                    <a:pt x="41555" y="32479"/>
                    <a:pt x="42301" y="32698"/>
                    <a:pt x="43055" y="32931"/>
                  </a:cubicBezTo>
                  <a:cubicBezTo>
                    <a:pt x="43753" y="33145"/>
                    <a:pt x="44447" y="33370"/>
                    <a:pt x="45119" y="33596"/>
                  </a:cubicBezTo>
                  <a:lnTo>
                    <a:pt x="45121" y="33597"/>
                  </a:lnTo>
                  <a:cubicBezTo>
                    <a:pt x="45825" y="33833"/>
                    <a:pt x="46542" y="34083"/>
                    <a:pt x="47312" y="34363"/>
                  </a:cubicBezTo>
                  <a:cubicBezTo>
                    <a:pt x="47921" y="34585"/>
                    <a:pt x="48538" y="34819"/>
                    <a:pt x="49142" y="35055"/>
                  </a:cubicBezTo>
                  <a:lnTo>
                    <a:pt x="50199" y="35467"/>
                  </a:lnTo>
                  <a:lnTo>
                    <a:pt x="50440" y="34358"/>
                  </a:lnTo>
                  <a:cubicBezTo>
                    <a:pt x="50755" y="32903"/>
                    <a:pt x="50967" y="31396"/>
                    <a:pt x="51068" y="29883"/>
                  </a:cubicBezTo>
                  <a:cubicBezTo>
                    <a:pt x="51193" y="27992"/>
                    <a:pt x="51146" y="26091"/>
                    <a:pt x="50927" y="24231"/>
                  </a:cubicBezTo>
                  <a:cubicBezTo>
                    <a:pt x="50714" y="22416"/>
                    <a:pt x="50335" y="20618"/>
                    <a:pt x="49801" y="18887"/>
                  </a:cubicBezTo>
                  <a:cubicBezTo>
                    <a:pt x="49276" y="17187"/>
                    <a:pt x="48597" y="15534"/>
                    <a:pt x="47782" y="13974"/>
                  </a:cubicBezTo>
                  <a:cubicBezTo>
                    <a:pt x="46973" y="12427"/>
                    <a:pt x="46023" y="10959"/>
                    <a:pt x="44959" y="9609"/>
                  </a:cubicBezTo>
                  <a:cubicBezTo>
                    <a:pt x="43894" y="8258"/>
                    <a:pt x="42705" y="7014"/>
                    <a:pt x="41426" y="5913"/>
                  </a:cubicBezTo>
                  <a:cubicBezTo>
                    <a:pt x="40132" y="4799"/>
                    <a:pt x="38734" y="3821"/>
                    <a:pt x="37270" y="3007"/>
                  </a:cubicBezTo>
                  <a:cubicBezTo>
                    <a:pt x="35778" y="2175"/>
                    <a:pt x="34204" y="1506"/>
                    <a:pt x="32589" y="1015"/>
                  </a:cubicBezTo>
                  <a:cubicBezTo>
                    <a:pt x="30932" y="512"/>
                    <a:pt x="29213" y="192"/>
                    <a:pt x="27480" y="65"/>
                  </a:cubicBezTo>
                  <a:cubicBezTo>
                    <a:pt x="26904" y="22"/>
                    <a:pt x="26326" y="1"/>
                    <a:pt x="25750" y="1"/>
                  </a:cubicBezTo>
                  <a:close/>
                </a:path>
              </a:pathLst>
            </a:custGeom>
            <a:solidFill>
              <a:schemeClr val="lt1"/>
            </a:solidFill>
            <a:ln>
              <a:noFill/>
            </a:ln>
            <a:effectLst>
              <a:outerShdw dist="19050" dir="30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557;p53">
              <a:extLst>
                <a:ext uri="{FF2B5EF4-FFF2-40B4-BE49-F238E27FC236}">
                  <a16:creationId xmlns:a16="http://schemas.microsoft.com/office/drawing/2014/main" id="{E5911D58-7B33-FDC8-996B-DE018DC9F333}"/>
                </a:ext>
              </a:extLst>
            </p:cNvPr>
            <p:cNvSpPr/>
            <p:nvPr/>
          </p:nvSpPr>
          <p:spPr>
            <a:xfrm>
              <a:off x="7377399" y="183049"/>
              <a:ext cx="1542971" cy="1021496"/>
            </a:xfrm>
            <a:custGeom>
              <a:avLst/>
              <a:gdLst/>
              <a:ahLst/>
              <a:cxnLst/>
              <a:rect l="l" t="t" r="r" b="b"/>
              <a:pathLst>
                <a:path w="50129" h="33187" extrusionOk="0">
                  <a:moveTo>
                    <a:pt x="24780" y="1"/>
                  </a:moveTo>
                  <a:cubicBezTo>
                    <a:pt x="11965" y="1"/>
                    <a:pt x="1104" y="10954"/>
                    <a:pt x="153" y="25245"/>
                  </a:cubicBezTo>
                  <a:cubicBezTo>
                    <a:pt x="1" y="27532"/>
                    <a:pt x="111" y="29773"/>
                    <a:pt x="456" y="31930"/>
                  </a:cubicBezTo>
                  <a:cubicBezTo>
                    <a:pt x="1232" y="31731"/>
                    <a:pt x="2232" y="31483"/>
                    <a:pt x="3405" y="31210"/>
                  </a:cubicBezTo>
                  <a:cubicBezTo>
                    <a:pt x="3795" y="31117"/>
                    <a:pt x="4206" y="31024"/>
                    <a:pt x="4634" y="30928"/>
                  </a:cubicBezTo>
                  <a:cubicBezTo>
                    <a:pt x="5306" y="30776"/>
                    <a:pt x="6020" y="30621"/>
                    <a:pt x="6769" y="30463"/>
                  </a:cubicBezTo>
                  <a:cubicBezTo>
                    <a:pt x="7501" y="30310"/>
                    <a:pt x="8264" y="30156"/>
                    <a:pt x="9056" y="30004"/>
                  </a:cubicBezTo>
                  <a:cubicBezTo>
                    <a:pt x="9774" y="29864"/>
                    <a:pt x="10516" y="29728"/>
                    <a:pt x="11274" y="29594"/>
                  </a:cubicBezTo>
                  <a:cubicBezTo>
                    <a:pt x="12049" y="29458"/>
                    <a:pt x="12842" y="29326"/>
                    <a:pt x="13647" y="29200"/>
                  </a:cubicBezTo>
                  <a:cubicBezTo>
                    <a:pt x="14284" y="29100"/>
                    <a:pt x="14929" y="29005"/>
                    <a:pt x="15580" y="28916"/>
                  </a:cubicBezTo>
                  <a:cubicBezTo>
                    <a:pt x="15446" y="28096"/>
                    <a:pt x="15401" y="27243"/>
                    <a:pt x="15460" y="26372"/>
                  </a:cubicBezTo>
                  <a:cubicBezTo>
                    <a:pt x="15657" y="23405"/>
                    <a:pt x="16992" y="20823"/>
                    <a:pt x="18960" y="19108"/>
                  </a:cubicBezTo>
                  <a:cubicBezTo>
                    <a:pt x="18963" y="19105"/>
                    <a:pt x="18966" y="19104"/>
                    <a:pt x="18967" y="19103"/>
                  </a:cubicBezTo>
                  <a:cubicBezTo>
                    <a:pt x="20555" y="17720"/>
                    <a:pt x="22554" y="16905"/>
                    <a:pt x="24699" y="16905"/>
                  </a:cubicBezTo>
                  <a:cubicBezTo>
                    <a:pt x="24904" y="16905"/>
                    <a:pt x="25111" y="16912"/>
                    <a:pt x="25318" y="16927"/>
                  </a:cubicBezTo>
                  <a:cubicBezTo>
                    <a:pt x="30390" y="17301"/>
                    <a:pt x="34200" y="22135"/>
                    <a:pt x="33829" y="27724"/>
                  </a:cubicBezTo>
                  <a:cubicBezTo>
                    <a:pt x="33802" y="28123"/>
                    <a:pt x="33755" y="28515"/>
                    <a:pt x="33688" y="28899"/>
                  </a:cubicBezTo>
                  <a:cubicBezTo>
                    <a:pt x="33776" y="28913"/>
                    <a:pt x="33866" y="28930"/>
                    <a:pt x="33955" y="28947"/>
                  </a:cubicBezTo>
                  <a:cubicBezTo>
                    <a:pt x="34508" y="29047"/>
                    <a:pt x="35058" y="29155"/>
                    <a:pt x="35602" y="29270"/>
                  </a:cubicBezTo>
                  <a:cubicBezTo>
                    <a:pt x="36397" y="29439"/>
                    <a:pt x="37179" y="29617"/>
                    <a:pt x="37947" y="29807"/>
                  </a:cubicBezTo>
                  <a:cubicBezTo>
                    <a:pt x="38691" y="29991"/>
                    <a:pt x="39420" y="30183"/>
                    <a:pt x="40130" y="30381"/>
                  </a:cubicBezTo>
                  <a:cubicBezTo>
                    <a:pt x="40902" y="30595"/>
                    <a:pt x="41652" y="30817"/>
                    <a:pt x="42373" y="31040"/>
                  </a:cubicBezTo>
                  <a:cubicBezTo>
                    <a:pt x="43100" y="31263"/>
                    <a:pt x="43798" y="31489"/>
                    <a:pt x="44462" y="31712"/>
                  </a:cubicBezTo>
                  <a:cubicBezTo>
                    <a:pt x="45253" y="31977"/>
                    <a:pt x="45995" y="32239"/>
                    <a:pt x="46677" y="32488"/>
                  </a:cubicBezTo>
                  <a:cubicBezTo>
                    <a:pt x="47355" y="32735"/>
                    <a:pt x="47976" y="32970"/>
                    <a:pt x="48527" y="33187"/>
                  </a:cubicBezTo>
                  <a:cubicBezTo>
                    <a:pt x="48832" y="31784"/>
                    <a:pt x="49037" y="30335"/>
                    <a:pt x="49136" y="28852"/>
                  </a:cubicBezTo>
                  <a:cubicBezTo>
                    <a:pt x="50128" y="13947"/>
                    <a:pt x="39968" y="1059"/>
                    <a:pt x="26441" y="62"/>
                  </a:cubicBezTo>
                  <a:lnTo>
                    <a:pt x="26442" y="62"/>
                  </a:lnTo>
                  <a:cubicBezTo>
                    <a:pt x="25885" y="21"/>
                    <a:pt x="25331" y="1"/>
                    <a:pt x="247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558;p53">
              <a:extLst>
                <a:ext uri="{FF2B5EF4-FFF2-40B4-BE49-F238E27FC236}">
                  <a16:creationId xmlns:a16="http://schemas.microsoft.com/office/drawing/2014/main" id="{996A8998-3249-5A73-EF46-0688FF576444}"/>
                </a:ext>
              </a:extLst>
            </p:cNvPr>
            <p:cNvSpPr/>
            <p:nvPr/>
          </p:nvSpPr>
          <p:spPr>
            <a:xfrm>
              <a:off x="7467920" y="247746"/>
              <a:ext cx="1393595" cy="935312"/>
            </a:xfrm>
            <a:custGeom>
              <a:avLst/>
              <a:gdLst/>
              <a:ahLst/>
              <a:cxnLst/>
              <a:rect l="l" t="t" r="r" b="b"/>
              <a:pathLst>
                <a:path w="45276" h="30387" extrusionOk="0">
                  <a:moveTo>
                    <a:pt x="22383" y="1"/>
                  </a:moveTo>
                  <a:cubicBezTo>
                    <a:pt x="10810" y="1"/>
                    <a:pt x="1004" y="9893"/>
                    <a:pt x="144" y="22797"/>
                  </a:cubicBezTo>
                  <a:cubicBezTo>
                    <a:pt x="1" y="24960"/>
                    <a:pt x="116" y="27076"/>
                    <a:pt x="464" y="29108"/>
                  </a:cubicBezTo>
                  <a:cubicBezTo>
                    <a:pt x="854" y="29015"/>
                    <a:pt x="1265" y="28922"/>
                    <a:pt x="1693" y="28826"/>
                  </a:cubicBezTo>
                  <a:cubicBezTo>
                    <a:pt x="2365" y="28675"/>
                    <a:pt x="3079" y="28519"/>
                    <a:pt x="3828" y="28361"/>
                  </a:cubicBezTo>
                  <a:cubicBezTo>
                    <a:pt x="4560" y="28208"/>
                    <a:pt x="5323" y="28054"/>
                    <a:pt x="6115" y="27902"/>
                  </a:cubicBezTo>
                  <a:cubicBezTo>
                    <a:pt x="6833" y="27762"/>
                    <a:pt x="7575" y="27626"/>
                    <a:pt x="8333" y="27492"/>
                  </a:cubicBezTo>
                  <a:cubicBezTo>
                    <a:pt x="9108" y="27357"/>
                    <a:pt x="9901" y="27224"/>
                    <a:pt x="10706" y="27098"/>
                  </a:cubicBezTo>
                  <a:cubicBezTo>
                    <a:pt x="11343" y="26998"/>
                    <a:pt x="11988" y="26903"/>
                    <a:pt x="12639" y="26814"/>
                  </a:cubicBezTo>
                  <a:cubicBezTo>
                    <a:pt x="12505" y="25994"/>
                    <a:pt x="12460" y="25142"/>
                    <a:pt x="12519" y="24270"/>
                  </a:cubicBezTo>
                  <a:cubicBezTo>
                    <a:pt x="12716" y="21303"/>
                    <a:pt x="14051" y="18721"/>
                    <a:pt x="16019" y="17006"/>
                  </a:cubicBezTo>
                  <a:cubicBezTo>
                    <a:pt x="16022" y="17003"/>
                    <a:pt x="16025" y="17002"/>
                    <a:pt x="16026" y="17001"/>
                  </a:cubicBezTo>
                  <a:cubicBezTo>
                    <a:pt x="17661" y="15436"/>
                    <a:pt x="19791" y="14498"/>
                    <a:pt x="22087" y="14498"/>
                  </a:cubicBezTo>
                  <a:cubicBezTo>
                    <a:pt x="22294" y="14498"/>
                    <a:pt x="22503" y="14505"/>
                    <a:pt x="22713" y="14521"/>
                  </a:cubicBezTo>
                  <a:cubicBezTo>
                    <a:pt x="27784" y="14894"/>
                    <a:pt x="31594" y="19727"/>
                    <a:pt x="31222" y="25317"/>
                  </a:cubicBezTo>
                  <a:cubicBezTo>
                    <a:pt x="31188" y="25839"/>
                    <a:pt x="31116" y="26350"/>
                    <a:pt x="31014" y="26845"/>
                  </a:cubicBezTo>
                  <a:cubicBezTo>
                    <a:pt x="31567" y="26946"/>
                    <a:pt x="32117" y="27055"/>
                    <a:pt x="32661" y="27168"/>
                  </a:cubicBezTo>
                  <a:cubicBezTo>
                    <a:pt x="33456" y="27337"/>
                    <a:pt x="34238" y="27515"/>
                    <a:pt x="35006" y="27705"/>
                  </a:cubicBezTo>
                  <a:cubicBezTo>
                    <a:pt x="35750" y="27889"/>
                    <a:pt x="36479" y="28082"/>
                    <a:pt x="37189" y="28279"/>
                  </a:cubicBezTo>
                  <a:cubicBezTo>
                    <a:pt x="37961" y="28494"/>
                    <a:pt x="38711" y="28715"/>
                    <a:pt x="39432" y="28938"/>
                  </a:cubicBezTo>
                  <a:cubicBezTo>
                    <a:pt x="40159" y="29161"/>
                    <a:pt x="40857" y="29387"/>
                    <a:pt x="41521" y="29611"/>
                  </a:cubicBezTo>
                  <a:cubicBezTo>
                    <a:pt x="42312" y="29875"/>
                    <a:pt x="43054" y="30138"/>
                    <a:pt x="43736" y="30386"/>
                  </a:cubicBezTo>
                  <a:cubicBezTo>
                    <a:pt x="44062" y="28989"/>
                    <a:pt x="44280" y="27543"/>
                    <a:pt x="44379" y="26055"/>
                  </a:cubicBezTo>
                  <a:cubicBezTo>
                    <a:pt x="45276" y="12596"/>
                    <a:pt x="36100" y="957"/>
                    <a:pt x="23884" y="56"/>
                  </a:cubicBezTo>
                  <a:cubicBezTo>
                    <a:pt x="23381" y="19"/>
                    <a:pt x="22880" y="1"/>
                    <a:pt x="223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559;p53">
              <a:extLst>
                <a:ext uri="{FF2B5EF4-FFF2-40B4-BE49-F238E27FC236}">
                  <a16:creationId xmlns:a16="http://schemas.microsoft.com/office/drawing/2014/main" id="{46443DD4-0530-01B6-4082-8DD4DD5CE762}"/>
                </a:ext>
              </a:extLst>
            </p:cNvPr>
            <p:cNvSpPr/>
            <p:nvPr/>
          </p:nvSpPr>
          <p:spPr>
            <a:xfrm>
              <a:off x="7509318" y="327740"/>
              <a:ext cx="1274754" cy="831429"/>
            </a:xfrm>
            <a:custGeom>
              <a:avLst/>
              <a:gdLst/>
              <a:ahLst/>
              <a:cxnLst/>
              <a:rect l="l" t="t" r="r" b="b"/>
              <a:pathLst>
                <a:path w="41415" h="27012" extrusionOk="0">
                  <a:moveTo>
                    <a:pt x="20470" y="0"/>
                  </a:moveTo>
                  <a:cubicBezTo>
                    <a:pt x="9881" y="0"/>
                    <a:pt x="909" y="9051"/>
                    <a:pt x="123" y="20858"/>
                  </a:cubicBezTo>
                  <a:cubicBezTo>
                    <a:pt x="0" y="22693"/>
                    <a:pt x="83" y="24492"/>
                    <a:pt x="348" y="26227"/>
                  </a:cubicBezTo>
                  <a:cubicBezTo>
                    <a:pt x="1020" y="26075"/>
                    <a:pt x="1734" y="25920"/>
                    <a:pt x="2483" y="25762"/>
                  </a:cubicBezTo>
                  <a:cubicBezTo>
                    <a:pt x="3215" y="25609"/>
                    <a:pt x="3978" y="25455"/>
                    <a:pt x="4770" y="25303"/>
                  </a:cubicBezTo>
                  <a:cubicBezTo>
                    <a:pt x="5488" y="25163"/>
                    <a:pt x="6230" y="25027"/>
                    <a:pt x="6988" y="24893"/>
                  </a:cubicBezTo>
                  <a:cubicBezTo>
                    <a:pt x="7763" y="24757"/>
                    <a:pt x="8556" y="24625"/>
                    <a:pt x="9361" y="24499"/>
                  </a:cubicBezTo>
                  <a:cubicBezTo>
                    <a:pt x="9998" y="24399"/>
                    <a:pt x="10643" y="24304"/>
                    <a:pt x="11294" y="24215"/>
                  </a:cubicBezTo>
                  <a:cubicBezTo>
                    <a:pt x="11160" y="23395"/>
                    <a:pt x="11115" y="22542"/>
                    <a:pt x="11174" y="21671"/>
                  </a:cubicBezTo>
                  <a:cubicBezTo>
                    <a:pt x="11371" y="18704"/>
                    <a:pt x="12706" y="16122"/>
                    <a:pt x="14674" y="14407"/>
                  </a:cubicBezTo>
                  <a:cubicBezTo>
                    <a:pt x="14677" y="14404"/>
                    <a:pt x="14680" y="14403"/>
                    <a:pt x="14681" y="14402"/>
                  </a:cubicBezTo>
                  <a:cubicBezTo>
                    <a:pt x="16269" y="13019"/>
                    <a:pt x="18268" y="12204"/>
                    <a:pt x="20413" y="12204"/>
                  </a:cubicBezTo>
                  <a:cubicBezTo>
                    <a:pt x="20618" y="12204"/>
                    <a:pt x="20825" y="12211"/>
                    <a:pt x="21032" y="12226"/>
                  </a:cubicBezTo>
                  <a:cubicBezTo>
                    <a:pt x="26104" y="12600"/>
                    <a:pt x="29914" y="17434"/>
                    <a:pt x="29543" y="23023"/>
                  </a:cubicBezTo>
                  <a:cubicBezTo>
                    <a:pt x="29516" y="23422"/>
                    <a:pt x="29469" y="23814"/>
                    <a:pt x="29402" y="24198"/>
                  </a:cubicBezTo>
                  <a:cubicBezTo>
                    <a:pt x="29490" y="24212"/>
                    <a:pt x="29580" y="24229"/>
                    <a:pt x="29669" y="24246"/>
                  </a:cubicBezTo>
                  <a:cubicBezTo>
                    <a:pt x="30222" y="24346"/>
                    <a:pt x="30772" y="24454"/>
                    <a:pt x="31316" y="24569"/>
                  </a:cubicBezTo>
                  <a:cubicBezTo>
                    <a:pt x="32111" y="24738"/>
                    <a:pt x="32893" y="24916"/>
                    <a:pt x="33661" y="25106"/>
                  </a:cubicBezTo>
                  <a:cubicBezTo>
                    <a:pt x="34405" y="25290"/>
                    <a:pt x="35134" y="25482"/>
                    <a:pt x="35844" y="25680"/>
                  </a:cubicBezTo>
                  <a:cubicBezTo>
                    <a:pt x="36616" y="25894"/>
                    <a:pt x="37366" y="26116"/>
                    <a:pt x="38087" y="26339"/>
                  </a:cubicBezTo>
                  <a:cubicBezTo>
                    <a:pt x="38814" y="26562"/>
                    <a:pt x="39512" y="26788"/>
                    <a:pt x="40176" y="27011"/>
                  </a:cubicBezTo>
                  <a:cubicBezTo>
                    <a:pt x="40380" y="25979"/>
                    <a:pt x="40521" y="24920"/>
                    <a:pt x="40594" y="23838"/>
                  </a:cubicBezTo>
                  <a:cubicBezTo>
                    <a:pt x="41414" y="11524"/>
                    <a:pt x="33019" y="874"/>
                    <a:pt x="21843" y="51"/>
                  </a:cubicBezTo>
                  <a:lnTo>
                    <a:pt x="21845" y="51"/>
                  </a:lnTo>
                  <a:cubicBezTo>
                    <a:pt x="21384" y="17"/>
                    <a:pt x="20925" y="0"/>
                    <a:pt x="20470" y="0"/>
                  </a:cubicBezTo>
                  <a:close/>
                </a:path>
              </a:pathLst>
            </a:custGeom>
            <a:solidFill>
              <a:srgbClr val="FFFF83">
                <a:alpha val="5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560;p53">
              <a:extLst>
                <a:ext uri="{FF2B5EF4-FFF2-40B4-BE49-F238E27FC236}">
                  <a16:creationId xmlns:a16="http://schemas.microsoft.com/office/drawing/2014/main" id="{39431A7A-ED68-86A4-A211-9AD9A391538F}"/>
                </a:ext>
              </a:extLst>
            </p:cNvPr>
            <p:cNvSpPr/>
            <p:nvPr/>
          </p:nvSpPr>
          <p:spPr>
            <a:xfrm>
              <a:off x="7576416" y="401363"/>
              <a:ext cx="1138275" cy="737089"/>
            </a:xfrm>
            <a:custGeom>
              <a:avLst/>
              <a:gdLst/>
              <a:ahLst/>
              <a:cxnLst/>
              <a:rect l="l" t="t" r="r" b="b"/>
              <a:pathLst>
                <a:path w="36981" h="23947" extrusionOk="0">
                  <a:moveTo>
                    <a:pt x="18278" y="0"/>
                  </a:moveTo>
                  <a:cubicBezTo>
                    <a:pt x="8822" y="0"/>
                    <a:pt x="811" y="8081"/>
                    <a:pt x="109" y="18624"/>
                  </a:cubicBezTo>
                  <a:cubicBezTo>
                    <a:pt x="0" y="20247"/>
                    <a:pt x="70" y="21837"/>
                    <a:pt x="303" y="23370"/>
                  </a:cubicBezTo>
                  <a:cubicBezTo>
                    <a:pt x="1035" y="23217"/>
                    <a:pt x="1798" y="23063"/>
                    <a:pt x="2590" y="22911"/>
                  </a:cubicBezTo>
                  <a:cubicBezTo>
                    <a:pt x="3308" y="22771"/>
                    <a:pt x="4050" y="22635"/>
                    <a:pt x="4808" y="22501"/>
                  </a:cubicBezTo>
                  <a:cubicBezTo>
                    <a:pt x="5583" y="22365"/>
                    <a:pt x="6376" y="22233"/>
                    <a:pt x="7181" y="22107"/>
                  </a:cubicBezTo>
                  <a:cubicBezTo>
                    <a:pt x="7818" y="22007"/>
                    <a:pt x="8463" y="21912"/>
                    <a:pt x="9114" y="21823"/>
                  </a:cubicBezTo>
                  <a:cubicBezTo>
                    <a:pt x="8980" y="21002"/>
                    <a:pt x="8935" y="20150"/>
                    <a:pt x="8994" y="19279"/>
                  </a:cubicBezTo>
                  <a:cubicBezTo>
                    <a:pt x="9191" y="16312"/>
                    <a:pt x="10526" y="13730"/>
                    <a:pt x="12494" y="12015"/>
                  </a:cubicBezTo>
                  <a:cubicBezTo>
                    <a:pt x="12497" y="12012"/>
                    <a:pt x="12500" y="12011"/>
                    <a:pt x="12501" y="12010"/>
                  </a:cubicBezTo>
                  <a:cubicBezTo>
                    <a:pt x="14089" y="10627"/>
                    <a:pt x="16088" y="9812"/>
                    <a:pt x="18233" y="9812"/>
                  </a:cubicBezTo>
                  <a:cubicBezTo>
                    <a:pt x="18438" y="9812"/>
                    <a:pt x="18645" y="9819"/>
                    <a:pt x="18852" y="9834"/>
                  </a:cubicBezTo>
                  <a:cubicBezTo>
                    <a:pt x="23924" y="10208"/>
                    <a:pt x="27734" y="15042"/>
                    <a:pt x="27363" y="20631"/>
                  </a:cubicBezTo>
                  <a:cubicBezTo>
                    <a:pt x="27336" y="21030"/>
                    <a:pt x="27289" y="21422"/>
                    <a:pt x="27222" y="21806"/>
                  </a:cubicBezTo>
                  <a:cubicBezTo>
                    <a:pt x="27310" y="21820"/>
                    <a:pt x="27400" y="21837"/>
                    <a:pt x="27489" y="21854"/>
                  </a:cubicBezTo>
                  <a:cubicBezTo>
                    <a:pt x="28042" y="21954"/>
                    <a:pt x="28592" y="22062"/>
                    <a:pt x="29136" y="22177"/>
                  </a:cubicBezTo>
                  <a:cubicBezTo>
                    <a:pt x="29931" y="22346"/>
                    <a:pt x="30713" y="22524"/>
                    <a:pt x="31481" y="22714"/>
                  </a:cubicBezTo>
                  <a:cubicBezTo>
                    <a:pt x="32225" y="22898"/>
                    <a:pt x="32954" y="23090"/>
                    <a:pt x="33664" y="23288"/>
                  </a:cubicBezTo>
                  <a:cubicBezTo>
                    <a:pt x="34436" y="23502"/>
                    <a:pt x="35186" y="23724"/>
                    <a:pt x="35907" y="23947"/>
                  </a:cubicBezTo>
                  <a:cubicBezTo>
                    <a:pt x="36073" y="23080"/>
                    <a:pt x="36188" y="22192"/>
                    <a:pt x="36247" y="21285"/>
                  </a:cubicBezTo>
                  <a:cubicBezTo>
                    <a:pt x="36981" y="10290"/>
                    <a:pt x="29484" y="780"/>
                    <a:pt x="19505" y="45"/>
                  </a:cubicBezTo>
                  <a:lnTo>
                    <a:pt x="19505" y="46"/>
                  </a:lnTo>
                  <a:cubicBezTo>
                    <a:pt x="19093" y="15"/>
                    <a:pt x="18684" y="0"/>
                    <a:pt x="18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561;p53">
              <a:extLst>
                <a:ext uri="{FF2B5EF4-FFF2-40B4-BE49-F238E27FC236}">
                  <a16:creationId xmlns:a16="http://schemas.microsoft.com/office/drawing/2014/main" id="{A446B9A5-901C-C00E-72F4-CDB128F1F69B}"/>
                </a:ext>
              </a:extLst>
            </p:cNvPr>
            <p:cNvSpPr/>
            <p:nvPr/>
          </p:nvSpPr>
          <p:spPr>
            <a:xfrm>
              <a:off x="7648100" y="480034"/>
              <a:ext cx="992440" cy="638131"/>
            </a:xfrm>
            <a:custGeom>
              <a:avLst/>
              <a:gdLst/>
              <a:ahLst/>
              <a:cxnLst/>
              <a:rect l="l" t="t" r="r" b="b"/>
              <a:pathLst>
                <a:path w="32243" h="20732" extrusionOk="0">
                  <a:moveTo>
                    <a:pt x="15935" y="0"/>
                  </a:moveTo>
                  <a:cubicBezTo>
                    <a:pt x="7691" y="0"/>
                    <a:pt x="706" y="7047"/>
                    <a:pt x="94" y="16239"/>
                  </a:cubicBezTo>
                  <a:cubicBezTo>
                    <a:pt x="0" y="17645"/>
                    <a:pt x="62" y="19024"/>
                    <a:pt x="261" y="20355"/>
                  </a:cubicBezTo>
                  <a:cubicBezTo>
                    <a:pt x="979" y="20215"/>
                    <a:pt x="1721" y="20079"/>
                    <a:pt x="2479" y="19945"/>
                  </a:cubicBezTo>
                  <a:cubicBezTo>
                    <a:pt x="3254" y="19809"/>
                    <a:pt x="4047" y="19677"/>
                    <a:pt x="4852" y="19551"/>
                  </a:cubicBezTo>
                  <a:cubicBezTo>
                    <a:pt x="5489" y="19451"/>
                    <a:pt x="6134" y="19356"/>
                    <a:pt x="6785" y="19267"/>
                  </a:cubicBezTo>
                  <a:cubicBezTo>
                    <a:pt x="6651" y="18446"/>
                    <a:pt x="6606" y="17594"/>
                    <a:pt x="6665" y="16723"/>
                  </a:cubicBezTo>
                  <a:cubicBezTo>
                    <a:pt x="6862" y="13756"/>
                    <a:pt x="8197" y="11174"/>
                    <a:pt x="10165" y="9459"/>
                  </a:cubicBezTo>
                  <a:cubicBezTo>
                    <a:pt x="10168" y="9456"/>
                    <a:pt x="10171" y="9455"/>
                    <a:pt x="10172" y="9454"/>
                  </a:cubicBezTo>
                  <a:cubicBezTo>
                    <a:pt x="11760" y="8071"/>
                    <a:pt x="13759" y="7256"/>
                    <a:pt x="15904" y="7256"/>
                  </a:cubicBezTo>
                  <a:cubicBezTo>
                    <a:pt x="16109" y="7256"/>
                    <a:pt x="16316" y="7263"/>
                    <a:pt x="16523" y="7278"/>
                  </a:cubicBezTo>
                  <a:cubicBezTo>
                    <a:pt x="21595" y="7652"/>
                    <a:pt x="25405" y="12486"/>
                    <a:pt x="25034" y="18075"/>
                  </a:cubicBezTo>
                  <a:cubicBezTo>
                    <a:pt x="25007" y="18474"/>
                    <a:pt x="24960" y="18866"/>
                    <a:pt x="24893" y="19250"/>
                  </a:cubicBezTo>
                  <a:cubicBezTo>
                    <a:pt x="24981" y="19264"/>
                    <a:pt x="25071" y="19281"/>
                    <a:pt x="25160" y="19298"/>
                  </a:cubicBezTo>
                  <a:cubicBezTo>
                    <a:pt x="25713" y="19398"/>
                    <a:pt x="26263" y="19506"/>
                    <a:pt x="26807" y="19621"/>
                  </a:cubicBezTo>
                  <a:cubicBezTo>
                    <a:pt x="27602" y="19790"/>
                    <a:pt x="28384" y="19968"/>
                    <a:pt x="29152" y="20158"/>
                  </a:cubicBezTo>
                  <a:cubicBezTo>
                    <a:pt x="29896" y="20342"/>
                    <a:pt x="30625" y="20534"/>
                    <a:pt x="31335" y="20732"/>
                  </a:cubicBezTo>
                  <a:cubicBezTo>
                    <a:pt x="31465" y="20024"/>
                    <a:pt x="31554" y="19299"/>
                    <a:pt x="31604" y="18559"/>
                  </a:cubicBezTo>
                  <a:cubicBezTo>
                    <a:pt x="32243" y="8972"/>
                    <a:pt x="25706" y="681"/>
                    <a:pt x="17006" y="39"/>
                  </a:cubicBezTo>
                  <a:lnTo>
                    <a:pt x="17006" y="40"/>
                  </a:lnTo>
                  <a:cubicBezTo>
                    <a:pt x="16647" y="14"/>
                    <a:pt x="16290" y="0"/>
                    <a:pt x="159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562;p53">
              <a:extLst>
                <a:ext uri="{FF2B5EF4-FFF2-40B4-BE49-F238E27FC236}">
                  <a16:creationId xmlns:a16="http://schemas.microsoft.com/office/drawing/2014/main" id="{85656566-FC89-DB76-022C-F0179F1E844A}"/>
                </a:ext>
              </a:extLst>
            </p:cNvPr>
            <p:cNvSpPr/>
            <p:nvPr/>
          </p:nvSpPr>
          <p:spPr>
            <a:xfrm>
              <a:off x="7717445" y="556150"/>
              <a:ext cx="851344" cy="544344"/>
            </a:xfrm>
            <a:custGeom>
              <a:avLst/>
              <a:gdLst/>
              <a:ahLst/>
              <a:cxnLst/>
              <a:rect l="l" t="t" r="r" b="b"/>
              <a:pathLst>
                <a:path w="27659" h="17685" extrusionOk="0">
                  <a:moveTo>
                    <a:pt x="13672" y="1"/>
                  </a:moveTo>
                  <a:cubicBezTo>
                    <a:pt x="6599" y="1"/>
                    <a:pt x="607" y="6045"/>
                    <a:pt x="81" y="13932"/>
                  </a:cubicBezTo>
                  <a:cubicBezTo>
                    <a:pt x="0" y="15141"/>
                    <a:pt x="53" y="16328"/>
                    <a:pt x="227" y="17472"/>
                  </a:cubicBezTo>
                  <a:cubicBezTo>
                    <a:pt x="1001" y="17336"/>
                    <a:pt x="1794" y="17204"/>
                    <a:pt x="2599" y="17078"/>
                  </a:cubicBezTo>
                  <a:cubicBezTo>
                    <a:pt x="3236" y="16978"/>
                    <a:pt x="3881" y="16883"/>
                    <a:pt x="4532" y="16794"/>
                  </a:cubicBezTo>
                  <a:cubicBezTo>
                    <a:pt x="4398" y="15973"/>
                    <a:pt x="4353" y="15121"/>
                    <a:pt x="4412" y="14250"/>
                  </a:cubicBezTo>
                  <a:cubicBezTo>
                    <a:pt x="4609" y="11283"/>
                    <a:pt x="5944" y="8701"/>
                    <a:pt x="7914" y="6986"/>
                  </a:cubicBezTo>
                  <a:cubicBezTo>
                    <a:pt x="7915" y="6983"/>
                    <a:pt x="7918" y="6982"/>
                    <a:pt x="7919" y="6981"/>
                  </a:cubicBezTo>
                  <a:cubicBezTo>
                    <a:pt x="9507" y="5598"/>
                    <a:pt x="11506" y="4783"/>
                    <a:pt x="13652" y="4783"/>
                  </a:cubicBezTo>
                  <a:cubicBezTo>
                    <a:pt x="13857" y="4783"/>
                    <a:pt x="14064" y="4790"/>
                    <a:pt x="14271" y="4805"/>
                  </a:cubicBezTo>
                  <a:cubicBezTo>
                    <a:pt x="19342" y="5179"/>
                    <a:pt x="23152" y="10013"/>
                    <a:pt x="22781" y="15602"/>
                  </a:cubicBezTo>
                  <a:cubicBezTo>
                    <a:pt x="22754" y="16001"/>
                    <a:pt x="22707" y="16393"/>
                    <a:pt x="22640" y="16777"/>
                  </a:cubicBezTo>
                  <a:cubicBezTo>
                    <a:pt x="22728" y="16791"/>
                    <a:pt x="22818" y="16808"/>
                    <a:pt x="22907" y="16825"/>
                  </a:cubicBezTo>
                  <a:cubicBezTo>
                    <a:pt x="23460" y="16925"/>
                    <a:pt x="24010" y="17033"/>
                    <a:pt x="24554" y="17148"/>
                  </a:cubicBezTo>
                  <a:cubicBezTo>
                    <a:pt x="25349" y="17317"/>
                    <a:pt x="26131" y="17495"/>
                    <a:pt x="26899" y="17685"/>
                  </a:cubicBezTo>
                  <a:cubicBezTo>
                    <a:pt x="27000" y="17108"/>
                    <a:pt x="27071" y="16520"/>
                    <a:pt x="27111" y="15922"/>
                  </a:cubicBezTo>
                  <a:cubicBezTo>
                    <a:pt x="27659" y="7697"/>
                    <a:pt x="22052" y="585"/>
                    <a:pt x="14589" y="34"/>
                  </a:cubicBezTo>
                  <a:cubicBezTo>
                    <a:pt x="14281" y="12"/>
                    <a:pt x="13976" y="1"/>
                    <a:pt x="13672" y="1"/>
                  </a:cubicBezTo>
                  <a:close/>
                </a:path>
              </a:pathLst>
            </a:custGeom>
            <a:solidFill>
              <a:srgbClr val="042613">
                <a:alpha val="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563;p53">
              <a:extLst>
                <a:ext uri="{FF2B5EF4-FFF2-40B4-BE49-F238E27FC236}">
                  <a16:creationId xmlns:a16="http://schemas.microsoft.com/office/drawing/2014/main" id="{555F1C0F-6AAF-2B82-40A7-34B978604E86}"/>
                </a:ext>
              </a:extLst>
            </p:cNvPr>
            <p:cNvSpPr/>
            <p:nvPr/>
          </p:nvSpPr>
          <p:spPr>
            <a:xfrm>
              <a:off x="7791376" y="637376"/>
              <a:ext cx="700891" cy="446618"/>
            </a:xfrm>
            <a:custGeom>
              <a:avLst/>
              <a:gdLst/>
              <a:ahLst/>
              <a:cxnLst/>
              <a:rect l="l" t="t" r="r" b="b"/>
              <a:pathLst>
                <a:path w="22771" h="14510" extrusionOk="0">
                  <a:moveTo>
                    <a:pt x="11258" y="0"/>
                  </a:moveTo>
                  <a:cubicBezTo>
                    <a:pt x="5435" y="0"/>
                    <a:pt x="501" y="4976"/>
                    <a:pt x="69" y="11467"/>
                  </a:cubicBezTo>
                  <a:cubicBezTo>
                    <a:pt x="1" y="12484"/>
                    <a:pt x="48" y="13479"/>
                    <a:pt x="197" y="14439"/>
                  </a:cubicBezTo>
                  <a:cubicBezTo>
                    <a:pt x="834" y="14339"/>
                    <a:pt x="1479" y="14244"/>
                    <a:pt x="2130" y="14155"/>
                  </a:cubicBezTo>
                  <a:cubicBezTo>
                    <a:pt x="1996" y="13334"/>
                    <a:pt x="1951" y="12482"/>
                    <a:pt x="2010" y="11611"/>
                  </a:cubicBezTo>
                  <a:cubicBezTo>
                    <a:pt x="2207" y="8644"/>
                    <a:pt x="3542" y="6062"/>
                    <a:pt x="5512" y="4347"/>
                  </a:cubicBezTo>
                  <a:cubicBezTo>
                    <a:pt x="5513" y="4344"/>
                    <a:pt x="5516" y="4343"/>
                    <a:pt x="5517" y="4342"/>
                  </a:cubicBezTo>
                  <a:cubicBezTo>
                    <a:pt x="7105" y="2959"/>
                    <a:pt x="9104" y="2144"/>
                    <a:pt x="11250" y="2144"/>
                  </a:cubicBezTo>
                  <a:cubicBezTo>
                    <a:pt x="11455" y="2144"/>
                    <a:pt x="11662" y="2151"/>
                    <a:pt x="11869" y="2166"/>
                  </a:cubicBezTo>
                  <a:cubicBezTo>
                    <a:pt x="16940" y="2540"/>
                    <a:pt x="20750" y="7374"/>
                    <a:pt x="20379" y="12963"/>
                  </a:cubicBezTo>
                  <a:cubicBezTo>
                    <a:pt x="20352" y="13362"/>
                    <a:pt x="20305" y="13754"/>
                    <a:pt x="20238" y="14138"/>
                  </a:cubicBezTo>
                  <a:cubicBezTo>
                    <a:pt x="20326" y="14152"/>
                    <a:pt x="20416" y="14169"/>
                    <a:pt x="20505" y="14186"/>
                  </a:cubicBezTo>
                  <a:cubicBezTo>
                    <a:pt x="21058" y="14286"/>
                    <a:pt x="21608" y="14394"/>
                    <a:pt x="22152" y="14509"/>
                  </a:cubicBezTo>
                  <a:cubicBezTo>
                    <a:pt x="22232" y="14051"/>
                    <a:pt x="22287" y="13582"/>
                    <a:pt x="22320" y="13107"/>
                  </a:cubicBezTo>
                  <a:cubicBezTo>
                    <a:pt x="22770" y="6337"/>
                    <a:pt x="18155" y="481"/>
                    <a:pt x="12011" y="28"/>
                  </a:cubicBezTo>
                  <a:cubicBezTo>
                    <a:pt x="11758" y="9"/>
                    <a:pt x="11507" y="0"/>
                    <a:pt x="11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564;p53">
              <a:extLst>
                <a:ext uri="{FF2B5EF4-FFF2-40B4-BE49-F238E27FC236}">
                  <a16:creationId xmlns:a16="http://schemas.microsoft.com/office/drawing/2014/main" id="{9B9C68C9-92F2-F408-3054-92CFB2597D63}"/>
                </a:ext>
              </a:extLst>
            </p:cNvPr>
            <p:cNvSpPr/>
            <p:nvPr/>
          </p:nvSpPr>
          <p:spPr>
            <a:xfrm>
              <a:off x="7791376" y="637376"/>
              <a:ext cx="700891" cy="446618"/>
            </a:xfrm>
            <a:custGeom>
              <a:avLst/>
              <a:gdLst/>
              <a:ahLst/>
              <a:cxnLst/>
              <a:rect l="l" t="t" r="r" b="b"/>
              <a:pathLst>
                <a:path w="22771" h="14510" extrusionOk="0">
                  <a:moveTo>
                    <a:pt x="11258" y="0"/>
                  </a:moveTo>
                  <a:cubicBezTo>
                    <a:pt x="5435" y="0"/>
                    <a:pt x="501" y="4976"/>
                    <a:pt x="69" y="11467"/>
                  </a:cubicBezTo>
                  <a:cubicBezTo>
                    <a:pt x="1" y="12484"/>
                    <a:pt x="48" y="13479"/>
                    <a:pt x="197" y="14439"/>
                  </a:cubicBezTo>
                  <a:cubicBezTo>
                    <a:pt x="834" y="14339"/>
                    <a:pt x="1479" y="14244"/>
                    <a:pt x="2130" y="14155"/>
                  </a:cubicBezTo>
                  <a:cubicBezTo>
                    <a:pt x="1996" y="13334"/>
                    <a:pt x="1951" y="12482"/>
                    <a:pt x="2010" y="11611"/>
                  </a:cubicBezTo>
                  <a:cubicBezTo>
                    <a:pt x="2207" y="8644"/>
                    <a:pt x="3542" y="6062"/>
                    <a:pt x="5512" y="4347"/>
                  </a:cubicBezTo>
                  <a:cubicBezTo>
                    <a:pt x="5513" y="4344"/>
                    <a:pt x="5516" y="4343"/>
                    <a:pt x="5517" y="4342"/>
                  </a:cubicBezTo>
                  <a:cubicBezTo>
                    <a:pt x="7105" y="2959"/>
                    <a:pt x="9104" y="2144"/>
                    <a:pt x="11250" y="2144"/>
                  </a:cubicBezTo>
                  <a:cubicBezTo>
                    <a:pt x="11455" y="2144"/>
                    <a:pt x="11662" y="2151"/>
                    <a:pt x="11869" y="2166"/>
                  </a:cubicBezTo>
                  <a:cubicBezTo>
                    <a:pt x="16940" y="2540"/>
                    <a:pt x="20750" y="7374"/>
                    <a:pt x="20379" y="12963"/>
                  </a:cubicBezTo>
                  <a:cubicBezTo>
                    <a:pt x="20352" y="13362"/>
                    <a:pt x="20305" y="13754"/>
                    <a:pt x="20238" y="14138"/>
                  </a:cubicBezTo>
                  <a:cubicBezTo>
                    <a:pt x="20326" y="14152"/>
                    <a:pt x="20416" y="14169"/>
                    <a:pt x="20505" y="14186"/>
                  </a:cubicBezTo>
                  <a:cubicBezTo>
                    <a:pt x="21058" y="14286"/>
                    <a:pt x="21608" y="14394"/>
                    <a:pt x="22152" y="14509"/>
                  </a:cubicBezTo>
                  <a:cubicBezTo>
                    <a:pt x="22232" y="14051"/>
                    <a:pt x="22287" y="13582"/>
                    <a:pt x="22320" y="13107"/>
                  </a:cubicBezTo>
                  <a:cubicBezTo>
                    <a:pt x="22770" y="6337"/>
                    <a:pt x="18155" y="481"/>
                    <a:pt x="12011" y="28"/>
                  </a:cubicBezTo>
                  <a:cubicBezTo>
                    <a:pt x="11758" y="9"/>
                    <a:pt x="11507" y="0"/>
                    <a:pt x="11258" y="0"/>
                  </a:cubicBezTo>
                  <a:close/>
                </a:path>
              </a:pathLst>
            </a:custGeom>
            <a:solidFill>
              <a:srgbClr val="042613">
                <a:alpha val="3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5708;p53">
            <a:extLst>
              <a:ext uri="{FF2B5EF4-FFF2-40B4-BE49-F238E27FC236}">
                <a16:creationId xmlns:a16="http://schemas.microsoft.com/office/drawing/2014/main" id="{014F30BB-FF0B-6944-7140-0C81F92AAD2D}"/>
              </a:ext>
            </a:extLst>
          </p:cNvPr>
          <p:cNvGrpSpPr/>
          <p:nvPr/>
        </p:nvGrpSpPr>
        <p:grpSpPr>
          <a:xfrm>
            <a:off x="10761196" y="1100608"/>
            <a:ext cx="745004" cy="661517"/>
            <a:chOff x="2789668" y="759261"/>
            <a:chExt cx="440069" cy="438928"/>
          </a:xfrm>
        </p:grpSpPr>
        <p:sp>
          <p:nvSpPr>
            <p:cNvPr id="19" name="Google Shape;5709;p53">
              <a:extLst>
                <a:ext uri="{FF2B5EF4-FFF2-40B4-BE49-F238E27FC236}">
                  <a16:creationId xmlns:a16="http://schemas.microsoft.com/office/drawing/2014/main" id="{4B974A05-DE1D-AF90-D4B8-6E824FB2E685}"/>
                </a:ext>
              </a:extLst>
            </p:cNvPr>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710;p53">
              <a:extLst>
                <a:ext uri="{FF2B5EF4-FFF2-40B4-BE49-F238E27FC236}">
                  <a16:creationId xmlns:a16="http://schemas.microsoft.com/office/drawing/2014/main" id="{072EA62C-E5D2-E758-5A89-EE3EF5422A72}"/>
                </a:ext>
              </a:extLst>
            </p:cNvPr>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711;p53">
              <a:extLst>
                <a:ext uri="{FF2B5EF4-FFF2-40B4-BE49-F238E27FC236}">
                  <a16:creationId xmlns:a16="http://schemas.microsoft.com/office/drawing/2014/main" id="{A3E6E576-E2BB-29C2-9D59-C098D79C2973}"/>
                </a:ext>
              </a:extLst>
            </p:cNvPr>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712;p53">
              <a:extLst>
                <a:ext uri="{FF2B5EF4-FFF2-40B4-BE49-F238E27FC236}">
                  <a16:creationId xmlns:a16="http://schemas.microsoft.com/office/drawing/2014/main" id="{1EC856FC-B96C-4496-B1E8-67D308012DD3}"/>
                </a:ext>
              </a:extLst>
            </p:cNvPr>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713;p53">
              <a:extLst>
                <a:ext uri="{FF2B5EF4-FFF2-40B4-BE49-F238E27FC236}">
                  <a16:creationId xmlns:a16="http://schemas.microsoft.com/office/drawing/2014/main" id="{40B3EA63-F855-0AE4-072F-DE56ECCCA6E1}"/>
                </a:ext>
              </a:extLst>
            </p:cNvPr>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714;p53">
              <a:extLst>
                <a:ext uri="{FF2B5EF4-FFF2-40B4-BE49-F238E27FC236}">
                  <a16:creationId xmlns:a16="http://schemas.microsoft.com/office/drawing/2014/main" id="{2CE1BFA2-93C1-1C34-974E-94C026337B50}"/>
                </a:ext>
              </a:extLst>
            </p:cNvPr>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715;p53">
              <a:extLst>
                <a:ext uri="{FF2B5EF4-FFF2-40B4-BE49-F238E27FC236}">
                  <a16:creationId xmlns:a16="http://schemas.microsoft.com/office/drawing/2014/main" id="{84FBA054-6741-3876-4E51-37B088583A94}"/>
                </a:ext>
              </a:extLst>
            </p:cNvPr>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716;p53">
              <a:extLst>
                <a:ext uri="{FF2B5EF4-FFF2-40B4-BE49-F238E27FC236}">
                  <a16:creationId xmlns:a16="http://schemas.microsoft.com/office/drawing/2014/main" id="{EFADFAA7-A34B-6A3A-C7B4-F213B91A879C}"/>
                </a:ext>
              </a:extLst>
            </p:cNvPr>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17;p53">
              <a:extLst>
                <a:ext uri="{FF2B5EF4-FFF2-40B4-BE49-F238E27FC236}">
                  <a16:creationId xmlns:a16="http://schemas.microsoft.com/office/drawing/2014/main" id="{BC8208E7-62C1-9F1E-3A95-F282EE9CED49}"/>
                </a:ext>
              </a:extLst>
            </p:cNvPr>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5268;p51">
            <a:extLst>
              <a:ext uri="{FF2B5EF4-FFF2-40B4-BE49-F238E27FC236}">
                <a16:creationId xmlns:a16="http://schemas.microsoft.com/office/drawing/2014/main" id="{8A741353-C58F-5143-1CCB-B3647201C4D6}"/>
              </a:ext>
            </a:extLst>
          </p:cNvPr>
          <p:cNvGrpSpPr/>
          <p:nvPr/>
        </p:nvGrpSpPr>
        <p:grpSpPr>
          <a:xfrm flipH="1">
            <a:off x="848800" y="6011829"/>
            <a:ext cx="553977" cy="630512"/>
            <a:chOff x="6927297" y="3003225"/>
            <a:chExt cx="825599" cy="939660"/>
          </a:xfrm>
        </p:grpSpPr>
        <p:sp>
          <p:nvSpPr>
            <p:cNvPr id="29" name="Google Shape;5269;p51">
              <a:extLst>
                <a:ext uri="{FF2B5EF4-FFF2-40B4-BE49-F238E27FC236}">
                  <a16:creationId xmlns:a16="http://schemas.microsoft.com/office/drawing/2014/main" id="{E949A341-8A52-9348-E804-52AF2F42B608}"/>
                </a:ext>
              </a:extLst>
            </p:cNvPr>
            <p:cNvSpPr/>
            <p:nvPr/>
          </p:nvSpPr>
          <p:spPr>
            <a:xfrm>
              <a:off x="6927297" y="3003225"/>
              <a:ext cx="825599" cy="939660"/>
            </a:xfrm>
            <a:custGeom>
              <a:avLst/>
              <a:gdLst/>
              <a:ahLst/>
              <a:cxnLst/>
              <a:rect l="l" t="t" r="r" b="b"/>
              <a:pathLst>
                <a:path w="10908" h="12415" extrusionOk="0">
                  <a:moveTo>
                    <a:pt x="4735" y="0"/>
                  </a:moveTo>
                  <a:cubicBezTo>
                    <a:pt x="4432" y="0"/>
                    <a:pt x="4125" y="87"/>
                    <a:pt x="3848" y="254"/>
                  </a:cubicBezTo>
                  <a:cubicBezTo>
                    <a:pt x="3566" y="421"/>
                    <a:pt x="3335" y="660"/>
                    <a:pt x="3178" y="941"/>
                  </a:cubicBezTo>
                  <a:cubicBezTo>
                    <a:pt x="3149" y="995"/>
                    <a:pt x="3117" y="1063"/>
                    <a:pt x="3088" y="1137"/>
                  </a:cubicBezTo>
                  <a:cubicBezTo>
                    <a:pt x="2961" y="1097"/>
                    <a:pt x="2835" y="1072"/>
                    <a:pt x="2710" y="1059"/>
                  </a:cubicBezTo>
                  <a:cubicBezTo>
                    <a:pt x="2659" y="1054"/>
                    <a:pt x="2607" y="1052"/>
                    <a:pt x="2556" y="1052"/>
                  </a:cubicBezTo>
                  <a:cubicBezTo>
                    <a:pt x="2004" y="1052"/>
                    <a:pt x="1483" y="1337"/>
                    <a:pt x="1169" y="1822"/>
                  </a:cubicBezTo>
                  <a:cubicBezTo>
                    <a:pt x="930" y="2192"/>
                    <a:pt x="857" y="2608"/>
                    <a:pt x="957" y="3025"/>
                  </a:cubicBezTo>
                  <a:cubicBezTo>
                    <a:pt x="1079" y="3530"/>
                    <a:pt x="1445" y="4018"/>
                    <a:pt x="2076" y="4516"/>
                  </a:cubicBezTo>
                  <a:cubicBezTo>
                    <a:pt x="2472" y="4827"/>
                    <a:pt x="2902" y="5088"/>
                    <a:pt x="3227" y="5278"/>
                  </a:cubicBezTo>
                  <a:cubicBezTo>
                    <a:pt x="2736" y="5395"/>
                    <a:pt x="2232" y="5523"/>
                    <a:pt x="1738" y="5725"/>
                  </a:cubicBezTo>
                  <a:cubicBezTo>
                    <a:pt x="1307" y="5901"/>
                    <a:pt x="856" y="6104"/>
                    <a:pt x="512" y="6476"/>
                  </a:cubicBezTo>
                  <a:cubicBezTo>
                    <a:pt x="120" y="6901"/>
                    <a:pt x="1" y="7449"/>
                    <a:pt x="186" y="7979"/>
                  </a:cubicBezTo>
                  <a:cubicBezTo>
                    <a:pt x="288" y="8274"/>
                    <a:pt x="481" y="8541"/>
                    <a:pt x="740" y="8750"/>
                  </a:cubicBezTo>
                  <a:cubicBezTo>
                    <a:pt x="996" y="8955"/>
                    <a:pt x="1300" y="9089"/>
                    <a:pt x="1618" y="9138"/>
                  </a:cubicBezTo>
                  <a:cubicBezTo>
                    <a:pt x="1679" y="9147"/>
                    <a:pt x="1754" y="9153"/>
                    <a:pt x="1833" y="9154"/>
                  </a:cubicBezTo>
                  <a:cubicBezTo>
                    <a:pt x="1840" y="9288"/>
                    <a:pt x="1860" y="9414"/>
                    <a:pt x="1891" y="9537"/>
                  </a:cubicBezTo>
                  <a:cubicBezTo>
                    <a:pt x="2048" y="10127"/>
                    <a:pt x="2527" y="10579"/>
                    <a:pt x="3142" y="10716"/>
                  </a:cubicBezTo>
                  <a:cubicBezTo>
                    <a:pt x="3263" y="10743"/>
                    <a:pt x="3382" y="10756"/>
                    <a:pt x="3499" y="10756"/>
                  </a:cubicBezTo>
                  <a:cubicBezTo>
                    <a:pt x="3800" y="10756"/>
                    <a:pt x="4088" y="10668"/>
                    <a:pt x="4344" y="10496"/>
                  </a:cubicBezTo>
                  <a:cubicBezTo>
                    <a:pt x="4776" y="10207"/>
                    <a:pt x="5107" y="9694"/>
                    <a:pt x="5353" y="8929"/>
                  </a:cubicBezTo>
                  <a:cubicBezTo>
                    <a:pt x="5531" y="8375"/>
                    <a:pt x="5631" y="7801"/>
                    <a:pt x="5697" y="7422"/>
                  </a:cubicBezTo>
                  <a:cubicBezTo>
                    <a:pt x="5710" y="7350"/>
                    <a:pt x="5721" y="7286"/>
                    <a:pt x="5730" y="7232"/>
                  </a:cubicBezTo>
                  <a:cubicBezTo>
                    <a:pt x="5738" y="7194"/>
                    <a:pt x="5744" y="7141"/>
                    <a:pt x="5767" y="6956"/>
                  </a:cubicBezTo>
                  <a:cubicBezTo>
                    <a:pt x="6953" y="8119"/>
                    <a:pt x="7668" y="9799"/>
                    <a:pt x="8362" y="11434"/>
                  </a:cubicBezTo>
                  <a:lnTo>
                    <a:pt x="8369" y="11451"/>
                  </a:lnTo>
                  <a:cubicBezTo>
                    <a:pt x="8443" y="11624"/>
                    <a:pt x="8518" y="11802"/>
                    <a:pt x="8594" y="11979"/>
                  </a:cubicBezTo>
                  <a:cubicBezTo>
                    <a:pt x="8709" y="12243"/>
                    <a:pt x="8968" y="12414"/>
                    <a:pt x="9257" y="12414"/>
                  </a:cubicBezTo>
                  <a:cubicBezTo>
                    <a:pt x="9355" y="12414"/>
                    <a:pt x="9450" y="12395"/>
                    <a:pt x="9540" y="12357"/>
                  </a:cubicBezTo>
                  <a:cubicBezTo>
                    <a:pt x="9717" y="12281"/>
                    <a:pt x="9854" y="12141"/>
                    <a:pt x="9927" y="11961"/>
                  </a:cubicBezTo>
                  <a:cubicBezTo>
                    <a:pt x="9998" y="11782"/>
                    <a:pt x="9996" y="11586"/>
                    <a:pt x="9919" y="11409"/>
                  </a:cubicBezTo>
                  <a:cubicBezTo>
                    <a:pt x="9841" y="11228"/>
                    <a:pt x="9764" y="11044"/>
                    <a:pt x="9689" y="10869"/>
                  </a:cubicBezTo>
                  <a:cubicBezTo>
                    <a:pt x="9246" y="9826"/>
                    <a:pt x="8787" y="8747"/>
                    <a:pt x="8195" y="7760"/>
                  </a:cubicBezTo>
                  <a:cubicBezTo>
                    <a:pt x="8115" y="7626"/>
                    <a:pt x="8034" y="7497"/>
                    <a:pt x="7951" y="7371"/>
                  </a:cubicBezTo>
                  <a:lnTo>
                    <a:pt x="7951" y="7371"/>
                  </a:lnTo>
                  <a:cubicBezTo>
                    <a:pt x="8058" y="7399"/>
                    <a:pt x="8167" y="7425"/>
                    <a:pt x="8277" y="7449"/>
                  </a:cubicBezTo>
                  <a:cubicBezTo>
                    <a:pt x="8576" y="7512"/>
                    <a:pt x="8888" y="7570"/>
                    <a:pt x="9206" y="7570"/>
                  </a:cubicBezTo>
                  <a:cubicBezTo>
                    <a:pt x="9374" y="7570"/>
                    <a:pt x="9544" y="7554"/>
                    <a:pt x="9714" y="7514"/>
                  </a:cubicBezTo>
                  <a:cubicBezTo>
                    <a:pt x="10277" y="7382"/>
                    <a:pt x="10684" y="6996"/>
                    <a:pt x="10827" y="6453"/>
                  </a:cubicBezTo>
                  <a:cubicBezTo>
                    <a:pt x="10907" y="6151"/>
                    <a:pt x="10898" y="5823"/>
                    <a:pt x="10799" y="5504"/>
                  </a:cubicBezTo>
                  <a:cubicBezTo>
                    <a:pt x="10703" y="5191"/>
                    <a:pt x="10527" y="4910"/>
                    <a:pt x="10290" y="4690"/>
                  </a:cubicBezTo>
                  <a:cubicBezTo>
                    <a:pt x="10246" y="4649"/>
                    <a:pt x="10186" y="4603"/>
                    <a:pt x="10121" y="4556"/>
                  </a:cubicBezTo>
                  <a:cubicBezTo>
                    <a:pt x="10191" y="4443"/>
                    <a:pt x="10246" y="4326"/>
                    <a:pt x="10287" y="4207"/>
                  </a:cubicBezTo>
                  <a:cubicBezTo>
                    <a:pt x="10489" y="3631"/>
                    <a:pt x="10346" y="2988"/>
                    <a:pt x="9913" y="2529"/>
                  </a:cubicBezTo>
                  <a:cubicBezTo>
                    <a:pt x="9611" y="2209"/>
                    <a:pt x="9224" y="2039"/>
                    <a:pt x="8795" y="2037"/>
                  </a:cubicBezTo>
                  <a:lnTo>
                    <a:pt x="8786" y="2037"/>
                  </a:lnTo>
                  <a:cubicBezTo>
                    <a:pt x="8270" y="2037"/>
                    <a:pt x="7711" y="2276"/>
                    <a:pt x="7080" y="2769"/>
                  </a:cubicBezTo>
                  <a:cubicBezTo>
                    <a:pt x="6781" y="3004"/>
                    <a:pt x="6503" y="3264"/>
                    <a:pt x="6273" y="3495"/>
                  </a:cubicBezTo>
                  <a:cubicBezTo>
                    <a:pt x="6318" y="3087"/>
                    <a:pt x="6351" y="2669"/>
                    <a:pt x="6337" y="2239"/>
                  </a:cubicBezTo>
                  <a:cubicBezTo>
                    <a:pt x="6322" y="1774"/>
                    <a:pt x="6288" y="1281"/>
                    <a:pt x="6059" y="830"/>
                  </a:cubicBezTo>
                  <a:cubicBezTo>
                    <a:pt x="5796" y="313"/>
                    <a:pt x="5324" y="11"/>
                    <a:pt x="4763" y="1"/>
                  </a:cubicBezTo>
                  <a:cubicBezTo>
                    <a:pt x="4754" y="0"/>
                    <a:pt x="4744" y="0"/>
                    <a:pt x="473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70;p51">
              <a:extLst>
                <a:ext uri="{FF2B5EF4-FFF2-40B4-BE49-F238E27FC236}">
                  <a16:creationId xmlns:a16="http://schemas.microsoft.com/office/drawing/2014/main" id="{08FC9863-9422-6DE4-7C9C-CEDFB8EE9480}"/>
                </a:ext>
              </a:extLst>
            </p:cNvPr>
            <p:cNvSpPr/>
            <p:nvPr/>
          </p:nvSpPr>
          <p:spPr>
            <a:xfrm>
              <a:off x="7320571" y="3425942"/>
              <a:ext cx="311227" cy="465857"/>
            </a:xfrm>
            <a:custGeom>
              <a:avLst/>
              <a:gdLst/>
              <a:ahLst/>
              <a:cxnLst/>
              <a:rect l="l" t="t" r="r" b="b"/>
              <a:pathLst>
                <a:path w="4112" h="6155" extrusionOk="0">
                  <a:moveTo>
                    <a:pt x="51" y="1"/>
                  </a:moveTo>
                  <a:cubicBezTo>
                    <a:pt x="36" y="1"/>
                    <a:pt x="22" y="8"/>
                    <a:pt x="13" y="22"/>
                  </a:cubicBezTo>
                  <a:cubicBezTo>
                    <a:pt x="0" y="44"/>
                    <a:pt x="7" y="72"/>
                    <a:pt x="28" y="85"/>
                  </a:cubicBezTo>
                  <a:cubicBezTo>
                    <a:pt x="1964" y="1298"/>
                    <a:pt x="2891" y="3477"/>
                    <a:pt x="3787" y="5585"/>
                  </a:cubicBezTo>
                  <a:cubicBezTo>
                    <a:pt x="3864" y="5767"/>
                    <a:pt x="3941" y="5947"/>
                    <a:pt x="4018" y="6127"/>
                  </a:cubicBezTo>
                  <a:cubicBezTo>
                    <a:pt x="4025" y="6144"/>
                    <a:pt x="4042" y="6155"/>
                    <a:pt x="4060" y="6155"/>
                  </a:cubicBezTo>
                  <a:cubicBezTo>
                    <a:pt x="4066" y="6155"/>
                    <a:pt x="4073" y="6154"/>
                    <a:pt x="4078" y="6150"/>
                  </a:cubicBezTo>
                  <a:cubicBezTo>
                    <a:pt x="4101" y="6141"/>
                    <a:pt x="4111" y="6114"/>
                    <a:pt x="4102" y="6091"/>
                  </a:cubicBezTo>
                  <a:cubicBezTo>
                    <a:pt x="4024" y="5911"/>
                    <a:pt x="3947" y="5731"/>
                    <a:pt x="3870" y="5549"/>
                  </a:cubicBezTo>
                  <a:cubicBezTo>
                    <a:pt x="2969" y="3428"/>
                    <a:pt x="2037" y="1235"/>
                    <a:pt x="76" y="8"/>
                  </a:cubicBezTo>
                  <a:cubicBezTo>
                    <a:pt x="68" y="3"/>
                    <a:pt x="60" y="1"/>
                    <a:pt x="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71;p51">
              <a:extLst>
                <a:ext uri="{FF2B5EF4-FFF2-40B4-BE49-F238E27FC236}">
                  <a16:creationId xmlns:a16="http://schemas.microsoft.com/office/drawing/2014/main" id="{ECE4CA4A-6275-584A-B9CD-9DC556BBD9AF}"/>
                </a:ext>
              </a:extLst>
            </p:cNvPr>
            <p:cNvSpPr/>
            <p:nvPr/>
          </p:nvSpPr>
          <p:spPr>
            <a:xfrm>
              <a:off x="7003364" y="3054314"/>
              <a:ext cx="353915" cy="374653"/>
            </a:xfrm>
            <a:custGeom>
              <a:avLst/>
              <a:gdLst/>
              <a:ahLst/>
              <a:cxnLst/>
              <a:rect l="l" t="t" r="r" b="b"/>
              <a:pathLst>
                <a:path w="4676" h="4950" extrusionOk="0">
                  <a:moveTo>
                    <a:pt x="3728" y="1"/>
                  </a:moveTo>
                  <a:cubicBezTo>
                    <a:pt x="3356" y="1"/>
                    <a:pt x="2963" y="234"/>
                    <a:pt x="2763" y="595"/>
                  </a:cubicBezTo>
                  <a:cubicBezTo>
                    <a:pt x="2702" y="704"/>
                    <a:pt x="2509" y="1228"/>
                    <a:pt x="2539" y="1458"/>
                  </a:cubicBezTo>
                  <a:lnTo>
                    <a:pt x="2539" y="1458"/>
                  </a:lnTo>
                  <a:cubicBezTo>
                    <a:pt x="2518" y="1395"/>
                    <a:pt x="2187" y="1235"/>
                    <a:pt x="2133" y="1209"/>
                  </a:cubicBezTo>
                  <a:cubicBezTo>
                    <a:pt x="1978" y="1132"/>
                    <a:pt x="1811" y="1074"/>
                    <a:pt x="1639" y="1057"/>
                  </a:cubicBezTo>
                  <a:cubicBezTo>
                    <a:pt x="1609" y="1055"/>
                    <a:pt x="1579" y="1053"/>
                    <a:pt x="1550" y="1053"/>
                  </a:cubicBezTo>
                  <a:cubicBezTo>
                    <a:pt x="1218" y="1053"/>
                    <a:pt x="912" y="1234"/>
                    <a:pt x="731" y="1515"/>
                  </a:cubicBezTo>
                  <a:cubicBezTo>
                    <a:pt x="0" y="2646"/>
                    <a:pt x="2195" y="3798"/>
                    <a:pt x="2877" y="4204"/>
                  </a:cubicBezTo>
                  <a:cubicBezTo>
                    <a:pt x="2965" y="4256"/>
                    <a:pt x="4272" y="4914"/>
                    <a:pt x="4265" y="4949"/>
                  </a:cubicBezTo>
                  <a:cubicBezTo>
                    <a:pt x="4377" y="4416"/>
                    <a:pt x="4460" y="3875"/>
                    <a:pt x="4526" y="3334"/>
                  </a:cubicBezTo>
                  <a:cubicBezTo>
                    <a:pt x="4596" y="2755"/>
                    <a:pt x="4676" y="2172"/>
                    <a:pt x="4656" y="1587"/>
                  </a:cubicBezTo>
                  <a:cubicBezTo>
                    <a:pt x="4644" y="1215"/>
                    <a:pt x="4621" y="797"/>
                    <a:pt x="4451" y="461"/>
                  </a:cubicBezTo>
                  <a:cubicBezTo>
                    <a:pt x="4287" y="138"/>
                    <a:pt x="4014" y="1"/>
                    <a:pt x="3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272;p51">
              <a:extLst>
                <a:ext uri="{FF2B5EF4-FFF2-40B4-BE49-F238E27FC236}">
                  <a16:creationId xmlns:a16="http://schemas.microsoft.com/office/drawing/2014/main" id="{87A4B902-27B6-C63A-A6C9-9EC8FC2CC4ED}"/>
                </a:ext>
              </a:extLst>
            </p:cNvPr>
            <p:cNvSpPr/>
            <p:nvPr/>
          </p:nvSpPr>
          <p:spPr>
            <a:xfrm>
              <a:off x="7209764" y="3201527"/>
              <a:ext cx="116786" cy="226457"/>
            </a:xfrm>
            <a:custGeom>
              <a:avLst/>
              <a:gdLst/>
              <a:ahLst/>
              <a:cxnLst/>
              <a:rect l="l" t="t" r="r" b="b"/>
              <a:pathLst>
                <a:path w="1543" h="2992" extrusionOk="0">
                  <a:moveTo>
                    <a:pt x="56" y="1"/>
                  </a:moveTo>
                  <a:cubicBezTo>
                    <a:pt x="1" y="1"/>
                    <a:pt x="1494" y="2965"/>
                    <a:pt x="1480" y="2975"/>
                  </a:cubicBezTo>
                  <a:cubicBezTo>
                    <a:pt x="1486" y="2986"/>
                    <a:pt x="1496" y="2991"/>
                    <a:pt x="1506" y="2991"/>
                  </a:cubicBezTo>
                  <a:cubicBezTo>
                    <a:pt x="1511" y="2991"/>
                    <a:pt x="1516" y="2990"/>
                    <a:pt x="1520" y="2988"/>
                  </a:cubicBezTo>
                  <a:cubicBezTo>
                    <a:pt x="1536" y="2980"/>
                    <a:pt x="1542" y="2962"/>
                    <a:pt x="1533" y="2947"/>
                  </a:cubicBezTo>
                  <a:lnTo>
                    <a:pt x="57" y="1"/>
                  </a:lnTo>
                  <a:cubicBezTo>
                    <a:pt x="56" y="1"/>
                    <a:pt x="56" y="1"/>
                    <a:pt x="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273;p51">
              <a:extLst>
                <a:ext uri="{FF2B5EF4-FFF2-40B4-BE49-F238E27FC236}">
                  <a16:creationId xmlns:a16="http://schemas.microsoft.com/office/drawing/2014/main" id="{9CCA7B44-510A-B321-F902-57DC0C8E34A9}"/>
                </a:ext>
              </a:extLst>
            </p:cNvPr>
            <p:cNvSpPr/>
            <p:nvPr/>
          </p:nvSpPr>
          <p:spPr>
            <a:xfrm>
              <a:off x="6960751" y="3423141"/>
              <a:ext cx="366327" cy="343091"/>
            </a:xfrm>
            <a:custGeom>
              <a:avLst/>
              <a:gdLst/>
              <a:ahLst/>
              <a:cxnLst/>
              <a:rect l="l" t="t" r="r" b="b"/>
              <a:pathLst>
                <a:path w="4840" h="4533" extrusionOk="0">
                  <a:moveTo>
                    <a:pt x="4840" y="1"/>
                  </a:moveTo>
                  <a:lnTo>
                    <a:pt x="4840" y="1"/>
                  </a:lnTo>
                  <a:cubicBezTo>
                    <a:pt x="4301" y="81"/>
                    <a:pt x="3764" y="191"/>
                    <a:pt x="3234" y="317"/>
                  </a:cubicBezTo>
                  <a:cubicBezTo>
                    <a:pt x="2667" y="454"/>
                    <a:pt x="2093" y="581"/>
                    <a:pt x="1551" y="803"/>
                  </a:cubicBezTo>
                  <a:cubicBezTo>
                    <a:pt x="1206" y="942"/>
                    <a:pt x="822" y="1110"/>
                    <a:pt x="566" y="1386"/>
                  </a:cubicBezTo>
                  <a:cubicBezTo>
                    <a:pt x="1" y="1998"/>
                    <a:pt x="558" y="2811"/>
                    <a:pt x="1278" y="2923"/>
                  </a:cubicBezTo>
                  <a:cubicBezTo>
                    <a:pt x="1314" y="2928"/>
                    <a:pt x="1387" y="2932"/>
                    <a:pt x="1478" y="2932"/>
                  </a:cubicBezTo>
                  <a:cubicBezTo>
                    <a:pt x="1698" y="2932"/>
                    <a:pt x="2020" y="2909"/>
                    <a:pt x="2166" y="2832"/>
                  </a:cubicBezTo>
                  <a:lnTo>
                    <a:pt x="2166" y="2832"/>
                  </a:lnTo>
                  <a:cubicBezTo>
                    <a:pt x="2114" y="2873"/>
                    <a:pt x="2078" y="3241"/>
                    <a:pt x="2073" y="3300"/>
                  </a:cubicBezTo>
                  <a:cubicBezTo>
                    <a:pt x="2055" y="3472"/>
                    <a:pt x="2058" y="3648"/>
                    <a:pt x="2102" y="3816"/>
                  </a:cubicBezTo>
                  <a:cubicBezTo>
                    <a:pt x="2195" y="4171"/>
                    <a:pt x="2491" y="4429"/>
                    <a:pt x="2846" y="4509"/>
                  </a:cubicBezTo>
                  <a:cubicBezTo>
                    <a:pt x="2919" y="4525"/>
                    <a:pt x="2989" y="4532"/>
                    <a:pt x="3056" y="4532"/>
                  </a:cubicBezTo>
                  <a:cubicBezTo>
                    <a:pt x="4197" y="4532"/>
                    <a:pt x="4488" y="2299"/>
                    <a:pt x="4623" y="1562"/>
                  </a:cubicBezTo>
                  <a:cubicBezTo>
                    <a:pt x="4642" y="1460"/>
                    <a:pt x="4804" y="6"/>
                    <a:pt x="4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74;p51">
              <a:extLst>
                <a:ext uri="{FF2B5EF4-FFF2-40B4-BE49-F238E27FC236}">
                  <a16:creationId xmlns:a16="http://schemas.microsoft.com/office/drawing/2014/main" id="{89C7ADE6-A85E-62FC-121D-7F0D395A1BB7}"/>
                </a:ext>
              </a:extLst>
            </p:cNvPr>
            <p:cNvSpPr/>
            <p:nvPr/>
          </p:nvSpPr>
          <p:spPr>
            <a:xfrm>
              <a:off x="7152923" y="3424201"/>
              <a:ext cx="174460" cy="183315"/>
            </a:xfrm>
            <a:custGeom>
              <a:avLst/>
              <a:gdLst/>
              <a:ahLst/>
              <a:cxnLst/>
              <a:rect l="l" t="t" r="r" b="b"/>
              <a:pathLst>
                <a:path w="2305" h="2422" extrusionOk="0">
                  <a:moveTo>
                    <a:pt x="2271" y="1"/>
                  </a:moveTo>
                  <a:cubicBezTo>
                    <a:pt x="2263" y="1"/>
                    <a:pt x="2255" y="4"/>
                    <a:pt x="2249" y="11"/>
                  </a:cubicBezTo>
                  <a:lnTo>
                    <a:pt x="0" y="2420"/>
                  </a:lnTo>
                  <a:cubicBezTo>
                    <a:pt x="0" y="2421"/>
                    <a:pt x="1" y="2422"/>
                    <a:pt x="2" y="2422"/>
                  </a:cubicBezTo>
                  <a:cubicBezTo>
                    <a:pt x="66" y="2422"/>
                    <a:pt x="2271" y="51"/>
                    <a:pt x="2293" y="51"/>
                  </a:cubicBezTo>
                  <a:cubicBezTo>
                    <a:pt x="2293" y="51"/>
                    <a:pt x="2293" y="51"/>
                    <a:pt x="2293" y="51"/>
                  </a:cubicBezTo>
                  <a:cubicBezTo>
                    <a:pt x="2305" y="40"/>
                    <a:pt x="2304" y="20"/>
                    <a:pt x="2292" y="9"/>
                  </a:cubicBezTo>
                  <a:cubicBezTo>
                    <a:pt x="2286" y="4"/>
                    <a:pt x="2278" y="1"/>
                    <a:pt x="22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75;p51">
              <a:extLst>
                <a:ext uri="{FF2B5EF4-FFF2-40B4-BE49-F238E27FC236}">
                  <a16:creationId xmlns:a16="http://schemas.microsoft.com/office/drawing/2014/main" id="{03465562-A81F-78E2-0C20-5A52729E6822}"/>
                </a:ext>
              </a:extLst>
            </p:cNvPr>
            <p:cNvSpPr/>
            <p:nvPr/>
          </p:nvSpPr>
          <p:spPr>
            <a:xfrm>
              <a:off x="7324053" y="3208490"/>
              <a:ext cx="388126" cy="316525"/>
            </a:xfrm>
            <a:custGeom>
              <a:avLst/>
              <a:gdLst/>
              <a:ahLst/>
              <a:cxnLst/>
              <a:rect l="l" t="t" r="r" b="b"/>
              <a:pathLst>
                <a:path w="5128" h="4182" extrusionOk="0">
                  <a:moveTo>
                    <a:pt x="3544" y="1"/>
                  </a:moveTo>
                  <a:cubicBezTo>
                    <a:pt x="2634" y="1"/>
                    <a:pt x="1500" y="1273"/>
                    <a:pt x="1056" y="1724"/>
                  </a:cubicBezTo>
                  <a:cubicBezTo>
                    <a:pt x="984" y="1797"/>
                    <a:pt x="47" y="2895"/>
                    <a:pt x="2" y="2895"/>
                  </a:cubicBezTo>
                  <a:cubicBezTo>
                    <a:pt x="1" y="2895"/>
                    <a:pt x="1" y="2895"/>
                    <a:pt x="1" y="2895"/>
                  </a:cubicBezTo>
                  <a:lnTo>
                    <a:pt x="1" y="2895"/>
                  </a:lnTo>
                  <a:cubicBezTo>
                    <a:pt x="493" y="3132"/>
                    <a:pt x="999" y="3340"/>
                    <a:pt x="1508" y="3533"/>
                  </a:cubicBezTo>
                  <a:cubicBezTo>
                    <a:pt x="2054" y="3739"/>
                    <a:pt x="2601" y="3955"/>
                    <a:pt x="3174" y="4077"/>
                  </a:cubicBezTo>
                  <a:cubicBezTo>
                    <a:pt x="3424" y="4129"/>
                    <a:pt x="3698" y="4182"/>
                    <a:pt x="3964" y="4182"/>
                  </a:cubicBezTo>
                  <a:cubicBezTo>
                    <a:pt x="4084" y="4182"/>
                    <a:pt x="4202" y="4171"/>
                    <a:pt x="4316" y="4145"/>
                  </a:cubicBezTo>
                  <a:cubicBezTo>
                    <a:pt x="5127" y="3955"/>
                    <a:pt x="5123" y="2970"/>
                    <a:pt x="4589" y="2473"/>
                  </a:cubicBezTo>
                  <a:cubicBezTo>
                    <a:pt x="4497" y="2389"/>
                    <a:pt x="4034" y="2075"/>
                    <a:pt x="3803" y="2051"/>
                  </a:cubicBezTo>
                  <a:lnTo>
                    <a:pt x="3803" y="2051"/>
                  </a:lnTo>
                  <a:cubicBezTo>
                    <a:pt x="3869" y="2046"/>
                    <a:pt x="4104" y="1761"/>
                    <a:pt x="4142" y="1715"/>
                  </a:cubicBezTo>
                  <a:cubicBezTo>
                    <a:pt x="4254" y="1584"/>
                    <a:pt x="4350" y="1436"/>
                    <a:pt x="4407" y="1271"/>
                  </a:cubicBezTo>
                  <a:cubicBezTo>
                    <a:pt x="4529" y="925"/>
                    <a:pt x="4430" y="546"/>
                    <a:pt x="4179" y="281"/>
                  </a:cubicBezTo>
                  <a:cubicBezTo>
                    <a:pt x="3992" y="83"/>
                    <a:pt x="3775" y="1"/>
                    <a:pt x="3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276;p51">
              <a:extLst>
                <a:ext uri="{FF2B5EF4-FFF2-40B4-BE49-F238E27FC236}">
                  <a16:creationId xmlns:a16="http://schemas.microsoft.com/office/drawing/2014/main" id="{E2B90E86-48FB-2AE2-A816-7420889BB2EB}"/>
                </a:ext>
              </a:extLst>
            </p:cNvPr>
            <p:cNvSpPr/>
            <p:nvPr/>
          </p:nvSpPr>
          <p:spPr>
            <a:xfrm>
              <a:off x="7324583" y="3372582"/>
              <a:ext cx="247195" cy="55857"/>
            </a:xfrm>
            <a:custGeom>
              <a:avLst/>
              <a:gdLst/>
              <a:ahLst/>
              <a:cxnLst/>
              <a:rect l="l" t="t" r="r" b="b"/>
              <a:pathLst>
                <a:path w="3266" h="738" extrusionOk="0">
                  <a:moveTo>
                    <a:pt x="3254" y="0"/>
                  </a:moveTo>
                  <a:cubicBezTo>
                    <a:pt x="3057" y="0"/>
                    <a:pt x="104" y="678"/>
                    <a:pt x="37" y="678"/>
                  </a:cubicBezTo>
                  <a:cubicBezTo>
                    <a:pt x="36" y="678"/>
                    <a:pt x="36" y="678"/>
                    <a:pt x="36" y="678"/>
                  </a:cubicBezTo>
                  <a:lnTo>
                    <a:pt x="36" y="678"/>
                  </a:lnTo>
                  <a:cubicBezTo>
                    <a:pt x="1" y="685"/>
                    <a:pt x="11" y="738"/>
                    <a:pt x="43" y="738"/>
                  </a:cubicBezTo>
                  <a:cubicBezTo>
                    <a:pt x="45" y="738"/>
                    <a:pt x="47" y="737"/>
                    <a:pt x="50" y="737"/>
                  </a:cubicBezTo>
                  <a:cubicBezTo>
                    <a:pt x="50" y="737"/>
                    <a:pt x="3264" y="4"/>
                    <a:pt x="3264" y="4"/>
                  </a:cubicBezTo>
                  <a:cubicBezTo>
                    <a:pt x="3266" y="1"/>
                    <a:pt x="3262" y="0"/>
                    <a:pt x="3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TextBox 1">
            <a:extLst>
              <a:ext uri="{FF2B5EF4-FFF2-40B4-BE49-F238E27FC236}">
                <a16:creationId xmlns:a16="http://schemas.microsoft.com/office/drawing/2014/main" id="{0801C357-8D78-D21E-155E-0F92645C4B39}"/>
              </a:ext>
            </a:extLst>
          </p:cNvPr>
          <p:cNvSpPr txBox="1">
            <a:spLocks noChangeArrowheads="1"/>
          </p:cNvSpPr>
          <p:nvPr/>
        </p:nvSpPr>
        <p:spPr bwMode="auto">
          <a:xfrm>
            <a:off x="4318520" y="635189"/>
            <a:ext cx="31993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4800" b="1">
                <a:solidFill>
                  <a:srgbClr val="FF0000"/>
                </a:solidFill>
                <a:latin typeface="UVN Binh Duong" pitchFamily="2" charset="0"/>
              </a:rPr>
              <a:t>an ninh</a:t>
            </a:r>
          </a:p>
        </p:txBody>
      </p:sp>
      <p:sp>
        <p:nvSpPr>
          <p:cNvPr id="39" name="TextBox 2">
            <a:extLst>
              <a:ext uri="{FF2B5EF4-FFF2-40B4-BE49-F238E27FC236}">
                <a16:creationId xmlns:a16="http://schemas.microsoft.com/office/drawing/2014/main" id="{DA66FBD2-8995-3226-27F6-42766A2B8E64}"/>
              </a:ext>
            </a:extLst>
          </p:cNvPr>
          <p:cNvSpPr txBox="1">
            <a:spLocks noChangeArrowheads="1"/>
          </p:cNvSpPr>
          <p:nvPr/>
        </p:nvSpPr>
        <p:spPr bwMode="auto">
          <a:xfrm>
            <a:off x="1684515" y="2741825"/>
            <a:ext cx="47353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3600" b="1">
                <a:solidFill>
                  <a:srgbClr val="FF0000"/>
                </a:solidFill>
                <a:latin typeface="Times New Roman" panose="02020603050405020304" pitchFamily="18" charset="0"/>
              </a:rPr>
              <a:t>an: </a:t>
            </a:r>
            <a:r>
              <a:rPr lang="en-US" altLang="en-US" sz="3600" b="1">
                <a:solidFill>
                  <a:schemeClr val="bg2"/>
                </a:solidFill>
                <a:latin typeface="Times New Roman" panose="02020603050405020304" pitchFamily="18" charset="0"/>
              </a:rPr>
              <a:t>yên, được ổn định</a:t>
            </a:r>
          </a:p>
        </p:txBody>
      </p:sp>
      <p:sp>
        <p:nvSpPr>
          <p:cNvPr id="40" name="TextBox 7">
            <a:extLst>
              <a:ext uri="{FF2B5EF4-FFF2-40B4-BE49-F238E27FC236}">
                <a16:creationId xmlns:a16="http://schemas.microsoft.com/office/drawing/2014/main" id="{F685507C-2072-4039-E738-534D0990E9E3}"/>
              </a:ext>
            </a:extLst>
          </p:cNvPr>
          <p:cNvSpPr txBox="1">
            <a:spLocks noChangeArrowheads="1"/>
          </p:cNvSpPr>
          <p:nvPr/>
        </p:nvSpPr>
        <p:spPr bwMode="auto">
          <a:xfrm>
            <a:off x="6665801" y="2695648"/>
            <a:ext cx="46761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3600" b="1">
                <a:solidFill>
                  <a:srgbClr val="FF0000"/>
                </a:solidFill>
                <a:latin typeface="Times New Roman" panose="02020603050405020304" pitchFamily="18" charset="0"/>
              </a:rPr>
              <a:t>ninh:</a:t>
            </a:r>
            <a:r>
              <a:rPr lang="en-US" altLang="en-US" sz="3600" b="1">
                <a:solidFill>
                  <a:schemeClr val="bg2"/>
                </a:solidFill>
                <a:latin typeface="Times New Roman" panose="02020603050405020304" pitchFamily="18" charset="0"/>
              </a:rPr>
              <a:t> bình yên</a:t>
            </a:r>
          </a:p>
        </p:txBody>
      </p:sp>
      <p:cxnSp>
        <p:nvCxnSpPr>
          <p:cNvPr id="41" name="Straight Arrow Connector 40">
            <a:extLst>
              <a:ext uri="{FF2B5EF4-FFF2-40B4-BE49-F238E27FC236}">
                <a16:creationId xmlns:a16="http://schemas.microsoft.com/office/drawing/2014/main" id="{8B308EBB-CE14-6C17-DEAA-C4428571C25A}"/>
              </a:ext>
            </a:extLst>
          </p:cNvPr>
          <p:cNvCxnSpPr>
            <a:cxnSpLocks/>
          </p:cNvCxnSpPr>
          <p:nvPr/>
        </p:nvCxnSpPr>
        <p:spPr bwMode="auto">
          <a:xfrm flipH="1">
            <a:off x="4114085" y="1502703"/>
            <a:ext cx="1676400" cy="1066800"/>
          </a:xfrm>
          <a:prstGeom prst="straightConnector1">
            <a:avLst/>
          </a:prstGeom>
          <a:ln w="38100">
            <a:tailEnd type="arrow"/>
          </a:ln>
        </p:spPr>
        <p:style>
          <a:lnRef idx="2">
            <a:schemeClr val="accent3"/>
          </a:lnRef>
          <a:fillRef idx="0">
            <a:schemeClr val="accent3"/>
          </a:fillRef>
          <a:effectRef idx="1">
            <a:schemeClr val="accent3"/>
          </a:effectRef>
          <a:fontRef idx="minor">
            <a:schemeClr val="tx1"/>
          </a:fontRef>
        </p:style>
      </p:cxnSp>
      <p:cxnSp>
        <p:nvCxnSpPr>
          <p:cNvPr id="42" name="Straight Arrow Connector 41">
            <a:extLst>
              <a:ext uri="{FF2B5EF4-FFF2-40B4-BE49-F238E27FC236}">
                <a16:creationId xmlns:a16="http://schemas.microsoft.com/office/drawing/2014/main" id="{CDE4C047-9DFF-6533-5C5A-E5793046A6E9}"/>
              </a:ext>
            </a:extLst>
          </p:cNvPr>
          <p:cNvCxnSpPr>
            <a:cxnSpLocks/>
          </p:cNvCxnSpPr>
          <p:nvPr/>
        </p:nvCxnSpPr>
        <p:spPr bwMode="auto">
          <a:xfrm>
            <a:off x="5790485" y="1502703"/>
            <a:ext cx="1751013" cy="1066800"/>
          </a:xfrm>
          <a:prstGeom prst="straightConnector1">
            <a:avLst/>
          </a:prstGeom>
          <a:ln w="38100">
            <a:tailEnd type="arrow"/>
          </a:ln>
        </p:spPr>
        <p:style>
          <a:lnRef idx="2">
            <a:schemeClr val="accent3"/>
          </a:lnRef>
          <a:fillRef idx="0">
            <a:schemeClr val="accent3"/>
          </a:fillRef>
          <a:effectRef idx="1">
            <a:schemeClr val="accent3"/>
          </a:effectRef>
          <a:fontRef idx="minor">
            <a:schemeClr val="tx1"/>
          </a:fontRef>
        </p:style>
      </p:cxnSp>
      <p:sp>
        <p:nvSpPr>
          <p:cNvPr id="45" name="Rectangle: Rounded Corners 44">
            <a:extLst>
              <a:ext uri="{FF2B5EF4-FFF2-40B4-BE49-F238E27FC236}">
                <a16:creationId xmlns:a16="http://schemas.microsoft.com/office/drawing/2014/main" id="{1AC43AC2-A217-0148-243F-411AD8BEAD06}"/>
              </a:ext>
            </a:extLst>
          </p:cNvPr>
          <p:cNvSpPr/>
          <p:nvPr/>
        </p:nvSpPr>
        <p:spPr>
          <a:xfrm>
            <a:off x="665966" y="3625813"/>
            <a:ext cx="11360934" cy="1035398"/>
          </a:xfrm>
          <a:custGeom>
            <a:avLst/>
            <a:gdLst>
              <a:gd name="connsiteX0" fmla="*/ 0 w 11360934"/>
              <a:gd name="connsiteY0" fmla="*/ 172570 h 1035398"/>
              <a:gd name="connsiteX1" fmla="*/ 172570 w 11360934"/>
              <a:gd name="connsiteY1" fmla="*/ 0 h 1035398"/>
              <a:gd name="connsiteX2" fmla="*/ 532033 w 11360934"/>
              <a:gd name="connsiteY2" fmla="*/ 0 h 1035398"/>
              <a:gd name="connsiteX3" fmla="*/ 1332127 w 11360934"/>
              <a:gd name="connsiteY3" fmla="*/ 0 h 1035398"/>
              <a:gd name="connsiteX4" fmla="*/ 1691590 w 11360934"/>
              <a:gd name="connsiteY4" fmla="*/ 0 h 1035398"/>
              <a:gd name="connsiteX5" fmla="*/ 2271369 w 11360934"/>
              <a:gd name="connsiteY5" fmla="*/ 0 h 1035398"/>
              <a:gd name="connsiteX6" fmla="*/ 2740989 w 11360934"/>
              <a:gd name="connsiteY6" fmla="*/ 0 h 1035398"/>
              <a:gd name="connsiteX7" fmla="*/ 3100452 w 11360934"/>
              <a:gd name="connsiteY7" fmla="*/ 0 h 1035398"/>
              <a:gd name="connsiteX8" fmla="*/ 3570073 w 11360934"/>
              <a:gd name="connsiteY8" fmla="*/ 0 h 1035398"/>
              <a:gd name="connsiteX9" fmla="*/ 4370167 w 11360934"/>
              <a:gd name="connsiteY9" fmla="*/ 0 h 1035398"/>
              <a:gd name="connsiteX10" fmla="*/ 4729630 w 11360934"/>
              <a:gd name="connsiteY10" fmla="*/ 0 h 1035398"/>
              <a:gd name="connsiteX11" fmla="*/ 5309409 w 11360934"/>
              <a:gd name="connsiteY11" fmla="*/ 0 h 1035398"/>
              <a:gd name="connsiteX12" fmla="*/ 5779029 w 11360934"/>
              <a:gd name="connsiteY12" fmla="*/ 0 h 1035398"/>
              <a:gd name="connsiteX13" fmla="*/ 6248650 w 11360934"/>
              <a:gd name="connsiteY13" fmla="*/ 0 h 1035398"/>
              <a:gd name="connsiteX14" fmla="*/ 6938587 w 11360934"/>
              <a:gd name="connsiteY14" fmla="*/ 0 h 1035398"/>
              <a:gd name="connsiteX15" fmla="*/ 7187891 w 11360934"/>
              <a:gd name="connsiteY15" fmla="*/ 0 h 1035398"/>
              <a:gd name="connsiteX16" fmla="*/ 7877828 w 11360934"/>
              <a:gd name="connsiteY16" fmla="*/ 0 h 1035398"/>
              <a:gd name="connsiteX17" fmla="*/ 8347449 w 11360934"/>
              <a:gd name="connsiteY17" fmla="*/ 0 h 1035398"/>
              <a:gd name="connsiteX18" fmla="*/ 9037385 w 11360934"/>
              <a:gd name="connsiteY18" fmla="*/ 0 h 1035398"/>
              <a:gd name="connsiteX19" fmla="*/ 9837480 w 11360934"/>
              <a:gd name="connsiteY19" fmla="*/ 0 h 1035398"/>
              <a:gd name="connsiteX20" fmla="*/ 10527416 w 11360934"/>
              <a:gd name="connsiteY20" fmla="*/ 0 h 1035398"/>
              <a:gd name="connsiteX21" fmla="*/ 11188364 w 11360934"/>
              <a:gd name="connsiteY21" fmla="*/ 0 h 1035398"/>
              <a:gd name="connsiteX22" fmla="*/ 11360934 w 11360934"/>
              <a:gd name="connsiteY22" fmla="*/ 172570 h 1035398"/>
              <a:gd name="connsiteX23" fmla="*/ 11360934 w 11360934"/>
              <a:gd name="connsiteY23" fmla="*/ 524602 h 1035398"/>
              <a:gd name="connsiteX24" fmla="*/ 11360934 w 11360934"/>
              <a:gd name="connsiteY24" fmla="*/ 862828 h 1035398"/>
              <a:gd name="connsiteX25" fmla="*/ 11188364 w 11360934"/>
              <a:gd name="connsiteY25" fmla="*/ 1035398 h 1035398"/>
              <a:gd name="connsiteX26" fmla="*/ 10828901 w 11360934"/>
              <a:gd name="connsiteY26" fmla="*/ 1035398 h 1035398"/>
              <a:gd name="connsiteX27" fmla="*/ 10249123 w 11360934"/>
              <a:gd name="connsiteY27" fmla="*/ 1035398 h 1035398"/>
              <a:gd name="connsiteX28" fmla="*/ 9559186 w 11360934"/>
              <a:gd name="connsiteY28" fmla="*/ 1035398 h 1035398"/>
              <a:gd name="connsiteX29" fmla="*/ 8979407 w 11360934"/>
              <a:gd name="connsiteY29" fmla="*/ 1035398 h 1035398"/>
              <a:gd name="connsiteX30" fmla="*/ 8619945 w 11360934"/>
              <a:gd name="connsiteY30" fmla="*/ 1035398 h 1035398"/>
              <a:gd name="connsiteX31" fmla="*/ 7930008 w 11360934"/>
              <a:gd name="connsiteY31" fmla="*/ 1035398 h 1035398"/>
              <a:gd name="connsiteX32" fmla="*/ 7350229 w 11360934"/>
              <a:gd name="connsiteY32" fmla="*/ 1035398 h 1035398"/>
              <a:gd name="connsiteX33" fmla="*/ 6660293 w 11360934"/>
              <a:gd name="connsiteY33" fmla="*/ 1035398 h 1035398"/>
              <a:gd name="connsiteX34" fmla="*/ 5860198 w 11360934"/>
              <a:gd name="connsiteY34" fmla="*/ 1035398 h 1035398"/>
              <a:gd name="connsiteX35" fmla="*/ 5390578 w 11360934"/>
              <a:gd name="connsiteY35" fmla="*/ 1035398 h 1035398"/>
              <a:gd name="connsiteX36" fmla="*/ 5031115 w 11360934"/>
              <a:gd name="connsiteY36" fmla="*/ 1035398 h 1035398"/>
              <a:gd name="connsiteX37" fmla="*/ 4561494 w 11360934"/>
              <a:gd name="connsiteY37" fmla="*/ 1035398 h 1035398"/>
              <a:gd name="connsiteX38" fmla="*/ 3871558 w 11360934"/>
              <a:gd name="connsiteY38" fmla="*/ 1035398 h 1035398"/>
              <a:gd name="connsiteX39" fmla="*/ 3181621 w 11360934"/>
              <a:gd name="connsiteY39" fmla="*/ 1035398 h 1035398"/>
              <a:gd name="connsiteX40" fmla="*/ 2491685 w 11360934"/>
              <a:gd name="connsiteY40" fmla="*/ 1035398 h 1035398"/>
              <a:gd name="connsiteX41" fmla="*/ 2132222 w 11360934"/>
              <a:gd name="connsiteY41" fmla="*/ 1035398 h 1035398"/>
              <a:gd name="connsiteX42" fmla="*/ 1552443 w 11360934"/>
              <a:gd name="connsiteY42" fmla="*/ 1035398 h 1035398"/>
              <a:gd name="connsiteX43" fmla="*/ 972665 w 11360934"/>
              <a:gd name="connsiteY43" fmla="*/ 1035398 h 1035398"/>
              <a:gd name="connsiteX44" fmla="*/ 172570 w 11360934"/>
              <a:gd name="connsiteY44" fmla="*/ 1035398 h 1035398"/>
              <a:gd name="connsiteX45" fmla="*/ 0 w 11360934"/>
              <a:gd name="connsiteY45" fmla="*/ 862828 h 1035398"/>
              <a:gd name="connsiteX46" fmla="*/ 0 w 11360934"/>
              <a:gd name="connsiteY46" fmla="*/ 524602 h 1035398"/>
              <a:gd name="connsiteX47" fmla="*/ 0 w 11360934"/>
              <a:gd name="connsiteY47" fmla="*/ 172570 h 103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360934" h="1035398" fill="none" extrusionOk="0">
                <a:moveTo>
                  <a:pt x="0" y="172570"/>
                </a:moveTo>
                <a:cubicBezTo>
                  <a:pt x="-10609" y="68494"/>
                  <a:pt x="54127" y="-8310"/>
                  <a:pt x="172570" y="0"/>
                </a:cubicBezTo>
                <a:cubicBezTo>
                  <a:pt x="253895" y="-13729"/>
                  <a:pt x="354586" y="2301"/>
                  <a:pt x="532033" y="0"/>
                </a:cubicBezTo>
                <a:cubicBezTo>
                  <a:pt x="709480" y="-2301"/>
                  <a:pt x="1088698" y="74799"/>
                  <a:pt x="1332127" y="0"/>
                </a:cubicBezTo>
                <a:cubicBezTo>
                  <a:pt x="1575556" y="-74799"/>
                  <a:pt x="1590367" y="2852"/>
                  <a:pt x="1691590" y="0"/>
                </a:cubicBezTo>
                <a:cubicBezTo>
                  <a:pt x="1792813" y="-2852"/>
                  <a:pt x="1998962" y="40705"/>
                  <a:pt x="2271369" y="0"/>
                </a:cubicBezTo>
                <a:cubicBezTo>
                  <a:pt x="2543776" y="-40705"/>
                  <a:pt x="2641507" y="54065"/>
                  <a:pt x="2740989" y="0"/>
                </a:cubicBezTo>
                <a:cubicBezTo>
                  <a:pt x="2840471" y="-54065"/>
                  <a:pt x="2996360" y="4332"/>
                  <a:pt x="3100452" y="0"/>
                </a:cubicBezTo>
                <a:cubicBezTo>
                  <a:pt x="3204544" y="-4332"/>
                  <a:pt x="3419699" y="28251"/>
                  <a:pt x="3570073" y="0"/>
                </a:cubicBezTo>
                <a:cubicBezTo>
                  <a:pt x="3720447" y="-28251"/>
                  <a:pt x="4096770" y="78812"/>
                  <a:pt x="4370167" y="0"/>
                </a:cubicBezTo>
                <a:cubicBezTo>
                  <a:pt x="4643564" y="-78812"/>
                  <a:pt x="4574040" y="38445"/>
                  <a:pt x="4729630" y="0"/>
                </a:cubicBezTo>
                <a:cubicBezTo>
                  <a:pt x="4885220" y="-38445"/>
                  <a:pt x="5120226" y="44538"/>
                  <a:pt x="5309409" y="0"/>
                </a:cubicBezTo>
                <a:cubicBezTo>
                  <a:pt x="5498592" y="-44538"/>
                  <a:pt x="5585217" y="38541"/>
                  <a:pt x="5779029" y="0"/>
                </a:cubicBezTo>
                <a:cubicBezTo>
                  <a:pt x="5972841" y="-38541"/>
                  <a:pt x="6019242" y="51607"/>
                  <a:pt x="6248650" y="0"/>
                </a:cubicBezTo>
                <a:cubicBezTo>
                  <a:pt x="6478058" y="-51607"/>
                  <a:pt x="6785673" y="53926"/>
                  <a:pt x="6938587" y="0"/>
                </a:cubicBezTo>
                <a:cubicBezTo>
                  <a:pt x="7091501" y="-53926"/>
                  <a:pt x="7087181" y="6803"/>
                  <a:pt x="7187891" y="0"/>
                </a:cubicBezTo>
                <a:cubicBezTo>
                  <a:pt x="7288601" y="-6803"/>
                  <a:pt x="7628647" y="68417"/>
                  <a:pt x="7877828" y="0"/>
                </a:cubicBezTo>
                <a:cubicBezTo>
                  <a:pt x="8127009" y="-68417"/>
                  <a:pt x="8248528" y="8924"/>
                  <a:pt x="8347449" y="0"/>
                </a:cubicBezTo>
                <a:cubicBezTo>
                  <a:pt x="8446370" y="-8924"/>
                  <a:pt x="8830994" y="36902"/>
                  <a:pt x="9037385" y="0"/>
                </a:cubicBezTo>
                <a:cubicBezTo>
                  <a:pt x="9243776" y="-36902"/>
                  <a:pt x="9648962" y="24830"/>
                  <a:pt x="9837480" y="0"/>
                </a:cubicBezTo>
                <a:cubicBezTo>
                  <a:pt x="10025999" y="-24830"/>
                  <a:pt x="10285588" y="26669"/>
                  <a:pt x="10527416" y="0"/>
                </a:cubicBezTo>
                <a:cubicBezTo>
                  <a:pt x="10769244" y="-26669"/>
                  <a:pt x="10967966" y="56182"/>
                  <a:pt x="11188364" y="0"/>
                </a:cubicBezTo>
                <a:cubicBezTo>
                  <a:pt x="11288130" y="-23402"/>
                  <a:pt x="11367751" y="62292"/>
                  <a:pt x="11360934" y="172570"/>
                </a:cubicBezTo>
                <a:cubicBezTo>
                  <a:pt x="11390648" y="264992"/>
                  <a:pt x="11356859" y="413385"/>
                  <a:pt x="11360934" y="524602"/>
                </a:cubicBezTo>
                <a:cubicBezTo>
                  <a:pt x="11365009" y="635819"/>
                  <a:pt x="11345875" y="779540"/>
                  <a:pt x="11360934" y="862828"/>
                </a:cubicBezTo>
                <a:cubicBezTo>
                  <a:pt x="11377548" y="956190"/>
                  <a:pt x="11282784" y="1044432"/>
                  <a:pt x="11188364" y="1035398"/>
                </a:cubicBezTo>
                <a:cubicBezTo>
                  <a:pt x="11101210" y="1049308"/>
                  <a:pt x="10962065" y="1010115"/>
                  <a:pt x="10828901" y="1035398"/>
                </a:cubicBezTo>
                <a:cubicBezTo>
                  <a:pt x="10695737" y="1060681"/>
                  <a:pt x="10464260" y="999844"/>
                  <a:pt x="10249123" y="1035398"/>
                </a:cubicBezTo>
                <a:cubicBezTo>
                  <a:pt x="10033986" y="1070952"/>
                  <a:pt x="9779294" y="1005276"/>
                  <a:pt x="9559186" y="1035398"/>
                </a:cubicBezTo>
                <a:cubicBezTo>
                  <a:pt x="9339078" y="1065520"/>
                  <a:pt x="9260320" y="1004811"/>
                  <a:pt x="8979407" y="1035398"/>
                </a:cubicBezTo>
                <a:cubicBezTo>
                  <a:pt x="8698494" y="1065985"/>
                  <a:pt x="8698608" y="1034260"/>
                  <a:pt x="8619945" y="1035398"/>
                </a:cubicBezTo>
                <a:cubicBezTo>
                  <a:pt x="8541282" y="1036536"/>
                  <a:pt x="8215869" y="995964"/>
                  <a:pt x="7930008" y="1035398"/>
                </a:cubicBezTo>
                <a:cubicBezTo>
                  <a:pt x="7644147" y="1074832"/>
                  <a:pt x="7586637" y="1011839"/>
                  <a:pt x="7350229" y="1035398"/>
                </a:cubicBezTo>
                <a:cubicBezTo>
                  <a:pt x="7113821" y="1058957"/>
                  <a:pt x="6908909" y="958918"/>
                  <a:pt x="6660293" y="1035398"/>
                </a:cubicBezTo>
                <a:cubicBezTo>
                  <a:pt x="6411677" y="1111878"/>
                  <a:pt x="6139058" y="999680"/>
                  <a:pt x="5860198" y="1035398"/>
                </a:cubicBezTo>
                <a:cubicBezTo>
                  <a:pt x="5581338" y="1071116"/>
                  <a:pt x="5585063" y="983363"/>
                  <a:pt x="5390578" y="1035398"/>
                </a:cubicBezTo>
                <a:cubicBezTo>
                  <a:pt x="5196093" y="1087433"/>
                  <a:pt x="5194199" y="997932"/>
                  <a:pt x="5031115" y="1035398"/>
                </a:cubicBezTo>
                <a:cubicBezTo>
                  <a:pt x="4868031" y="1072864"/>
                  <a:pt x="4739002" y="1007672"/>
                  <a:pt x="4561494" y="1035398"/>
                </a:cubicBezTo>
                <a:cubicBezTo>
                  <a:pt x="4383986" y="1063124"/>
                  <a:pt x="4085721" y="978763"/>
                  <a:pt x="3871558" y="1035398"/>
                </a:cubicBezTo>
                <a:cubicBezTo>
                  <a:pt x="3657395" y="1092033"/>
                  <a:pt x="3368541" y="1033826"/>
                  <a:pt x="3181621" y="1035398"/>
                </a:cubicBezTo>
                <a:cubicBezTo>
                  <a:pt x="2994701" y="1036970"/>
                  <a:pt x="2763484" y="978503"/>
                  <a:pt x="2491685" y="1035398"/>
                </a:cubicBezTo>
                <a:cubicBezTo>
                  <a:pt x="2219886" y="1092293"/>
                  <a:pt x="2288031" y="1027191"/>
                  <a:pt x="2132222" y="1035398"/>
                </a:cubicBezTo>
                <a:cubicBezTo>
                  <a:pt x="1976413" y="1043605"/>
                  <a:pt x="1719207" y="988944"/>
                  <a:pt x="1552443" y="1035398"/>
                </a:cubicBezTo>
                <a:cubicBezTo>
                  <a:pt x="1385679" y="1081852"/>
                  <a:pt x="1126083" y="1014261"/>
                  <a:pt x="972665" y="1035398"/>
                </a:cubicBezTo>
                <a:cubicBezTo>
                  <a:pt x="819247" y="1056535"/>
                  <a:pt x="409789" y="946701"/>
                  <a:pt x="172570" y="1035398"/>
                </a:cubicBezTo>
                <a:cubicBezTo>
                  <a:pt x="73309" y="1019204"/>
                  <a:pt x="13046" y="952036"/>
                  <a:pt x="0" y="862828"/>
                </a:cubicBezTo>
                <a:cubicBezTo>
                  <a:pt x="-12179" y="781597"/>
                  <a:pt x="12987" y="685654"/>
                  <a:pt x="0" y="524602"/>
                </a:cubicBezTo>
                <a:cubicBezTo>
                  <a:pt x="-12987" y="363550"/>
                  <a:pt x="1778" y="308281"/>
                  <a:pt x="0" y="172570"/>
                </a:cubicBezTo>
                <a:close/>
              </a:path>
              <a:path w="11360934" h="1035398" stroke="0" extrusionOk="0">
                <a:moveTo>
                  <a:pt x="0" y="172570"/>
                </a:moveTo>
                <a:cubicBezTo>
                  <a:pt x="-6648" y="73904"/>
                  <a:pt x="77536" y="-2688"/>
                  <a:pt x="172570" y="0"/>
                </a:cubicBezTo>
                <a:cubicBezTo>
                  <a:pt x="491624" y="-66751"/>
                  <a:pt x="680426" y="5901"/>
                  <a:pt x="862507" y="0"/>
                </a:cubicBezTo>
                <a:cubicBezTo>
                  <a:pt x="1044588" y="-5901"/>
                  <a:pt x="994046" y="24951"/>
                  <a:pt x="1111811" y="0"/>
                </a:cubicBezTo>
                <a:cubicBezTo>
                  <a:pt x="1229576" y="-24951"/>
                  <a:pt x="1519134" y="74837"/>
                  <a:pt x="1911906" y="0"/>
                </a:cubicBezTo>
                <a:cubicBezTo>
                  <a:pt x="2304679" y="-74837"/>
                  <a:pt x="2150515" y="32570"/>
                  <a:pt x="2271369" y="0"/>
                </a:cubicBezTo>
                <a:cubicBezTo>
                  <a:pt x="2392223" y="-32570"/>
                  <a:pt x="2856693" y="30183"/>
                  <a:pt x="3071463" y="0"/>
                </a:cubicBezTo>
                <a:cubicBezTo>
                  <a:pt x="3286233" y="-30183"/>
                  <a:pt x="3421047" y="13548"/>
                  <a:pt x="3541084" y="0"/>
                </a:cubicBezTo>
                <a:cubicBezTo>
                  <a:pt x="3661121" y="-13548"/>
                  <a:pt x="3823795" y="21854"/>
                  <a:pt x="4010705" y="0"/>
                </a:cubicBezTo>
                <a:cubicBezTo>
                  <a:pt x="4197615" y="-21854"/>
                  <a:pt x="4143345" y="21861"/>
                  <a:pt x="4260009" y="0"/>
                </a:cubicBezTo>
                <a:cubicBezTo>
                  <a:pt x="4376673" y="-21861"/>
                  <a:pt x="4845956" y="21871"/>
                  <a:pt x="5060104" y="0"/>
                </a:cubicBezTo>
                <a:cubicBezTo>
                  <a:pt x="5274253" y="-21871"/>
                  <a:pt x="5312645" y="22857"/>
                  <a:pt x="5419567" y="0"/>
                </a:cubicBezTo>
                <a:cubicBezTo>
                  <a:pt x="5526489" y="-22857"/>
                  <a:pt x="5815981" y="43441"/>
                  <a:pt x="6109503" y="0"/>
                </a:cubicBezTo>
                <a:cubicBezTo>
                  <a:pt x="6403025" y="-43441"/>
                  <a:pt x="6442092" y="28099"/>
                  <a:pt x="6579124" y="0"/>
                </a:cubicBezTo>
                <a:cubicBezTo>
                  <a:pt x="6716156" y="-28099"/>
                  <a:pt x="6848552" y="10491"/>
                  <a:pt x="6938587" y="0"/>
                </a:cubicBezTo>
                <a:cubicBezTo>
                  <a:pt x="7028622" y="-10491"/>
                  <a:pt x="7309047" y="57353"/>
                  <a:pt x="7518365" y="0"/>
                </a:cubicBezTo>
                <a:cubicBezTo>
                  <a:pt x="7727683" y="-57353"/>
                  <a:pt x="7647185" y="18056"/>
                  <a:pt x="7767670" y="0"/>
                </a:cubicBezTo>
                <a:cubicBezTo>
                  <a:pt x="7888155" y="-18056"/>
                  <a:pt x="7934254" y="14776"/>
                  <a:pt x="8016975" y="0"/>
                </a:cubicBezTo>
                <a:cubicBezTo>
                  <a:pt x="8099696" y="-14776"/>
                  <a:pt x="8638839" y="81334"/>
                  <a:pt x="8817069" y="0"/>
                </a:cubicBezTo>
                <a:cubicBezTo>
                  <a:pt x="8995299" y="-81334"/>
                  <a:pt x="8955815" y="4337"/>
                  <a:pt x="9066374" y="0"/>
                </a:cubicBezTo>
                <a:cubicBezTo>
                  <a:pt x="9176933" y="-4337"/>
                  <a:pt x="9219507" y="1746"/>
                  <a:pt x="9315679" y="0"/>
                </a:cubicBezTo>
                <a:cubicBezTo>
                  <a:pt x="9411852" y="-1746"/>
                  <a:pt x="9669913" y="26298"/>
                  <a:pt x="9785300" y="0"/>
                </a:cubicBezTo>
                <a:cubicBezTo>
                  <a:pt x="9900687" y="-26298"/>
                  <a:pt x="10187640" y="30242"/>
                  <a:pt x="10365078" y="0"/>
                </a:cubicBezTo>
                <a:cubicBezTo>
                  <a:pt x="10542516" y="-30242"/>
                  <a:pt x="10875585" y="77371"/>
                  <a:pt x="11188364" y="0"/>
                </a:cubicBezTo>
                <a:cubicBezTo>
                  <a:pt x="11281321" y="-8521"/>
                  <a:pt x="11349961" y="92958"/>
                  <a:pt x="11360934" y="172570"/>
                </a:cubicBezTo>
                <a:cubicBezTo>
                  <a:pt x="11373891" y="306829"/>
                  <a:pt x="11320776" y="416120"/>
                  <a:pt x="11360934" y="531504"/>
                </a:cubicBezTo>
                <a:cubicBezTo>
                  <a:pt x="11401092" y="646888"/>
                  <a:pt x="11339467" y="724904"/>
                  <a:pt x="11360934" y="862828"/>
                </a:cubicBezTo>
                <a:cubicBezTo>
                  <a:pt x="11339123" y="974698"/>
                  <a:pt x="11266397" y="1028973"/>
                  <a:pt x="11188364" y="1035398"/>
                </a:cubicBezTo>
                <a:cubicBezTo>
                  <a:pt x="11025968" y="1063926"/>
                  <a:pt x="10867722" y="992508"/>
                  <a:pt x="10718743" y="1035398"/>
                </a:cubicBezTo>
                <a:cubicBezTo>
                  <a:pt x="10569764" y="1078288"/>
                  <a:pt x="10357770" y="976729"/>
                  <a:pt x="10028807" y="1035398"/>
                </a:cubicBezTo>
                <a:cubicBezTo>
                  <a:pt x="9699844" y="1094067"/>
                  <a:pt x="9580527" y="991541"/>
                  <a:pt x="9449028" y="1035398"/>
                </a:cubicBezTo>
                <a:cubicBezTo>
                  <a:pt x="9317529" y="1079255"/>
                  <a:pt x="9041845" y="957346"/>
                  <a:pt x="8759092" y="1035398"/>
                </a:cubicBezTo>
                <a:cubicBezTo>
                  <a:pt x="8476339" y="1113450"/>
                  <a:pt x="8357206" y="1032638"/>
                  <a:pt x="8179313" y="1035398"/>
                </a:cubicBezTo>
                <a:cubicBezTo>
                  <a:pt x="8001420" y="1038158"/>
                  <a:pt x="7744621" y="972511"/>
                  <a:pt x="7599534" y="1035398"/>
                </a:cubicBezTo>
                <a:cubicBezTo>
                  <a:pt x="7454447" y="1098285"/>
                  <a:pt x="7235131" y="1029690"/>
                  <a:pt x="7129914" y="1035398"/>
                </a:cubicBezTo>
                <a:cubicBezTo>
                  <a:pt x="7024697" y="1041106"/>
                  <a:pt x="6768367" y="986316"/>
                  <a:pt x="6660293" y="1035398"/>
                </a:cubicBezTo>
                <a:cubicBezTo>
                  <a:pt x="6552219" y="1084480"/>
                  <a:pt x="6230832" y="1023195"/>
                  <a:pt x="5970356" y="1035398"/>
                </a:cubicBezTo>
                <a:cubicBezTo>
                  <a:pt x="5709880" y="1047601"/>
                  <a:pt x="5802443" y="1029842"/>
                  <a:pt x="5721052" y="1035398"/>
                </a:cubicBezTo>
                <a:cubicBezTo>
                  <a:pt x="5639661" y="1040954"/>
                  <a:pt x="5297570" y="973805"/>
                  <a:pt x="5031115" y="1035398"/>
                </a:cubicBezTo>
                <a:cubicBezTo>
                  <a:pt x="4764660" y="1096991"/>
                  <a:pt x="4627743" y="1003932"/>
                  <a:pt x="4451336" y="1035398"/>
                </a:cubicBezTo>
                <a:cubicBezTo>
                  <a:pt x="4274929" y="1066864"/>
                  <a:pt x="4256530" y="1008471"/>
                  <a:pt x="4202031" y="1035398"/>
                </a:cubicBezTo>
                <a:cubicBezTo>
                  <a:pt x="4147532" y="1062325"/>
                  <a:pt x="3849210" y="986144"/>
                  <a:pt x="3732411" y="1035398"/>
                </a:cubicBezTo>
                <a:cubicBezTo>
                  <a:pt x="3615612" y="1084652"/>
                  <a:pt x="3323849" y="1028679"/>
                  <a:pt x="3152632" y="1035398"/>
                </a:cubicBezTo>
                <a:cubicBezTo>
                  <a:pt x="2981415" y="1042117"/>
                  <a:pt x="2992866" y="1033180"/>
                  <a:pt x="2903327" y="1035398"/>
                </a:cubicBezTo>
                <a:cubicBezTo>
                  <a:pt x="2813788" y="1037616"/>
                  <a:pt x="2696985" y="1022332"/>
                  <a:pt x="2543865" y="1035398"/>
                </a:cubicBezTo>
                <a:cubicBezTo>
                  <a:pt x="2390745" y="1048464"/>
                  <a:pt x="2147940" y="1016868"/>
                  <a:pt x="1853928" y="1035398"/>
                </a:cubicBezTo>
                <a:cubicBezTo>
                  <a:pt x="1559916" y="1053928"/>
                  <a:pt x="1218793" y="970942"/>
                  <a:pt x="1053834" y="1035398"/>
                </a:cubicBezTo>
                <a:cubicBezTo>
                  <a:pt x="888875" y="1099854"/>
                  <a:pt x="430771" y="1011109"/>
                  <a:pt x="172570" y="1035398"/>
                </a:cubicBezTo>
                <a:cubicBezTo>
                  <a:pt x="77904" y="1053721"/>
                  <a:pt x="-6700" y="934942"/>
                  <a:pt x="0" y="862828"/>
                </a:cubicBezTo>
                <a:cubicBezTo>
                  <a:pt x="-23351" y="728409"/>
                  <a:pt x="32989" y="687077"/>
                  <a:pt x="0" y="524602"/>
                </a:cubicBezTo>
                <a:cubicBezTo>
                  <a:pt x="-32989" y="362127"/>
                  <a:pt x="10273" y="336086"/>
                  <a:pt x="0" y="172570"/>
                </a:cubicBezTo>
                <a:close/>
              </a:path>
            </a:pathLst>
          </a:custGeom>
          <a:ln>
            <a:extLst>
              <a:ext uri="{C807C97D-BFC1-408E-A445-0C87EB9F89A2}">
                <ask:lineSketchStyleProps xmlns:ask="http://schemas.microsoft.com/office/drawing/2018/sketchyshapes" sd="1254367229">
                  <a:prstGeom prst="roundRect">
                    <a:avLst/>
                  </a:prstGeom>
                  <ask:type>
                    <ask:lineSketchScribbl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pPr>
            <a:r>
              <a:rPr lang="fr-FR" altLang="en-US" sz="4000" b="1">
                <a:solidFill>
                  <a:schemeClr val="accent1"/>
                </a:solidFill>
                <a:latin typeface="Times New Roman" panose="02020603050405020304" pitchFamily="18" charset="0"/>
              </a:rPr>
              <a:t>An ninh: yên ổn hẳn về chính trị và trật tự xã hội. </a:t>
            </a:r>
            <a:endParaRPr lang="en-US" altLang="en-US" sz="4000" b="1">
              <a:solidFill>
                <a:schemeClr val="accent1"/>
              </a:solidFill>
              <a:latin typeface="Times New Roman" panose="02020603050405020304" pitchFamily="18" charset="0"/>
            </a:endParaRPr>
          </a:p>
        </p:txBody>
      </p:sp>
      <p:pic>
        <p:nvPicPr>
          <p:cNvPr id="46" name="Picture 4">
            <a:extLst>
              <a:ext uri="{FF2B5EF4-FFF2-40B4-BE49-F238E27FC236}">
                <a16:creationId xmlns:a16="http://schemas.microsoft.com/office/drawing/2014/main" id="{3D93C5EE-FB2E-4774-B65D-C3D0EA210796}"/>
              </a:ext>
            </a:extLst>
          </p:cNvPr>
          <p:cNvPicPr>
            <a:picLocks noChangeAspect="1"/>
          </p:cNvPicPr>
          <p:nvPr/>
        </p:nvPicPr>
        <p:blipFill rotWithShape="1">
          <a:blip r:embed="rId2"/>
          <a:srcRect l="17313" r="14117"/>
          <a:stretch/>
        </p:blipFill>
        <p:spPr>
          <a:xfrm flipH="1">
            <a:off x="-1" y="4447333"/>
            <a:ext cx="1657864" cy="2410668"/>
          </a:xfrm>
          <a:prstGeom prst="rect">
            <a:avLst/>
          </a:prstGeom>
        </p:spPr>
      </p:pic>
      <p:pic>
        <p:nvPicPr>
          <p:cNvPr id="47" name="Picture 46">
            <a:extLst>
              <a:ext uri="{FF2B5EF4-FFF2-40B4-BE49-F238E27FC236}">
                <a16:creationId xmlns:a16="http://schemas.microsoft.com/office/drawing/2014/main" id="{588AF55F-B7C1-44C9-8202-BAD033C30D5D}"/>
              </a:ext>
            </a:extLst>
          </p:cNvPr>
          <p:cNvPicPr>
            <a:picLocks noChangeAspect="1"/>
          </p:cNvPicPr>
          <p:nvPr/>
        </p:nvPicPr>
        <p:blipFill rotWithShape="1">
          <a:blip r:embed="rId3" cstate="print">
            <a:clrChange>
              <a:clrFrom>
                <a:srgbClr val="F5F5F5"/>
              </a:clrFrom>
              <a:clrTo>
                <a:srgbClr val="F5F5F5">
                  <a:alpha val="0"/>
                </a:srgbClr>
              </a:clrTo>
            </a:clrChange>
            <a:extLst>
              <a:ext uri="{BEBA8EAE-BF5A-486C-A8C5-ECC9F3942E4B}">
                <a14:imgProps xmlns:a14="http://schemas.microsoft.com/office/drawing/2010/main">
                  <a14:imgLayer r:embed="rId4">
                    <a14:imgEffect>
                      <a14:backgroundRemoval t="18182" b="83779" l="11750" r="83500">
                        <a14:foregroundMark x1="40333" y1="18182" x2="50167" y2="18895"/>
                        <a14:foregroundMark x1="50167" y1="18895" x2="50417" y2="19430"/>
                        <a14:foregroundMark x1="42750" y1="29590" x2="59333" y2="28105"/>
                        <a14:foregroundMark x1="49833" y1="30481" x2="43000" y2="46108"/>
                        <a14:foregroundMark x1="56083" y1="38919" x2="55167" y2="50149"/>
                        <a14:foregroundMark x1="51917" y1="40404" x2="51583" y2="50327"/>
                        <a14:foregroundMark x1="50167" y1="40404" x2="51917" y2="48901"/>
                        <a14:foregroundMark x1="51000" y1="76411" x2="51583" y2="83779"/>
                        <a14:foregroundMark x1="51583" y1="83779" x2="51583" y2="83779"/>
                        <a14:backgroundMark x1="26667" y1="72787" x2="33250" y2="85086"/>
                        <a14:backgroundMark x1="57833" y1="75520" x2="66167" y2="82709"/>
                        <a14:backgroundMark x1="46833" y1="75936" x2="46833" y2="75936"/>
                        <a14:backgroundMark x1="66667" y1="40952" x2="66667" y2="40952"/>
                        <a14:backgroundMark x1="66667" y1="40952" x2="66667" y2="40952"/>
                        <a14:backgroundMark x1="64137" y1="49418" x2="64137" y2="49418"/>
                        <a14:backgroundMark x1="64583" y1="47619" x2="66667" y2="66772"/>
                        <a14:backgroundMark x1="61458" y1="43492" x2="65625" y2="50159"/>
                        <a14:backgroundMark x1="33482" y1="52804" x2="33482" y2="52804"/>
                        <a14:backgroundMark x1="33482" y1="46138" x2="33482" y2="46138"/>
                        <a14:backgroundMark x1="33036" y1="40529" x2="33036" y2="60106"/>
                        <a14:backgroundMark x1="30952" y1="60106" x2="31399" y2="72698"/>
                        <a14:backgroundMark x1="63542" y1="20212" x2="70685" y2="37989"/>
                        <a14:backgroundMark x1="70685" y1="37989" x2="66220" y2="46455"/>
                        <a14:backgroundMark x1="47768" y1="63598" x2="47768" y2="63598"/>
                        <a14:backgroundMark x1="32209" y1="30159" x2="32209" y2="30159"/>
                      </a14:backgroundRemoval>
                    </a14:imgEffect>
                  </a14:imgLayer>
                </a14:imgProps>
              </a:ext>
              <a:ext uri="{28A0092B-C50C-407E-A947-70E740481C1C}">
                <a14:useLocalDpi xmlns:a14="http://schemas.microsoft.com/office/drawing/2010/main" val="0"/>
              </a:ext>
            </a:extLst>
          </a:blip>
          <a:srcRect l="29105" t="11200" r="32035" b="11552"/>
          <a:stretch/>
        </p:blipFill>
        <p:spPr>
          <a:xfrm>
            <a:off x="11056631" y="4203333"/>
            <a:ext cx="1287769" cy="2807067"/>
          </a:xfrm>
          <a:prstGeom prst="rect">
            <a:avLst/>
          </a:prstGeom>
        </p:spPr>
      </p:pic>
    </p:spTree>
    <p:extLst>
      <p:ext uri="{BB962C8B-B14F-4D97-AF65-F5344CB8AC3E}">
        <p14:creationId xmlns:p14="http://schemas.microsoft.com/office/powerpoint/2010/main" val="261243373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barn(inVertical)">
                                      <p:cBhvr>
                                        <p:cTn id="13" dur="500"/>
                                        <p:tgtEl>
                                          <p:spTgt spid="4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DBA17694-9047-8220-7715-F5AB4C400626}"/>
              </a:ext>
            </a:extLst>
          </p:cNvPr>
          <p:cNvSpPr/>
          <p:nvPr/>
        </p:nvSpPr>
        <p:spPr>
          <a:xfrm>
            <a:off x="1" y="1662268"/>
            <a:ext cx="12192000" cy="4506796"/>
          </a:xfrm>
          <a:prstGeom prst="rect">
            <a:avLst/>
          </a:prstGeom>
          <a:solidFill>
            <a:srgbClr val="C3E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oogle Shape;5554;p53">
            <a:extLst>
              <a:ext uri="{FF2B5EF4-FFF2-40B4-BE49-F238E27FC236}">
                <a16:creationId xmlns:a16="http://schemas.microsoft.com/office/drawing/2014/main" id="{0DAF8597-BB29-1252-41CA-AC76185DB4A6}"/>
              </a:ext>
            </a:extLst>
          </p:cNvPr>
          <p:cNvGrpSpPr/>
          <p:nvPr/>
        </p:nvGrpSpPr>
        <p:grpSpPr>
          <a:xfrm rot="8100000" flipH="1">
            <a:off x="-1736773" y="-1044475"/>
            <a:ext cx="3980010" cy="2757335"/>
            <a:chOff x="7347666" y="149130"/>
            <a:chExt cx="1575751" cy="1091674"/>
          </a:xfrm>
        </p:grpSpPr>
        <p:sp>
          <p:nvSpPr>
            <p:cNvPr id="8" name="Google Shape;5555;p53">
              <a:extLst>
                <a:ext uri="{FF2B5EF4-FFF2-40B4-BE49-F238E27FC236}">
                  <a16:creationId xmlns:a16="http://schemas.microsoft.com/office/drawing/2014/main" id="{E3F97872-0814-B39E-D490-0224E166B1F9}"/>
                </a:ext>
              </a:extLst>
            </p:cNvPr>
            <p:cNvSpPr/>
            <p:nvPr/>
          </p:nvSpPr>
          <p:spPr>
            <a:xfrm>
              <a:off x="7717445" y="556150"/>
              <a:ext cx="851344" cy="544344"/>
            </a:xfrm>
            <a:custGeom>
              <a:avLst/>
              <a:gdLst/>
              <a:ahLst/>
              <a:cxnLst/>
              <a:rect l="l" t="t" r="r" b="b"/>
              <a:pathLst>
                <a:path w="27659" h="17685" extrusionOk="0">
                  <a:moveTo>
                    <a:pt x="13672" y="1"/>
                  </a:moveTo>
                  <a:cubicBezTo>
                    <a:pt x="6599" y="1"/>
                    <a:pt x="607" y="6045"/>
                    <a:pt x="81" y="13932"/>
                  </a:cubicBezTo>
                  <a:cubicBezTo>
                    <a:pt x="0" y="15141"/>
                    <a:pt x="53" y="16328"/>
                    <a:pt x="227" y="17472"/>
                  </a:cubicBezTo>
                  <a:cubicBezTo>
                    <a:pt x="1001" y="17336"/>
                    <a:pt x="1794" y="17204"/>
                    <a:pt x="2599" y="17078"/>
                  </a:cubicBezTo>
                  <a:cubicBezTo>
                    <a:pt x="3236" y="16978"/>
                    <a:pt x="3881" y="16883"/>
                    <a:pt x="4532" y="16794"/>
                  </a:cubicBezTo>
                  <a:cubicBezTo>
                    <a:pt x="4398" y="15973"/>
                    <a:pt x="4353" y="15121"/>
                    <a:pt x="4412" y="14250"/>
                  </a:cubicBezTo>
                  <a:cubicBezTo>
                    <a:pt x="4609" y="11283"/>
                    <a:pt x="5944" y="8701"/>
                    <a:pt x="7914" y="6986"/>
                  </a:cubicBezTo>
                  <a:cubicBezTo>
                    <a:pt x="7915" y="6983"/>
                    <a:pt x="7918" y="6982"/>
                    <a:pt x="7919" y="6981"/>
                  </a:cubicBezTo>
                  <a:cubicBezTo>
                    <a:pt x="9507" y="5598"/>
                    <a:pt x="11506" y="4783"/>
                    <a:pt x="13652" y="4783"/>
                  </a:cubicBezTo>
                  <a:cubicBezTo>
                    <a:pt x="13857" y="4783"/>
                    <a:pt x="14064" y="4790"/>
                    <a:pt x="14271" y="4805"/>
                  </a:cubicBezTo>
                  <a:cubicBezTo>
                    <a:pt x="19342" y="5179"/>
                    <a:pt x="23152" y="10013"/>
                    <a:pt x="22781" y="15602"/>
                  </a:cubicBezTo>
                  <a:cubicBezTo>
                    <a:pt x="22754" y="16001"/>
                    <a:pt x="22707" y="16393"/>
                    <a:pt x="22640" y="16777"/>
                  </a:cubicBezTo>
                  <a:cubicBezTo>
                    <a:pt x="22728" y="16791"/>
                    <a:pt x="22818" y="16808"/>
                    <a:pt x="22907" y="16825"/>
                  </a:cubicBezTo>
                  <a:cubicBezTo>
                    <a:pt x="23460" y="16925"/>
                    <a:pt x="24010" y="17033"/>
                    <a:pt x="24554" y="17148"/>
                  </a:cubicBezTo>
                  <a:cubicBezTo>
                    <a:pt x="25349" y="17317"/>
                    <a:pt x="26131" y="17495"/>
                    <a:pt x="26899" y="17685"/>
                  </a:cubicBezTo>
                  <a:cubicBezTo>
                    <a:pt x="27000" y="17108"/>
                    <a:pt x="27071" y="16520"/>
                    <a:pt x="27111" y="15922"/>
                  </a:cubicBezTo>
                  <a:cubicBezTo>
                    <a:pt x="27659" y="7697"/>
                    <a:pt x="22052" y="585"/>
                    <a:pt x="14589" y="34"/>
                  </a:cubicBezTo>
                  <a:cubicBezTo>
                    <a:pt x="14281" y="12"/>
                    <a:pt x="13976" y="1"/>
                    <a:pt x="13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556;p53">
              <a:extLst>
                <a:ext uri="{FF2B5EF4-FFF2-40B4-BE49-F238E27FC236}">
                  <a16:creationId xmlns:a16="http://schemas.microsoft.com/office/drawing/2014/main" id="{6E519502-A8CF-7500-7C4B-069A5CDDC87D}"/>
                </a:ext>
              </a:extLst>
            </p:cNvPr>
            <p:cNvSpPr/>
            <p:nvPr/>
          </p:nvSpPr>
          <p:spPr>
            <a:xfrm>
              <a:off x="7347666" y="149130"/>
              <a:ext cx="1575751" cy="1091674"/>
            </a:xfrm>
            <a:custGeom>
              <a:avLst/>
              <a:gdLst/>
              <a:ahLst/>
              <a:cxnLst/>
              <a:rect l="l" t="t" r="r" b="b"/>
              <a:pathLst>
                <a:path w="51194" h="35467" extrusionOk="0">
                  <a:moveTo>
                    <a:pt x="25750" y="1"/>
                  </a:moveTo>
                  <a:cubicBezTo>
                    <a:pt x="24698" y="1"/>
                    <a:pt x="23649" y="71"/>
                    <a:pt x="22613" y="212"/>
                  </a:cubicBezTo>
                  <a:cubicBezTo>
                    <a:pt x="21047" y="423"/>
                    <a:pt x="19492" y="798"/>
                    <a:pt x="17989" y="1325"/>
                  </a:cubicBezTo>
                  <a:cubicBezTo>
                    <a:pt x="16515" y="1841"/>
                    <a:pt x="15073" y="2511"/>
                    <a:pt x="13704" y="3313"/>
                  </a:cubicBezTo>
                  <a:cubicBezTo>
                    <a:pt x="12351" y="4107"/>
                    <a:pt x="11053" y="5041"/>
                    <a:pt x="9848" y="6088"/>
                  </a:cubicBezTo>
                  <a:cubicBezTo>
                    <a:pt x="8484" y="7274"/>
                    <a:pt x="7224" y="8615"/>
                    <a:pt x="6106" y="10076"/>
                  </a:cubicBezTo>
                  <a:cubicBezTo>
                    <a:pt x="4979" y="11547"/>
                    <a:pt x="3986" y="13147"/>
                    <a:pt x="3157" y="14832"/>
                  </a:cubicBezTo>
                  <a:cubicBezTo>
                    <a:pt x="2313" y="16547"/>
                    <a:pt x="1631" y="18363"/>
                    <a:pt x="1131" y="20232"/>
                  </a:cubicBezTo>
                  <a:cubicBezTo>
                    <a:pt x="616" y="22149"/>
                    <a:pt x="288" y="24138"/>
                    <a:pt x="153" y="26147"/>
                  </a:cubicBezTo>
                  <a:cubicBezTo>
                    <a:pt x="0" y="28465"/>
                    <a:pt x="106" y="30788"/>
                    <a:pt x="467" y="33050"/>
                  </a:cubicBezTo>
                  <a:lnTo>
                    <a:pt x="636" y="34098"/>
                  </a:lnTo>
                  <a:lnTo>
                    <a:pt x="1663" y="33834"/>
                  </a:lnTo>
                  <a:cubicBezTo>
                    <a:pt x="2560" y="33603"/>
                    <a:pt x="3573" y="33356"/>
                    <a:pt x="4591" y="33119"/>
                  </a:cubicBezTo>
                  <a:lnTo>
                    <a:pt x="4593" y="33118"/>
                  </a:lnTo>
                  <a:cubicBezTo>
                    <a:pt x="4967" y="33029"/>
                    <a:pt x="5366" y="32938"/>
                    <a:pt x="5812" y="32838"/>
                  </a:cubicBezTo>
                  <a:lnTo>
                    <a:pt x="5814" y="32838"/>
                  </a:lnTo>
                  <a:cubicBezTo>
                    <a:pt x="6466" y="32691"/>
                    <a:pt x="7179" y="32535"/>
                    <a:pt x="7934" y="32376"/>
                  </a:cubicBezTo>
                  <a:cubicBezTo>
                    <a:pt x="8730" y="32210"/>
                    <a:pt x="9473" y="32061"/>
                    <a:pt x="10205" y="31920"/>
                  </a:cubicBezTo>
                  <a:cubicBezTo>
                    <a:pt x="10930" y="31780"/>
                    <a:pt x="11672" y="31643"/>
                    <a:pt x="12408" y="31514"/>
                  </a:cubicBezTo>
                  <a:cubicBezTo>
                    <a:pt x="13203" y="31374"/>
                    <a:pt x="13996" y="31242"/>
                    <a:pt x="14763" y="31122"/>
                  </a:cubicBezTo>
                  <a:cubicBezTo>
                    <a:pt x="15399" y="31023"/>
                    <a:pt x="16043" y="30928"/>
                    <a:pt x="16678" y="30841"/>
                  </a:cubicBezTo>
                  <a:lnTo>
                    <a:pt x="17660" y="30706"/>
                  </a:lnTo>
                  <a:lnTo>
                    <a:pt x="17501" y="29726"/>
                  </a:lnTo>
                  <a:cubicBezTo>
                    <a:pt x="17376" y="28963"/>
                    <a:pt x="17339" y="28181"/>
                    <a:pt x="17391" y="27403"/>
                  </a:cubicBezTo>
                  <a:cubicBezTo>
                    <a:pt x="17563" y="24815"/>
                    <a:pt x="18720" y="22409"/>
                    <a:pt x="20563" y="20804"/>
                  </a:cubicBezTo>
                  <a:lnTo>
                    <a:pt x="20602" y="20769"/>
                  </a:lnTo>
                  <a:cubicBezTo>
                    <a:pt x="22061" y="19514"/>
                    <a:pt x="23842" y="18839"/>
                    <a:pt x="25670" y="18839"/>
                  </a:cubicBezTo>
                  <a:cubicBezTo>
                    <a:pt x="25851" y="18839"/>
                    <a:pt x="26032" y="18846"/>
                    <a:pt x="26214" y="18859"/>
                  </a:cubicBezTo>
                  <a:cubicBezTo>
                    <a:pt x="30750" y="19193"/>
                    <a:pt x="34165" y="23575"/>
                    <a:pt x="33830" y="28626"/>
                  </a:cubicBezTo>
                  <a:cubicBezTo>
                    <a:pt x="33806" y="28990"/>
                    <a:pt x="33762" y="29351"/>
                    <a:pt x="33701" y="29699"/>
                  </a:cubicBezTo>
                  <a:lnTo>
                    <a:pt x="33533" y="30661"/>
                  </a:lnTo>
                  <a:lnTo>
                    <a:pt x="34496" y="30820"/>
                  </a:lnTo>
                  <a:cubicBezTo>
                    <a:pt x="34569" y="30831"/>
                    <a:pt x="34648" y="30846"/>
                    <a:pt x="34737" y="30863"/>
                  </a:cubicBezTo>
                  <a:lnTo>
                    <a:pt x="34749" y="30865"/>
                  </a:lnTo>
                  <a:cubicBezTo>
                    <a:pt x="35263" y="30959"/>
                    <a:pt x="35808" y="31066"/>
                    <a:pt x="36368" y="31184"/>
                  </a:cubicBezTo>
                  <a:cubicBezTo>
                    <a:pt x="37154" y="31350"/>
                    <a:pt x="37932" y="31527"/>
                    <a:pt x="38681" y="31713"/>
                  </a:cubicBezTo>
                  <a:cubicBezTo>
                    <a:pt x="39409" y="31894"/>
                    <a:pt x="40134" y="32084"/>
                    <a:pt x="40837" y="32279"/>
                  </a:cubicBezTo>
                  <a:cubicBezTo>
                    <a:pt x="41555" y="32479"/>
                    <a:pt x="42301" y="32698"/>
                    <a:pt x="43055" y="32931"/>
                  </a:cubicBezTo>
                  <a:cubicBezTo>
                    <a:pt x="43753" y="33145"/>
                    <a:pt x="44447" y="33370"/>
                    <a:pt x="45119" y="33596"/>
                  </a:cubicBezTo>
                  <a:lnTo>
                    <a:pt x="45121" y="33597"/>
                  </a:lnTo>
                  <a:cubicBezTo>
                    <a:pt x="45825" y="33833"/>
                    <a:pt x="46542" y="34083"/>
                    <a:pt x="47312" y="34363"/>
                  </a:cubicBezTo>
                  <a:cubicBezTo>
                    <a:pt x="47921" y="34585"/>
                    <a:pt x="48538" y="34819"/>
                    <a:pt x="49142" y="35055"/>
                  </a:cubicBezTo>
                  <a:lnTo>
                    <a:pt x="50199" y="35467"/>
                  </a:lnTo>
                  <a:lnTo>
                    <a:pt x="50440" y="34358"/>
                  </a:lnTo>
                  <a:cubicBezTo>
                    <a:pt x="50755" y="32903"/>
                    <a:pt x="50967" y="31396"/>
                    <a:pt x="51068" y="29883"/>
                  </a:cubicBezTo>
                  <a:cubicBezTo>
                    <a:pt x="51193" y="27992"/>
                    <a:pt x="51146" y="26091"/>
                    <a:pt x="50927" y="24231"/>
                  </a:cubicBezTo>
                  <a:cubicBezTo>
                    <a:pt x="50714" y="22416"/>
                    <a:pt x="50335" y="20618"/>
                    <a:pt x="49801" y="18887"/>
                  </a:cubicBezTo>
                  <a:cubicBezTo>
                    <a:pt x="49276" y="17187"/>
                    <a:pt x="48597" y="15534"/>
                    <a:pt x="47782" y="13974"/>
                  </a:cubicBezTo>
                  <a:cubicBezTo>
                    <a:pt x="46973" y="12427"/>
                    <a:pt x="46023" y="10959"/>
                    <a:pt x="44959" y="9609"/>
                  </a:cubicBezTo>
                  <a:cubicBezTo>
                    <a:pt x="43894" y="8258"/>
                    <a:pt x="42705" y="7014"/>
                    <a:pt x="41426" y="5913"/>
                  </a:cubicBezTo>
                  <a:cubicBezTo>
                    <a:pt x="40132" y="4799"/>
                    <a:pt x="38734" y="3821"/>
                    <a:pt x="37270" y="3007"/>
                  </a:cubicBezTo>
                  <a:cubicBezTo>
                    <a:pt x="35778" y="2175"/>
                    <a:pt x="34204" y="1506"/>
                    <a:pt x="32589" y="1015"/>
                  </a:cubicBezTo>
                  <a:cubicBezTo>
                    <a:pt x="30932" y="512"/>
                    <a:pt x="29213" y="192"/>
                    <a:pt x="27480" y="65"/>
                  </a:cubicBezTo>
                  <a:cubicBezTo>
                    <a:pt x="26904" y="22"/>
                    <a:pt x="26326" y="1"/>
                    <a:pt x="25750" y="1"/>
                  </a:cubicBezTo>
                  <a:close/>
                </a:path>
              </a:pathLst>
            </a:custGeom>
            <a:solidFill>
              <a:schemeClr val="lt1"/>
            </a:solidFill>
            <a:ln>
              <a:noFill/>
            </a:ln>
            <a:effectLst>
              <a:outerShdw dist="19050" dir="30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557;p53">
              <a:extLst>
                <a:ext uri="{FF2B5EF4-FFF2-40B4-BE49-F238E27FC236}">
                  <a16:creationId xmlns:a16="http://schemas.microsoft.com/office/drawing/2014/main" id="{E5911D58-7B33-FDC8-996B-DE018DC9F333}"/>
                </a:ext>
              </a:extLst>
            </p:cNvPr>
            <p:cNvSpPr/>
            <p:nvPr/>
          </p:nvSpPr>
          <p:spPr>
            <a:xfrm>
              <a:off x="7377399" y="183049"/>
              <a:ext cx="1542971" cy="1021496"/>
            </a:xfrm>
            <a:custGeom>
              <a:avLst/>
              <a:gdLst/>
              <a:ahLst/>
              <a:cxnLst/>
              <a:rect l="l" t="t" r="r" b="b"/>
              <a:pathLst>
                <a:path w="50129" h="33187" extrusionOk="0">
                  <a:moveTo>
                    <a:pt x="24780" y="1"/>
                  </a:moveTo>
                  <a:cubicBezTo>
                    <a:pt x="11965" y="1"/>
                    <a:pt x="1104" y="10954"/>
                    <a:pt x="153" y="25245"/>
                  </a:cubicBezTo>
                  <a:cubicBezTo>
                    <a:pt x="1" y="27532"/>
                    <a:pt x="111" y="29773"/>
                    <a:pt x="456" y="31930"/>
                  </a:cubicBezTo>
                  <a:cubicBezTo>
                    <a:pt x="1232" y="31731"/>
                    <a:pt x="2232" y="31483"/>
                    <a:pt x="3405" y="31210"/>
                  </a:cubicBezTo>
                  <a:cubicBezTo>
                    <a:pt x="3795" y="31117"/>
                    <a:pt x="4206" y="31024"/>
                    <a:pt x="4634" y="30928"/>
                  </a:cubicBezTo>
                  <a:cubicBezTo>
                    <a:pt x="5306" y="30776"/>
                    <a:pt x="6020" y="30621"/>
                    <a:pt x="6769" y="30463"/>
                  </a:cubicBezTo>
                  <a:cubicBezTo>
                    <a:pt x="7501" y="30310"/>
                    <a:pt x="8264" y="30156"/>
                    <a:pt x="9056" y="30004"/>
                  </a:cubicBezTo>
                  <a:cubicBezTo>
                    <a:pt x="9774" y="29864"/>
                    <a:pt x="10516" y="29728"/>
                    <a:pt x="11274" y="29594"/>
                  </a:cubicBezTo>
                  <a:cubicBezTo>
                    <a:pt x="12049" y="29458"/>
                    <a:pt x="12842" y="29326"/>
                    <a:pt x="13647" y="29200"/>
                  </a:cubicBezTo>
                  <a:cubicBezTo>
                    <a:pt x="14284" y="29100"/>
                    <a:pt x="14929" y="29005"/>
                    <a:pt x="15580" y="28916"/>
                  </a:cubicBezTo>
                  <a:cubicBezTo>
                    <a:pt x="15446" y="28096"/>
                    <a:pt x="15401" y="27243"/>
                    <a:pt x="15460" y="26372"/>
                  </a:cubicBezTo>
                  <a:cubicBezTo>
                    <a:pt x="15657" y="23405"/>
                    <a:pt x="16992" y="20823"/>
                    <a:pt x="18960" y="19108"/>
                  </a:cubicBezTo>
                  <a:cubicBezTo>
                    <a:pt x="18963" y="19105"/>
                    <a:pt x="18966" y="19104"/>
                    <a:pt x="18967" y="19103"/>
                  </a:cubicBezTo>
                  <a:cubicBezTo>
                    <a:pt x="20555" y="17720"/>
                    <a:pt x="22554" y="16905"/>
                    <a:pt x="24699" y="16905"/>
                  </a:cubicBezTo>
                  <a:cubicBezTo>
                    <a:pt x="24904" y="16905"/>
                    <a:pt x="25111" y="16912"/>
                    <a:pt x="25318" y="16927"/>
                  </a:cubicBezTo>
                  <a:cubicBezTo>
                    <a:pt x="30390" y="17301"/>
                    <a:pt x="34200" y="22135"/>
                    <a:pt x="33829" y="27724"/>
                  </a:cubicBezTo>
                  <a:cubicBezTo>
                    <a:pt x="33802" y="28123"/>
                    <a:pt x="33755" y="28515"/>
                    <a:pt x="33688" y="28899"/>
                  </a:cubicBezTo>
                  <a:cubicBezTo>
                    <a:pt x="33776" y="28913"/>
                    <a:pt x="33866" y="28930"/>
                    <a:pt x="33955" y="28947"/>
                  </a:cubicBezTo>
                  <a:cubicBezTo>
                    <a:pt x="34508" y="29047"/>
                    <a:pt x="35058" y="29155"/>
                    <a:pt x="35602" y="29270"/>
                  </a:cubicBezTo>
                  <a:cubicBezTo>
                    <a:pt x="36397" y="29439"/>
                    <a:pt x="37179" y="29617"/>
                    <a:pt x="37947" y="29807"/>
                  </a:cubicBezTo>
                  <a:cubicBezTo>
                    <a:pt x="38691" y="29991"/>
                    <a:pt x="39420" y="30183"/>
                    <a:pt x="40130" y="30381"/>
                  </a:cubicBezTo>
                  <a:cubicBezTo>
                    <a:pt x="40902" y="30595"/>
                    <a:pt x="41652" y="30817"/>
                    <a:pt x="42373" y="31040"/>
                  </a:cubicBezTo>
                  <a:cubicBezTo>
                    <a:pt x="43100" y="31263"/>
                    <a:pt x="43798" y="31489"/>
                    <a:pt x="44462" y="31712"/>
                  </a:cubicBezTo>
                  <a:cubicBezTo>
                    <a:pt x="45253" y="31977"/>
                    <a:pt x="45995" y="32239"/>
                    <a:pt x="46677" y="32488"/>
                  </a:cubicBezTo>
                  <a:cubicBezTo>
                    <a:pt x="47355" y="32735"/>
                    <a:pt x="47976" y="32970"/>
                    <a:pt x="48527" y="33187"/>
                  </a:cubicBezTo>
                  <a:cubicBezTo>
                    <a:pt x="48832" y="31784"/>
                    <a:pt x="49037" y="30335"/>
                    <a:pt x="49136" y="28852"/>
                  </a:cubicBezTo>
                  <a:cubicBezTo>
                    <a:pt x="50128" y="13947"/>
                    <a:pt x="39968" y="1059"/>
                    <a:pt x="26441" y="62"/>
                  </a:cubicBezTo>
                  <a:lnTo>
                    <a:pt x="26442" y="62"/>
                  </a:lnTo>
                  <a:cubicBezTo>
                    <a:pt x="25885" y="21"/>
                    <a:pt x="25331" y="1"/>
                    <a:pt x="247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558;p53">
              <a:extLst>
                <a:ext uri="{FF2B5EF4-FFF2-40B4-BE49-F238E27FC236}">
                  <a16:creationId xmlns:a16="http://schemas.microsoft.com/office/drawing/2014/main" id="{996A8998-3249-5A73-EF46-0688FF576444}"/>
                </a:ext>
              </a:extLst>
            </p:cNvPr>
            <p:cNvSpPr/>
            <p:nvPr/>
          </p:nvSpPr>
          <p:spPr>
            <a:xfrm>
              <a:off x="7467920" y="247746"/>
              <a:ext cx="1393595" cy="935312"/>
            </a:xfrm>
            <a:custGeom>
              <a:avLst/>
              <a:gdLst/>
              <a:ahLst/>
              <a:cxnLst/>
              <a:rect l="l" t="t" r="r" b="b"/>
              <a:pathLst>
                <a:path w="45276" h="30387" extrusionOk="0">
                  <a:moveTo>
                    <a:pt x="22383" y="1"/>
                  </a:moveTo>
                  <a:cubicBezTo>
                    <a:pt x="10810" y="1"/>
                    <a:pt x="1004" y="9893"/>
                    <a:pt x="144" y="22797"/>
                  </a:cubicBezTo>
                  <a:cubicBezTo>
                    <a:pt x="1" y="24960"/>
                    <a:pt x="116" y="27076"/>
                    <a:pt x="464" y="29108"/>
                  </a:cubicBezTo>
                  <a:cubicBezTo>
                    <a:pt x="854" y="29015"/>
                    <a:pt x="1265" y="28922"/>
                    <a:pt x="1693" y="28826"/>
                  </a:cubicBezTo>
                  <a:cubicBezTo>
                    <a:pt x="2365" y="28675"/>
                    <a:pt x="3079" y="28519"/>
                    <a:pt x="3828" y="28361"/>
                  </a:cubicBezTo>
                  <a:cubicBezTo>
                    <a:pt x="4560" y="28208"/>
                    <a:pt x="5323" y="28054"/>
                    <a:pt x="6115" y="27902"/>
                  </a:cubicBezTo>
                  <a:cubicBezTo>
                    <a:pt x="6833" y="27762"/>
                    <a:pt x="7575" y="27626"/>
                    <a:pt x="8333" y="27492"/>
                  </a:cubicBezTo>
                  <a:cubicBezTo>
                    <a:pt x="9108" y="27357"/>
                    <a:pt x="9901" y="27224"/>
                    <a:pt x="10706" y="27098"/>
                  </a:cubicBezTo>
                  <a:cubicBezTo>
                    <a:pt x="11343" y="26998"/>
                    <a:pt x="11988" y="26903"/>
                    <a:pt x="12639" y="26814"/>
                  </a:cubicBezTo>
                  <a:cubicBezTo>
                    <a:pt x="12505" y="25994"/>
                    <a:pt x="12460" y="25142"/>
                    <a:pt x="12519" y="24270"/>
                  </a:cubicBezTo>
                  <a:cubicBezTo>
                    <a:pt x="12716" y="21303"/>
                    <a:pt x="14051" y="18721"/>
                    <a:pt x="16019" y="17006"/>
                  </a:cubicBezTo>
                  <a:cubicBezTo>
                    <a:pt x="16022" y="17003"/>
                    <a:pt x="16025" y="17002"/>
                    <a:pt x="16026" y="17001"/>
                  </a:cubicBezTo>
                  <a:cubicBezTo>
                    <a:pt x="17661" y="15436"/>
                    <a:pt x="19791" y="14498"/>
                    <a:pt x="22087" y="14498"/>
                  </a:cubicBezTo>
                  <a:cubicBezTo>
                    <a:pt x="22294" y="14498"/>
                    <a:pt x="22503" y="14505"/>
                    <a:pt x="22713" y="14521"/>
                  </a:cubicBezTo>
                  <a:cubicBezTo>
                    <a:pt x="27784" y="14894"/>
                    <a:pt x="31594" y="19727"/>
                    <a:pt x="31222" y="25317"/>
                  </a:cubicBezTo>
                  <a:cubicBezTo>
                    <a:pt x="31188" y="25839"/>
                    <a:pt x="31116" y="26350"/>
                    <a:pt x="31014" y="26845"/>
                  </a:cubicBezTo>
                  <a:cubicBezTo>
                    <a:pt x="31567" y="26946"/>
                    <a:pt x="32117" y="27055"/>
                    <a:pt x="32661" y="27168"/>
                  </a:cubicBezTo>
                  <a:cubicBezTo>
                    <a:pt x="33456" y="27337"/>
                    <a:pt x="34238" y="27515"/>
                    <a:pt x="35006" y="27705"/>
                  </a:cubicBezTo>
                  <a:cubicBezTo>
                    <a:pt x="35750" y="27889"/>
                    <a:pt x="36479" y="28082"/>
                    <a:pt x="37189" y="28279"/>
                  </a:cubicBezTo>
                  <a:cubicBezTo>
                    <a:pt x="37961" y="28494"/>
                    <a:pt x="38711" y="28715"/>
                    <a:pt x="39432" y="28938"/>
                  </a:cubicBezTo>
                  <a:cubicBezTo>
                    <a:pt x="40159" y="29161"/>
                    <a:pt x="40857" y="29387"/>
                    <a:pt x="41521" y="29611"/>
                  </a:cubicBezTo>
                  <a:cubicBezTo>
                    <a:pt x="42312" y="29875"/>
                    <a:pt x="43054" y="30138"/>
                    <a:pt x="43736" y="30386"/>
                  </a:cubicBezTo>
                  <a:cubicBezTo>
                    <a:pt x="44062" y="28989"/>
                    <a:pt x="44280" y="27543"/>
                    <a:pt x="44379" y="26055"/>
                  </a:cubicBezTo>
                  <a:cubicBezTo>
                    <a:pt x="45276" y="12596"/>
                    <a:pt x="36100" y="957"/>
                    <a:pt x="23884" y="56"/>
                  </a:cubicBezTo>
                  <a:cubicBezTo>
                    <a:pt x="23381" y="19"/>
                    <a:pt x="22880" y="1"/>
                    <a:pt x="223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559;p53">
              <a:extLst>
                <a:ext uri="{FF2B5EF4-FFF2-40B4-BE49-F238E27FC236}">
                  <a16:creationId xmlns:a16="http://schemas.microsoft.com/office/drawing/2014/main" id="{46443DD4-0530-01B6-4082-8DD4DD5CE762}"/>
                </a:ext>
              </a:extLst>
            </p:cNvPr>
            <p:cNvSpPr/>
            <p:nvPr/>
          </p:nvSpPr>
          <p:spPr>
            <a:xfrm>
              <a:off x="7509318" y="327740"/>
              <a:ext cx="1274754" cy="831429"/>
            </a:xfrm>
            <a:custGeom>
              <a:avLst/>
              <a:gdLst/>
              <a:ahLst/>
              <a:cxnLst/>
              <a:rect l="l" t="t" r="r" b="b"/>
              <a:pathLst>
                <a:path w="41415" h="27012" extrusionOk="0">
                  <a:moveTo>
                    <a:pt x="20470" y="0"/>
                  </a:moveTo>
                  <a:cubicBezTo>
                    <a:pt x="9881" y="0"/>
                    <a:pt x="909" y="9051"/>
                    <a:pt x="123" y="20858"/>
                  </a:cubicBezTo>
                  <a:cubicBezTo>
                    <a:pt x="0" y="22693"/>
                    <a:pt x="83" y="24492"/>
                    <a:pt x="348" y="26227"/>
                  </a:cubicBezTo>
                  <a:cubicBezTo>
                    <a:pt x="1020" y="26075"/>
                    <a:pt x="1734" y="25920"/>
                    <a:pt x="2483" y="25762"/>
                  </a:cubicBezTo>
                  <a:cubicBezTo>
                    <a:pt x="3215" y="25609"/>
                    <a:pt x="3978" y="25455"/>
                    <a:pt x="4770" y="25303"/>
                  </a:cubicBezTo>
                  <a:cubicBezTo>
                    <a:pt x="5488" y="25163"/>
                    <a:pt x="6230" y="25027"/>
                    <a:pt x="6988" y="24893"/>
                  </a:cubicBezTo>
                  <a:cubicBezTo>
                    <a:pt x="7763" y="24757"/>
                    <a:pt x="8556" y="24625"/>
                    <a:pt x="9361" y="24499"/>
                  </a:cubicBezTo>
                  <a:cubicBezTo>
                    <a:pt x="9998" y="24399"/>
                    <a:pt x="10643" y="24304"/>
                    <a:pt x="11294" y="24215"/>
                  </a:cubicBezTo>
                  <a:cubicBezTo>
                    <a:pt x="11160" y="23395"/>
                    <a:pt x="11115" y="22542"/>
                    <a:pt x="11174" y="21671"/>
                  </a:cubicBezTo>
                  <a:cubicBezTo>
                    <a:pt x="11371" y="18704"/>
                    <a:pt x="12706" y="16122"/>
                    <a:pt x="14674" y="14407"/>
                  </a:cubicBezTo>
                  <a:cubicBezTo>
                    <a:pt x="14677" y="14404"/>
                    <a:pt x="14680" y="14403"/>
                    <a:pt x="14681" y="14402"/>
                  </a:cubicBezTo>
                  <a:cubicBezTo>
                    <a:pt x="16269" y="13019"/>
                    <a:pt x="18268" y="12204"/>
                    <a:pt x="20413" y="12204"/>
                  </a:cubicBezTo>
                  <a:cubicBezTo>
                    <a:pt x="20618" y="12204"/>
                    <a:pt x="20825" y="12211"/>
                    <a:pt x="21032" y="12226"/>
                  </a:cubicBezTo>
                  <a:cubicBezTo>
                    <a:pt x="26104" y="12600"/>
                    <a:pt x="29914" y="17434"/>
                    <a:pt x="29543" y="23023"/>
                  </a:cubicBezTo>
                  <a:cubicBezTo>
                    <a:pt x="29516" y="23422"/>
                    <a:pt x="29469" y="23814"/>
                    <a:pt x="29402" y="24198"/>
                  </a:cubicBezTo>
                  <a:cubicBezTo>
                    <a:pt x="29490" y="24212"/>
                    <a:pt x="29580" y="24229"/>
                    <a:pt x="29669" y="24246"/>
                  </a:cubicBezTo>
                  <a:cubicBezTo>
                    <a:pt x="30222" y="24346"/>
                    <a:pt x="30772" y="24454"/>
                    <a:pt x="31316" y="24569"/>
                  </a:cubicBezTo>
                  <a:cubicBezTo>
                    <a:pt x="32111" y="24738"/>
                    <a:pt x="32893" y="24916"/>
                    <a:pt x="33661" y="25106"/>
                  </a:cubicBezTo>
                  <a:cubicBezTo>
                    <a:pt x="34405" y="25290"/>
                    <a:pt x="35134" y="25482"/>
                    <a:pt x="35844" y="25680"/>
                  </a:cubicBezTo>
                  <a:cubicBezTo>
                    <a:pt x="36616" y="25894"/>
                    <a:pt x="37366" y="26116"/>
                    <a:pt x="38087" y="26339"/>
                  </a:cubicBezTo>
                  <a:cubicBezTo>
                    <a:pt x="38814" y="26562"/>
                    <a:pt x="39512" y="26788"/>
                    <a:pt x="40176" y="27011"/>
                  </a:cubicBezTo>
                  <a:cubicBezTo>
                    <a:pt x="40380" y="25979"/>
                    <a:pt x="40521" y="24920"/>
                    <a:pt x="40594" y="23838"/>
                  </a:cubicBezTo>
                  <a:cubicBezTo>
                    <a:pt x="41414" y="11524"/>
                    <a:pt x="33019" y="874"/>
                    <a:pt x="21843" y="51"/>
                  </a:cubicBezTo>
                  <a:lnTo>
                    <a:pt x="21845" y="51"/>
                  </a:lnTo>
                  <a:cubicBezTo>
                    <a:pt x="21384" y="17"/>
                    <a:pt x="20925" y="0"/>
                    <a:pt x="20470" y="0"/>
                  </a:cubicBezTo>
                  <a:close/>
                </a:path>
              </a:pathLst>
            </a:custGeom>
            <a:solidFill>
              <a:srgbClr val="FFFF83">
                <a:alpha val="5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560;p53">
              <a:extLst>
                <a:ext uri="{FF2B5EF4-FFF2-40B4-BE49-F238E27FC236}">
                  <a16:creationId xmlns:a16="http://schemas.microsoft.com/office/drawing/2014/main" id="{39431A7A-ED68-86A4-A211-9AD9A391538F}"/>
                </a:ext>
              </a:extLst>
            </p:cNvPr>
            <p:cNvSpPr/>
            <p:nvPr/>
          </p:nvSpPr>
          <p:spPr>
            <a:xfrm>
              <a:off x="7576416" y="401363"/>
              <a:ext cx="1138275" cy="737089"/>
            </a:xfrm>
            <a:custGeom>
              <a:avLst/>
              <a:gdLst/>
              <a:ahLst/>
              <a:cxnLst/>
              <a:rect l="l" t="t" r="r" b="b"/>
              <a:pathLst>
                <a:path w="36981" h="23947" extrusionOk="0">
                  <a:moveTo>
                    <a:pt x="18278" y="0"/>
                  </a:moveTo>
                  <a:cubicBezTo>
                    <a:pt x="8822" y="0"/>
                    <a:pt x="811" y="8081"/>
                    <a:pt x="109" y="18624"/>
                  </a:cubicBezTo>
                  <a:cubicBezTo>
                    <a:pt x="0" y="20247"/>
                    <a:pt x="70" y="21837"/>
                    <a:pt x="303" y="23370"/>
                  </a:cubicBezTo>
                  <a:cubicBezTo>
                    <a:pt x="1035" y="23217"/>
                    <a:pt x="1798" y="23063"/>
                    <a:pt x="2590" y="22911"/>
                  </a:cubicBezTo>
                  <a:cubicBezTo>
                    <a:pt x="3308" y="22771"/>
                    <a:pt x="4050" y="22635"/>
                    <a:pt x="4808" y="22501"/>
                  </a:cubicBezTo>
                  <a:cubicBezTo>
                    <a:pt x="5583" y="22365"/>
                    <a:pt x="6376" y="22233"/>
                    <a:pt x="7181" y="22107"/>
                  </a:cubicBezTo>
                  <a:cubicBezTo>
                    <a:pt x="7818" y="22007"/>
                    <a:pt x="8463" y="21912"/>
                    <a:pt x="9114" y="21823"/>
                  </a:cubicBezTo>
                  <a:cubicBezTo>
                    <a:pt x="8980" y="21002"/>
                    <a:pt x="8935" y="20150"/>
                    <a:pt x="8994" y="19279"/>
                  </a:cubicBezTo>
                  <a:cubicBezTo>
                    <a:pt x="9191" y="16312"/>
                    <a:pt x="10526" y="13730"/>
                    <a:pt x="12494" y="12015"/>
                  </a:cubicBezTo>
                  <a:cubicBezTo>
                    <a:pt x="12497" y="12012"/>
                    <a:pt x="12500" y="12011"/>
                    <a:pt x="12501" y="12010"/>
                  </a:cubicBezTo>
                  <a:cubicBezTo>
                    <a:pt x="14089" y="10627"/>
                    <a:pt x="16088" y="9812"/>
                    <a:pt x="18233" y="9812"/>
                  </a:cubicBezTo>
                  <a:cubicBezTo>
                    <a:pt x="18438" y="9812"/>
                    <a:pt x="18645" y="9819"/>
                    <a:pt x="18852" y="9834"/>
                  </a:cubicBezTo>
                  <a:cubicBezTo>
                    <a:pt x="23924" y="10208"/>
                    <a:pt x="27734" y="15042"/>
                    <a:pt x="27363" y="20631"/>
                  </a:cubicBezTo>
                  <a:cubicBezTo>
                    <a:pt x="27336" y="21030"/>
                    <a:pt x="27289" y="21422"/>
                    <a:pt x="27222" y="21806"/>
                  </a:cubicBezTo>
                  <a:cubicBezTo>
                    <a:pt x="27310" y="21820"/>
                    <a:pt x="27400" y="21837"/>
                    <a:pt x="27489" y="21854"/>
                  </a:cubicBezTo>
                  <a:cubicBezTo>
                    <a:pt x="28042" y="21954"/>
                    <a:pt x="28592" y="22062"/>
                    <a:pt x="29136" y="22177"/>
                  </a:cubicBezTo>
                  <a:cubicBezTo>
                    <a:pt x="29931" y="22346"/>
                    <a:pt x="30713" y="22524"/>
                    <a:pt x="31481" y="22714"/>
                  </a:cubicBezTo>
                  <a:cubicBezTo>
                    <a:pt x="32225" y="22898"/>
                    <a:pt x="32954" y="23090"/>
                    <a:pt x="33664" y="23288"/>
                  </a:cubicBezTo>
                  <a:cubicBezTo>
                    <a:pt x="34436" y="23502"/>
                    <a:pt x="35186" y="23724"/>
                    <a:pt x="35907" y="23947"/>
                  </a:cubicBezTo>
                  <a:cubicBezTo>
                    <a:pt x="36073" y="23080"/>
                    <a:pt x="36188" y="22192"/>
                    <a:pt x="36247" y="21285"/>
                  </a:cubicBezTo>
                  <a:cubicBezTo>
                    <a:pt x="36981" y="10290"/>
                    <a:pt x="29484" y="780"/>
                    <a:pt x="19505" y="45"/>
                  </a:cubicBezTo>
                  <a:lnTo>
                    <a:pt x="19505" y="46"/>
                  </a:lnTo>
                  <a:cubicBezTo>
                    <a:pt x="19093" y="15"/>
                    <a:pt x="18684" y="0"/>
                    <a:pt x="18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561;p53">
              <a:extLst>
                <a:ext uri="{FF2B5EF4-FFF2-40B4-BE49-F238E27FC236}">
                  <a16:creationId xmlns:a16="http://schemas.microsoft.com/office/drawing/2014/main" id="{A446B9A5-901C-C00E-72F4-CDB128F1F69B}"/>
                </a:ext>
              </a:extLst>
            </p:cNvPr>
            <p:cNvSpPr/>
            <p:nvPr/>
          </p:nvSpPr>
          <p:spPr>
            <a:xfrm>
              <a:off x="7648100" y="480034"/>
              <a:ext cx="992440" cy="638131"/>
            </a:xfrm>
            <a:custGeom>
              <a:avLst/>
              <a:gdLst/>
              <a:ahLst/>
              <a:cxnLst/>
              <a:rect l="l" t="t" r="r" b="b"/>
              <a:pathLst>
                <a:path w="32243" h="20732" extrusionOk="0">
                  <a:moveTo>
                    <a:pt x="15935" y="0"/>
                  </a:moveTo>
                  <a:cubicBezTo>
                    <a:pt x="7691" y="0"/>
                    <a:pt x="706" y="7047"/>
                    <a:pt x="94" y="16239"/>
                  </a:cubicBezTo>
                  <a:cubicBezTo>
                    <a:pt x="0" y="17645"/>
                    <a:pt x="62" y="19024"/>
                    <a:pt x="261" y="20355"/>
                  </a:cubicBezTo>
                  <a:cubicBezTo>
                    <a:pt x="979" y="20215"/>
                    <a:pt x="1721" y="20079"/>
                    <a:pt x="2479" y="19945"/>
                  </a:cubicBezTo>
                  <a:cubicBezTo>
                    <a:pt x="3254" y="19809"/>
                    <a:pt x="4047" y="19677"/>
                    <a:pt x="4852" y="19551"/>
                  </a:cubicBezTo>
                  <a:cubicBezTo>
                    <a:pt x="5489" y="19451"/>
                    <a:pt x="6134" y="19356"/>
                    <a:pt x="6785" y="19267"/>
                  </a:cubicBezTo>
                  <a:cubicBezTo>
                    <a:pt x="6651" y="18446"/>
                    <a:pt x="6606" y="17594"/>
                    <a:pt x="6665" y="16723"/>
                  </a:cubicBezTo>
                  <a:cubicBezTo>
                    <a:pt x="6862" y="13756"/>
                    <a:pt x="8197" y="11174"/>
                    <a:pt x="10165" y="9459"/>
                  </a:cubicBezTo>
                  <a:cubicBezTo>
                    <a:pt x="10168" y="9456"/>
                    <a:pt x="10171" y="9455"/>
                    <a:pt x="10172" y="9454"/>
                  </a:cubicBezTo>
                  <a:cubicBezTo>
                    <a:pt x="11760" y="8071"/>
                    <a:pt x="13759" y="7256"/>
                    <a:pt x="15904" y="7256"/>
                  </a:cubicBezTo>
                  <a:cubicBezTo>
                    <a:pt x="16109" y="7256"/>
                    <a:pt x="16316" y="7263"/>
                    <a:pt x="16523" y="7278"/>
                  </a:cubicBezTo>
                  <a:cubicBezTo>
                    <a:pt x="21595" y="7652"/>
                    <a:pt x="25405" y="12486"/>
                    <a:pt x="25034" y="18075"/>
                  </a:cubicBezTo>
                  <a:cubicBezTo>
                    <a:pt x="25007" y="18474"/>
                    <a:pt x="24960" y="18866"/>
                    <a:pt x="24893" y="19250"/>
                  </a:cubicBezTo>
                  <a:cubicBezTo>
                    <a:pt x="24981" y="19264"/>
                    <a:pt x="25071" y="19281"/>
                    <a:pt x="25160" y="19298"/>
                  </a:cubicBezTo>
                  <a:cubicBezTo>
                    <a:pt x="25713" y="19398"/>
                    <a:pt x="26263" y="19506"/>
                    <a:pt x="26807" y="19621"/>
                  </a:cubicBezTo>
                  <a:cubicBezTo>
                    <a:pt x="27602" y="19790"/>
                    <a:pt x="28384" y="19968"/>
                    <a:pt x="29152" y="20158"/>
                  </a:cubicBezTo>
                  <a:cubicBezTo>
                    <a:pt x="29896" y="20342"/>
                    <a:pt x="30625" y="20534"/>
                    <a:pt x="31335" y="20732"/>
                  </a:cubicBezTo>
                  <a:cubicBezTo>
                    <a:pt x="31465" y="20024"/>
                    <a:pt x="31554" y="19299"/>
                    <a:pt x="31604" y="18559"/>
                  </a:cubicBezTo>
                  <a:cubicBezTo>
                    <a:pt x="32243" y="8972"/>
                    <a:pt x="25706" y="681"/>
                    <a:pt x="17006" y="39"/>
                  </a:cubicBezTo>
                  <a:lnTo>
                    <a:pt x="17006" y="40"/>
                  </a:lnTo>
                  <a:cubicBezTo>
                    <a:pt x="16647" y="14"/>
                    <a:pt x="16290" y="0"/>
                    <a:pt x="159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562;p53">
              <a:extLst>
                <a:ext uri="{FF2B5EF4-FFF2-40B4-BE49-F238E27FC236}">
                  <a16:creationId xmlns:a16="http://schemas.microsoft.com/office/drawing/2014/main" id="{85656566-FC89-DB76-022C-F0179F1E844A}"/>
                </a:ext>
              </a:extLst>
            </p:cNvPr>
            <p:cNvSpPr/>
            <p:nvPr/>
          </p:nvSpPr>
          <p:spPr>
            <a:xfrm>
              <a:off x="7717445" y="556150"/>
              <a:ext cx="851344" cy="544344"/>
            </a:xfrm>
            <a:custGeom>
              <a:avLst/>
              <a:gdLst/>
              <a:ahLst/>
              <a:cxnLst/>
              <a:rect l="l" t="t" r="r" b="b"/>
              <a:pathLst>
                <a:path w="27659" h="17685" extrusionOk="0">
                  <a:moveTo>
                    <a:pt x="13672" y="1"/>
                  </a:moveTo>
                  <a:cubicBezTo>
                    <a:pt x="6599" y="1"/>
                    <a:pt x="607" y="6045"/>
                    <a:pt x="81" y="13932"/>
                  </a:cubicBezTo>
                  <a:cubicBezTo>
                    <a:pt x="0" y="15141"/>
                    <a:pt x="53" y="16328"/>
                    <a:pt x="227" y="17472"/>
                  </a:cubicBezTo>
                  <a:cubicBezTo>
                    <a:pt x="1001" y="17336"/>
                    <a:pt x="1794" y="17204"/>
                    <a:pt x="2599" y="17078"/>
                  </a:cubicBezTo>
                  <a:cubicBezTo>
                    <a:pt x="3236" y="16978"/>
                    <a:pt x="3881" y="16883"/>
                    <a:pt x="4532" y="16794"/>
                  </a:cubicBezTo>
                  <a:cubicBezTo>
                    <a:pt x="4398" y="15973"/>
                    <a:pt x="4353" y="15121"/>
                    <a:pt x="4412" y="14250"/>
                  </a:cubicBezTo>
                  <a:cubicBezTo>
                    <a:pt x="4609" y="11283"/>
                    <a:pt x="5944" y="8701"/>
                    <a:pt x="7914" y="6986"/>
                  </a:cubicBezTo>
                  <a:cubicBezTo>
                    <a:pt x="7915" y="6983"/>
                    <a:pt x="7918" y="6982"/>
                    <a:pt x="7919" y="6981"/>
                  </a:cubicBezTo>
                  <a:cubicBezTo>
                    <a:pt x="9507" y="5598"/>
                    <a:pt x="11506" y="4783"/>
                    <a:pt x="13652" y="4783"/>
                  </a:cubicBezTo>
                  <a:cubicBezTo>
                    <a:pt x="13857" y="4783"/>
                    <a:pt x="14064" y="4790"/>
                    <a:pt x="14271" y="4805"/>
                  </a:cubicBezTo>
                  <a:cubicBezTo>
                    <a:pt x="19342" y="5179"/>
                    <a:pt x="23152" y="10013"/>
                    <a:pt x="22781" y="15602"/>
                  </a:cubicBezTo>
                  <a:cubicBezTo>
                    <a:pt x="22754" y="16001"/>
                    <a:pt x="22707" y="16393"/>
                    <a:pt x="22640" y="16777"/>
                  </a:cubicBezTo>
                  <a:cubicBezTo>
                    <a:pt x="22728" y="16791"/>
                    <a:pt x="22818" y="16808"/>
                    <a:pt x="22907" y="16825"/>
                  </a:cubicBezTo>
                  <a:cubicBezTo>
                    <a:pt x="23460" y="16925"/>
                    <a:pt x="24010" y="17033"/>
                    <a:pt x="24554" y="17148"/>
                  </a:cubicBezTo>
                  <a:cubicBezTo>
                    <a:pt x="25349" y="17317"/>
                    <a:pt x="26131" y="17495"/>
                    <a:pt x="26899" y="17685"/>
                  </a:cubicBezTo>
                  <a:cubicBezTo>
                    <a:pt x="27000" y="17108"/>
                    <a:pt x="27071" y="16520"/>
                    <a:pt x="27111" y="15922"/>
                  </a:cubicBezTo>
                  <a:cubicBezTo>
                    <a:pt x="27659" y="7697"/>
                    <a:pt x="22052" y="585"/>
                    <a:pt x="14589" y="34"/>
                  </a:cubicBezTo>
                  <a:cubicBezTo>
                    <a:pt x="14281" y="12"/>
                    <a:pt x="13976" y="1"/>
                    <a:pt x="13672" y="1"/>
                  </a:cubicBezTo>
                  <a:close/>
                </a:path>
              </a:pathLst>
            </a:custGeom>
            <a:solidFill>
              <a:srgbClr val="042613">
                <a:alpha val="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563;p53">
              <a:extLst>
                <a:ext uri="{FF2B5EF4-FFF2-40B4-BE49-F238E27FC236}">
                  <a16:creationId xmlns:a16="http://schemas.microsoft.com/office/drawing/2014/main" id="{555F1C0F-6AAF-2B82-40A7-34B978604E86}"/>
                </a:ext>
              </a:extLst>
            </p:cNvPr>
            <p:cNvSpPr/>
            <p:nvPr/>
          </p:nvSpPr>
          <p:spPr>
            <a:xfrm>
              <a:off x="7791376" y="637376"/>
              <a:ext cx="700891" cy="446618"/>
            </a:xfrm>
            <a:custGeom>
              <a:avLst/>
              <a:gdLst/>
              <a:ahLst/>
              <a:cxnLst/>
              <a:rect l="l" t="t" r="r" b="b"/>
              <a:pathLst>
                <a:path w="22771" h="14510" extrusionOk="0">
                  <a:moveTo>
                    <a:pt x="11258" y="0"/>
                  </a:moveTo>
                  <a:cubicBezTo>
                    <a:pt x="5435" y="0"/>
                    <a:pt x="501" y="4976"/>
                    <a:pt x="69" y="11467"/>
                  </a:cubicBezTo>
                  <a:cubicBezTo>
                    <a:pt x="1" y="12484"/>
                    <a:pt x="48" y="13479"/>
                    <a:pt x="197" y="14439"/>
                  </a:cubicBezTo>
                  <a:cubicBezTo>
                    <a:pt x="834" y="14339"/>
                    <a:pt x="1479" y="14244"/>
                    <a:pt x="2130" y="14155"/>
                  </a:cubicBezTo>
                  <a:cubicBezTo>
                    <a:pt x="1996" y="13334"/>
                    <a:pt x="1951" y="12482"/>
                    <a:pt x="2010" y="11611"/>
                  </a:cubicBezTo>
                  <a:cubicBezTo>
                    <a:pt x="2207" y="8644"/>
                    <a:pt x="3542" y="6062"/>
                    <a:pt x="5512" y="4347"/>
                  </a:cubicBezTo>
                  <a:cubicBezTo>
                    <a:pt x="5513" y="4344"/>
                    <a:pt x="5516" y="4343"/>
                    <a:pt x="5517" y="4342"/>
                  </a:cubicBezTo>
                  <a:cubicBezTo>
                    <a:pt x="7105" y="2959"/>
                    <a:pt x="9104" y="2144"/>
                    <a:pt x="11250" y="2144"/>
                  </a:cubicBezTo>
                  <a:cubicBezTo>
                    <a:pt x="11455" y="2144"/>
                    <a:pt x="11662" y="2151"/>
                    <a:pt x="11869" y="2166"/>
                  </a:cubicBezTo>
                  <a:cubicBezTo>
                    <a:pt x="16940" y="2540"/>
                    <a:pt x="20750" y="7374"/>
                    <a:pt x="20379" y="12963"/>
                  </a:cubicBezTo>
                  <a:cubicBezTo>
                    <a:pt x="20352" y="13362"/>
                    <a:pt x="20305" y="13754"/>
                    <a:pt x="20238" y="14138"/>
                  </a:cubicBezTo>
                  <a:cubicBezTo>
                    <a:pt x="20326" y="14152"/>
                    <a:pt x="20416" y="14169"/>
                    <a:pt x="20505" y="14186"/>
                  </a:cubicBezTo>
                  <a:cubicBezTo>
                    <a:pt x="21058" y="14286"/>
                    <a:pt x="21608" y="14394"/>
                    <a:pt x="22152" y="14509"/>
                  </a:cubicBezTo>
                  <a:cubicBezTo>
                    <a:pt x="22232" y="14051"/>
                    <a:pt x="22287" y="13582"/>
                    <a:pt x="22320" y="13107"/>
                  </a:cubicBezTo>
                  <a:cubicBezTo>
                    <a:pt x="22770" y="6337"/>
                    <a:pt x="18155" y="481"/>
                    <a:pt x="12011" y="28"/>
                  </a:cubicBezTo>
                  <a:cubicBezTo>
                    <a:pt x="11758" y="9"/>
                    <a:pt x="11507" y="0"/>
                    <a:pt x="11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564;p53">
              <a:extLst>
                <a:ext uri="{FF2B5EF4-FFF2-40B4-BE49-F238E27FC236}">
                  <a16:creationId xmlns:a16="http://schemas.microsoft.com/office/drawing/2014/main" id="{9B9C68C9-92F2-F408-3054-92CFB2597D63}"/>
                </a:ext>
              </a:extLst>
            </p:cNvPr>
            <p:cNvSpPr/>
            <p:nvPr/>
          </p:nvSpPr>
          <p:spPr>
            <a:xfrm>
              <a:off x="7791376" y="637376"/>
              <a:ext cx="700891" cy="446618"/>
            </a:xfrm>
            <a:custGeom>
              <a:avLst/>
              <a:gdLst/>
              <a:ahLst/>
              <a:cxnLst/>
              <a:rect l="l" t="t" r="r" b="b"/>
              <a:pathLst>
                <a:path w="22771" h="14510" extrusionOk="0">
                  <a:moveTo>
                    <a:pt x="11258" y="0"/>
                  </a:moveTo>
                  <a:cubicBezTo>
                    <a:pt x="5435" y="0"/>
                    <a:pt x="501" y="4976"/>
                    <a:pt x="69" y="11467"/>
                  </a:cubicBezTo>
                  <a:cubicBezTo>
                    <a:pt x="1" y="12484"/>
                    <a:pt x="48" y="13479"/>
                    <a:pt x="197" y="14439"/>
                  </a:cubicBezTo>
                  <a:cubicBezTo>
                    <a:pt x="834" y="14339"/>
                    <a:pt x="1479" y="14244"/>
                    <a:pt x="2130" y="14155"/>
                  </a:cubicBezTo>
                  <a:cubicBezTo>
                    <a:pt x="1996" y="13334"/>
                    <a:pt x="1951" y="12482"/>
                    <a:pt x="2010" y="11611"/>
                  </a:cubicBezTo>
                  <a:cubicBezTo>
                    <a:pt x="2207" y="8644"/>
                    <a:pt x="3542" y="6062"/>
                    <a:pt x="5512" y="4347"/>
                  </a:cubicBezTo>
                  <a:cubicBezTo>
                    <a:pt x="5513" y="4344"/>
                    <a:pt x="5516" y="4343"/>
                    <a:pt x="5517" y="4342"/>
                  </a:cubicBezTo>
                  <a:cubicBezTo>
                    <a:pt x="7105" y="2959"/>
                    <a:pt x="9104" y="2144"/>
                    <a:pt x="11250" y="2144"/>
                  </a:cubicBezTo>
                  <a:cubicBezTo>
                    <a:pt x="11455" y="2144"/>
                    <a:pt x="11662" y="2151"/>
                    <a:pt x="11869" y="2166"/>
                  </a:cubicBezTo>
                  <a:cubicBezTo>
                    <a:pt x="16940" y="2540"/>
                    <a:pt x="20750" y="7374"/>
                    <a:pt x="20379" y="12963"/>
                  </a:cubicBezTo>
                  <a:cubicBezTo>
                    <a:pt x="20352" y="13362"/>
                    <a:pt x="20305" y="13754"/>
                    <a:pt x="20238" y="14138"/>
                  </a:cubicBezTo>
                  <a:cubicBezTo>
                    <a:pt x="20326" y="14152"/>
                    <a:pt x="20416" y="14169"/>
                    <a:pt x="20505" y="14186"/>
                  </a:cubicBezTo>
                  <a:cubicBezTo>
                    <a:pt x="21058" y="14286"/>
                    <a:pt x="21608" y="14394"/>
                    <a:pt x="22152" y="14509"/>
                  </a:cubicBezTo>
                  <a:cubicBezTo>
                    <a:pt x="22232" y="14051"/>
                    <a:pt x="22287" y="13582"/>
                    <a:pt x="22320" y="13107"/>
                  </a:cubicBezTo>
                  <a:cubicBezTo>
                    <a:pt x="22770" y="6337"/>
                    <a:pt x="18155" y="481"/>
                    <a:pt x="12011" y="28"/>
                  </a:cubicBezTo>
                  <a:cubicBezTo>
                    <a:pt x="11758" y="9"/>
                    <a:pt x="11507" y="0"/>
                    <a:pt x="11258" y="0"/>
                  </a:cubicBezTo>
                  <a:close/>
                </a:path>
              </a:pathLst>
            </a:custGeom>
            <a:solidFill>
              <a:srgbClr val="042613">
                <a:alpha val="3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5708;p53">
            <a:extLst>
              <a:ext uri="{FF2B5EF4-FFF2-40B4-BE49-F238E27FC236}">
                <a16:creationId xmlns:a16="http://schemas.microsoft.com/office/drawing/2014/main" id="{014F30BB-FF0B-6944-7140-0C81F92AAD2D}"/>
              </a:ext>
            </a:extLst>
          </p:cNvPr>
          <p:cNvGrpSpPr/>
          <p:nvPr/>
        </p:nvGrpSpPr>
        <p:grpSpPr>
          <a:xfrm>
            <a:off x="10999321" y="245587"/>
            <a:ext cx="745004" cy="661517"/>
            <a:chOff x="2789668" y="759261"/>
            <a:chExt cx="440069" cy="438928"/>
          </a:xfrm>
        </p:grpSpPr>
        <p:sp>
          <p:nvSpPr>
            <p:cNvPr id="19" name="Google Shape;5709;p53">
              <a:extLst>
                <a:ext uri="{FF2B5EF4-FFF2-40B4-BE49-F238E27FC236}">
                  <a16:creationId xmlns:a16="http://schemas.microsoft.com/office/drawing/2014/main" id="{4B974A05-DE1D-AF90-D4B8-6E824FB2E685}"/>
                </a:ext>
              </a:extLst>
            </p:cNvPr>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710;p53">
              <a:extLst>
                <a:ext uri="{FF2B5EF4-FFF2-40B4-BE49-F238E27FC236}">
                  <a16:creationId xmlns:a16="http://schemas.microsoft.com/office/drawing/2014/main" id="{072EA62C-E5D2-E758-5A89-EE3EF5422A72}"/>
                </a:ext>
              </a:extLst>
            </p:cNvPr>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711;p53">
              <a:extLst>
                <a:ext uri="{FF2B5EF4-FFF2-40B4-BE49-F238E27FC236}">
                  <a16:creationId xmlns:a16="http://schemas.microsoft.com/office/drawing/2014/main" id="{A3E6E576-E2BB-29C2-9D59-C098D79C2973}"/>
                </a:ext>
              </a:extLst>
            </p:cNvPr>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712;p53">
              <a:extLst>
                <a:ext uri="{FF2B5EF4-FFF2-40B4-BE49-F238E27FC236}">
                  <a16:creationId xmlns:a16="http://schemas.microsoft.com/office/drawing/2014/main" id="{1EC856FC-B96C-4496-B1E8-67D308012DD3}"/>
                </a:ext>
              </a:extLst>
            </p:cNvPr>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713;p53">
              <a:extLst>
                <a:ext uri="{FF2B5EF4-FFF2-40B4-BE49-F238E27FC236}">
                  <a16:creationId xmlns:a16="http://schemas.microsoft.com/office/drawing/2014/main" id="{40B3EA63-F855-0AE4-072F-DE56ECCCA6E1}"/>
                </a:ext>
              </a:extLst>
            </p:cNvPr>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714;p53">
              <a:extLst>
                <a:ext uri="{FF2B5EF4-FFF2-40B4-BE49-F238E27FC236}">
                  <a16:creationId xmlns:a16="http://schemas.microsoft.com/office/drawing/2014/main" id="{2CE1BFA2-93C1-1C34-974E-94C026337B50}"/>
                </a:ext>
              </a:extLst>
            </p:cNvPr>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715;p53">
              <a:extLst>
                <a:ext uri="{FF2B5EF4-FFF2-40B4-BE49-F238E27FC236}">
                  <a16:creationId xmlns:a16="http://schemas.microsoft.com/office/drawing/2014/main" id="{84FBA054-6741-3876-4E51-37B088583A94}"/>
                </a:ext>
              </a:extLst>
            </p:cNvPr>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716;p53">
              <a:extLst>
                <a:ext uri="{FF2B5EF4-FFF2-40B4-BE49-F238E27FC236}">
                  <a16:creationId xmlns:a16="http://schemas.microsoft.com/office/drawing/2014/main" id="{EFADFAA7-A34B-6A3A-C7B4-F213B91A879C}"/>
                </a:ext>
              </a:extLst>
            </p:cNvPr>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17;p53">
              <a:extLst>
                <a:ext uri="{FF2B5EF4-FFF2-40B4-BE49-F238E27FC236}">
                  <a16:creationId xmlns:a16="http://schemas.microsoft.com/office/drawing/2014/main" id="{BC8208E7-62C1-9F1E-3A95-F282EE9CED49}"/>
                </a:ext>
              </a:extLst>
            </p:cNvPr>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5268;p51">
            <a:extLst>
              <a:ext uri="{FF2B5EF4-FFF2-40B4-BE49-F238E27FC236}">
                <a16:creationId xmlns:a16="http://schemas.microsoft.com/office/drawing/2014/main" id="{8A741353-C58F-5143-1CCB-B3647201C4D6}"/>
              </a:ext>
            </a:extLst>
          </p:cNvPr>
          <p:cNvGrpSpPr/>
          <p:nvPr/>
        </p:nvGrpSpPr>
        <p:grpSpPr>
          <a:xfrm flipH="1">
            <a:off x="848800" y="6011829"/>
            <a:ext cx="553977" cy="630512"/>
            <a:chOff x="6927297" y="3003225"/>
            <a:chExt cx="825599" cy="939660"/>
          </a:xfrm>
        </p:grpSpPr>
        <p:sp>
          <p:nvSpPr>
            <p:cNvPr id="29" name="Google Shape;5269;p51">
              <a:extLst>
                <a:ext uri="{FF2B5EF4-FFF2-40B4-BE49-F238E27FC236}">
                  <a16:creationId xmlns:a16="http://schemas.microsoft.com/office/drawing/2014/main" id="{E949A341-8A52-9348-E804-52AF2F42B608}"/>
                </a:ext>
              </a:extLst>
            </p:cNvPr>
            <p:cNvSpPr/>
            <p:nvPr/>
          </p:nvSpPr>
          <p:spPr>
            <a:xfrm>
              <a:off x="6927297" y="3003225"/>
              <a:ext cx="825599" cy="939660"/>
            </a:xfrm>
            <a:custGeom>
              <a:avLst/>
              <a:gdLst/>
              <a:ahLst/>
              <a:cxnLst/>
              <a:rect l="l" t="t" r="r" b="b"/>
              <a:pathLst>
                <a:path w="10908" h="12415" extrusionOk="0">
                  <a:moveTo>
                    <a:pt x="4735" y="0"/>
                  </a:moveTo>
                  <a:cubicBezTo>
                    <a:pt x="4432" y="0"/>
                    <a:pt x="4125" y="87"/>
                    <a:pt x="3848" y="254"/>
                  </a:cubicBezTo>
                  <a:cubicBezTo>
                    <a:pt x="3566" y="421"/>
                    <a:pt x="3335" y="660"/>
                    <a:pt x="3178" y="941"/>
                  </a:cubicBezTo>
                  <a:cubicBezTo>
                    <a:pt x="3149" y="995"/>
                    <a:pt x="3117" y="1063"/>
                    <a:pt x="3088" y="1137"/>
                  </a:cubicBezTo>
                  <a:cubicBezTo>
                    <a:pt x="2961" y="1097"/>
                    <a:pt x="2835" y="1072"/>
                    <a:pt x="2710" y="1059"/>
                  </a:cubicBezTo>
                  <a:cubicBezTo>
                    <a:pt x="2659" y="1054"/>
                    <a:pt x="2607" y="1052"/>
                    <a:pt x="2556" y="1052"/>
                  </a:cubicBezTo>
                  <a:cubicBezTo>
                    <a:pt x="2004" y="1052"/>
                    <a:pt x="1483" y="1337"/>
                    <a:pt x="1169" y="1822"/>
                  </a:cubicBezTo>
                  <a:cubicBezTo>
                    <a:pt x="930" y="2192"/>
                    <a:pt x="857" y="2608"/>
                    <a:pt x="957" y="3025"/>
                  </a:cubicBezTo>
                  <a:cubicBezTo>
                    <a:pt x="1079" y="3530"/>
                    <a:pt x="1445" y="4018"/>
                    <a:pt x="2076" y="4516"/>
                  </a:cubicBezTo>
                  <a:cubicBezTo>
                    <a:pt x="2472" y="4827"/>
                    <a:pt x="2902" y="5088"/>
                    <a:pt x="3227" y="5278"/>
                  </a:cubicBezTo>
                  <a:cubicBezTo>
                    <a:pt x="2736" y="5395"/>
                    <a:pt x="2232" y="5523"/>
                    <a:pt x="1738" y="5725"/>
                  </a:cubicBezTo>
                  <a:cubicBezTo>
                    <a:pt x="1307" y="5901"/>
                    <a:pt x="856" y="6104"/>
                    <a:pt x="512" y="6476"/>
                  </a:cubicBezTo>
                  <a:cubicBezTo>
                    <a:pt x="120" y="6901"/>
                    <a:pt x="1" y="7449"/>
                    <a:pt x="186" y="7979"/>
                  </a:cubicBezTo>
                  <a:cubicBezTo>
                    <a:pt x="288" y="8274"/>
                    <a:pt x="481" y="8541"/>
                    <a:pt x="740" y="8750"/>
                  </a:cubicBezTo>
                  <a:cubicBezTo>
                    <a:pt x="996" y="8955"/>
                    <a:pt x="1300" y="9089"/>
                    <a:pt x="1618" y="9138"/>
                  </a:cubicBezTo>
                  <a:cubicBezTo>
                    <a:pt x="1679" y="9147"/>
                    <a:pt x="1754" y="9153"/>
                    <a:pt x="1833" y="9154"/>
                  </a:cubicBezTo>
                  <a:cubicBezTo>
                    <a:pt x="1840" y="9288"/>
                    <a:pt x="1860" y="9414"/>
                    <a:pt x="1891" y="9537"/>
                  </a:cubicBezTo>
                  <a:cubicBezTo>
                    <a:pt x="2048" y="10127"/>
                    <a:pt x="2527" y="10579"/>
                    <a:pt x="3142" y="10716"/>
                  </a:cubicBezTo>
                  <a:cubicBezTo>
                    <a:pt x="3263" y="10743"/>
                    <a:pt x="3382" y="10756"/>
                    <a:pt x="3499" y="10756"/>
                  </a:cubicBezTo>
                  <a:cubicBezTo>
                    <a:pt x="3800" y="10756"/>
                    <a:pt x="4088" y="10668"/>
                    <a:pt x="4344" y="10496"/>
                  </a:cubicBezTo>
                  <a:cubicBezTo>
                    <a:pt x="4776" y="10207"/>
                    <a:pt x="5107" y="9694"/>
                    <a:pt x="5353" y="8929"/>
                  </a:cubicBezTo>
                  <a:cubicBezTo>
                    <a:pt x="5531" y="8375"/>
                    <a:pt x="5631" y="7801"/>
                    <a:pt x="5697" y="7422"/>
                  </a:cubicBezTo>
                  <a:cubicBezTo>
                    <a:pt x="5710" y="7350"/>
                    <a:pt x="5721" y="7286"/>
                    <a:pt x="5730" y="7232"/>
                  </a:cubicBezTo>
                  <a:cubicBezTo>
                    <a:pt x="5738" y="7194"/>
                    <a:pt x="5744" y="7141"/>
                    <a:pt x="5767" y="6956"/>
                  </a:cubicBezTo>
                  <a:cubicBezTo>
                    <a:pt x="6953" y="8119"/>
                    <a:pt x="7668" y="9799"/>
                    <a:pt x="8362" y="11434"/>
                  </a:cubicBezTo>
                  <a:lnTo>
                    <a:pt x="8369" y="11451"/>
                  </a:lnTo>
                  <a:cubicBezTo>
                    <a:pt x="8443" y="11624"/>
                    <a:pt x="8518" y="11802"/>
                    <a:pt x="8594" y="11979"/>
                  </a:cubicBezTo>
                  <a:cubicBezTo>
                    <a:pt x="8709" y="12243"/>
                    <a:pt x="8968" y="12414"/>
                    <a:pt x="9257" y="12414"/>
                  </a:cubicBezTo>
                  <a:cubicBezTo>
                    <a:pt x="9355" y="12414"/>
                    <a:pt x="9450" y="12395"/>
                    <a:pt x="9540" y="12357"/>
                  </a:cubicBezTo>
                  <a:cubicBezTo>
                    <a:pt x="9717" y="12281"/>
                    <a:pt x="9854" y="12141"/>
                    <a:pt x="9927" y="11961"/>
                  </a:cubicBezTo>
                  <a:cubicBezTo>
                    <a:pt x="9998" y="11782"/>
                    <a:pt x="9996" y="11586"/>
                    <a:pt x="9919" y="11409"/>
                  </a:cubicBezTo>
                  <a:cubicBezTo>
                    <a:pt x="9841" y="11228"/>
                    <a:pt x="9764" y="11044"/>
                    <a:pt x="9689" y="10869"/>
                  </a:cubicBezTo>
                  <a:cubicBezTo>
                    <a:pt x="9246" y="9826"/>
                    <a:pt x="8787" y="8747"/>
                    <a:pt x="8195" y="7760"/>
                  </a:cubicBezTo>
                  <a:cubicBezTo>
                    <a:pt x="8115" y="7626"/>
                    <a:pt x="8034" y="7497"/>
                    <a:pt x="7951" y="7371"/>
                  </a:cubicBezTo>
                  <a:lnTo>
                    <a:pt x="7951" y="7371"/>
                  </a:lnTo>
                  <a:cubicBezTo>
                    <a:pt x="8058" y="7399"/>
                    <a:pt x="8167" y="7425"/>
                    <a:pt x="8277" y="7449"/>
                  </a:cubicBezTo>
                  <a:cubicBezTo>
                    <a:pt x="8576" y="7512"/>
                    <a:pt x="8888" y="7570"/>
                    <a:pt x="9206" y="7570"/>
                  </a:cubicBezTo>
                  <a:cubicBezTo>
                    <a:pt x="9374" y="7570"/>
                    <a:pt x="9544" y="7554"/>
                    <a:pt x="9714" y="7514"/>
                  </a:cubicBezTo>
                  <a:cubicBezTo>
                    <a:pt x="10277" y="7382"/>
                    <a:pt x="10684" y="6996"/>
                    <a:pt x="10827" y="6453"/>
                  </a:cubicBezTo>
                  <a:cubicBezTo>
                    <a:pt x="10907" y="6151"/>
                    <a:pt x="10898" y="5823"/>
                    <a:pt x="10799" y="5504"/>
                  </a:cubicBezTo>
                  <a:cubicBezTo>
                    <a:pt x="10703" y="5191"/>
                    <a:pt x="10527" y="4910"/>
                    <a:pt x="10290" y="4690"/>
                  </a:cubicBezTo>
                  <a:cubicBezTo>
                    <a:pt x="10246" y="4649"/>
                    <a:pt x="10186" y="4603"/>
                    <a:pt x="10121" y="4556"/>
                  </a:cubicBezTo>
                  <a:cubicBezTo>
                    <a:pt x="10191" y="4443"/>
                    <a:pt x="10246" y="4326"/>
                    <a:pt x="10287" y="4207"/>
                  </a:cubicBezTo>
                  <a:cubicBezTo>
                    <a:pt x="10489" y="3631"/>
                    <a:pt x="10346" y="2988"/>
                    <a:pt x="9913" y="2529"/>
                  </a:cubicBezTo>
                  <a:cubicBezTo>
                    <a:pt x="9611" y="2209"/>
                    <a:pt x="9224" y="2039"/>
                    <a:pt x="8795" y="2037"/>
                  </a:cubicBezTo>
                  <a:lnTo>
                    <a:pt x="8786" y="2037"/>
                  </a:lnTo>
                  <a:cubicBezTo>
                    <a:pt x="8270" y="2037"/>
                    <a:pt x="7711" y="2276"/>
                    <a:pt x="7080" y="2769"/>
                  </a:cubicBezTo>
                  <a:cubicBezTo>
                    <a:pt x="6781" y="3004"/>
                    <a:pt x="6503" y="3264"/>
                    <a:pt x="6273" y="3495"/>
                  </a:cubicBezTo>
                  <a:cubicBezTo>
                    <a:pt x="6318" y="3087"/>
                    <a:pt x="6351" y="2669"/>
                    <a:pt x="6337" y="2239"/>
                  </a:cubicBezTo>
                  <a:cubicBezTo>
                    <a:pt x="6322" y="1774"/>
                    <a:pt x="6288" y="1281"/>
                    <a:pt x="6059" y="830"/>
                  </a:cubicBezTo>
                  <a:cubicBezTo>
                    <a:pt x="5796" y="313"/>
                    <a:pt x="5324" y="11"/>
                    <a:pt x="4763" y="1"/>
                  </a:cubicBezTo>
                  <a:cubicBezTo>
                    <a:pt x="4754" y="0"/>
                    <a:pt x="4744" y="0"/>
                    <a:pt x="473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70;p51">
              <a:extLst>
                <a:ext uri="{FF2B5EF4-FFF2-40B4-BE49-F238E27FC236}">
                  <a16:creationId xmlns:a16="http://schemas.microsoft.com/office/drawing/2014/main" id="{08FC9863-9422-6DE4-7C9C-CEDFB8EE9480}"/>
                </a:ext>
              </a:extLst>
            </p:cNvPr>
            <p:cNvSpPr/>
            <p:nvPr/>
          </p:nvSpPr>
          <p:spPr>
            <a:xfrm>
              <a:off x="7320571" y="3425942"/>
              <a:ext cx="311227" cy="465857"/>
            </a:xfrm>
            <a:custGeom>
              <a:avLst/>
              <a:gdLst/>
              <a:ahLst/>
              <a:cxnLst/>
              <a:rect l="l" t="t" r="r" b="b"/>
              <a:pathLst>
                <a:path w="4112" h="6155" extrusionOk="0">
                  <a:moveTo>
                    <a:pt x="51" y="1"/>
                  </a:moveTo>
                  <a:cubicBezTo>
                    <a:pt x="36" y="1"/>
                    <a:pt x="22" y="8"/>
                    <a:pt x="13" y="22"/>
                  </a:cubicBezTo>
                  <a:cubicBezTo>
                    <a:pt x="0" y="44"/>
                    <a:pt x="7" y="72"/>
                    <a:pt x="28" y="85"/>
                  </a:cubicBezTo>
                  <a:cubicBezTo>
                    <a:pt x="1964" y="1298"/>
                    <a:pt x="2891" y="3477"/>
                    <a:pt x="3787" y="5585"/>
                  </a:cubicBezTo>
                  <a:cubicBezTo>
                    <a:pt x="3864" y="5767"/>
                    <a:pt x="3941" y="5947"/>
                    <a:pt x="4018" y="6127"/>
                  </a:cubicBezTo>
                  <a:cubicBezTo>
                    <a:pt x="4025" y="6144"/>
                    <a:pt x="4042" y="6155"/>
                    <a:pt x="4060" y="6155"/>
                  </a:cubicBezTo>
                  <a:cubicBezTo>
                    <a:pt x="4066" y="6155"/>
                    <a:pt x="4073" y="6154"/>
                    <a:pt x="4078" y="6150"/>
                  </a:cubicBezTo>
                  <a:cubicBezTo>
                    <a:pt x="4101" y="6141"/>
                    <a:pt x="4111" y="6114"/>
                    <a:pt x="4102" y="6091"/>
                  </a:cubicBezTo>
                  <a:cubicBezTo>
                    <a:pt x="4024" y="5911"/>
                    <a:pt x="3947" y="5731"/>
                    <a:pt x="3870" y="5549"/>
                  </a:cubicBezTo>
                  <a:cubicBezTo>
                    <a:pt x="2969" y="3428"/>
                    <a:pt x="2037" y="1235"/>
                    <a:pt x="76" y="8"/>
                  </a:cubicBezTo>
                  <a:cubicBezTo>
                    <a:pt x="68" y="3"/>
                    <a:pt x="60" y="1"/>
                    <a:pt x="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71;p51">
              <a:extLst>
                <a:ext uri="{FF2B5EF4-FFF2-40B4-BE49-F238E27FC236}">
                  <a16:creationId xmlns:a16="http://schemas.microsoft.com/office/drawing/2014/main" id="{ECE4CA4A-6275-584A-B9CD-9DC556BBD9AF}"/>
                </a:ext>
              </a:extLst>
            </p:cNvPr>
            <p:cNvSpPr/>
            <p:nvPr/>
          </p:nvSpPr>
          <p:spPr>
            <a:xfrm>
              <a:off x="7003364" y="3054314"/>
              <a:ext cx="353915" cy="374653"/>
            </a:xfrm>
            <a:custGeom>
              <a:avLst/>
              <a:gdLst/>
              <a:ahLst/>
              <a:cxnLst/>
              <a:rect l="l" t="t" r="r" b="b"/>
              <a:pathLst>
                <a:path w="4676" h="4950" extrusionOk="0">
                  <a:moveTo>
                    <a:pt x="3728" y="1"/>
                  </a:moveTo>
                  <a:cubicBezTo>
                    <a:pt x="3356" y="1"/>
                    <a:pt x="2963" y="234"/>
                    <a:pt x="2763" y="595"/>
                  </a:cubicBezTo>
                  <a:cubicBezTo>
                    <a:pt x="2702" y="704"/>
                    <a:pt x="2509" y="1228"/>
                    <a:pt x="2539" y="1458"/>
                  </a:cubicBezTo>
                  <a:lnTo>
                    <a:pt x="2539" y="1458"/>
                  </a:lnTo>
                  <a:cubicBezTo>
                    <a:pt x="2518" y="1395"/>
                    <a:pt x="2187" y="1235"/>
                    <a:pt x="2133" y="1209"/>
                  </a:cubicBezTo>
                  <a:cubicBezTo>
                    <a:pt x="1978" y="1132"/>
                    <a:pt x="1811" y="1074"/>
                    <a:pt x="1639" y="1057"/>
                  </a:cubicBezTo>
                  <a:cubicBezTo>
                    <a:pt x="1609" y="1055"/>
                    <a:pt x="1579" y="1053"/>
                    <a:pt x="1550" y="1053"/>
                  </a:cubicBezTo>
                  <a:cubicBezTo>
                    <a:pt x="1218" y="1053"/>
                    <a:pt x="912" y="1234"/>
                    <a:pt x="731" y="1515"/>
                  </a:cubicBezTo>
                  <a:cubicBezTo>
                    <a:pt x="0" y="2646"/>
                    <a:pt x="2195" y="3798"/>
                    <a:pt x="2877" y="4204"/>
                  </a:cubicBezTo>
                  <a:cubicBezTo>
                    <a:pt x="2965" y="4256"/>
                    <a:pt x="4272" y="4914"/>
                    <a:pt x="4265" y="4949"/>
                  </a:cubicBezTo>
                  <a:cubicBezTo>
                    <a:pt x="4377" y="4416"/>
                    <a:pt x="4460" y="3875"/>
                    <a:pt x="4526" y="3334"/>
                  </a:cubicBezTo>
                  <a:cubicBezTo>
                    <a:pt x="4596" y="2755"/>
                    <a:pt x="4676" y="2172"/>
                    <a:pt x="4656" y="1587"/>
                  </a:cubicBezTo>
                  <a:cubicBezTo>
                    <a:pt x="4644" y="1215"/>
                    <a:pt x="4621" y="797"/>
                    <a:pt x="4451" y="461"/>
                  </a:cubicBezTo>
                  <a:cubicBezTo>
                    <a:pt x="4287" y="138"/>
                    <a:pt x="4014" y="1"/>
                    <a:pt x="3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272;p51">
              <a:extLst>
                <a:ext uri="{FF2B5EF4-FFF2-40B4-BE49-F238E27FC236}">
                  <a16:creationId xmlns:a16="http://schemas.microsoft.com/office/drawing/2014/main" id="{87A4B902-27B6-C63A-A6C9-9EC8FC2CC4ED}"/>
                </a:ext>
              </a:extLst>
            </p:cNvPr>
            <p:cNvSpPr/>
            <p:nvPr/>
          </p:nvSpPr>
          <p:spPr>
            <a:xfrm>
              <a:off x="7209764" y="3201527"/>
              <a:ext cx="116786" cy="226457"/>
            </a:xfrm>
            <a:custGeom>
              <a:avLst/>
              <a:gdLst/>
              <a:ahLst/>
              <a:cxnLst/>
              <a:rect l="l" t="t" r="r" b="b"/>
              <a:pathLst>
                <a:path w="1543" h="2992" extrusionOk="0">
                  <a:moveTo>
                    <a:pt x="56" y="1"/>
                  </a:moveTo>
                  <a:cubicBezTo>
                    <a:pt x="1" y="1"/>
                    <a:pt x="1494" y="2965"/>
                    <a:pt x="1480" y="2975"/>
                  </a:cubicBezTo>
                  <a:cubicBezTo>
                    <a:pt x="1486" y="2986"/>
                    <a:pt x="1496" y="2991"/>
                    <a:pt x="1506" y="2991"/>
                  </a:cubicBezTo>
                  <a:cubicBezTo>
                    <a:pt x="1511" y="2991"/>
                    <a:pt x="1516" y="2990"/>
                    <a:pt x="1520" y="2988"/>
                  </a:cubicBezTo>
                  <a:cubicBezTo>
                    <a:pt x="1536" y="2980"/>
                    <a:pt x="1542" y="2962"/>
                    <a:pt x="1533" y="2947"/>
                  </a:cubicBezTo>
                  <a:lnTo>
                    <a:pt x="57" y="1"/>
                  </a:lnTo>
                  <a:cubicBezTo>
                    <a:pt x="56" y="1"/>
                    <a:pt x="56" y="1"/>
                    <a:pt x="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273;p51">
              <a:extLst>
                <a:ext uri="{FF2B5EF4-FFF2-40B4-BE49-F238E27FC236}">
                  <a16:creationId xmlns:a16="http://schemas.microsoft.com/office/drawing/2014/main" id="{9CCA7B44-510A-B321-F902-57DC0C8E34A9}"/>
                </a:ext>
              </a:extLst>
            </p:cNvPr>
            <p:cNvSpPr/>
            <p:nvPr/>
          </p:nvSpPr>
          <p:spPr>
            <a:xfrm>
              <a:off x="6960751" y="3423141"/>
              <a:ext cx="366327" cy="343091"/>
            </a:xfrm>
            <a:custGeom>
              <a:avLst/>
              <a:gdLst/>
              <a:ahLst/>
              <a:cxnLst/>
              <a:rect l="l" t="t" r="r" b="b"/>
              <a:pathLst>
                <a:path w="4840" h="4533" extrusionOk="0">
                  <a:moveTo>
                    <a:pt x="4840" y="1"/>
                  </a:moveTo>
                  <a:lnTo>
                    <a:pt x="4840" y="1"/>
                  </a:lnTo>
                  <a:cubicBezTo>
                    <a:pt x="4301" y="81"/>
                    <a:pt x="3764" y="191"/>
                    <a:pt x="3234" y="317"/>
                  </a:cubicBezTo>
                  <a:cubicBezTo>
                    <a:pt x="2667" y="454"/>
                    <a:pt x="2093" y="581"/>
                    <a:pt x="1551" y="803"/>
                  </a:cubicBezTo>
                  <a:cubicBezTo>
                    <a:pt x="1206" y="942"/>
                    <a:pt x="822" y="1110"/>
                    <a:pt x="566" y="1386"/>
                  </a:cubicBezTo>
                  <a:cubicBezTo>
                    <a:pt x="1" y="1998"/>
                    <a:pt x="558" y="2811"/>
                    <a:pt x="1278" y="2923"/>
                  </a:cubicBezTo>
                  <a:cubicBezTo>
                    <a:pt x="1314" y="2928"/>
                    <a:pt x="1387" y="2932"/>
                    <a:pt x="1478" y="2932"/>
                  </a:cubicBezTo>
                  <a:cubicBezTo>
                    <a:pt x="1698" y="2932"/>
                    <a:pt x="2020" y="2909"/>
                    <a:pt x="2166" y="2832"/>
                  </a:cubicBezTo>
                  <a:lnTo>
                    <a:pt x="2166" y="2832"/>
                  </a:lnTo>
                  <a:cubicBezTo>
                    <a:pt x="2114" y="2873"/>
                    <a:pt x="2078" y="3241"/>
                    <a:pt x="2073" y="3300"/>
                  </a:cubicBezTo>
                  <a:cubicBezTo>
                    <a:pt x="2055" y="3472"/>
                    <a:pt x="2058" y="3648"/>
                    <a:pt x="2102" y="3816"/>
                  </a:cubicBezTo>
                  <a:cubicBezTo>
                    <a:pt x="2195" y="4171"/>
                    <a:pt x="2491" y="4429"/>
                    <a:pt x="2846" y="4509"/>
                  </a:cubicBezTo>
                  <a:cubicBezTo>
                    <a:pt x="2919" y="4525"/>
                    <a:pt x="2989" y="4532"/>
                    <a:pt x="3056" y="4532"/>
                  </a:cubicBezTo>
                  <a:cubicBezTo>
                    <a:pt x="4197" y="4532"/>
                    <a:pt x="4488" y="2299"/>
                    <a:pt x="4623" y="1562"/>
                  </a:cubicBezTo>
                  <a:cubicBezTo>
                    <a:pt x="4642" y="1460"/>
                    <a:pt x="4804" y="6"/>
                    <a:pt x="4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74;p51">
              <a:extLst>
                <a:ext uri="{FF2B5EF4-FFF2-40B4-BE49-F238E27FC236}">
                  <a16:creationId xmlns:a16="http://schemas.microsoft.com/office/drawing/2014/main" id="{89C7ADE6-A85E-62FC-121D-7F0D395A1BB7}"/>
                </a:ext>
              </a:extLst>
            </p:cNvPr>
            <p:cNvSpPr/>
            <p:nvPr/>
          </p:nvSpPr>
          <p:spPr>
            <a:xfrm>
              <a:off x="7152923" y="3424201"/>
              <a:ext cx="174460" cy="183315"/>
            </a:xfrm>
            <a:custGeom>
              <a:avLst/>
              <a:gdLst/>
              <a:ahLst/>
              <a:cxnLst/>
              <a:rect l="l" t="t" r="r" b="b"/>
              <a:pathLst>
                <a:path w="2305" h="2422" extrusionOk="0">
                  <a:moveTo>
                    <a:pt x="2271" y="1"/>
                  </a:moveTo>
                  <a:cubicBezTo>
                    <a:pt x="2263" y="1"/>
                    <a:pt x="2255" y="4"/>
                    <a:pt x="2249" y="11"/>
                  </a:cubicBezTo>
                  <a:lnTo>
                    <a:pt x="0" y="2420"/>
                  </a:lnTo>
                  <a:cubicBezTo>
                    <a:pt x="0" y="2421"/>
                    <a:pt x="1" y="2422"/>
                    <a:pt x="2" y="2422"/>
                  </a:cubicBezTo>
                  <a:cubicBezTo>
                    <a:pt x="66" y="2422"/>
                    <a:pt x="2271" y="51"/>
                    <a:pt x="2293" y="51"/>
                  </a:cubicBezTo>
                  <a:cubicBezTo>
                    <a:pt x="2293" y="51"/>
                    <a:pt x="2293" y="51"/>
                    <a:pt x="2293" y="51"/>
                  </a:cubicBezTo>
                  <a:cubicBezTo>
                    <a:pt x="2305" y="40"/>
                    <a:pt x="2304" y="20"/>
                    <a:pt x="2292" y="9"/>
                  </a:cubicBezTo>
                  <a:cubicBezTo>
                    <a:pt x="2286" y="4"/>
                    <a:pt x="2278" y="1"/>
                    <a:pt x="22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75;p51">
              <a:extLst>
                <a:ext uri="{FF2B5EF4-FFF2-40B4-BE49-F238E27FC236}">
                  <a16:creationId xmlns:a16="http://schemas.microsoft.com/office/drawing/2014/main" id="{03465562-A81F-78E2-0C20-5A52729E6822}"/>
                </a:ext>
              </a:extLst>
            </p:cNvPr>
            <p:cNvSpPr/>
            <p:nvPr/>
          </p:nvSpPr>
          <p:spPr>
            <a:xfrm>
              <a:off x="7324053" y="3208490"/>
              <a:ext cx="388126" cy="316525"/>
            </a:xfrm>
            <a:custGeom>
              <a:avLst/>
              <a:gdLst/>
              <a:ahLst/>
              <a:cxnLst/>
              <a:rect l="l" t="t" r="r" b="b"/>
              <a:pathLst>
                <a:path w="5128" h="4182" extrusionOk="0">
                  <a:moveTo>
                    <a:pt x="3544" y="1"/>
                  </a:moveTo>
                  <a:cubicBezTo>
                    <a:pt x="2634" y="1"/>
                    <a:pt x="1500" y="1273"/>
                    <a:pt x="1056" y="1724"/>
                  </a:cubicBezTo>
                  <a:cubicBezTo>
                    <a:pt x="984" y="1797"/>
                    <a:pt x="47" y="2895"/>
                    <a:pt x="2" y="2895"/>
                  </a:cubicBezTo>
                  <a:cubicBezTo>
                    <a:pt x="1" y="2895"/>
                    <a:pt x="1" y="2895"/>
                    <a:pt x="1" y="2895"/>
                  </a:cubicBezTo>
                  <a:lnTo>
                    <a:pt x="1" y="2895"/>
                  </a:lnTo>
                  <a:cubicBezTo>
                    <a:pt x="493" y="3132"/>
                    <a:pt x="999" y="3340"/>
                    <a:pt x="1508" y="3533"/>
                  </a:cubicBezTo>
                  <a:cubicBezTo>
                    <a:pt x="2054" y="3739"/>
                    <a:pt x="2601" y="3955"/>
                    <a:pt x="3174" y="4077"/>
                  </a:cubicBezTo>
                  <a:cubicBezTo>
                    <a:pt x="3424" y="4129"/>
                    <a:pt x="3698" y="4182"/>
                    <a:pt x="3964" y="4182"/>
                  </a:cubicBezTo>
                  <a:cubicBezTo>
                    <a:pt x="4084" y="4182"/>
                    <a:pt x="4202" y="4171"/>
                    <a:pt x="4316" y="4145"/>
                  </a:cubicBezTo>
                  <a:cubicBezTo>
                    <a:pt x="5127" y="3955"/>
                    <a:pt x="5123" y="2970"/>
                    <a:pt x="4589" y="2473"/>
                  </a:cubicBezTo>
                  <a:cubicBezTo>
                    <a:pt x="4497" y="2389"/>
                    <a:pt x="4034" y="2075"/>
                    <a:pt x="3803" y="2051"/>
                  </a:cubicBezTo>
                  <a:lnTo>
                    <a:pt x="3803" y="2051"/>
                  </a:lnTo>
                  <a:cubicBezTo>
                    <a:pt x="3869" y="2046"/>
                    <a:pt x="4104" y="1761"/>
                    <a:pt x="4142" y="1715"/>
                  </a:cubicBezTo>
                  <a:cubicBezTo>
                    <a:pt x="4254" y="1584"/>
                    <a:pt x="4350" y="1436"/>
                    <a:pt x="4407" y="1271"/>
                  </a:cubicBezTo>
                  <a:cubicBezTo>
                    <a:pt x="4529" y="925"/>
                    <a:pt x="4430" y="546"/>
                    <a:pt x="4179" y="281"/>
                  </a:cubicBezTo>
                  <a:cubicBezTo>
                    <a:pt x="3992" y="83"/>
                    <a:pt x="3775" y="1"/>
                    <a:pt x="3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276;p51">
              <a:extLst>
                <a:ext uri="{FF2B5EF4-FFF2-40B4-BE49-F238E27FC236}">
                  <a16:creationId xmlns:a16="http://schemas.microsoft.com/office/drawing/2014/main" id="{E2B90E86-48FB-2AE2-A816-7420889BB2EB}"/>
                </a:ext>
              </a:extLst>
            </p:cNvPr>
            <p:cNvSpPr/>
            <p:nvPr/>
          </p:nvSpPr>
          <p:spPr>
            <a:xfrm>
              <a:off x="7324583" y="3372582"/>
              <a:ext cx="247195" cy="55857"/>
            </a:xfrm>
            <a:custGeom>
              <a:avLst/>
              <a:gdLst/>
              <a:ahLst/>
              <a:cxnLst/>
              <a:rect l="l" t="t" r="r" b="b"/>
              <a:pathLst>
                <a:path w="3266" h="738" extrusionOk="0">
                  <a:moveTo>
                    <a:pt x="3254" y="0"/>
                  </a:moveTo>
                  <a:cubicBezTo>
                    <a:pt x="3057" y="0"/>
                    <a:pt x="104" y="678"/>
                    <a:pt x="37" y="678"/>
                  </a:cubicBezTo>
                  <a:cubicBezTo>
                    <a:pt x="36" y="678"/>
                    <a:pt x="36" y="678"/>
                    <a:pt x="36" y="678"/>
                  </a:cubicBezTo>
                  <a:lnTo>
                    <a:pt x="36" y="678"/>
                  </a:lnTo>
                  <a:cubicBezTo>
                    <a:pt x="1" y="685"/>
                    <a:pt x="11" y="738"/>
                    <a:pt x="43" y="738"/>
                  </a:cubicBezTo>
                  <a:cubicBezTo>
                    <a:pt x="45" y="738"/>
                    <a:pt x="47" y="737"/>
                    <a:pt x="50" y="737"/>
                  </a:cubicBezTo>
                  <a:cubicBezTo>
                    <a:pt x="50" y="737"/>
                    <a:pt x="3264" y="4"/>
                    <a:pt x="3264" y="4"/>
                  </a:cubicBezTo>
                  <a:cubicBezTo>
                    <a:pt x="3266" y="1"/>
                    <a:pt x="3262" y="0"/>
                    <a:pt x="3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Rectangle: Rounded Corners 44">
            <a:extLst>
              <a:ext uri="{FF2B5EF4-FFF2-40B4-BE49-F238E27FC236}">
                <a16:creationId xmlns:a16="http://schemas.microsoft.com/office/drawing/2014/main" id="{1AC43AC2-A217-0148-243F-411AD8BEAD06}"/>
              </a:ext>
            </a:extLst>
          </p:cNvPr>
          <p:cNvSpPr/>
          <p:nvPr/>
        </p:nvSpPr>
        <p:spPr>
          <a:xfrm>
            <a:off x="1351736" y="1412607"/>
            <a:ext cx="10223865" cy="1035398"/>
          </a:xfrm>
          <a:custGeom>
            <a:avLst/>
            <a:gdLst>
              <a:gd name="connsiteX0" fmla="*/ 0 w 10223865"/>
              <a:gd name="connsiteY0" fmla="*/ 172570 h 1035398"/>
              <a:gd name="connsiteX1" fmla="*/ 172570 w 10223865"/>
              <a:gd name="connsiteY1" fmla="*/ 0 h 1035398"/>
              <a:gd name="connsiteX2" fmla="*/ 951246 w 10223865"/>
              <a:gd name="connsiteY2" fmla="*/ 0 h 1035398"/>
              <a:gd name="connsiteX3" fmla="*/ 1235986 w 10223865"/>
              <a:gd name="connsiteY3" fmla="*/ 0 h 1035398"/>
              <a:gd name="connsiteX4" fmla="*/ 2014662 w 10223865"/>
              <a:gd name="connsiteY4" fmla="*/ 0 h 1035398"/>
              <a:gd name="connsiteX5" fmla="*/ 2299401 w 10223865"/>
              <a:gd name="connsiteY5" fmla="*/ 0 h 1035398"/>
              <a:gd name="connsiteX6" fmla="*/ 3078077 w 10223865"/>
              <a:gd name="connsiteY6" fmla="*/ 0 h 1035398"/>
              <a:gd name="connsiteX7" fmla="*/ 3461604 w 10223865"/>
              <a:gd name="connsiteY7" fmla="*/ 0 h 1035398"/>
              <a:gd name="connsiteX8" fmla="*/ 4042706 w 10223865"/>
              <a:gd name="connsiteY8" fmla="*/ 0 h 1035398"/>
              <a:gd name="connsiteX9" fmla="*/ 4525020 w 10223865"/>
              <a:gd name="connsiteY9" fmla="*/ 0 h 1035398"/>
              <a:gd name="connsiteX10" fmla="*/ 4908547 w 10223865"/>
              <a:gd name="connsiteY10" fmla="*/ 0 h 1035398"/>
              <a:gd name="connsiteX11" fmla="*/ 5390861 w 10223865"/>
              <a:gd name="connsiteY11" fmla="*/ 0 h 1035398"/>
              <a:gd name="connsiteX12" fmla="*/ 6169537 w 10223865"/>
              <a:gd name="connsiteY12" fmla="*/ 0 h 1035398"/>
              <a:gd name="connsiteX13" fmla="*/ 6553064 w 10223865"/>
              <a:gd name="connsiteY13" fmla="*/ 0 h 1035398"/>
              <a:gd name="connsiteX14" fmla="*/ 7134166 w 10223865"/>
              <a:gd name="connsiteY14" fmla="*/ 0 h 1035398"/>
              <a:gd name="connsiteX15" fmla="*/ 7616480 w 10223865"/>
              <a:gd name="connsiteY15" fmla="*/ 0 h 1035398"/>
              <a:gd name="connsiteX16" fmla="*/ 8098794 w 10223865"/>
              <a:gd name="connsiteY16" fmla="*/ 0 h 1035398"/>
              <a:gd name="connsiteX17" fmla="*/ 8778683 w 10223865"/>
              <a:gd name="connsiteY17" fmla="*/ 0 h 1035398"/>
              <a:gd name="connsiteX18" fmla="*/ 9063423 w 10223865"/>
              <a:gd name="connsiteY18" fmla="*/ 0 h 1035398"/>
              <a:gd name="connsiteX19" fmla="*/ 10051295 w 10223865"/>
              <a:gd name="connsiteY19" fmla="*/ 0 h 1035398"/>
              <a:gd name="connsiteX20" fmla="*/ 10223865 w 10223865"/>
              <a:gd name="connsiteY20" fmla="*/ 172570 h 1035398"/>
              <a:gd name="connsiteX21" fmla="*/ 10223865 w 10223865"/>
              <a:gd name="connsiteY21" fmla="*/ 517699 h 1035398"/>
              <a:gd name="connsiteX22" fmla="*/ 10223865 w 10223865"/>
              <a:gd name="connsiteY22" fmla="*/ 862828 h 1035398"/>
              <a:gd name="connsiteX23" fmla="*/ 10051295 w 10223865"/>
              <a:gd name="connsiteY23" fmla="*/ 1035398 h 1035398"/>
              <a:gd name="connsiteX24" fmla="*/ 9272619 w 10223865"/>
              <a:gd name="connsiteY24" fmla="*/ 1035398 h 1035398"/>
              <a:gd name="connsiteX25" fmla="*/ 8987879 w 10223865"/>
              <a:gd name="connsiteY25" fmla="*/ 1035398 h 1035398"/>
              <a:gd name="connsiteX26" fmla="*/ 8505565 w 10223865"/>
              <a:gd name="connsiteY26" fmla="*/ 1035398 h 1035398"/>
              <a:gd name="connsiteX27" fmla="*/ 7825676 w 10223865"/>
              <a:gd name="connsiteY27" fmla="*/ 1035398 h 1035398"/>
              <a:gd name="connsiteX28" fmla="*/ 7145788 w 10223865"/>
              <a:gd name="connsiteY28" fmla="*/ 1035398 h 1035398"/>
              <a:gd name="connsiteX29" fmla="*/ 6564686 w 10223865"/>
              <a:gd name="connsiteY29" fmla="*/ 1035398 h 1035398"/>
              <a:gd name="connsiteX30" fmla="*/ 5983585 w 10223865"/>
              <a:gd name="connsiteY30" fmla="*/ 1035398 h 1035398"/>
              <a:gd name="connsiteX31" fmla="*/ 5303696 w 10223865"/>
              <a:gd name="connsiteY31" fmla="*/ 1035398 h 1035398"/>
              <a:gd name="connsiteX32" fmla="*/ 4722595 w 10223865"/>
              <a:gd name="connsiteY32" fmla="*/ 1035398 h 1035398"/>
              <a:gd name="connsiteX33" fmla="*/ 4339068 w 10223865"/>
              <a:gd name="connsiteY33" fmla="*/ 1035398 h 1035398"/>
              <a:gd name="connsiteX34" fmla="*/ 3659179 w 10223865"/>
              <a:gd name="connsiteY34" fmla="*/ 1035398 h 1035398"/>
              <a:gd name="connsiteX35" fmla="*/ 3078077 w 10223865"/>
              <a:gd name="connsiteY35" fmla="*/ 1035398 h 1035398"/>
              <a:gd name="connsiteX36" fmla="*/ 2398189 w 10223865"/>
              <a:gd name="connsiteY36" fmla="*/ 1035398 h 1035398"/>
              <a:gd name="connsiteX37" fmla="*/ 1619513 w 10223865"/>
              <a:gd name="connsiteY37" fmla="*/ 1035398 h 1035398"/>
              <a:gd name="connsiteX38" fmla="*/ 1137198 w 10223865"/>
              <a:gd name="connsiteY38" fmla="*/ 1035398 h 1035398"/>
              <a:gd name="connsiteX39" fmla="*/ 753671 w 10223865"/>
              <a:gd name="connsiteY39" fmla="*/ 1035398 h 1035398"/>
              <a:gd name="connsiteX40" fmla="*/ 172570 w 10223865"/>
              <a:gd name="connsiteY40" fmla="*/ 1035398 h 1035398"/>
              <a:gd name="connsiteX41" fmla="*/ 0 w 10223865"/>
              <a:gd name="connsiteY41" fmla="*/ 862828 h 1035398"/>
              <a:gd name="connsiteX42" fmla="*/ 0 w 10223865"/>
              <a:gd name="connsiteY42" fmla="*/ 510796 h 1035398"/>
              <a:gd name="connsiteX43" fmla="*/ 0 w 10223865"/>
              <a:gd name="connsiteY43" fmla="*/ 172570 h 103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223865" h="1035398" fill="none" extrusionOk="0">
                <a:moveTo>
                  <a:pt x="0" y="172570"/>
                </a:moveTo>
                <a:cubicBezTo>
                  <a:pt x="-4445" y="69297"/>
                  <a:pt x="60077" y="7824"/>
                  <a:pt x="172570" y="0"/>
                </a:cubicBezTo>
                <a:cubicBezTo>
                  <a:pt x="450888" y="-11180"/>
                  <a:pt x="790532" y="24088"/>
                  <a:pt x="951246" y="0"/>
                </a:cubicBezTo>
                <a:cubicBezTo>
                  <a:pt x="1111960" y="-24088"/>
                  <a:pt x="1115162" y="4989"/>
                  <a:pt x="1235986" y="0"/>
                </a:cubicBezTo>
                <a:cubicBezTo>
                  <a:pt x="1356810" y="-4989"/>
                  <a:pt x="1739953" y="66473"/>
                  <a:pt x="2014662" y="0"/>
                </a:cubicBezTo>
                <a:cubicBezTo>
                  <a:pt x="2289371" y="-66473"/>
                  <a:pt x="2210774" y="32632"/>
                  <a:pt x="2299401" y="0"/>
                </a:cubicBezTo>
                <a:cubicBezTo>
                  <a:pt x="2388028" y="-32632"/>
                  <a:pt x="2871445" y="32047"/>
                  <a:pt x="3078077" y="0"/>
                </a:cubicBezTo>
                <a:cubicBezTo>
                  <a:pt x="3284709" y="-32047"/>
                  <a:pt x="3379358" y="41137"/>
                  <a:pt x="3461604" y="0"/>
                </a:cubicBezTo>
                <a:cubicBezTo>
                  <a:pt x="3543850" y="-41137"/>
                  <a:pt x="3877511" y="37001"/>
                  <a:pt x="4042706" y="0"/>
                </a:cubicBezTo>
                <a:cubicBezTo>
                  <a:pt x="4207901" y="-37001"/>
                  <a:pt x="4418686" y="53706"/>
                  <a:pt x="4525020" y="0"/>
                </a:cubicBezTo>
                <a:cubicBezTo>
                  <a:pt x="4631354" y="-53706"/>
                  <a:pt x="4730522" y="29362"/>
                  <a:pt x="4908547" y="0"/>
                </a:cubicBezTo>
                <a:cubicBezTo>
                  <a:pt x="5086572" y="-29362"/>
                  <a:pt x="5220052" y="25696"/>
                  <a:pt x="5390861" y="0"/>
                </a:cubicBezTo>
                <a:cubicBezTo>
                  <a:pt x="5561670" y="-25696"/>
                  <a:pt x="6010202" y="26099"/>
                  <a:pt x="6169537" y="0"/>
                </a:cubicBezTo>
                <a:cubicBezTo>
                  <a:pt x="6328872" y="-26099"/>
                  <a:pt x="6431318" y="36016"/>
                  <a:pt x="6553064" y="0"/>
                </a:cubicBezTo>
                <a:cubicBezTo>
                  <a:pt x="6674810" y="-36016"/>
                  <a:pt x="6976028" y="50447"/>
                  <a:pt x="7134166" y="0"/>
                </a:cubicBezTo>
                <a:cubicBezTo>
                  <a:pt x="7292304" y="-50447"/>
                  <a:pt x="7469101" y="14000"/>
                  <a:pt x="7616480" y="0"/>
                </a:cubicBezTo>
                <a:cubicBezTo>
                  <a:pt x="7763859" y="-14000"/>
                  <a:pt x="7976051" y="32478"/>
                  <a:pt x="8098794" y="0"/>
                </a:cubicBezTo>
                <a:cubicBezTo>
                  <a:pt x="8221537" y="-32478"/>
                  <a:pt x="8493759" y="62527"/>
                  <a:pt x="8778683" y="0"/>
                </a:cubicBezTo>
                <a:cubicBezTo>
                  <a:pt x="9063607" y="-62527"/>
                  <a:pt x="8996829" y="3065"/>
                  <a:pt x="9063423" y="0"/>
                </a:cubicBezTo>
                <a:cubicBezTo>
                  <a:pt x="9130017" y="-3065"/>
                  <a:pt x="9793551" y="23025"/>
                  <a:pt x="10051295" y="0"/>
                </a:cubicBezTo>
                <a:cubicBezTo>
                  <a:pt x="10137158" y="26380"/>
                  <a:pt x="10219365" y="86341"/>
                  <a:pt x="10223865" y="172570"/>
                </a:cubicBezTo>
                <a:cubicBezTo>
                  <a:pt x="10246767" y="262999"/>
                  <a:pt x="10199524" y="409722"/>
                  <a:pt x="10223865" y="517699"/>
                </a:cubicBezTo>
                <a:cubicBezTo>
                  <a:pt x="10248206" y="625676"/>
                  <a:pt x="10211010" y="770342"/>
                  <a:pt x="10223865" y="862828"/>
                </a:cubicBezTo>
                <a:cubicBezTo>
                  <a:pt x="10224252" y="983192"/>
                  <a:pt x="10146970" y="1033240"/>
                  <a:pt x="10051295" y="1035398"/>
                </a:cubicBezTo>
                <a:cubicBezTo>
                  <a:pt x="9838056" y="1092853"/>
                  <a:pt x="9562795" y="975554"/>
                  <a:pt x="9272619" y="1035398"/>
                </a:cubicBezTo>
                <a:cubicBezTo>
                  <a:pt x="8982443" y="1095242"/>
                  <a:pt x="9057319" y="1021768"/>
                  <a:pt x="8987879" y="1035398"/>
                </a:cubicBezTo>
                <a:cubicBezTo>
                  <a:pt x="8918439" y="1049028"/>
                  <a:pt x="8715988" y="978546"/>
                  <a:pt x="8505565" y="1035398"/>
                </a:cubicBezTo>
                <a:cubicBezTo>
                  <a:pt x="8295142" y="1092250"/>
                  <a:pt x="8077575" y="981425"/>
                  <a:pt x="7825676" y="1035398"/>
                </a:cubicBezTo>
                <a:cubicBezTo>
                  <a:pt x="7573777" y="1089371"/>
                  <a:pt x="7408671" y="1022338"/>
                  <a:pt x="7145788" y="1035398"/>
                </a:cubicBezTo>
                <a:cubicBezTo>
                  <a:pt x="6882905" y="1048458"/>
                  <a:pt x="6770217" y="1017477"/>
                  <a:pt x="6564686" y="1035398"/>
                </a:cubicBezTo>
                <a:cubicBezTo>
                  <a:pt x="6359155" y="1053319"/>
                  <a:pt x="6125168" y="975920"/>
                  <a:pt x="5983585" y="1035398"/>
                </a:cubicBezTo>
                <a:cubicBezTo>
                  <a:pt x="5842002" y="1094876"/>
                  <a:pt x="5460173" y="964964"/>
                  <a:pt x="5303696" y="1035398"/>
                </a:cubicBezTo>
                <a:cubicBezTo>
                  <a:pt x="5147219" y="1105832"/>
                  <a:pt x="4926179" y="1011599"/>
                  <a:pt x="4722595" y="1035398"/>
                </a:cubicBezTo>
                <a:cubicBezTo>
                  <a:pt x="4519011" y="1059197"/>
                  <a:pt x="4486990" y="1013586"/>
                  <a:pt x="4339068" y="1035398"/>
                </a:cubicBezTo>
                <a:cubicBezTo>
                  <a:pt x="4191146" y="1057210"/>
                  <a:pt x="3849048" y="1013584"/>
                  <a:pt x="3659179" y="1035398"/>
                </a:cubicBezTo>
                <a:cubicBezTo>
                  <a:pt x="3469310" y="1057212"/>
                  <a:pt x="3227080" y="979758"/>
                  <a:pt x="3078077" y="1035398"/>
                </a:cubicBezTo>
                <a:cubicBezTo>
                  <a:pt x="2929074" y="1091038"/>
                  <a:pt x="2601565" y="972350"/>
                  <a:pt x="2398189" y="1035398"/>
                </a:cubicBezTo>
                <a:cubicBezTo>
                  <a:pt x="2194813" y="1098446"/>
                  <a:pt x="1927810" y="991950"/>
                  <a:pt x="1619513" y="1035398"/>
                </a:cubicBezTo>
                <a:cubicBezTo>
                  <a:pt x="1311216" y="1078846"/>
                  <a:pt x="1317902" y="1002655"/>
                  <a:pt x="1137198" y="1035398"/>
                </a:cubicBezTo>
                <a:cubicBezTo>
                  <a:pt x="956494" y="1068141"/>
                  <a:pt x="831722" y="991009"/>
                  <a:pt x="753671" y="1035398"/>
                </a:cubicBezTo>
                <a:cubicBezTo>
                  <a:pt x="675620" y="1079787"/>
                  <a:pt x="296754" y="1006629"/>
                  <a:pt x="172570" y="1035398"/>
                </a:cubicBezTo>
                <a:cubicBezTo>
                  <a:pt x="93001" y="1039816"/>
                  <a:pt x="-11660" y="945826"/>
                  <a:pt x="0" y="862828"/>
                </a:cubicBezTo>
                <a:cubicBezTo>
                  <a:pt x="-34943" y="781710"/>
                  <a:pt x="3611" y="638002"/>
                  <a:pt x="0" y="510796"/>
                </a:cubicBezTo>
                <a:cubicBezTo>
                  <a:pt x="-3611" y="383590"/>
                  <a:pt x="404" y="320514"/>
                  <a:pt x="0" y="172570"/>
                </a:cubicBezTo>
                <a:close/>
              </a:path>
              <a:path w="10223865" h="1035398" stroke="0" extrusionOk="0">
                <a:moveTo>
                  <a:pt x="0" y="172570"/>
                </a:moveTo>
                <a:cubicBezTo>
                  <a:pt x="-6648" y="73904"/>
                  <a:pt x="77536" y="-2688"/>
                  <a:pt x="172570" y="0"/>
                </a:cubicBezTo>
                <a:cubicBezTo>
                  <a:pt x="322697" y="-27927"/>
                  <a:pt x="682095" y="58316"/>
                  <a:pt x="852459" y="0"/>
                </a:cubicBezTo>
                <a:cubicBezTo>
                  <a:pt x="1022823" y="-58316"/>
                  <a:pt x="1014311" y="1486"/>
                  <a:pt x="1137198" y="0"/>
                </a:cubicBezTo>
                <a:cubicBezTo>
                  <a:pt x="1260085" y="-1486"/>
                  <a:pt x="1608466" y="22125"/>
                  <a:pt x="1915874" y="0"/>
                </a:cubicBezTo>
                <a:cubicBezTo>
                  <a:pt x="2223282" y="-22125"/>
                  <a:pt x="2191942" y="26446"/>
                  <a:pt x="2299401" y="0"/>
                </a:cubicBezTo>
                <a:cubicBezTo>
                  <a:pt x="2406860" y="-26446"/>
                  <a:pt x="2776401" y="47867"/>
                  <a:pt x="3078077" y="0"/>
                </a:cubicBezTo>
                <a:cubicBezTo>
                  <a:pt x="3379753" y="-47867"/>
                  <a:pt x="3356227" y="42585"/>
                  <a:pt x="3560392" y="0"/>
                </a:cubicBezTo>
                <a:cubicBezTo>
                  <a:pt x="3764558" y="-42585"/>
                  <a:pt x="3930314" y="14372"/>
                  <a:pt x="4042706" y="0"/>
                </a:cubicBezTo>
                <a:cubicBezTo>
                  <a:pt x="4155098" y="-14372"/>
                  <a:pt x="4216809" y="5334"/>
                  <a:pt x="4327446" y="0"/>
                </a:cubicBezTo>
                <a:cubicBezTo>
                  <a:pt x="4438083" y="-5334"/>
                  <a:pt x="4870295" y="30466"/>
                  <a:pt x="5106121" y="0"/>
                </a:cubicBezTo>
                <a:cubicBezTo>
                  <a:pt x="5341947" y="-30466"/>
                  <a:pt x="5396874" y="8719"/>
                  <a:pt x="5489648" y="0"/>
                </a:cubicBezTo>
                <a:cubicBezTo>
                  <a:pt x="5582422" y="-8719"/>
                  <a:pt x="5862203" y="27798"/>
                  <a:pt x="6169537" y="0"/>
                </a:cubicBezTo>
                <a:cubicBezTo>
                  <a:pt x="6476871" y="-27798"/>
                  <a:pt x="6455440" y="34880"/>
                  <a:pt x="6651851" y="0"/>
                </a:cubicBezTo>
                <a:cubicBezTo>
                  <a:pt x="6848262" y="-34880"/>
                  <a:pt x="6908159" y="4211"/>
                  <a:pt x="7035378" y="0"/>
                </a:cubicBezTo>
                <a:cubicBezTo>
                  <a:pt x="7162597" y="-4211"/>
                  <a:pt x="7387975" y="68439"/>
                  <a:pt x="7616480" y="0"/>
                </a:cubicBezTo>
                <a:cubicBezTo>
                  <a:pt x="7844985" y="-68439"/>
                  <a:pt x="7761748" y="2318"/>
                  <a:pt x="7901220" y="0"/>
                </a:cubicBezTo>
                <a:cubicBezTo>
                  <a:pt x="8040692" y="-2318"/>
                  <a:pt x="8110107" y="18352"/>
                  <a:pt x="8185959" y="0"/>
                </a:cubicBezTo>
                <a:cubicBezTo>
                  <a:pt x="8261811" y="-18352"/>
                  <a:pt x="8716919" y="7940"/>
                  <a:pt x="8964635" y="0"/>
                </a:cubicBezTo>
                <a:cubicBezTo>
                  <a:pt x="9212351" y="-7940"/>
                  <a:pt x="9191924" y="2046"/>
                  <a:pt x="9249375" y="0"/>
                </a:cubicBezTo>
                <a:cubicBezTo>
                  <a:pt x="9306826" y="-2046"/>
                  <a:pt x="9400793" y="13380"/>
                  <a:pt x="9534115" y="0"/>
                </a:cubicBezTo>
                <a:cubicBezTo>
                  <a:pt x="9667437" y="-13380"/>
                  <a:pt x="9907594" y="25710"/>
                  <a:pt x="10051295" y="0"/>
                </a:cubicBezTo>
                <a:cubicBezTo>
                  <a:pt x="10137814" y="7658"/>
                  <a:pt x="10207440" y="91976"/>
                  <a:pt x="10223865" y="172570"/>
                </a:cubicBezTo>
                <a:cubicBezTo>
                  <a:pt x="10247485" y="276475"/>
                  <a:pt x="10223229" y="404073"/>
                  <a:pt x="10223865" y="531504"/>
                </a:cubicBezTo>
                <a:cubicBezTo>
                  <a:pt x="10224501" y="658935"/>
                  <a:pt x="10210791" y="771202"/>
                  <a:pt x="10223865" y="862828"/>
                </a:cubicBezTo>
                <a:cubicBezTo>
                  <a:pt x="10217775" y="959939"/>
                  <a:pt x="10149826" y="1030965"/>
                  <a:pt x="10051295" y="1035398"/>
                </a:cubicBezTo>
                <a:cubicBezTo>
                  <a:pt x="9861995" y="1054671"/>
                  <a:pt x="9858571" y="1004505"/>
                  <a:pt x="9667768" y="1035398"/>
                </a:cubicBezTo>
                <a:cubicBezTo>
                  <a:pt x="9476965" y="1066291"/>
                  <a:pt x="9408551" y="994555"/>
                  <a:pt x="9284241" y="1035398"/>
                </a:cubicBezTo>
                <a:cubicBezTo>
                  <a:pt x="9159931" y="1076241"/>
                  <a:pt x="8932035" y="989890"/>
                  <a:pt x="8604352" y="1035398"/>
                </a:cubicBezTo>
                <a:cubicBezTo>
                  <a:pt x="8276669" y="1080906"/>
                  <a:pt x="8209262" y="982270"/>
                  <a:pt x="7924464" y="1035398"/>
                </a:cubicBezTo>
                <a:cubicBezTo>
                  <a:pt x="7639666" y="1088526"/>
                  <a:pt x="7567461" y="983827"/>
                  <a:pt x="7343362" y="1035398"/>
                </a:cubicBezTo>
                <a:cubicBezTo>
                  <a:pt x="7119263" y="1086969"/>
                  <a:pt x="6985166" y="979520"/>
                  <a:pt x="6663473" y="1035398"/>
                </a:cubicBezTo>
                <a:cubicBezTo>
                  <a:pt x="6341780" y="1091276"/>
                  <a:pt x="6263018" y="967387"/>
                  <a:pt x="6082372" y="1035398"/>
                </a:cubicBezTo>
                <a:cubicBezTo>
                  <a:pt x="5901726" y="1103409"/>
                  <a:pt x="5663402" y="1017066"/>
                  <a:pt x="5501270" y="1035398"/>
                </a:cubicBezTo>
                <a:cubicBezTo>
                  <a:pt x="5339138" y="1053730"/>
                  <a:pt x="5135079" y="989666"/>
                  <a:pt x="5018956" y="1035398"/>
                </a:cubicBezTo>
                <a:cubicBezTo>
                  <a:pt x="4902833" y="1081130"/>
                  <a:pt x="4772422" y="990128"/>
                  <a:pt x="4536642" y="1035398"/>
                </a:cubicBezTo>
                <a:cubicBezTo>
                  <a:pt x="4300862" y="1080668"/>
                  <a:pt x="4009514" y="1012811"/>
                  <a:pt x="3856753" y="1035398"/>
                </a:cubicBezTo>
                <a:cubicBezTo>
                  <a:pt x="3703992" y="1057985"/>
                  <a:pt x="3705780" y="1014318"/>
                  <a:pt x="3572014" y="1035398"/>
                </a:cubicBezTo>
                <a:cubicBezTo>
                  <a:pt x="3438248" y="1056478"/>
                  <a:pt x="3078323" y="1022374"/>
                  <a:pt x="2892125" y="1035398"/>
                </a:cubicBezTo>
                <a:cubicBezTo>
                  <a:pt x="2705927" y="1048422"/>
                  <a:pt x="2513535" y="977727"/>
                  <a:pt x="2311023" y="1035398"/>
                </a:cubicBezTo>
                <a:cubicBezTo>
                  <a:pt x="2108511" y="1093069"/>
                  <a:pt x="2121058" y="1008152"/>
                  <a:pt x="2026284" y="1035398"/>
                </a:cubicBezTo>
                <a:cubicBezTo>
                  <a:pt x="1931510" y="1062644"/>
                  <a:pt x="1677649" y="1001949"/>
                  <a:pt x="1543969" y="1035398"/>
                </a:cubicBezTo>
                <a:cubicBezTo>
                  <a:pt x="1410290" y="1068847"/>
                  <a:pt x="1145153" y="999076"/>
                  <a:pt x="962868" y="1035398"/>
                </a:cubicBezTo>
                <a:cubicBezTo>
                  <a:pt x="780583" y="1071720"/>
                  <a:pt x="783149" y="1002859"/>
                  <a:pt x="678128" y="1035398"/>
                </a:cubicBezTo>
                <a:cubicBezTo>
                  <a:pt x="573107" y="1067937"/>
                  <a:pt x="358103" y="975303"/>
                  <a:pt x="172570" y="1035398"/>
                </a:cubicBezTo>
                <a:cubicBezTo>
                  <a:pt x="94589" y="1024067"/>
                  <a:pt x="-14490" y="938251"/>
                  <a:pt x="0" y="862828"/>
                </a:cubicBezTo>
                <a:cubicBezTo>
                  <a:pt x="-27808" y="763823"/>
                  <a:pt x="3899" y="598206"/>
                  <a:pt x="0" y="524602"/>
                </a:cubicBezTo>
                <a:cubicBezTo>
                  <a:pt x="-3899" y="450998"/>
                  <a:pt x="32196" y="310046"/>
                  <a:pt x="0" y="172570"/>
                </a:cubicBezTo>
                <a:close/>
              </a:path>
            </a:pathLst>
          </a:custGeom>
          <a:ln>
            <a:extLst>
              <a:ext uri="{C807C97D-BFC1-408E-A445-0C87EB9F89A2}">
                <ask:lineSketchStyleProps xmlns:ask="http://schemas.microsoft.com/office/drawing/2018/sketchyshapes" sd="1254367229">
                  <a:prstGeom prst="roundRect">
                    <a:avLst/>
                  </a:prstGeom>
                  <ask:type>
                    <ask:lineSketchScribbl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ct val="0"/>
              </a:spcBef>
            </a:pPr>
            <a:r>
              <a:rPr lang="en-US" altLang="en-US" sz="3200" b="1">
                <a:solidFill>
                  <a:schemeClr val="accent1"/>
                </a:solidFill>
                <a:latin typeface="Times New Roman" panose="02020603050405020304" pitchFamily="18" charset="0"/>
              </a:rPr>
              <a:t>A. </a:t>
            </a:r>
            <a:r>
              <a:rPr lang="vi-VN" altLang="en-US" sz="3200" b="1">
                <a:solidFill>
                  <a:schemeClr val="accent1"/>
                </a:solidFill>
                <a:latin typeface="Times New Roman" panose="02020603050405020304" pitchFamily="18" charset="0"/>
              </a:rPr>
              <a:t>Yên ổn hẳn, tránh được tai nạn, tránh được thiệt hại.</a:t>
            </a:r>
          </a:p>
        </p:txBody>
      </p:sp>
      <p:sp>
        <p:nvSpPr>
          <p:cNvPr id="2" name="Rectangle: Rounded Corners 1">
            <a:extLst>
              <a:ext uri="{FF2B5EF4-FFF2-40B4-BE49-F238E27FC236}">
                <a16:creationId xmlns:a16="http://schemas.microsoft.com/office/drawing/2014/main" id="{019F15C5-B14A-A8A2-3887-CD38DB5FA110}"/>
              </a:ext>
            </a:extLst>
          </p:cNvPr>
          <p:cNvSpPr/>
          <p:nvPr/>
        </p:nvSpPr>
        <p:spPr>
          <a:xfrm>
            <a:off x="2659664" y="3796108"/>
            <a:ext cx="8339657" cy="1035398"/>
          </a:xfrm>
          <a:custGeom>
            <a:avLst/>
            <a:gdLst>
              <a:gd name="connsiteX0" fmla="*/ 0 w 8339657"/>
              <a:gd name="connsiteY0" fmla="*/ 172570 h 1035398"/>
              <a:gd name="connsiteX1" fmla="*/ 172570 w 8339657"/>
              <a:gd name="connsiteY1" fmla="*/ 0 h 1035398"/>
              <a:gd name="connsiteX2" fmla="*/ 903497 w 8339657"/>
              <a:gd name="connsiteY2" fmla="*/ 0 h 1035398"/>
              <a:gd name="connsiteX3" fmla="*/ 1474534 w 8339657"/>
              <a:gd name="connsiteY3" fmla="*/ 0 h 1035398"/>
              <a:gd name="connsiteX4" fmla="*/ 1805736 w 8339657"/>
              <a:gd name="connsiteY4" fmla="*/ 0 h 1035398"/>
              <a:gd name="connsiteX5" fmla="*/ 2216882 w 8339657"/>
              <a:gd name="connsiteY5" fmla="*/ 0 h 1035398"/>
              <a:gd name="connsiteX6" fmla="*/ 2867864 w 8339657"/>
              <a:gd name="connsiteY6" fmla="*/ 0 h 1035398"/>
              <a:gd name="connsiteX7" fmla="*/ 3598792 w 8339657"/>
              <a:gd name="connsiteY7" fmla="*/ 0 h 1035398"/>
              <a:gd name="connsiteX8" fmla="*/ 4249774 w 8339657"/>
              <a:gd name="connsiteY8" fmla="*/ 0 h 1035398"/>
              <a:gd name="connsiteX9" fmla="*/ 4980701 w 8339657"/>
              <a:gd name="connsiteY9" fmla="*/ 0 h 1035398"/>
              <a:gd name="connsiteX10" fmla="*/ 5391848 w 8339657"/>
              <a:gd name="connsiteY10" fmla="*/ 0 h 1035398"/>
              <a:gd name="connsiteX11" fmla="*/ 5962884 w 8339657"/>
              <a:gd name="connsiteY11" fmla="*/ 0 h 1035398"/>
              <a:gd name="connsiteX12" fmla="*/ 6613867 w 8339657"/>
              <a:gd name="connsiteY12" fmla="*/ 0 h 1035398"/>
              <a:gd name="connsiteX13" fmla="*/ 6945068 w 8339657"/>
              <a:gd name="connsiteY13" fmla="*/ 0 h 1035398"/>
              <a:gd name="connsiteX14" fmla="*/ 7675995 w 8339657"/>
              <a:gd name="connsiteY14" fmla="*/ 0 h 1035398"/>
              <a:gd name="connsiteX15" fmla="*/ 8167087 w 8339657"/>
              <a:gd name="connsiteY15" fmla="*/ 0 h 1035398"/>
              <a:gd name="connsiteX16" fmla="*/ 8339657 w 8339657"/>
              <a:gd name="connsiteY16" fmla="*/ 172570 h 1035398"/>
              <a:gd name="connsiteX17" fmla="*/ 8339657 w 8339657"/>
              <a:gd name="connsiteY17" fmla="*/ 524602 h 1035398"/>
              <a:gd name="connsiteX18" fmla="*/ 8339657 w 8339657"/>
              <a:gd name="connsiteY18" fmla="*/ 862828 h 1035398"/>
              <a:gd name="connsiteX19" fmla="*/ 8167087 w 8339657"/>
              <a:gd name="connsiteY19" fmla="*/ 1035398 h 1035398"/>
              <a:gd name="connsiteX20" fmla="*/ 7436160 w 8339657"/>
              <a:gd name="connsiteY20" fmla="*/ 1035398 h 1035398"/>
              <a:gd name="connsiteX21" fmla="*/ 7025013 w 8339657"/>
              <a:gd name="connsiteY21" fmla="*/ 1035398 h 1035398"/>
              <a:gd name="connsiteX22" fmla="*/ 6453976 w 8339657"/>
              <a:gd name="connsiteY22" fmla="*/ 1035398 h 1035398"/>
              <a:gd name="connsiteX23" fmla="*/ 5962884 w 8339657"/>
              <a:gd name="connsiteY23" fmla="*/ 1035398 h 1035398"/>
              <a:gd name="connsiteX24" fmla="*/ 5471793 w 8339657"/>
              <a:gd name="connsiteY24" fmla="*/ 1035398 h 1035398"/>
              <a:gd name="connsiteX25" fmla="*/ 4820811 w 8339657"/>
              <a:gd name="connsiteY25" fmla="*/ 1035398 h 1035398"/>
              <a:gd name="connsiteX26" fmla="*/ 4489609 w 8339657"/>
              <a:gd name="connsiteY26" fmla="*/ 1035398 h 1035398"/>
              <a:gd name="connsiteX27" fmla="*/ 3838627 w 8339657"/>
              <a:gd name="connsiteY27" fmla="*/ 1035398 h 1035398"/>
              <a:gd name="connsiteX28" fmla="*/ 3347535 w 8339657"/>
              <a:gd name="connsiteY28" fmla="*/ 1035398 h 1035398"/>
              <a:gd name="connsiteX29" fmla="*/ 2696553 w 8339657"/>
              <a:gd name="connsiteY29" fmla="*/ 1035398 h 1035398"/>
              <a:gd name="connsiteX30" fmla="*/ 1965626 w 8339657"/>
              <a:gd name="connsiteY30" fmla="*/ 1035398 h 1035398"/>
              <a:gd name="connsiteX31" fmla="*/ 1314644 w 8339657"/>
              <a:gd name="connsiteY31" fmla="*/ 1035398 h 1035398"/>
              <a:gd name="connsiteX32" fmla="*/ 172570 w 8339657"/>
              <a:gd name="connsiteY32" fmla="*/ 1035398 h 1035398"/>
              <a:gd name="connsiteX33" fmla="*/ 0 w 8339657"/>
              <a:gd name="connsiteY33" fmla="*/ 862828 h 1035398"/>
              <a:gd name="connsiteX34" fmla="*/ 0 w 8339657"/>
              <a:gd name="connsiteY34" fmla="*/ 510796 h 1035398"/>
              <a:gd name="connsiteX35" fmla="*/ 0 w 8339657"/>
              <a:gd name="connsiteY35" fmla="*/ 172570 h 103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339657" h="1035398" fill="none" extrusionOk="0">
                <a:moveTo>
                  <a:pt x="0" y="172570"/>
                </a:moveTo>
                <a:cubicBezTo>
                  <a:pt x="5684" y="90057"/>
                  <a:pt x="70660" y="15016"/>
                  <a:pt x="172570" y="0"/>
                </a:cubicBezTo>
                <a:cubicBezTo>
                  <a:pt x="324351" y="-69886"/>
                  <a:pt x="576092" y="18422"/>
                  <a:pt x="903497" y="0"/>
                </a:cubicBezTo>
                <a:cubicBezTo>
                  <a:pt x="1230902" y="-18422"/>
                  <a:pt x="1294921" y="59606"/>
                  <a:pt x="1474534" y="0"/>
                </a:cubicBezTo>
                <a:cubicBezTo>
                  <a:pt x="1654147" y="-59606"/>
                  <a:pt x="1655922" y="11599"/>
                  <a:pt x="1805736" y="0"/>
                </a:cubicBezTo>
                <a:cubicBezTo>
                  <a:pt x="1955550" y="-11599"/>
                  <a:pt x="2021558" y="11457"/>
                  <a:pt x="2216882" y="0"/>
                </a:cubicBezTo>
                <a:cubicBezTo>
                  <a:pt x="2412206" y="-11457"/>
                  <a:pt x="2584927" y="55285"/>
                  <a:pt x="2867864" y="0"/>
                </a:cubicBezTo>
                <a:cubicBezTo>
                  <a:pt x="3150801" y="-55285"/>
                  <a:pt x="3312539" y="3875"/>
                  <a:pt x="3598792" y="0"/>
                </a:cubicBezTo>
                <a:cubicBezTo>
                  <a:pt x="3885045" y="-3875"/>
                  <a:pt x="4044389" y="45175"/>
                  <a:pt x="4249774" y="0"/>
                </a:cubicBezTo>
                <a:cubicBezTo>
                  <a:pt x="4455159" y="-45175"/>
                  <a:pt x="4737573" y="47434"/>
                  <a:pt x="4980701" y="0"/>
                </a:cubicBezTo>
                <a:cubicBezTo>
                  <a:pt x="5223829" y="-47434"/>
                  <a:pt x="5281026" y="43227"/>
                  <a:pt x="5391848" y="0"/>
                </a:cubicBezTo>
                <a:cubicBezTo>
                  <a:pt x="5502670" y="-43227"/>
                  <a:pt x="5819444" y="37474"/>
                  <a:pt x="5962884" y="0"/>
                </a:cubicBezTo>
                <a:cubicBezTo>
                  <a:pt x="6106324" y="-37474"/>
                  <a:pt x="6361733" y="5603"/>
                  <a:pt x="6613867" y="0"/>
                </a:cubicBezTo>
                <a:cubicBezTo>
                  <a:pt x="6866001" y="-5603"/>
                  <a:pt x="6796632" y="9691"/>
                  <a:pt x="6945068" y="0"/>
                </a:cubicBezTo>
                <a:cubicBezTo>
                  <a:pt x="7093504" y="-9691"/>
                  <a:pt x="7373005" y="53691"/>
                  <a:pt x="7675995" y="0"/>
                </a:cubicBezTo>
                <a:cubicBezTo>
                  <a:pt x="7978985" y="-53691"/>
                  <a:pt x="8065301" y="58161"/>
                  <a:pt x="8167087" y="0"/>
                </a:cubicBezTo>
                <a:cubicBezTo>
                  <a:pt x="8244148" y="20015"/>
                  <a:pt x="8343550" y="75866"/>
                  <a:pt x="8339657" y="172570"/>
                </a:cubicBezTo>
                <a:cubicBezTo>
                  <a:pt x="8374956" y="282602"/>
                  <a:pt x="8335306" y="349865"/>
                  <a:pt x="8339657" y="524602"/>
                </a:cubicBezTo>
                <a:cubicBezTo>
                  <a:pt x="8344008" y="699339"/>
                  <a:pt x="8324606" y="731765"/>
                  <a:pt x="8339657" y="862828"/>
                </a:cubicBezTo>
                <a:cubicBezTo>
                  <a:pt x="8347981" y="953923"/>
                  <a:pt x="8264613" y="1038912"/>
                  <a:pt x="8167087" y="1035398"/>
                </a:cubicBezTo>
                <a:cubicBezTo>
                  <a:pt x="7856381" y="1037385"/>
                  <a:pt x="7609750" y="1020759"/>
                  <a:pt x="7436160" y="1035398"/>
                </a:cubicBezTo>
                <a:cubicBezTo>
                  <a:pt x="7262570" y="1050037"/>
                  <a:pt x="7166179" y="1034575"/>
                  <a:pt x="7025013" y="1035398"/>
                </a:cubicBezTo>
                <a:cubicBezTo>
                  <a:pt x="6883847" y="1036221"/>
                  <a:pt x="6688472" y="1032165"/>
                  <a:pt x="6453976" y="1035398"/>
                </a:cubicBezTo>
                <a:cubicBezTo>
                  <a:pt x="6219480" y="1038631"/>
                  <a:pt x="6174329" y="1009383"/>
                  <a:pt x="5962884" y="1035398"/>
                </a:cubicBezTo>
                <a:cubicBezTo>
                  <a:pt x="5751439" y="1061413"/>
                  <a:pt x="5669127" y="1014895"/>
                  <a:pt x="5471793" y="1035398"/>
                </a:cubicBezTo>
                <a:cubicBezTo>
                  <a:pt x="5274459" y="1055901"/>
                  <a:pt x="5110986" y="998817"/>
                  <a:pt x="4820811" y="1035398"/>
                </a:cubicBezTo>
                <a:cubicBezTo>
                  <a:pt x="4530636" y="1071979"/>
                  <a:pt x="4619562" y="1021279"/>
                  <a:pt x="4489609" y="1035398"/>
                </a:cubicBezTo>
                <a:cubicBezTo>
                  <a:pt x="4359656" y="1049517"/>
                  <a:pt x="4046035" y="974919"/>
                  <a:pt x="3838627" y="1035398"/>
                </a:cubicBezTo>
                <a:cubicBezTo>
                  <a:pt x="3631219" y="1095877"/>
                  <a:pt x="3466091" y="978563"/>
                  <a:pt x="3347535" y="1035398"/>
                </a:cubicBezTo>
                <a:cubicBezTo>
                  <a:pt x="3228979" y="1092233"/>
                  <a:pt x="2999386" y="975094"/>
                  <a:pt x="2696553" y="1035398"/>
                </a:cubicBezTo>
                <a:cubicBezTo>
                  <a:pt x="2393720" y="1095702"/>
                  <a:pt x="2201189" y="1009912"/>
                  <a:pt x="1965626" y="1035398"/>
                </a:cubicBezTo>
                <a:cubicBezTo>
                  <a:pt x="1730063" y="1060884"/>
                  <a:pt x="1447140" y="975807"/>
                  <a:pt x="1314644" y="1035398"/>
                </a:cubicBezTo>
                <a:cubicBezTo>
                  <a:pt x="1182148" y="1094989"/>
                  <a:pt x="505935" y="920694"/>
                  <a:pt x="172570" y="1035398"/>
                </a:cubicBezTo>
                <a:cubicBezTo>
                  <a:pt x="81720" y="1011996"/>
                  <a:pt x="6817" y="943166"/>
                  <a:pt x="0" y="862828"/>
                </a:cubicBezTo>
                <a:cubicBezTo>
                  <a:pt x="-29714" y="770406"/>
                  <a:pt x="4075" y="622013"/>
                  <a:pt x="0" y="510796"/>
                </a:cubicBezTo>
                <a:cubicBezTo>
                  <a:pt x="-4075" y="399579"/>
                  <a:pt x="15059" y="255858"/>
                  <a:pt x="0" y="172570"/>
                </a:cubicBezTo>
                <a:close/>
              </a:path>
              <a:path w="8339657" h="1035398" stroke="0" extrusionOk="0">
                <a:moveTo>
                  <a:pt x="0" y="172570"/>
                </a:moveTo>
                <a:cubicBezTo>
                  <a:pt x="-6648" y="73904"/>
                  <a:pt x="77536" y="-2688"/>
                  <a:pt x="172570" y="0"/>
                </a:cubicBezTo>
                <a:cubicBezTo>
                  <a:pt x="389493" y="-7981"/>
                  <a:pt x="658650" y="39206"/>
                  <a:pt x="823552" y="0"/>
                </a:cubicBezTo>
                <a:cubicBezTo>
                  <a:pt x="988454" y="-39206"/>
                  <a:pt x="1049136" y="15594"/>
                  <a:pt x="1154754" y="0"/>
                </a:cubicBezTo>
                <a:cubicBezTo>
                  <a:pt x="1260372" y="-15594"/>
                  <a:pt x="1581236" y="22566"/>
                  <a:pt x="1885681" y="0"/>
                </a:cubicBezTo>
                <a:cubicBezTo>
                  <a:pt x="2190126" y="-22566"/>
                  <a:pt x="2179617" y="35576"/>
                  <a:pt x="2296827" y="0"/>
                </a:cubicBezTo>
                <a:cubicBezTo>
                  <a:pt x="2414037" y="-35576"/>
                  <a:pt x="2694234" y="19838"/>
                  <a:pt x="3027755" y="0"/>
                </a:cubicBezTo>
                <a:cubicBezTo>
                  <a:pt x="3361276" y="-19838"/>
                  <a:pt x="3286097" y="15119"/>
                  <a:pt x="3518846" y="0"/>
                </a:cubicBezTo>
                <a:cubicBezTo>
                  <a:pt x="3751595" y="-15119"/>
                  <a:pt x="3817638" y="14615"/>
                  <a:pt x="4009938" y="0"/>
                </a:cubicBezTo>
                <a:cubicBezTo>
                  <a:pt x="4202238" y="-14615"/>
                  <a:pt x="4252590" y="34806"/>
                  <a:pt x="4341140" y="0"/>
                </a:cubicBezTo>
                <a:cubicBezTo>
                  <a:pt x="4429690" y="-34806"/>
                  <a:pt x="4800631" y="78765"/>
                  <a:pt x="5072067" y="0"/>
                </a:cubicBezTo>
                <a:cubicBezTo>
                  <a:pt x="5343503" y="-78765"/>
                  <a:pt x="5341667" y="12017"/>
                  <a:pt x="5483213" y="0"/>
                </a:cubicBezTo>
                <a:cubicBezTo>
                  <a:pt x="5624759" y="-12017"/>
                  <a:pt x="5981310" y="69962"/>
                  <a:pt x="6134196" y="0"/>
                </a:cubicBezTo>
                <a:cubicBezTo>
                  <a:pt x="6287082" y="-69962"/>
                  <a:pt x="6410735" y="32739"/>
                  <a:pt x="6625287" y="0"/>
                </a:cubicBezTo>
                <a:cubicBezTo>
                  <a:pt x="6839839" y="-32739"/>
                  <a:pt x="6907176" y="26621"/>
                  <a:pt x="7036434" y="0"/>
                </a:cubicBezTo>
                <a:cubicBezTo>
                  <a:pt x="7165692" y="-26621"/>
                  <a:pt x="7483952" y="39207"/>
                  <a:pt x="7607471" y="0"/>
                </a:cubicBezTo>
                <a:cubicBezTo>
                  <a:pt x="7730990" y="-39207"/>
                  <a:pt x="8051221" y="36124"/>
                  <a:pt x="8167087" y="0"/>
                </a:cubicBezTo>
                <a:cubicBezTo>
                  <a:pt x="8276384" y="-24509"/>
                  <a:pt x="8323757" y="72765"/>
                  <a:pt x="8339657" y="172570"/>
                </a:cubicBezTo>
                <a:cubicBezTo>
                  <a:pt x="8363408" y="260263"/>
                  <a:pt x="8329802" y="447101"/>
                  <a:pt x="8339657" y="524602"/>
                </a:cubicBezTo>
                <a:cubicBezTo>
                  <a:pt x="8349512" y="602103"/>
                  <a:pt x="8333185" y="746673"/>
                  <a:pt x="8339657" y="862828"/>
                </a:cubicBezTo>
                <a:cubicBezTo>
                  <a:pt x="8342536" y="964091"/>
                  <a:pt x="8265773" y="1028280"/>
                  <a:pt x="8167087" y="1035398"/>
                </a:cubicBezTo>
                <a:cubicBezTo>
                  <a:pt x="8092881" y="1065085"/>
                  <a:pt x="7902729" y="1001990"/>
                  <a:pt x="7835886" y="1035398"/>
                </a:cubicBezTo>
                <a:cubicBezTo>
                  <a:pt x="7769043" y="1068806"/>
                  <a:pt x="7417402" y="962040"/>
                  <a:pt x="7184903" y="1035398"/>
                </a:cubicBezTo>
                <a:cubicBezTo>
                  <a:pt x="6952404" y="1108756"/>
                  <a:pt x="6789241" y="999474"/>
                  <a:pt x="6613867" y="1035398"/>
                </a:cubicBezTo>
                <a:cubicBezTo>
                  <a:pt x="6438493" y="1071322"/>
                  <a:pt x="6312574" y="991834"/>
                  <a:pt x="6202720" y="1035398"/>
                </a:cubicBezTo>
                <a:cubicBezTo>
                  <a:pt x="6092866" y="1078962"/>
                  <a:pt x="5798196" y="973631"/>
                  <a:pt x="5471793" y="1035398"/>
                </a:cubicBezTo>
                <a:cubicBezTo>
                  <a:pt x="5145390" y="1097165"/>
                  <a:pt x="5228627" y="1003586"/>
                  <a:pt x="5140591" y="1035398"/>
                </a:cubicBezTo>
                <a:cubicBezTo>
                  <a:pt x="5052555" y="1067210"/>
                  <a:pt x="4934173" y="1016321"/>
                  <a:pt x="4729445" y="1035398"/>
                </a:cubicBezTo>
                <a:cubicBezTo>
                  <a:pt x="4524717" y="1054475"/>
                  <a:pt x="4395449" y="960694"/>
                  <a:pt x="4078463" y="1035398"/>
                </a:cubicBezTo>
                <a:cubicBezTo>
                  <a:pt x="3761477" y="1110102"/>
                  <a:pt x="3645982" y="1031538"/>
                  <a:pt x="3427480" y="1035398"/>
                </a:cubicBezTo>
                <a:cubicBezTo>
                  <a:pt x="3208978" y="1039258"/>
                  <a:pt x="3117099" y="981209"/>
                  <a:pt x="2856444" y="1035398"/>
                </a:cubicBezTo>
                <a:cubicBezTo>
                  <a:pt x="2595789" y="1089587"/>
                  <a:pt x="2491338" y="957343"/>
                  <a:pt x="2205461" y="1035398"/>
                </a:cubicBezTo>
                <a:cubicBezTo>
                  <a:pt x="1919584" y="1113453"/>
                  <a:pt x="1816282" y="974652"/>
                  <a:pt x="1634425" y="1035398"/>
                </a:cubicBezTo>
                <a:cubicBezTo>
                  <a:pt x="1452568" y="1096144"/>
                  <a:pt x="1213695" y="975547"/>
                  <a:pt x="1063388" y="1035398"/>
                </a:cubicBezTo>
                <a:cubicBezTo>
                  <a:pt x="913081" y="1095249"/>
                  <a:pt x="453320" y="1008074"/>
                  <a:pt x="172570" y="1035398"/>
                </a:cubicBezTo>
                <a:cubicBezTo>
                  <a:pt x="87636" y="1026291"/>
                  <a:pt x="-18311" y="962124"/>
                  <a:pt x="0" y="862828"/>
                </a:cubicBezTo>
                <a:cubicBezTo>
                  <a:pt x="-30309" y="740611"/>
                  <a:pt x="38134" y="639164"/>
                  <a:pt x="0" y="517699"/>
                </a:cubicBezTo>
                <a:cubicBezTo>
                  <a:pt x="-38134" y="396234"/>
                  <a:pt x="899" y="303203"/>
                  <a:pt x="0" y="172570"/>
                </a:cubicBezTo>
                <a:close/>
              </a:path>
            </a:pathLst>
          </a:custGeom>
          <a:ln>
            <a:extLst>
              <a:ext uri="{C807C97D-BFC1-408E-A445-0C87EB9F89A2}">
                <ask:lineSketchStyleProps xmlns:ask="http://schemas.microsoft.com/office/drawing/2018/sketchyshapes" sd="1254367229">
                  <a:prstGeom prst="roundRect">
                    <a:avLst/>
                  </a:prstGeom>
                  <ask:type>
                    <ask:lineSketchScribbl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ct val="0"/>
              </a:spcBef>
            </a:pPr>
            <a:r>
              <a:rPr lang="vi-VN" altLang="en-US" sz="3200" b="1">
                <a:solidFill>
                  <a:schemeClr val="accent1"/>
                </a:solidFill>
                <a:latin typeface="Times New Roman" panose="02020603050405020304" pitchFamily="18" charset="0"/>
              </a:rPr>
              <a:t>C. Không có chiến tranh và thiên tai.</a:t>
            </a:r>
          </a:p>
        </p:txBody>
      </p:sp>
      <p:pic>
        <p:nvPicPr>
          <p:cNvPr id="3" name="Picture 2">
            <a:extLst>
              <a:ext uri="{FF2B5EF4-FFF2-40B4-BE49-F238E27FC236}">
                <a16:creationId xmlns:a16="http://schemas.microsoft.com/office/drawing/2014/main" id="{2A2C4999-5835-A2D1-DE6F-CFAE864C1A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85408">
            <a:off x="890151" y="2457146"/>
            <a:ext cx="1599993" cy="645816"/>
          </a:xfrm>
          <a:prstGeom prst="rect">
            <a:avLst/>
          </a:prstGeom>
        </p:spPr>
      </p:pic>
      <p:sp>
        <p:nvSpPr>
          <p:cNvPr id="43" name="TextBox 42">
            <a:extLst>
              <a:ext uri="{FF2B5EF4-FFF2-40B4-BE49-F238E27FC236}">
                <a16:creationId xmlns:a16="http://schemas.microsoft.com/office/drawing/2014/main" id="{D7818A30-5720-5F7B-2573-6642BC2C4FFB}"/>
              </a:ext>
            </a:extLst>
          </p:cNvPr>
          <p:cNvSpPr txBox="1"/>
          <p:nvPr/>
        </p:nvSpPr>
        <p:spPr>
          <a:xfrm>
            <a:off x="2857736" y="2602521"/>
            <a:ext cx="7110412" cy="707886"/>
          </a:xfrm>
          <a:prstGeom prst="rect">
            <a:avLst/>
          </a:prstGeom>
          <a:noFill/>
        </p:spPr>
        <p:txBody>
          <a:bodyPr wrap="square">
            <a:spAutoFit/>
          </a:bodyPr>
          <a:lstStyle/>
          <a:p>
            <a:pPr>
              <a:spcBef>
                <a:spcPct val="0"/>
              </a:spcBef>
            </a:pPr>
            <a:r>
              <a:rPr lang="en-US" altLang="en-US" sz="4000" b="1">
                <a:solidFill>
                  <a:srgbClr val="FF0000"/>
                </a:solidFill>
                <a:latin typeface="Times New Roman" panose="02020603050405020304" pitchFamily="18" charset="0"/>
              </a:rPr>
              <a:t>an toàn</a:t>
            </a:r>
            <a:endParaRPr lang="vi-VN" altLang="en-US" sz="4000" b="1">
              <a:solidFill>
                <a:srgbClr val="FF0000"/>
              </a:solidFill>
              <a:latin typeface="Times New Roman" panose="02020603050405020304" pitchFamily="18" charset="0"/>
            </a:endParaRPr>
          </a:p>
        </p:txBody>
      </p:sp>
      <p:sp>
        <p:nvSpPr>
          <p:cNvPr id="46" name="TextBox 45">
            <a:extLst>
              <a:ext uri="{FF2B5EF4-FFF2-40B4-BE49-F238E27FC236}">
                <a16:creationId xmlns:a16="http://schemas.microsoft.com/office/drawing/2014/main" id="{7F1CA967-C401-3896-2007-17ECEB7E2CE1}"/>
              </a:ext>
            </a:extLst>
          </p:cNvPr>
          <p:cNvSpPr txBox="1"/>
          <p:nvPr/>
        </p:nvSpPr>
        <p:spPr>
          <a:xfrm>
            <a:off x="4165664" y="5052186"/>
            <a:ext cx="7110412" cy="707886"/>
          </a:xfrm>
          <a:prstGeom prst="rect">
            <a:avLst/>
          </a:prstGeom>
          <a:noFill/>
        </p:spPr>
        <p:txBody>
          <a:bodyPr wrap="square">
            <a:spAutoFit/>
          </a:bodyPr>
          <a:lstStyle/>
          <a:p>
            <a:pPr>
              <a:spcBef>
                <a:spcPct val="0"/>
              </a:spcBef>
            </a:pPr>
            <a:r>
              <a:rPr lang="en-US" altLang="en-US" sz="4000" b="1">
                <a:solidFill>
                  <a:srgbClr val="FF0000"/>
                </a:solidFill>
                <a:latin typeface="Times New Roman" panose="02020603050405020304" pitchFamily="18" charset="0"/>
              </a:rPr>
              <a:t>bình yên</a:t>
            </a:r>
            <a:endParaRPr lang="vi-VN" altLang="en-US" sz="4000" b="1">
              <a:solidFill>
                <a:srgbClr val="FF0000"/>
              </a:solidFill>
              <a:latin typeface="Times New Roman" panose="02020603050405020304" pitchFamily="18" charset="0"/>
            </a:endParaRPr>
          </a:p>
        </p:txBody>
      </p:sp>
      <p:pic>
        <p:nvPicPr>
          <p:cNvPr id="47" name="Picture 2">
            <a:extLst>
              <a:ext uri="{FF2B5EF4-FFF2-40B4-BE49-F238E27FC236}">
                <a16:creationId xmlns:a16="http://schemas.microsoft.com/office/drawing/2014/main" id="{1A261C1C-4B18-2DE0-1FA5-4790762D78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85408">
            <a:off x="2267420" y="4918575"/>
            <a:ext cx="1599993" cy="645816"/>
          </a:xfrm>
          <a:prstGeom prst="rect">
            <a:avLst/>
          </a:prstGeom>
        </p:spPr>
      </p:pic>
      <p:pic>
        <p:nvPicPr>
          <p:cNvPr id="39" name="Picture 38">
            <a:extLst>
              <a:ext uri="{FF2B5EF4-FFF2-40B4-BE49-F238E27FC236}">
                <a16:creationId xmlns:a16="http://schemas.microsoft.com/office/drawing/2014/main" id="{1467931A-1C89-45D5-B861-BB39F407F1CB}"/>
              </a:ext>
            </a:extLst>
          </p:cNvPr>
          <p:cNvPicPr>
            <a:picLocks noChangeAspect="1"/>
          </p:cNvPicPr>
          <p:nvPr/>
        </p:nvPicPr>
        <p:blipFill rotWithShape="1">
          <a:blip r:embed="rId4" cstate="print">
            <a:clrChange>
              <a:clrFrom>
                <a:srgbClr val="F5F5F5"/>
              </a:clrFrom>
              <a:clrTo>
                <a:srgbClr val="F5F5F5">
                  <a:alpha val="0"/>
                </a:srgbClr>
              </a:clrTo>
            </a:clrChange>
            <a:extLst>
              <a:ext uri="{BEBA8EAE-BF5A-486C-A8C5-ECC9F3942E4B}">
                <a14:imgProps xmlns:a14="http://schemas.microsoft.com/office/drawing/2010/main">
                  <a14:imgLayer r:embed="rId5">
                    <a14:imgEffect>
                      <a14:backgroundRemoval t="18182" b="83779" l="11750" r="83500">
                        <a14:foregroundMark x1="40333" y1="18182" x2="50167" y2="18895"/>
                        <a14:foregroundMark x1="50167" y1="18895" x2="50417" y2="19430"/>
                        <a14:foregroundMark x1="42750" y1="29590" x2="59333" y2="28105"/>
                        <a14:foregroundMark x1="49833" y1="30481" x2="43000" y2="46108"/>
                        <a14:foregroundMark x1="56083" y1="38919" x2="55167" y2="50149"/>
                        <a14:foregroundMark x1="51917" y1="40404" x2="51583" y2="50327"/>
                        <a14:foregroundMark x1="50167" y1="40404" x2="51917" y2="48901"/>
                        <a14:foregroundMark x1="51000" y1="76411" x2="51583" y2="83779"/>
                        <a14:foregroundMark x1="51583" y1="83779" x2="51583" y2="83779"/>
                        <a14:backgroundMark x1="26667" y1="72787" x2="33250" y2="85086"/>
                        <a14:backgroundMark x1="57833" y1="75520" x2="66167" y2="82709"/>
                        <a14:backgroundMark x1="46833" y1="75936" x2="46833" y2="75936"/>
                        <a14:backgroundMark x1="66667" y1="40952" x2="66667" y2="40952"/>
                        <a14:backgroundMark x1="66667" y1="40952" x2="66667" y2="40952"/>
                        <a14:backgroundMark x1="64137" y1="49418" x2="64137" y2="49418"/>
                        <a14:backgroundMark x1="64583" y1="47619" x2="66667" y2="66772"/>
                        <a14:backgroundMark x1="61458" y1="43492" x2="65625" y2="50159"/>
                        <a14:backgroundMark x1="33482" y1="52804" x2="33482" y2="52804"/>
                        <a14:backgroundMark x1="33482" y1="46138" x2="33482" y2="46138"/>
                        <a14:backgroundMark x1="33036" y1="40529" x2="33036" y2="60106"/>
                        <a14:backgroundMark x1="30952" y1="60106" x2="31399" y2="72698"/>
                        <a14:backgroundMark x1="63542" y1="20212" x2="70685" y2="37989"/>
                        <a14:backgroundMark x1="70685" y1="37989" x2="66220" y2="46455"/>
                        <a14:backgroundMark x1="47768" y1="63598" x2="47768" y2="63598"/>
                        <a14:backgroundMark x1="32209" y1="30159" x2="32209" y2="30159"/>
                      </a14:backgroundRemoval>
                    </a14:imgEffect>
                  </a14:imgLayer>
                </a14:imgProps>
              </a:ext>
              <a:ext uri="{28A0092B-C50C-407E-A947-70E740481C1C}">
                <a14:useLocalDpi xmlns:a14="http://schemas.microsoft.com/office/drawing/2010/main" val="0"/>
              </a:ext>
            </a:extLst>
          </a:blip>
          <a:srcRect l="29105" t="11200" r="32035" b="11552"/>
          <a:stretch/>
        </p:blipFill>
        <p:spPr>
          <a:xfrm>
            <a:off x="10534137" y="3244203"/>
            <a:ext cx="1657864" cy="3613797"/>
          </a:xfrm>
          <a:prstGeom prst="rect">
            <a:avLst/>
          </a:prstGeom>
        </p:spPr>
      </p:pic>
      <p:pic>
        <p:nvPicPr>
          <p:cNvPr id="40" name="Picture 4">
            <a:extLst>
              <a:ext uri="{FF2B5EF4-FFF2-40B4-BE49-F238E27FC236}">
                <a16:creationId xmlns:a16="http://schemas.microsoft.com/office/drawing/2014/main" id="{4726E2E1-B66B-426F-B510-4B25C1654FA2}"/>
              </a:ext>
            </a:extLst>
          </p:cNvPr>
          <p:cNvPicPr>
            <a:picLocks noChangeAspect="1"/>
          </p:cNvPicPr>
          <p:nvPr/>
        </p:nvPicPr>
        <p:blipFill rotWithShape="1">
          <a:blip r:embed="rId6"/>
          <a:srcRect l="17313" r="14117"/>
          <a:stretch/>
        </p:blipFill>
        <p:spPr>
          <a:xfrm flipH="1">
            <a:off x="-1" y="4247045"/>
            <a:ext cx="1657864" cy="2410668"/>
          </a:xfrm>
          <a:prstGeom prst="rect">
            <a:avLst/>
          </a:prstGeom>
        </p:spPr>
      </p:pic>
      <p:sp>
        <p:nvSpPr>
          <p:cNvPr id="42" name="Cloud 41">
            <a:extLst>
              <a:ext uri="{FF2B5EF4-FFF2-40B4-BE49-F238E27FC236}">
                <a16:creationId xmlns:a16="http://schemas.microsoft.com/office/drawing/2014/main" id="{1C2FC88A-858B-4F7A-8AC9-D29D3675F201}"/>
              </a:ext>
            </a:extLst>
          </p:cNvPr>
          <p:cNvSpPr/>
          <p:nvPr/>
        </p:nvSpPr>
        <p:spPr>
          <a:xfrm>
            <a:off x="1735281" y="563715"/>
            <a:ext cx="1733906" cy="1009838"/>
          </a:xfrm>
          <a:prstGeom prst="cloud">
            <a:avLst/>
          </a:prstGeom>
          <a:gradFill flip="none" rotWithShape="1">
            <a:gsLst>
              <a:gs pos="0">
                <a:schemeClr val="bg1"/>
              </a:gs>
              <a:gs pos="100000">
                <a:schemeClr val="accent2">
                  <a:lumMod val="40000"/>
                  <a:lumOff val="60000"/>
                </a:schemeClr>
              </a:gs>
            </a:gsLst>
            <a:lin ang="2700000" scaled="1"/>
            <a:tileRect/>
          </a:gradFill>
          <a:ln w="66675">
            <a:noFill/>
          </a:ln>
          <a:effectLst>
            <a:outerShdw blurRad="50800" dist="762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a:extLst>
              <a:ext uri="{FF2B5EF4-FFF2-40B4-BE49-F238E27FC236}">
                <a16:creationId xmlns:a16="http://schemas.microsoft.com/office/drawing/2014/main" id="{6A42F512-A870-4C43-8284-4996136B5CA6}"/>
              </a:ext>
            </a:extLst>
          </p:cNvPr>
          <p:cNvSpPr/>
          <p:nvPr/>
        </p:nvSpPr>
        <p:spPr>
          <a:xfrm>
            <a:off x="8793550" y="4589783"/>
            <a:ext cx="1733906" cy="1009838"/>
          </a:xfrm>
          <a:prstGeom prst="cloud">
            <a:avLst/>
          </a:prstGeom>
          <a:gradFill flip="none" rotWithShape="1">
            <a:gsLst>
              <a:gs pos="0">
                <a:schemeClr val="bg1"/>
              </a:gs>
              <a:gs pos="100000">
                <a:schemeClr val="accent2">
                  <a:lumMod val="40000"/>
                  <a:lumOff val="60000"/>
                </a:schemeClr>
              </a:gs>
            </a:gsLst>
            <a:lin ang="2700000" scaled="1"/>
            <a:tileRect/>
          </a:gradFill>
          <a:ln w="66675">
            <a:noFill/>
          </a:ln>
          <a:effectLst>
            <a:outerShdw blurRad="50800" dist="762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6164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16" presetClass="entr" presetSubtype="21"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barn(inVertical)">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barn(inVertical)">
                                      <p:cBhvr>
                                        <p:cTn id="2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 grpId="0" animBg="1"/>
      <p:bldP spid="43"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8DAFB5-8CF5-35F9-555B-18F86E9B9E12}"/>
              </a:ext>
            </a:extLst>
          </p:cNvPr>
          <p:cNvSpPr/>
          <p:nvPr/>
        </p:nvSpPr>
        <p:spPr>
          <a:xfrm>
            <a:off x="1067299" y="282711"/>
            <a:ext cx="11058951" cy="1291629"/>
          </a:xfrm>
          <a:prstGeom prst="roundRect">
            <a:avLst/>
          </a:prstGeom>
          <a:solidFill>
            <a:schemeClr val="lt1">
              <a:alpha val="70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1F7D11AC-724E-F299-9656-1B97108032BE}"/>
              </a:ext>
            </a:extLst>
          </p:cNvPr>
          <p:cNvSpPr txBox="1"/>
          <p:nvPr/>
        </p:nvSpPr>
        <p:spPr>
          <a:xfrm>
            <a:off x="953506" y="597281"/>
            <a:ext cx="11956774" cy="1077218"/>
          </a:xfrm>
          <a:prstGeom prst="rect">
            <a:avLst/>
          </a:prstGeom>
          <a:noFill/>
        </p:spPr>
        <p:txBody>
          <a:bodyPr wrap="square">
            <a:spAutoFit/>
          </a:bodyPr>
          <a:lstStyle/>
          <a:p>
            <a:pPr lvl="0" algn="ctr"/>
            <a:r>
              <a:rPr lang="en-US" altLang="zh-CN" sz="3200" b="1">
                <a:solidFill>
                  <a:srgbClr val="00B050"/>
                </a:solidFill>
                <a:latin typeface="Arial" panose="020B0604020202020204" pitchFamily="34" charset="0"/>
                <a:ea typeface="字体管家棉花糖" panose="00020600040101010101" charset="-122"/>
                <a:cs typeface="Arial" panose="020B0604020202020204" pitchFamily="34" charset="0"/>
              </a:rPr>
              <a:t>Tìm những danh từ và động từ có thể kết hợp với từ </a:t>
            </a:r>
          </a:p>
          <a:p>
            <a:pPr lvl="0" algn="ctr"/>
            <a:r>
              <a:rPr lang="en-US" altLang="zh-CN" sz="3200" b="1" i="1">
                <a:solidFill>
                  <a:srgbClr val="00B050"/>
                </a:solidFill>
                <a:latin typeface="Arial" panose="020B0604020202020204" pitchFamily="34" charset="0"/>
                <a:ea typeface="字体管家棉花糖" panose="00020600040101010101" charset="-122"/>
                <a:cs typeface="Arial" panose="020B0604020202020204" pitchFamily="34" charset="0"/>
              </a:rPr>
              <a:t>an ninh</a:t>
            </a:r>
            <a:r>
              <a:rPr lang="en-US" altLang="zh-CN" sz="3200" b="1">
                <a:solidFill>
                  <a:srgbClr val="00B050"/>
                </a:solidFill>
                <a:latin typeface="Arial" panose="020B0604020202020204" pitchFamily="34" charset="0"/>
                <a:ea typeface="字体管家棉花糖" panose="00020600040101010101" charset="-122"/>
                <a:cs typeface="Arial" panose="020B0604020202020204" pitchFamily="34" charset="0"/>
              </a:rPr>
              <a:t>.</a:t>
            </a:r>
          </a:p>
        </p:txBody>
      </p:sp>
      <p:sp>
        <p:nvSpPr>
          <p:cNvPr id="2" name="Oval 1">
            <a:extLst>
              <a:ext uri="{FF2B5EF4-FFF2-40B4-BE49-F238E27FC236}">
                <a16:creationId xmlns:a16="http://schemas.microsoft.com/office/drawing/2014/main" id="{46E23343-21EC-011B-B935-E0765671B150}"/>
              </a:ext>
            </a:extLst>
          </p:cNvPr>
          <p:cNvSpPr/>
          <p:nvPr/>
        </p:nvSpPr>
        <p:spPr>
          <a:xfrm>
            <a:off x="2484782" y="1699059"/>
            <a:ext cx="4472609" cy="25482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DD9A9DA-DC2A-3063-1389-A678CC6F0846}"/>
              </a:ext>
            </a:extLst>
          </p:cNvPr>
          <p:cNvSpPr/>
          <p:nvPr/>
        </p:nvSpPr>
        <p:spPr>
          <a:xfrm>
            <a:off x="-116888" y="2112044"/>
            <a:ext cx="3472277" cy="25482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6AED251-0AED-6057-D62F-4606C5A1921F}"/>
              </a:ext>
            </a:extLst>
          </p:cNvPr>
          <p:cNvSpPr txBox="1"/>
          <p:nvPr/>
        </p:nvSpPr>
        <p:spPr>
          <a:xfrm>
            <a:off x="2345634" y="2810826"/>
            <a:ext cx="7181021" cy="2308324"/>
          </a:xfrm>
          <a:prstGeom prst="rect">
            <a:avLst/>
          </a:prstGeom>
          <a:noFill/>
        </p:spPr>
        <p:txBody>
          <a:bodyPr wrap="square">
            <a:spAutoFit/>
          </a:bodyPr>
          <a:lstStyle/>
          <a:p>
            <a:pPr algn="ctr">
              <a:spcBef>
                <a:spcPct val="0"/>
              </a:spcBef>
            </a:pPr>
            <a:r>
              <a:rPr lang="en-US" altLang="en-US" sz="4800" b="1">
                <a:solidFill>
                  <a:schemeClr val="accent1"/>
                </a:solidFill>
                <a:latin typeface="Times New Roman" panose="02020603050405020304" pitchFamily="18" charset="0"/>
              </a:rPr>
              <a:t>        </a:t>
            </a:r>
            <a:r>
              <a:rPr lang="vi-VN" altLang="en-US" sz="4800" b="1">
                <a:solidFill>
                  <a:schemeClr val="accent1"/>
                </a:solidFill>
                <a:latin typeface="Times New Roman" panose="02020603050405020304" pitchFamily="18" charset="0"/>
              </a:rPr>
              <a:t>Ví dụ</a:t>
            </a:r>
            <a:endParaRPr lang="en-US" altLang="en-US" sz="4800" b="1">
              <a:solidFill>
                <a:schemeClr val="accent1"/>
              </a:solidFill>
              <a:latin typeface="Times New Roman" panose="02020603050405020304" pitchFamily="18" charset="0"/>
            </a:endParaRPr>
          </a:p>
          <a:p>
            <a:pPr algn="ctr">
              <a:spcBef>
                <a:spcPct val="0"/>
              </a:spcBef>
            </a:pPr>
            <a:r>
              <a:rPr lang="en-US" altLang="en-US" sz="4800" b="1">
                <a:solidFill>
                  <a:schemeClr val="accent1"/>
                </a:solidFill>
                <a:latin typeface="Times New Roman" panose="02020603050405020304" pitchFamily="18" charset="0"/>
              </a:rPr>
              <a:t>         </a:t>
            </a:r>
            <a:r>
              <a:rPr lang="vi-VN" altLang="en-US" sz="4800" b="1">
                <a:solidFill>
                  <a:srgbClr val="FF0000"/>
                </a:solidFill>
                <a:latin typeface="Times New Roman" panose="02020603050405020304" pitchFamily="18" charset="0"/>
              </a:rPr>
              <a:t>lực lượng </a:t>
            </a:r>
            <a:r>
              <a:rPr lang="vi-VN" altLang="en-US" sz="4800" b="1">
                <a:solidFill>
                  <a:schemeClr val="accent1"/>
                </a:solidFill>
                <a:latin typeface="Times New Roman" panose="02020603050405020304" pitchFamily="18" charset="0"/>
              </a:rPr>
              <a:t>an ninh</a:t>
            </a:r>
          </a:p>
          <a:p>
            <a:pPr algn="ctr">
              <a:spcBef>
                <a:spcPct val="0"/>
              </a:spcBef>
            </a:pPr>
            <a:r>
              <a:rPr lang="vi-VN" altLang="en-US" sz="4800" b="1">
                <a:solidFill>
                  <a:schemeClr val="accent1"/>
                </a:solidFill>
                <a:latin typeface="Times New Roman" panose="02020603050405020304" pitchFamily="18" charset="0"/>
              </a:rPr>
              <a:t>       </a:t>
            </a:r>
            <a:r>
              <a:rPr lang="vi-VN" altLang="en-US" sz="4800" b="1">
                <a:solidFill>
                  <a:srgbClr val="00B0F0"/>
                </a:solidFill>
                <a:latin typeface="Times New Roman" panose="02020603050405020304" pitchFamily="18" charset="0"/>
              </a:rPr>
              <a:t>giữ vững </a:t>
            </a:r>
            <a:r>
              <a:rPr lang="vi-VN" altLang="en-US" sz="4800" b="1">
                <a:solidFill>
                  <a:schemeClr val="accent1"/>
                </a:solidFill>
                <a:latin typeface="Times New Roman" panose="02020603050405020304" pitchFamily="18" charset="0"/>
              </a:rPr>
              <a:t>an ninh</a:t>
            </a:r>
          </a:p>
        </p:txBody>
      </p:sp>
      <p:grpSp>
        <p:nvGrpSpPr>
          <p:cNvPr id="33" name="Google Shape;6160;p54">
            <a:extLst>
              <a:ext uri="{FF2B5EF4-FFF2-40B4-BE49-F238E27FC236}">
                <a16:creationId xmlns:a16="http://schemas.microsoft.com/office/drawing/2014/main" id="{A715ACF5-2C11-09D8-234E-D63A2F966691}"/>
              </a:ext>
            </a:extLst>
          </p:cNvPr>
          <p:cNvGrpSpPr/>
          <p:nvPr/>
        </p:nvGrpSpPr>
        <p:grpSpPr>
          <a:xfrm>
            <a:off x="3355389" y="3656897"/>
            <a:ext cx="526989" cy="616182"/>
            <a:chOff x="4054950" y="1565150"/>
            <a:chExt cx="279975" cy="350050"/>
          </a:xfrm>
        </p:grpSpPr>
        <p:sp>
          <p:nvSpPr>
            <p:cNvPr id="34" name="Google Shape;6161;p54">
              <a:extLst>
                <a:ext uri="{FF2B5EF4-FFF2-40B4-BE49-F238E27FC236}">
                  <a16:creationId xmlns:a16="http://schemas.microsoft.com/office/drawing/2014/main" id="{E246E033-41B0-09C6-D3A9-1AC7FB9F34C6}"/>
                </a:ext>
              </a:extLst>
            </p:cNvPr>
            <p:cNvSpPr/>
            <p:nvPr/>
          </p:nvSpPr>
          <p:spPr>
            <a:xfrm>
              <a:off x="4181350" y="1757025"/>
              <a:ext cx="145950" cy="158175"/>
            </a:xfrm>
            <a:custGeom>
              <a:avLst/>
              <a:gdLst/>
              <a:ahLst/>
              <a:cxnLst/>
              <a:rect l="l" t="t" r="r" b="b"/>
              <a:pathLst>
                <a:path w="5838" h="6327" extrusionOk="0">
                  <a:moveTo>
                    <a:pt x="3250" y="1"/>
                  </a:moveTo>
                  <a:lnTo>
                    <a:pt x="0" y="1875"/>
                  </a:lnTo>
                  <a:lnTo>
                    <a:pt x="2504" y="6211"/>
                  </a:lnTo>
                  <a:cubicBezTo>
                    <a:pt x="2548" y="6287"/>
                    <a:pt x="2626" y="6326"/>
                    <a:pt x="2705" y="6326"/>
                  </a:cubicBezTo>
                  <a:cubicBezTo>
                    <a:pt x="2775" y="6326"/>
                    <a:pt x="2847" y="6294"/>
                    <a:pt x="2893" y="6229"/>
                  </a:cubicBezTo>
                  <a:lnTo>
                    <a:pt x="3815" y="4923"/>
                  </a:lnTo>
                  <a:cubicBezTo>
                    <a:pt x="3854" y="4868"/>
                    <a:pt x="3915" y="4833"/>
                    <a:pt x="3983" y="4827"/>
                  </a:cubicBezTo>
                  <a:lnTo>
                    <a:pt x="5574" y="4682"/>
                  </a:lnTo>
                  <a:cubicBezTo>
                    <a:pt x="5743" y="4666"/>
                    <a:pt x="5838" y="4482"/>
                    <a:pt x="5754" y="4335"/>
                  </a:cubicBezTo>
                  <a:lnTo>
                    <a:pt x="32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162;p54">
              <a:extLst>
                <a:ext uri="{FF2B5EF4-FFF2-40B4-BE49-F238E27FC236}">
                  <a16:creationId xmlns:a16="http://schemas.microsoft.com/office/drawing/2014/main" id="{66A80E58-B051-4055-8B88-22528059F605}"/>
                </a:ext>
              </a:extLst>
            </p:cNvPr>
            <p:cNvSpPr/>
            <p:nvPr/>
          </p:nvSpPr>
          <p:spPr>
            <a:xfrm>
              <a:off x="4181350" y="1757000"/>
              <a:ext cx="145950" cy="118725"/>
            </a:xfrm>
            <a:custGeom>
              <a:avLst/>
              <a:gdLst/>
              <a:ahLst/>
              <a:cxnLst/>
              <a:rect l="l" t="t" r="r" b="b"/>
              <a:pathLst>
                <a:path w="5838" h="4749" extrusionOk="0">
                  <a:moveTo>
                    <a:pt x="3250" y="0"/>
                  </a:moveTo>
                  <a:lnTo>
                    <a:pt x="2389" y="498"/>
                  </a:lnTo>
                  <a:lnTo>
                    <a:pt x="0" y="1876"/>
                  </a:lnTo>
                  <a:lnTo>
                    <a:pt x="1095" y="3773"/>
                  </a:lnTo>
                  <a:cubicBezTo>
                    <a:pt x="1345" y="3683"/>
                    <a:pt x="1572" y="3535"/>
                    <a:pt x="1754" y="3335"/>
                  </a:cubicBezTo>
                  <a:cubicBezTo>
                    <a:pt x="1844" y="3235"/>
                    <a:pt x="1975" y="3177"/>
                    <a:pt x="2112" y="3177"/>
                  </a:cubicBezTo>
                  <a:cubicBezTo>
                    <a:pt x="2160" y="3177"/>
                    <a:pt x="2210" y="3185"/>
                    <a:pt x="2258" y="3200"/>
                  </a:cubicBezTo>
                  <a:cubicBezTo>
                    <a:pt x="2415" y="3250"/>
                    <a:pt x="2577" y="3277"/>
                    <a:pt x="2742" y="3277"/>
                  </a:cubicBezTo>
                  <a:cubicBezTo>
                    <a:pt x="2746" y="3277"/>
                    <a:pt x="2751" y="3277"/>
                    <a:pt x="2756" y="3277"/>
                  </a:cubicBezTo>
                  <a:cubicBezTo>
                    <a:pt x="3039" y="3277"/>
                    <a:pt x="3311" y="3203"/>
                    <a:pt x="3548" y="3069"/>
                  </a:cubicBezTo>
                  <a:cubicBezTo>
                    <a:pt x="3591" y="3045"/>
                    <a:pt x="3639" y="3034"/>
                    <a:pt x="3685" y="3034"/>
                  </a:cubicBezTo>
                  <a:cubicBezTo>
                    <a:pt x="3785" y="3034"/>
                    <a:pt x="3883" y="3086"/>
                    <a:pt x="3936" y="3179"/>
                  </a:cubicBezTo>
                  <a:lnTo>
                    <a:pt x="4843" y="4749"/>
                  </a:lnTo>
                  <a:lnTo>
                    <a:pt x="5574" y="4681"/>
                  </a:lnTo>
                  <a:cubicBezTo>
                    <a:pt x="5741" y="4667"/>
                    <a:pt x="5838" y="4483"/>
                    <a:pt x="5752" y="4336"/>
                  </a:cubicBezTo>
                  <a:lnTo>
                    <a:pt x="4369" y="1939"/>
                  </a:lnTo>
                  <a:lnTo>
                    <a:pt x="32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163;p54">
              <a:extLst>
                <a:ext uri="{FF2B5EF4-FFF2-40B4-BE49-F238E27FC236}">
                  <a16:creationId xmlns:a16="http://schemas.microsoft.com/office/drawing/2014/main" id="{5C4116F1-BD89-901B-03A2-C869AFC5F89F}"/>
                </a:ext>
              </a:extLst>
            </p:cNvPr>
            <p:cNvSpPr/>
            <p:nvPr/>
          </p:nvSpPr>
          <p:spPr>
            <a:xfrm>
              <a:off x="4062550" y="1757025"/>
              <a:ext cx="145950" cy="158175"/>
            </a:xfrm>
            <a:custGeom>
              <a:avLst/>
              <a:gdLst/>
              <a:ahLst/>
              <a:cxnLst/>
              <a:rect l="l" t="t" r="r" b="b"/>
              <a:pathLst>
                <a:path w="5838" h="6327" extrusionOk="0">
                  <a:moveTo>
                    <a:pt x="2588" y="1"/>
                  </a:moveTo>
                  <a:lnTo>
                    <a:pt x="86" y="4335"/>
                  </a:lnTo>
                  <a:cubicBezTo>
                    <a:pt x="0" y="4482"/>
                    <a:pt x="97" y="4666"/>
                    <a:pt x="265" y="4682"/>
                  </a:cubicBezTo>
                  <a:lnTo>
                    <a:pt x="1856" y="4827"/>
                  </a:lnTo>
                  <a:cubicBezTo>
                    <a:pt x="1923" y="4833"/>
                    <a:pt x="1984" y="4868"/>
                    <a:pt x="2023" y="4923"/>
                  </a:cubicBezTo>
                  <a:lnTo>
                    <a:pt x="2946" y="6229"/>
                  </a:lnTo>
                  <a:cubicBezTo>
                    <a:pt x="2992" y="6294"/>
                    <a:pt x="3063" y="6326"/>
                    <a:pt x="3134" y="6326"/>
                  </a:cubicBezTo>
                  <a:cubicBezTo>
                    <a:pt x="3212" y="6326"/>
                    <a:pt x="3290" y="6287"/>
                    <a:pt x="3334" y="6211"/>
                  </a:cubicBezTo>
                  <a:lnTo>
                    <a:pt x="5838" y="1875"/>
                  </a:lnTo>
                  <a:lnTo>
                    <a:pt x="2588" y="1"/>
                  </a:lnTo>
                  <a:close/>
                </a:path>
              </a:pathLst>
            </a:custGeom>
            <a:solidFill>
              <a:srgbClr val="A9D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164;p54">
              <a:extLst>
                <a:ext uri="{FF2B5EF4-FFF2-40B4-BE49-F238E27FC236}">
                  <a16:creationId xmlns:a16="http://schemas.microsoft.com/office/drawing/2014/main" id="{E04A261B-2A72-BA0E-70F6-DDFFCDC016FB}"/>
                </a:ext>
              </a:extLst>
            </p:cNvPr>
            <p:cNvSpPr/>
            <p:nvPr/>
          </p:nvSpPr>
          <p:spPr>
            <a:xfrm>
              <a:off x="4062550" y="1757025"/>
              <a:ext cx="145950" cy="158175"/>
            </a:xfrm>
            <a:custGeom>
              <a:avLst/>
              <a:gdLst/>
              <a:ahLst/>
              <a:cxnLst/>
              <a:rect l="l" t="t" r="r" b="b"/>
              <a:pathLst>
                <a:path w="5838" h="6327" extrusionOk="0">
                  <a:moveTo>
                    <a:pt x="2588" y="1"/>
                  </a:moveTo>
                  <a:lnTo>
                    <a:pt x="86" y="4335"/>
                  </a:lnTo>
                  <a:cubicBezTo>
                    <a:pt x="0" y="4482"/>
                    <a:pt x="97" y="4666"/>
                    <a:pt x="265" y="4682"/>
                  </a:cubicBezTo>
                  <a:lnTo>
                    <a:pt x="1856" y="4827"/>
                  </a:lnTo>
                  <a:cubicBezTo>
                    <a:pt x="1923" y="4833"/>
                    <a:pt x="1984" y="4868"/>
                    <a:pt x="2023" y="4923"/>
                  </a:cubicBezTo>
                  <a:lnTo>
                    <a:pt x="2946" y="6229"/>
                  </a:lnTo>
                  <a:cubicBezTo>
                    <a:pt x="2992" y="6294"/>
                    <a:pt x="3063" y="6326"/>
                    <a:pt x="3134" y="6326"/>
                  </a:cubicBezTo>
                  <a:cubicBezTo>
                    <a:pt x="3212" y="6326"/>
                    <a:pt x="3290" y="6287"/>
                    <a:pt x="3334" y="6211"/>
                  </a:cubicBezTo>
                  <a:lnTo>
                    <a:pt x="5838" y="1875"/>
                  </a:lnTo>
                  <a:lnTo>
                    <a:pt x="25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165;p54">
              <a:extLst>
                <a:ext uri="{FF2B5EF4-FFF2-40B4-BE49-F238E27FC236}">
                  <a16:creationId xmlns:a16="http://schemas.microsoft.com/office/drawing/2014/main" id="{331B945B-242C-2008-6827-855B2837F688}"/>
                </a:ext>
              </a:extLst>
            </p:cNvPr>
            <p:cNvSpPr/>
            <p:nvPr/>
          </p:nvSpPr>
          <p:spPr>
            <a:xfrm>
              <a:off x="4099275" y="1757000"/>
              <a:ext cx="109225" cy="158200"/>
            </a:xfrm>
            <a:custGeom>
              <a:avLst/>
              <a:gdLst/>
              <a:ahLst/>
              <a:cxnLst/>
              <a:rect l="l" t="t" r="r" b="b"/>
              <a:pathLst>
                <a:path w="4369" h="6328" extrusionOk="0">
                  <a:moveTo>
                    <a:pt x="1119" y="0"/>
                  </a:moveTo>
                  <a:lnTo>
                    <a:pt x="0" y="1939"/>
                  </a:lnTo>
                  <a:cubicBezTo>
                    <a:pt x="7" y="1955"/>
                    <a:pt x="11" y="1973"/>
                    <a:pt x="15" y="1990"/>
                  </a:cubicBezTo>
                  <a:cubicBezTo>
                    <a:pt x="179" y="2735"/>
                    <a:pt x="848" y="3277"/>
                    <a:pt x="1610" y="3277"/>
                  </a:cubicBezTo>
                  <a:cubicBezTo>
                    <a:pt x="1611" y="3277"/>
                    <a:pt x="1612" y="3277"/>
                    <a:pt x="1614" y="3277"/>
                  </a:cubicBezTo>
                  <a:cubicBezTo>
                    <a:pt x="1783" y="3277"/>
                    <a:pt x="1950" y="3251"/>
                    <a:pt x="2111" y="3200"/>
                  </a:cubicBezTo>
                  <a:cubicBezTo>
                    <a:pt x="2159" y="3185"/>
                    <a:pt x="2208" y="3177"/>
                    <a:pt x="2258" y="3177"/>
                  </a:cubicBezTo>
                  <a:cubicBezTo>
                    <a:pt x="2275" y="3177"/>
                    <a:pt x="2295" y="3179"/>
                    <a:pt x="2312" y="3180"/>
                  </a:cubicBezTo>
                  <a:lnTo>
                    <a:pt x="968" y="5509"/>
                  </a:lnTo>
                  <a:lnTo>
                    <a:pt x="1477" y="6230"/>
                  </a:lnTo>
                  <a:cubicBezTo>
                    <a:pt x="1523" y="6295"/>
                    <a:pt x="1594" y="6327"/>
                    <a:pt x="1665" y="6327"/>
                  </a:cubicBezTo>
                  <a:cubicBezTo>
                    <a:pt x="1743" y="6327"/>
                    <a:pt x="1821" y="6288"/>
                    <a:pt x="1865" y="6212"/>
                  </a:cubicBezTo>
                  <a:lnTo>
                    <a:pt x="4369" y="1876"/>
                  </a:lnTo>
                  <a:lnTo>
                    <a:pt x="3391" y="1312"/>
                  </a:lnTo>
                  <a:lnTo>
                    <a:pt x="1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166;p54">
              <a:extLst>
                <a:ext uri="{FF2B5EF4-FFF2-40B4-BE49-F238E27FC236}">
                  <a16:creationId xmlns:a16="http://schemas.microsoft.com/office/drawing/2014/main" id="{EAB2F03E-87DE-3514-8512-A5908A18BAAB}"/>
                </a:ext>
              </a:extLst>
            </p:cNvPr>
            <p:cNvSpPr/>
            <p:nvPr/>
          </p:nvSpPr>
          <p:spPr>
            <a:xfrm>
              <a:off x="4054950" y="1565150"/>
              <a:ext cx="279925" cy="274200"/>
            </a:xfrm>
            <a:custGeom>
              <a:avLst/>
              <a:gdLst/>
              <a:ahLst/>
              <a:cxnLst/>
              <a:rect l="l" t="t" r="r" b="b"/>
              <a:pathLst>
                <a:path w="11197" h="10968" extrusionOk="0">
                  <a:moveTo>
                    <a:pt x="5599" y="1"/>
                  </a:moveTo>
                  <a:cubicBezTo>
                    <a:pt x="5312" y="1"/>
                    <a:pt x="5025" y="116"/>
                    <a:pt x="4815" y="347"/>
                  </a:cubicBezTo>
                  <a:cubicBezTo>
                    <a:pt x="4611" y="571"/>
                    <a:pt x="4325" y="693"/>
                    <a:pt x="4031" y="693"/>
                  </a:cubicBezTo>
                  <a:cubicBezTo>
                    <a:pt x="3923" y="693"/>
                    <a:pt x="3815" y="677"/>
                    <a:pt x="3709" y="644"/>
                  </a:cubicBezTo>
                  <a:cubicBezTo>
                    <a:pt x="3601" y="609"/>
                    <a:pt x="3493" y="593"/>
                    <a:pt x="3386" y="593"/>
                  </a:cubicBezTo>
                  <a:cubicBezTo>
                    <a:pt x="2903" y="593"/>
                    <a:pt x="2461" y="928"/>
                    <a:pt x="2351" y="1428"/>
                  </a:cubicBezTo>
                  <a:cubicBezTo>
                    <a:pt x="2264" y="1832"/>
                    <a:pt x="1947" y="2148"/>
                    <a:pt x="1543" y="2236"/>
                  </a:cubicBezTo>
                  <a:cubicBezTo>
                    <a:pt x="933" y="2370"/>
                    <a:pt x="569" y="2999"/>
                    <a:pt x="759" y="3594"/>
                  </a:cubicBezTo>
                  <a:cubicBezTo>
                    <a:pt x="884" y="3990"/>
                    <a:pt x="768" y="4421"/>
                    <a:pt x="462" y="4700"/>
                  </a:cubicBezTo>
                  <a:cubicBezTo>
                    <a:pt x="0" y="5120"/>
                    <a:pt x="0" y="5846"/>
                    <a:pt x="462" y="6268"/>
                  </a:cubicBezTo>
                  <a:cubicBezTo>
                    <a:pt x="768" y="6547"/>
                    <a:pt x="884" y="6978"/>
                    <a:pt x="759" y="7373"/>
                  </a:cubicBezTo>
                  <a:cubicBezTo>
                    <a:pt x="569" y="7969"/>
                    <a:pt x="933" y="8597"/>
                    <a:pt x="1543" y="8730"/>
                  </a:cubicBezTo>
                  <a:cubicBezTo>
                    <a:pt x="1947" y="8819"/>
                    <a:pt x="2263" y="9136"/>
                    <a:pt x="2351" y="9540"/>
                  </a:cubicBezTo>
                  <a:cubicBezTo>
                    <a:pt x="2461" y="10041"/>
                    <a:pt x="2904" y="10375"/>
                    <a:pt x="3388" y="10375"/>
                  </a:cubicBezTo>
                  <a:cubicBezTo>
                    <a:pt x="3494" y="10375"/>
                    <a:pt x="3602" y="10358"/>
                    <a:pt x="3709" y="10325"/>
                  </a:cubicBezTo>
                  <a:cubicBezTo>
                    <a:pt x="3815" y="10291"/>
                    <a:pt x="3923" y="10275"/>
                    <a:pt x="4031" y="10275"/>
                  </a:cubicBezTo>
                  <a:cubicBezTo>
                    <a:pt x="4325" y="10275"/>
                    <a:pt x="4611" y="10397"/>
                    <a:pt x="4815" y="10621"/>
                  </a:cubicBezTo>
                  <a:cubicBezTo>
                    <a:pt x="5025" y="10852"/>
                    <a:pt x="5312" y="10967"/>
                    <a:pt x="5599" y="10967"/>
                  </a:cubicBezTo>
                  <a:cubicBezTo>
                    <a:pt x="5886" y="10967"/>
                    <a:pt x="6173" y="10852"/>
                    <a:pt x="6383" y="10621"/>
                  </a:cubicBezTo>
                  <a:cubicBezTo>
                    <a:pt x="6587" y="10396"/>
                    <a:pt x="6873" y="10274"/>
                    <a:pt x="7166" y="10274"/>
                  </a:cubicBezTo>
                  <a:cubicBezTo>
                    <a:pt x="7273" y="10274"/>
                    <a:pt x="7382" y="10291"/>
                    <a:pt x="7488" y="10325"/>
                  </a:cubicBezTo>
                  <a:cubicBezTo>
                    <a:pt x="7595" y="10358"/>
                    <a:pt x="7704" y="10375"/>
                    <a:pt x="7810" y="10375"/>
                  </a:cubicBezTo>
                  <a:cubicBezTo>
                    <a:pt x="8294" y="10375"/>
                    <a:pt x="8737" y="10041"/>
                    <a:pt x="8845" y="9540"/>
                  </a:cubicBezTo>
                  <a:cubicBezTo>
                    <a:pt x="8934" y="9136"/>
                    <a:pt x="9251" y="8819"/>
                    <a:pt x="9655" y="8730"/>
                  </a:cubicBezTo>
                  <a:cubicBezTo>
                    <a:pt x="10266" y="8598"/>
                    <a:pt x="10628" y="7969"/>
                    <a:pt x="10440" y="7373"/>
                  </a:cubicBezTo>
                  <a:cubicBezTo>
                    <a:pt x="10314" y="6978"/>
                    <a:pt x="10430" y="6547"/>
                    <a:pt x="10736" y="6268"/>
                  </a:cubicBezTo>
                  <a:cubicBezTo>
                    <a:pt x="11196" y="5846"/>
                    <a:pt x="11196" y="5120"/>
                    <a:pt x="10736" y="4700"/>
                  </a:cubicBezTo>
                  <a:cubicBezTo>
                    <a:pt x="10430" y="4421"/>
                    <a:pt x="10314" y="3990"/>
                    <a:pt x="10440" y="3595"/>
                  </a:cubicBezTo>
                  <a:cubicBezTo>
                    <a:pt x="10628" y="2999"/>
                    <a:pt x="10266" y="2370"/>
                    <a:pt x="9655" y="2236"/>
                  </a:cubicBezTo>
                  <a:cubicBezTo>
                    <a:pt x="9251" y="2148"/>
                    <a:pt x="8934" y="1832"/>
                    <a:pt x="8845" y="1428"/>
                  </a:cubicBezTo>
                  <a:cubicBezTo>
                    <a:pt x="8737" y="928"/>
                    <a:pt x="8295" y="593"/>
                    <a:pt x="7811" y="593"/>
                  </a:cubicBezTo>
                  <a:cubicBezTo>
                    <a:pt x="7704" y="593"/>
                    <a:pt x="7596" y="609"/>
                    <a:pt x="7488" y="644"/>
                  </a:cubicBezTo>
                  <a:cubicBezTo>
                    <a:pt x="7382" y="677"/>
                    <a:pt x="7274" y="693"/>
                    <a:pt x="7167" y="693"/>
                  </a:cubicBezTo>
                  <a:cubicBezTo>
                    <a:pt x="6873" y="693"/>
                    <a:pt x="6587" y="571"/>
                    <a:pt x="6383" y="347"/>
                  </a:cubicBezTo>
                  <a:cubicBezTo>
                    <a:pt x="6173" y="116"/>
                    <a:pt x="5886" y="1"/>
                    <a:pt x="5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167;p54">
              <a:extLst>
                <a:ext uri="{FF2B5EF4-FFF2-40B4-BE49-F238E27FC236}">
                  <a16:creationId xmlns:a16="http://schemas.microsoft.com/office/drawing/2014/main" id="{319C4B1E-994F-4539-18A5-30D133DFC6D3}"/>
                </a:ext>
              </a:extLst>
            </p:cNvPr>
            <p:cNvSpPr/>
            <p:nvPr/>
          </p:nvSpPr>
          <p:spPr>
            <a:xfrm>
              <a:off x="4174700" y="1565150"/>
              <a:ext cx="160225" cy="274150"/>
            </a:xfrm>
            <a:custGeom>
              <a:avLst/>
              <a:gdLst/>
              <a:ahLst/>
              <a:cxnLst/>
              <a:rect l="l" t="t" r="r" b="b"/>
              <a:pathLst>
                <a:path w="6409" h="10966" extrusionOk="0">
                  <a:moveTo>
                    <a:pt x="810" y="1"/>
                  </a:moveTo>
                  <a:cubicBezTo>
                    <a:pt x="523" y="1"/>
                    <a:pt x="236" y="116"/>
                    <a:pt x="25" y="347"/>
                  </a:cubicBezTo>
                  <a:cubicBezTo>
                    <a:pt x="17" y="355"/>
                    <a:pt x="9" y="363"/>
                    <a:pt x="1" y="371"/>
                  </a:cubicBezTo>
                  <a:cubicBezTo>
                    <a:pt x="204" y="580"/>
                    <a:pt x="480" y="694"/>
                    <a:pt x="762" y="694"/>
                  </a:cubicBezTo>
                  <a:cubicBezTo>
                    <a:pt x="869" y="694"/>
                    <a:pt x="977" y="677"/>
                    <a:pt x="1083" y="644"/>
                  </a:cubicBezTo>
                  <a:cubicBezTo>
                    <a:pt x="1190" y="609"/>
                    <a:pt x="1299" y="593"/>
                    <a:pt x="1405" y="593"/>
                  </a:cubicBezTo>
                  <a:cubicBezTo>
                    <a:pt x="1888" y="593"/>
                    <a:pt x="2331" y="928"/>
                    <a:pt x="2440" y="1428"/>
                  </a:cubicBezTo>
                  <a:cubicBezTo>
                    <a:pt x="2529" y="1832"/>
                    <a:pt x="2845" y="2148"/>
                    <a:pt x="3250" y="2236"/>
                  </a:cubicBezTo>
                  <a:cubicBezTo>
                    <a:pt x="3859" y="2370"/>
                    <a:pt x="4223" y="2999"/>
                    <a:pt x="4033" y="3594"/>
                  </a:cubicBezTo>
                  <a:cubicBezTo>
                    <a:pt x="3907" y="3990"/>
                    <a:pt x="4023" y="4421"/>
                    <a:pt x="4329" y="4700"/>
                  </a:cubicBezTo>
                  <a:cubicBezTo>
                    <a:pt x="4791" y="5120"/>
                    <a:pt x="4791" y="5846"/>
                    <a:pt x="4329" y="6268"/>
                  </a:cubicBezTo>
                  <a:cubicBezTo>
                    <a:pt x="4023" y="6547"/>
                    <a:pt x="3907" y="6978"/>
                    <a:pt x="4033" y="7373"/>
                  </a:cubicBezTo>
                  <a:cubicBezTo>
                    <a:pt x="4223" y="7969"/>
                    <a:pt x="3859" y="8597"/>
                    <a:pt x="3250" y="8730"/>
                  </a:cubicBezTo>
                  <a:cubicBezTo>
                    <a:pt x="2845" y="8819"/>
                    <a:pt x="2529" y="9136"/>
                    <a:pt x="2440" y="9540"/>
                  </a:cubicBezTo>
                  <a:cubicBezTo>
                    <a:pt x="2331" y="10041"/>
                    <a:pt x="1888" y="10375"/>
                    <a:pt x="1404" y="10375"/>
                  </a:cubicBezTo>
                  <a:cubicBezTo>
                    <a:pt x="1298" y="10375"/>
                    <a:pt x="1190" y="10358"/>
                    <a:pt x="1083" y="10325"/>
                  </a:cubicBezTo>
                  <a:cubicBezTo>
                    <a:pt x="977" y="10291"/>
                    <a:pt x="869" y="10274"/>
                    <a:pt x="762" y="10274"/>
                  </a:cubicBezTo>
                  <a:cubicBezTo>
                    <a:pt x="479" y="10274"/>
                    <a:pt x="204" y="10387"/>
                    <a:pt x="1" y="10595"/>
                  </a:cubicBezTo>
                  <a:cubicBezTo>
                    <a:pt x="9" y="10603"/>
                    <a:pt x="17" y="10611"/>
                    <a:pt x="25" y="10619"/>
                  </a:cubicBezTo>
                  <a:cubicBezTo>
                    <a:pt x="235" y="10850"/>
                    <a:pt x="522" y="10966"/>
                    <a:pt x="809" y="10966"/>
                  </a:cubicBezTo>
                  <a:cubicBezTo>
                    <a:pt x="1096" y="10966"/>
                    <a:pt x="1383" y="10850"/>
                    <a:pt x="1593" y="10619"/>
                  </a:cubicBezTo>
                  <a:cubicBezTo>
                    <a:pt x="1797" y="10395"/>
                    <a:pt x="2084" y="10274"/>
                    <a:pt x="2378" y="10274"/>
                  </a:cubicBezTo>
                  <a:cubicBezTo>
                    <a:pt x="2485" y="10274"/>
                    <a:pt x="2594" y="10290"/>
                    <a:pt x="2700" y="10323"/>
                  </a:cubicBezTo>
                  <a:cubicBezTo>
                    <a:pt x="2807" y="10357"/>
                    <a:pt x="2916" y="10374"/>
                    <a:pt x="3023" y="10374"/>
                  </a:cubicBezTo>
                  <a:cubicBezTo>
                    <a:pt x="3506" y="10374"/>
                    <a:pt x="3948" y="10040"/>
                    <a:pt x="4057" y="9540"/>
                  </a:cubicBezTo>
                  <a:cubicBezTo>
                    <a:pt x="4146" y="9135"/>
                    <a:pt x="4461" y="8819"/>
                    <a:pt x="4865" y="8730"/>
                  </a:cubicBezTo>
                  <a:cubicBezTo>
                    <a:pt x="5476" y="8597"/>
                    <a:pt x="5840" y="7967"/>
                    <a:pt x="5650" y="7373"/>
                  </a:cubicBezTo>
                  <a:cubicBezTo>
                    <a:pt x="5524" y="6978"/>
                    <a:pt x="5640" y="6547"/>
                    <a:pt x="5946" y="6267"/>
                  </a:cubicBezTo>
                  <a:cubicBezTo>
                    <a:pt x="6408" y="5846"/>
                    <a:pt x="6408" y="5120"/>
                    <a:pt x="5946" y="4700"/>
                  </a:cubicBezTo>
                  <a:cubicBezTo>
                    <a:pt x="5640" y="4421"/>
                    <a:pt x="5524" y="3990"/>
                    <a:pt x="5650" y="3595"/>
                  </a:cubicBezTo>
                  <a:cubicBezTo>
                    <a:pt x="5840" y="2999"/>
                    <a:pt x="5476" y="2370"/>
                    <a:pt x="4865" y="2236"/>
                  </a:cubicBezTo>
                  <a:cubicBezTo>
                    <a:pt x="4461" y="2148"/>
                    <a:pt x="4146" y="1832"/>
                    <a:pt x="4057" y="1428"/>
                  </a:cubicBezTo>
                  <a:cubicBezTo>
                    <a:pt x="3948" y="928"/>
                    <a:pt x="3505" y="593"/>
                    <a:pt x="3022" y="593"/>
                  </a:cubicBezTo>
                  <a:cubicBezTo>
                    <a:pt x="2915" y="593"/>
                    <a:pt x="2807" y="609"/>
                    <a:pt x="2700" y="644"/>
                  </a:cubicBezTo>
                  <a:cubicBezTo>
                    <a:pt x="2594" y="677"/>
                    <a:pt x="2485" y="693"/>
                    <a:pt x="2378" y="693"/>
                  </a:cubicBezTo>
                  <a:cubicBezTo>
                    <a:pt x="2083" y="693"/>
                    <a:pt x="1797" y="571"/>
                    <a:pt x="1593" y="347"/>
                  </a:cubicBezTo>
                  <a:cubicBezTo>
                    <a:pt x="1383" y="116"/>
                    <a:pt x="1097" y="1"/>
                    <a:pt x="810" y="1"/>
                  </a:cubicBezTo>
                  <a:close/>
                </a:path>
              </a:pathLst>
            </a:custGeom>
            <a:solidFill>
              <a:srgbClr val="A04141">
                <a:alpha val="45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168;p54">
              <a:extLst>
                <a:ext uri="{FF2B5EF4-FFF2-40B4-BE49-F238E27FC236}">
                  <a16:creationId xmlns:a16="http://schemas.microsoft.com/office/drawing/2014/main" id="{5E750B75-8B4E-A093-0362-E479E4F73E0D}"/>
                </a:ext>
              </a:extLst>
            </p:cNvPr>
            <p:cNvSpPr/>
            <p:nvPr/>
          </p:nvSpPr>
          <p:spPr>
            <a:xfrm>
              <a:off x="4101850" y="1609175"/>
              <a:ext cx="186175" cy="186150"/>
            </a:xfrm>
            <a:custGeom>
              <a:avLst/>
              <a:gdLst/>
              <a:ahLst/>
              <a:cxnLst/>
              <a:rect l="l" t="t" r="r" b="b"/>
              <a:pathLst>
                <a:path w="7447" h="7446" extrusionOk="0">
                  <a:moveTo>
                    <a:pt x="3723" y="0"/>
                  </a:moveTo>
                  <a:cubicBezTo>
                    <a:pt x="1667" y="0"/>
                    <a:pt x="0" y="1667"/>
                    <a:pt x="0" y="3723"/>
                  </a:cubicBezTo>
                  <a:cubicBezTo>
                    <a:pt x="0" y="5779"/>
                    <a:pt x="1667" y="7446"/>
                    <a:pt x="3723" y="7446"/>
                  </a:cubicBezTo>
                  <a:cubicBezTo>
                    <a:pt x="5779" y="7446"/>
                    <a:pt x="7446" y="5779"/>
                    <a:pt x="7446" y="3723"/>
                  </a:cubicBezTo>
                  <a:cubicBezTo>
                    <a:pt x="7446" y="1667"/>
                    <a:pt x="5779" y="0"/>
                    <a:pt x="37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169;p54">
              <a:extLst>
                <a:ext uri="{FF2B5EF4-FFF2-40B4-BE49-F238E27FC236}">
                  <a16:creationId xmlns:a16="http://schemas.microsoft.com/office/drawing/2014/main" id="{B16757A0-4697-CF89-B2CE-C4D3C52E56C3}"/>
                </a:ext>
              </a:extLst>
            </p:cNvPr>
            <p:cNvSpPr/>
            <p:nvPr/>
          </p:nvSpPr>
          <p:spPr>
            <a:xfrm>
              <a:off x="4101850" y="1609175"/>
              <a:ext cx="105000" cy="186150"/>
            </a:xfrm>
            <a:custGeom>
              <a:avLst/>
              <a:gdLst/>
              <a:ahLst/>
              <a:cxnLst/>
              <a:rect l="l" t="t" r="r" b="b"/>
              <a:pathLst>
                <a:path w="4200" h="7446" extrusionOk="0">
                  <a:moveTo>
                    <a:pt x="3723" y="0"/>
                  </a:moveTo>
                  <a:cubicBezTo>
                    <a:pt x="1668" y="0"/>
                    <a:pt x="0" y="1667"/>
                    <a:pt x="0" y="3723"/>
                  </a:cubicBezTo>
                  <a:cubicBezTo>
                    <a:pt x="0" y="5778"/>
                    <a:pt x="1668" y="7446"/>
                    <a:pt x="3723" y="7446"/>
                  </a:cubicBezTo>
                  <a:cubicBezTo>
                    <a:pt x="3884" y="7446"/>
                    <a:pt x="4044" y="7435"/>
                    <a:pt x="4200" y="7415"/>
                  </a:cubicBezTo>
                  <a:cubicBezTo>
                    <a:pt x="2369" y="7182"/>
                    <a:pt x="953" y="5617"/>
                    <a:pt x="953" y="3723"/>
                  </a:cubicBezTo>
                  <a:cubicBezTo>
                    <a:pt x="953" y="1828"/>
                    <a:pt x="2369" y="264"/>
                    <a:pt x="4200" y="31"/>
                  </a:cubicBezTo>
                  <a:cubicBezTo>
                    <a:pt x="4044" y="11"/>
                    <a:pt x="3884" y="0"/>
                    <a:pt x="37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170;p54">
              <a:extLst>
                <a:ext uri="{FF2B5EF4-FFF2-40B4-BE49-F238E27FC236}">
                  <a16:creationId xmlns:a16="http://schemas.microsoft.com/office/drawing/2014/main" id="{84878489-93FC-51DE-7F7D-2D99A31F9D3A}"/>
                </a:ext>
              </a:extLst>
            </p:cNvPr>
            <p:cNvSpPr/>
            <p:nvPr/>
          </p:nvSpPr>
          <p:spPr>
            <a:xfrm>
              <a:off x="4129975" y="1636375"/>
              <a:ext cx="129900" cy="131700"/>
            </a:xfrm>
            <a:custGeom>
              <a:avLst/>
              <a:gdLst/>
              <a:ahLst/>
              <a:cxnLst/>
              <a:rect l="l" t="t" r="r" b="b"/>
              <a:pathLst>
                <a:path w="5196" h="5268" extrusionOk="0">
                  <a:moveTo>
                    <a:pt x="2036" y="1"/>
                  </a:moveTo>
                  <a:cubicBezTo>
                    <a:pt x="1564" y="1"/>
                    <a:pt x="1181" y="385"/>
                    <a:pt x="1181" y="857"/>
                  </a:cubicBezTo>
                  <a:cubicBezTo>
                    <a:pt x="1181" y="1194"/>
                    <a:pt x="1407" y="1600"/>
                    <a:pt x="1854" y="2062"/>
                  </a:cubicBezTo>
                  <a:cubicBezTo>
                    <a:pt x="1867" y="2075"/>
                    <a:pt x="1878" y="2088"/>
                    <a:pt x="1891" y="2100"/>
                  </a:cubicBezTo>
                  <a:cubicBezTo>
                    <a:pt x="1626" y="2031"/>
                    <a:pt x="1326" y="1976"/>
                    <a:pt x="1051" y="1976"/>
                  </a:cubicBezTo>
                  <a:cubicBezTo>
                    <a:pt x="809" y="1976"/>
                    <a:pt x="609" y="2020"/>
                    <a:pt x="458" y="2107"/>
                  </a:cubicBezTo>
                  <a:cubicBezTo>
                    <a:pt x="260" y="2221"/>
                    <a:pt x="118" y="2406"/>
                    <a:pt x="60" y="2627"/>
                  </a:cubicBezTo>
                  <a:cubicBezTo>
                    <a:pt x="1" y="2848"/>
                    <a:pt x="31" y="3078"/>
                    <a:pt x="146" y="3276"/>
                  </a:cubicBezTo>
                  <a:cubicBezTo>
                    <a:pt x="226" y="3416"/>
                    <a:pt x="345" y="3529"/>
                    <a:pt x="484" y="3603"/>
                  </a:cubicBezTo>
                  <a:cubicBezTo>
                    <a:pt x="626" y="3377"/>
                    <a:pt x="822" y="3197"/>
                    <a:pt x="1022" y="3083"/>
                  </a:cubicBezTo>
                  <a:cubicBezTo>
                    <a:pt x="1047" y="3067"/>
                    <a:pt x="1075" y="3060"/>
                    <a:pt x="1103" y="3060"/>
                  </a:cubicBezTo>
                  <a:cubicBezTo>
                    <a:pt x="1159" y="3060"/>
                    <a:pt x="1214" y="3090"/>
                    <a:pt x="1245" y="3142"/>
                  </a:cubicBezTo>
                  <a:cubicBezTo>
                    <a:pt x="1291" y="3220"/>
                    <a:pt x="1263" y="3321"/>
                    <a:pt x="1184" y="3366"/>
                  </a:cubicBezTo>
                  <a:cubicBezTo>
                    <a:pt x="1007" y="3469"/>
                    <a:pt x="727" y="3719"/>
                    <a:pt x="629" y="4065"/>
                  </a:cubicBezTo>
                  <a:cubicBezTo>
                    <a:pt x="648" y="4129"/>
                    <a:pt x="674" y="4192"/>
                    <a:pt x="708" y="4250"/>
                  </a:cubicBezTo>
                  <a:cubicBezTo>
                    <a:pt x="861" y="4514"/>
                    <a:pt x="1144" y="4678"/>
                    <a:pt x="1448" y="4678"/>
                  </a:cubicBezTo>
                  <a:cubicBezTo>
                    <a:pt x="1598" y="4678"/>
                    <a:pt x="1746" y="4638"/>
                    <a:pt x="1877" y="4564"/>
                  </a:cubicBezTo>
                  <a:cubicBezTo>
                    <a:pt x="2117" y="4424"/>
                    <a:pt x="2321" y="4129"/>
                    <a:pt x="2484" y="3683"/>
                  </a:cubicBezTo>
                  <a:cubicBezTo>
                    <a:pt x="2529" y="4239"/>
                    <a:pt x="2616" y="4849"/>
                    <a:pt x="2780" y="5178"/>
                  </a:cubicBezTo>
                  <a:cubicBezTo>
                    <a:pt x="2807" y="5236"/>
                    <a:pt x="2865" y="5268"/>
                    <a:pt x="2927" y="5268"/>
                  </a:cubicBezTo>
                  <a:cubicBezTo>
                    <a:pt x="2951" y="5268"/>
                    <a:pt x="2977" y="5263"/>
                    <a:pt x="2999" y="5252"/>
                  </a:cubicBezTo>
                  <a:cubicBezTo>
                    <a:pt x="3081" y="5211"/>
                    <a:pt x="3113" y="5112"/>
                    <a:pt x="3073" y="5031"/>
                  </a:cubicBezTo>
                  <a:cubicBezTo>
                    <a:pt x="2959" y="4804"/>
                    <a:pt x="2888" y="4405"/>
                    <a:pt x="2841" y="3988"/>
                  </a:cubicBezTo>
                  <a:lnTo>
                    <a:pt x="2841" y="3988"/>
                  </a:lnTo>
                  <a:cubicBezTo>
                    <a:pt x="2980" y="4266"/>
                    <a:pt x="3139" y="4459"/>
                    <a:pt x="3321" y="4564"/>
                  </a:cubicBezTo>
                  <a:cubicBezTo>
                    <a:pt x="3450" y="4638"/>
                    <a:pt x="3598" y="4678"/>
                    <a:pt x="3748" y="4678"/>
                  </a:cubicBezTo>
                  <a:cubicBezTo>
                    <a:pt x="4052" y="4678"/>
                    <a:pt x="4337" y="4514"/>
                    <a:pt x="4489" y="4250"/>
                  </a:cubicBezTo>
                  <a:cubicBezTo>
                    <a:pt x="4518" y="4202"/>
                    <a:pt x="4540" y="4149"/>
                    <a:pt x="4558" y="4097"/>
                  </a:cubicBezTo>
                  <a:cubicBezTo>
                    <a:pt x="4516" y="3854"/>
                    <a:pt x="4255" y="3506"/>
                    <a:pt x="4012" y="3366"/>
                  </a:cubicBezTo>
                  <a:cubicBezTo>
                    <a:pt x="3933" y="3321"/>
                    <a:pt x="3907" y="3220"/>
                    <a:pt x="3952" y="3142"/>
                  </a:cubicBezTo>
                  <a:cubicBezTo>
                    <a:pt x="3982" y="3090"/>
                    <a:pt x="4037" y="3060"/>
                    <a:pt x="4093" y="3060"/>
                  </a:cubicBezTo>
                  <a:cubicBezTo>
                    <a:pt x="4121" y="3060"/>
                    <a:pt x="4150" y="3067"/>
                    <a:pt x="4176" y="3083"/>
                  </a:cubicBezTo>
                  <a:cubicBezTo>
                    <a:pt x="4345" y="3179"/>
                    <a:pt x="4551" y="3379"/>
                    <a:pt x="4698" y="3611"/>
                  </a:cubicBezTo>
                  <a:cubicBezTo>
                    <a:pt x="4844" y="3535"/>
                    <a:pt x="4968" y="3421"/>
                    <a:pt x="5052" y="3276"/>
                  </a:cubicBezTo>
                  <a:cubicBezTo>
                    <a:pt x="5165" y="3078"/>
                    <a:pt x="5196" y="2848"/>
                    <a:pt x="5138" y="2627"/>
                  </a:cubicBezTo>
                  <a:cubicBezTo>
                    <a:pt x="5078" y="2406"/>
                    <a:pt x="4936" y="2221"/>
                    <a:pt x="4738" y="2107"/>
                  </a:cubicBezTo>
                  <a:cubicBezTo>
                    <a:pt x="4587" y="2020"/>
                    <a:pt x="4387" y="1976"/>
                    <a:pt x="4146" y="1976"/>
                  </a:cubicBezTo>
                  <a:cubicBezTo>
                    <a:pt x="3872" y="1976"/>
                    <a:pt x="3572" y="2031"/>
                    <a:pt x="3305" y="2100"/>
                  </a:cubicBezTo>
                  <a:cubicBezTo>
                    <a:pt x="3328" y="2078"/>
                    <a:pt x="3350" y="2055"/>
                    <a:pt x="3373" y="2031"/>
                  </a:cubicBezTo>
                  <a:cubicBezTo>
                    <a:pt x="3799" y="1582"/>
                    <a:pt x="4017" y="1186"/>
                    <a:pt x="4017" y="857"/>
                  </a:cubicBezTo>
                  <a:cubicBezTo>
                    <a:pt x="4017" y="385"/>
                    <a:pt x="3632" y="2"/>
                    <a:pt x="3162" y="2"/>
                  </a:cubicBezTo>
                  <a:cubicBezTo>
                    <a:pt x="2994" y="2"/>
                    <a:pt x="2835" y="51"/>
                    <a:pt x="2698" y="139"/>
                  </a:cubicBezTo>
                  <a:cubicBezTo>
                    <a:pt x="2820" y="382"/>
                    <a:pt x="2891" y="658"/>
                    <a:pt x="2891" y="857"/>
                  </a:cubicBezTo>
                  <a:cubicBezTo>
                    <a:pt x="2891" y="947"/>
                    <a:pt x="2819" y="1020"/>
                    <a:pt x="2727" y="1020"/>
                  </a:cubicBezTo>
                  <a:cubicBezTo>
                    <a:pt x="2637" y="1020"/>
                    <a:pt x="2564" y="947"/>
                    <a:pt x="2564" y="857"/>
                  </a:cubicBezTo>
                  <a:cubicBezTo>
                    <a:pt x="2564" y="595"/>
                    <a:pt x="2405" y="210"/>
                    <a:pt x="2229" y="23"/>
                  </a:cubicBezTo>
                  <a:cubicBezTo>
                    <a:pt x="2167" y="9"/>
                    <a:pt x="2102" y="1"/>
                    <a:pt x="20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6160;p54">
            <a:extLst>
              <a:ext uri="{FF2B5EF4-FFF2-40B4-BE49-F238E27FC236}">
                <a16:creationId xmlns:a16="http://schemas.microsoft.com/office/drawing/2014/main" id="{476B980B-CDCC-C45A-9AF5-FDEAD7E6D5C9}"/>
              </a:ext>
            </a:extLst>
          </p:cNvPr>
          <p:cNvGrpSpPr/>
          <p:nvPr/>
        </p:nvGrpSpPr>
        <p:grpSpPr>
          <a:xfrm>
            <a:off x="3355342" y="4448415"/>
            <a:ext cx="526989" cy="616182"/>
            <a:chOff x="4054950" y="1565150"/>
            <a:chExt cx="279975" cy="350050"/>
          </a:xfrm>
        </p:grpSpPr>
        <p:sp>
          <p:nvSpPr>
            <p:cNvPr id="48" name="Google Shape;6161;p54">
              <a:extLst>
                <a:ext uri="{FF2B5EF4-FFF2-40B4-BE49-F238E27FC236}">
                  <a16:creationId xmlns:a16="http://schemas.microsoft.com/office/drawing/2014/main" id="{EEE72356-AC70-AE36-E0F4-8E1280925E5E}"/>
                </a:ext>
              </a:extLst>
            </p:cNvPr>
            <p:cNvSpPr/>
            <p:nvPr/>
          </p:nvSpPr>
          <p:spPr>
            <a:xfrm>
              <a:off x="4181350" y="1757025"/>
              <a:ext cx="145950" cy="158175"/>
            </a:xfrm>
            <a:custGeom>
              <a:avLst/>
              <a:gdLst/>
              <a:ahLst/>
              <a:cxnLst/>
              <a:rect l="l" t="t" r="r" b="b"/>
              <a:pathLst>
                <a:path w="5838" h="6327" extrusionOk="0">
                  <a:moveTo>
                    <a:pt x="3250" y="1"/>
                  </a:moveTo>
                  <a:lnTo>
                    <a:pt x="0" y="1875"/>
                  </a:lnTo>
                  <a:lnTo>
                    <a:pt x="2504" y="6211"/>
                  </a:lnTo>
                  <a:cubicBezTo>
                    <a:pt x="2548" y="6287"/>
                    <a:pt x="2626" y="6326"/>
                    <a:pt x="2705" y="6326"/>
                  </a:cubicBezTo>
                  <a:cubicBezTo>
                    <a:pt x="2775" y="6326"/>
                    <a:pt x="2847" y="6294"/>
                    <a:pt x="2893" y="6229"/>
                  </a:cubicBezTo>
                  <a:lnTo>
                    <a:pt x="3815" y="4923"/>
                  </a:lnTo>
                  <a:cubicBezTo>
                    <a:pt x="3854" y="4868"/>
                    <a:pt x="3915" y="4833"/>
                    <a:pt x="3983" y="4827"/>
                  </a:cubicBezTo>
                  <a:lnTo>
                    <a:pt x="5574" y="4682"/>
                  </a:lnTo>
                  <a:cubicBezTo>
                    <a:pt x="5743" y="4666"/>
                    <a:pt x="5838" y="4482"/>
                    <a:pt x="5754" y="4335"/>
                  </a:cubicBezTo>
                  <a:lnTo>
                    <a:pt x="32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162;p54">
              <a:extLst>
                <a:ext uri="{FF2B5EF4-FFF2-40B4-BE49-F238E27FC236}">
                  <a16:creationId xmlns:a16="http://schemas.microsoft.com/office/drawing/2014/main" id="{B37D1C4E-84BC-9DA7-825A-4BC2D0840714}"/>
                </a:ext>
              </a:extLst>
            </p:cNvPr>
            <p:cNvSpPr/>
            <p:nvPr/>
          </p:nvSpPr>
          <p:spPr>
            <a:xfrm>
              <a:off x="4181350" y="1757000"/>
              <a:ext cx="145950" cy="118725"/>
            </a:xfrm>
            <a:custGeom>
              <a:avLst/>
              <a:gdLst/>
              <a:ahLst/>
              <a:cxnLst/>
              <a:rect l="l" t="t" r="r" b="b"/>
              <a:pathLst>
                <a:path w="5838" h="4749" extrusionOk="0">
                  <a:moveTo>
                    <a:pt x="3250" y="0"/>
                  </a:moveTo>
                  <a:lnTo>
                    <a:pt x="2389" y="498"/>
                  </a:lnTo>
                  <a:lnTo>
                    <a:pt x="0" y="1876"/>
                  </a:lnTo>
                  <a:lnTo>
                    <a:pt x="1095" y="3773"/>
                  </a:lnTo>
                  <a:cubicBezTo>
                    <a:pt x="1345" y="3683"/>
                    <a:pt x="1572" y="3535"/>
                    <a:pt x="1754" y="3335"/>
                  </a:cubicBezTo>
                  <a:cubicBezTo>
                    <a:pt x="1844" y="3235"/>
                    <a:pt x="1975" y="3177"/>
                    <a:pt x="2112" y="3177"/>
                  </a:cubicBezTo>
                  <a:cubicBezTo>
                    <a:pt x="2160" y="3177"/>
                    <a:pt x="2210" y="3185"/>
                    <a:pt x="2258" y="3200"/>
                  </a:cubicBezTo>
                  <a:cubicBezTo>
                    <a:pt x="2415" y="3250"/>
                    <a:pt x="2577" y="3277"/>
                    <a:pt x="2742" y="3277"/>
                  </a:cubicBezTo>
                  <a:cubicBezTo>
                    <a:pt x="2746" y="3277"/>
                    <a:pt x="2751" y="3277"/>
                    <a:pt x="2756" y="3277"/>
                  </a:cubicBezTo>
                  <a:cubicBezTo>
                    <a:pt x="3039" y="3277"/>
                    <a:pt x="3311" y="3203"/>
                    <a:pt x="3548" y="3069"/>
                  </a:cubicBezTo>
                  <a:cubicBezTo>
                    <a:pt x="3591" y="3045"/>
                    <a:pt x="3639" y="3034"/>
                    <a:pt x="3685" y="3034"/>
                  </a:cubicBezTo>
                  <a:cubicBezTo>
                    <a:pt x="3785" y="3034"/>
                    <a:pt x="3883" y="3086"/>
                    <a:pt x="3936" y="3179"/>
                  </a:cubicBezTo>
                  <a:lnTo>
                    <a:pt x="4843" y="4749"/>
                  </a:lnTo>
                  <a:lnTo>
                    <a:pt x="5574" y="4681"/>
                  </a:lnTo>
                  <a:cubicBezTo>
                    <a:pt x="5741" y="4667"/>
                    <a:pt x="5838" y="4483"/>
                    <a:pt x="5752" y="4336"/>
                  </a:cubicBezTo>
                  <a:lnTo>
                    <a:pt x="4369" y="1939"/>
                  </a:lnTo>
                  <a:lnTo>
                    <a:pt x="32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163;p54">
              <a:extLst>
                <a:ext uri="{FF2B5EF4-FFF2-40B4-BE49-F238E27FC236}">
                  <a16:creationId xmlns:a16="http://schemas.microsoft.com/office/drawing/2014/main" id="{73C7403A-EE40-7729-EACD-CFF2E88C4D24}"/>
                </a:ext>
              </a:extLst>
            </p:cNvPr>
            <p:cNvSpPr/>
            <p:nvPr/>
          </p:nvSpPr>
          <p:spPr>
            <a:xfrm>
              <a:off x="4062550" y="1757025"/>
              <a:ext cx="145950" cy="158175"/>
            </a:xfrm>
            <a:custGeom>
              <a:avLst/>
              <a:gdLst/>
              <a:ahLst/>
              <a:cxnLst/>
              <a:rect l="l" t="t" r="r" b="b"/>
              <a:pathLst>
                <a:path w="5838" h="6327" extrusionOk="0">
                  <a:moveTo>
                    <a:pt x="2588" y="1"/>
                  </a:moveTo>
                  <a:lnTo>
                    <a:pt x="86" y="4335"/>
                  </a:lnTo>
                  <a:cubicBezTo>
                    <a:pt x="0" y="4482"/>
                    <a:pt x="97" y="4666"/>
                    <a:pt x="265" y="4682"/>
                  </a:cubicBezTo>
                  <a:lnTo>
                    <a:pt x="1856" y="4827"/>
                  </a:lnTo>
                  <a:cubicBezTo>
                    <a:pt x="1923" y="4833"/>
                    <a:pt x="1984" y="4868"/>
                    <a:pt x="2023" y="4923"/>
                  </a:cubicBezTo>
                  <a:lnTo>
                    <a:pt x="2946" y="6229"/>
                  </a:lnTo>
                  <a:cubicBezTo>
                    <a:pt x="2992" y="6294"/>
                    <a:pt x="3063" y="6326"/>
                    <a:pt x="3134" y="6326"/>
                  </a:cubicBezTo>
                  <a:cubicBezTo>
                    <a:pt x="3212" y="6326"/>
                    <a:pt x="3290" y="6287"/>
                    <a:pt x="3334" y="6211"/>
                  </a:cubicBezTo>
                  <a:lnTo>
                    <a:pt x="5838" y="1875"/>
                  </a:lnTo>
                  <a:lnTo>
                    <a:pt x="2588" y="1"/>
                  </a:lnTo>
                  <a:close/>
                </a:path>
              </a:pathLst>
            </a:custGeom>
            <a:solidFill>
              <a:srgbClr val="A9D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164;p54">
              <a:extLst>
                <a:ext uri="{FF2B5EF4-FFF2-40B4-BE49-F238E27FC236}">
                  <a16:creationId xmlns:a16="http://schemas.microsoft.com/office/drawing/2014/main" id="{20457182-512F-337D-8694-6198C9684F6D}"/>
                </a:ext>
              </a:extLst>
            </p:cNvPr>
            <p:cNvSpPr/>
            <p:nvPr/>
          </p:nvSpPr>
          <p:spPr>
            <a:xfrm>
              <a:off x="4062550" y="1757025"/>
              <a:ext cx="145950" cy="158175"/>
            </a:xfrm>
            <a:custGeom>
              <a:avLst/>
              <a:gdLst/>
              <a:ahLst/>
              <a:cxnLst/>
              <a:rect l="l" t="t" r="r" b="b"/>
              <a:pathLst>
                <a:path w="5838" h="6327" extrusionOk="0">
                  <a:moveTo>
                    <a:pt x="2588" y="1"/>
                  </a:moveTo>
                  <a:lnTo>
                    <a:pt x="86" y="4335"/>
                  </a:lnTo>
                  <a:cubicBezTo>
                    <a:pt x="0" y="4482"/>
                    <a:pt x="97" y="4666"/>
                    <a:pt x="265" y="4682"/>
                  </a:cubicBezTo>
                  <a:lnTo>
                    <a:pt x="1856" y="4827"/>
                  </a:lnTo>
                  <a:cubicBezTo>
                    <a:pt x="1923" y="4833"/>
                    <a:pt x="1984" y="4868"/>
                    <a:pt x="2023" y="4923"/>
                  </a:cubicBezTo>
                  <a:lnTo>
                    <a:pt x="2946" y="6229"/>
                  </a:lnTo>
                  <a:cubicBezTo>
                    <a:pt x="2992" y="6294"/>
                    <a:pt x="3063" y="6326"/>
                    <a:pt x="3134" y="6326"/>
                  </a:cubicBezTo>
                  <a:cubicBezTo>
                    <a:pt x="3212" y="6326"/>
                    <a:pt x="3290" y="6287"/>
                    <a:pt x="3334" y="6211"/>
                  </a:cubicBezTo>
                  <a:lnTo>
                    <a:pt x="5838" y="1875"/>
                  </a:lnTo>
                  <a:lnTo>
                    <a:pt x="25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165;p54">
              <a:extLst>
                <a:ext uri="{FF2B5EF4-FFF2-40B4-BE49-F238E27FC236}">
                  <a16:creationId xmlns:a16="http://schemas.microsoft.com/office/drawing/2014/main" id="{BA4537B8-ECE2-37BD-AE2E-D1F752FFA548}"/>
                </a:ext>
              </a:extLst>
            </p:cNvPr>
            <p:cNvSpPr/>
            <p:nvPr/>
          </p:nvSpPr>
          <p:spPr>
            <a:xfrm>
              <a:off x="4099275" y="1757000"/>
              <a:ext cx="109225" cy="158200"/>
            </a:xfrm>
            <a:custGeom>
              <a:avLst/>
              <a:gdLst/>
              <a:ahLst/>
              <a:cxnLst/>
              <a:rect l="l" t="t" r="r" b="b"/>
              <a:pathLst>
                <a:path w="4369" h="6328" extrusionOk="0">
                  <a:moveTo>
                    <a:pt x="1119" y="0"/>
                  </a:moveTo>
                  <a:lnTo>
                    <a:pt x="0" y="1939"/>
                  </a:lnTo>
                  <a:cubicBezTo>
                    <a:pt x="7" y="1955"/>
                    <a:pt x="11" y="1973"/>
                    <a:pt x="15" y="1990"/>
                  </a:cubicBezTo>
                  <a:cubicBezTo>
                    <a:pt x="179" y="2735"/>
                    <a:pt x="848" y="3277"/>
                    <a:pt x="1610" y="3277"/>
                  </a:cubicBezTo>
                  <a:cubicBezTo>
                    <a:pt x="1611" y="3277"/>
                    <a:pt x="1612" y="3277"/>
                    <a:pt x="1614" y="3277"/>
                  </a:cubicBezTo>
                  <a:cubicBezTo>
                    <a:pt x="1783" y="3277"/>
                    <a:pt x="1950" y="3251"/>
                    <a:pt x="2111" y="3200"/>
                  </a:cubicBezTo>
                  <a:cubicBezTo>
                    <a:pt x="2159" y="3185"/>
                    <a:pt x="2208" y="3177"/>
                    <a:pt x="2258" y="3177"/>
                  </a:cubicBezTo>
                  <a:cubicBezTo>
                    <a:pt x="2275" y="3177"/>
                    <a:pt x="2295" y="3179"/>
                    <a:pt x="2312" y="3180"/>
                  </a:cubicBezTo>
                  <a:lnTo>
                    <a:pt x="968" y="5509"/>
                  </a:lnTo>
                  <a:lnTo>
                    <a:pt x="1477" y="6230"/>
                  </a:lnTo>
                  <a:cubicBezTo>
                    <a:pt x="1523" y="6295"/>
                    <a:pt x="1594" y="6327"/>
                    <a:pt x="1665" y="6327"/>
                  </a:cubicBezTo>
                  <a:cubicBezTo>
                    <a:pt x="1743" y="6327"/>
                    <a:pt x="1821" y="6288"/>
                    <a:pt x="1865" y="6212"/>
                  </a:cubicBezTo>
                  <a:lnTo>
                    <a:pt x="4369" y="1876"/>
                  </a:lnTo>
                  <a:lnTo>
                    <a:pt x="3391" y="1312"/>
                  </a:lnTo>
                  <a:lnTo>
                    <a:pt x="1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166;p54">
              <a:extLst>
                <a:ext uri="{FF2B5EF4-FFF2-40B4-BE49-F238E27FC236}">
                  <a16:creationId xmlns:a16="http://schemas.microsoft.com/office/drawing/2014/main" id="{28439934-B9F9-8C14-D9A6-AE9AA5C40B98}"/>
                </a:ext>
              </a:extLst>
            </p:cNvPr>
            <p:cNvSpPr/>
            <p:nvPr/>
          </p:nvSpPr>
          <p:spPr>
            <a:xfrm>
              <a:off x="4054950" y="1565150"/>
              <a:ext cx="279925" cy="274200"/>
            </a:xfrm>
            <a:custGeom>
              <a:avLst/>
              <a:gdLst/>
              <a:ahLst/>
              <a:cxnLst/>
              <a:rect l="l" t="t" r="r" b="b"/>
              <a:pathLst>
                <a:path w="11197" h="10968" extrusionOk="0">
                  <a:moveTo>
                    <a:pt x="5599" y="1"/>
                  </a:moveTo>
                  <a:cubicBezTo>
                    <a:pt x="5312" y="1"/>
                    <a:pt x="5025" y="116"/>
                    <a:pt x="4815" y="347"/>
                  </a:cubicBezTo>
                  <a:cubicBezTo>
                    <a:pt x="4611" y="571"/>
                    <a:pt x="4325" y="693"/>
                    <a:pt x="4031" y="693"/>
                  </a:cubicBezTo>
                  <a:cubicBezTo>
                    <a:pt x="3923" y="693"/>
                    <a:pt x="3815" y="677"/>
                    <a:pt x="3709" y="644"/>
                  </a:cubicBezTo>
                  <a:cubicBezTo>
                    <a:pt x="3601" y="609"/>
                    <a:pt x="3493" y="593"/>
                    <a:pt x="3386" y="593"/>
                  </a:cubicBezTo>
                  <a:cubicBezTo>
                    <a:pt x="2903" y="593"/>
                    <a:pt x="2461" y="928"/>
                    <a:pt x="2351" y="1428"/>
                  </a:cubicBezTo>
                  <a:cubicBezTo>
                    <a:pt x="2264" y="1832"/>
                    <a:pt x="1947" y="2148"/>
                    <a:pt x="1543" y="2236"/>
                  </a:cubicBezTo>
                  <a:cubicBezTo>
                    <a:pt x="933" y="2370"/>
                    <a:pt x="569" y="2999"/>
                    <a:pt x="759" y="3594"/>
                  </a:cubicBezTo>
                  <a:cubicBezTo>
                    <a:pt x="884" y="3990"/>
                    <a:pt x="768" y="4421"/>
                    <a:pt x="462" y="4700"/>
                  </a:cubicBezTo>
                  <a:cubicBezTo>
                    <a:pt x="0" y="5120"/>
                    <a:pt x="0" y="5846"/>
                    <a:pt x="462" y="6268"/>
                  </a:cubicBezTo>
                  <a:cubicBezTo>
                    <a:pt x="768" y="6547"/>
                    <a:pt x="884" y="6978"/>
                    <a:pt x="759" y="7373"/>
                  </a:cubicBezTo>
                  <a:cubicBezTo>
                    <a:pt x="569" y="7969"/>
                    <a:pt x="933" y="8597"/>
                    <a:pt x="1543" y="8730"/>
                  </a:cubicBezTo>
                  <a:cubicBezTo>
                    <a:pt x="1947" y="8819"/>
                    <a:pt x="2263" y="9136"/>
                    <a:pt x="2351" y="9540"/>
                  </a:cubicBezTo>
                  <a:cubicBezTo>
                    <a:pt x="2461" y="10041"/>
                    <a:pt x="2904" y="10375"/>
                    <a:pt x="3388" y="10375"/>
                  </a:cubicBezTo>
                  <a:cubicBezTo>
                    <a:pt x="3494" y="10375"/>
                    <a:pt x="3602" y="10358"/>
                    <a:pt x="3709" y="10325"/>
                  </a:cubicBezTo>
                  <a:cubicBezTo>
                    <a:pt x="3815" y="10291"/>
                    <a:pt x="3923" y="10275"/>
                    <a:pt x="4031" y="10275"/>
                  </a:cubicBezTo>
                  <a:cubicBezTo>
                    <a:pt x="4325" y="10275"/>
                    <a:pt x="4611" y="10397"/>
                    <a:pt x="4815" y="10621"/>
                  </a:cubicBezTo>
                  <a:cubicBezTo>
                    <a:pt x="5025" y="10852"/>
                    <a:pt x="5312" y="10967"/>
                    <a:pt x="5599" y="10967"/>
                  </a:cubicBezTo>
                  <a:cubicBezTo>
                    <a:pt x="5886" y="10967"/>
                    <a:pt x="6173" y="10852"/>
                    <a:pt x="6383" y="10621"/>
                  </a:cubicBezTo>
                  <a:cubicBezTo>
                    <a:pt x="6587" y="10396"/>
                    <a:pt x="6873" y="10274"/>
                    <a:pt x="7166" y="10274"/>
                  </a:cubicBezTo>
                  <a:cubicBezTo>
                    <a:pt x="7273" y="10274"/>
                    <a:pt x="7382" y="10291"/>
                    <a:pt x="7488" y="10325"/>
                  </a:cubicBezTo>
                  <a:cubicBezTo>
                    <a:pt x="7595" y="10358"/>
                    <a:pt x="7704" y="10375"/>
                    <a:pt x="7810" y="10375"/>
                  </a:cubicBezTo>
                  <a:cubicBezTo>
                    <a:pt x="8294" y="10375"/>
                    <a:pt x="8737" y="10041"/>
                    <a:pt x="8845" y="9540"/>
                  </a:cubicBezTo>
                  <a:cubicBezTo>
                    <a:pt x="8934" y="9136"/>
                    <a:pt x="9251" y="8819"/>
                    <a:pt x="9655" y="8730"/>
                  </a:cubicBezTo>
                  <a:cubicBezTo>
                    <a:pt x="10266" y="8598"/>
                    <a:pt x="10628" y="7969"/>
                    <a:pt x="10440" y="7373"/>
                  </a:cubicBezTo>
                  <a:cubicBezTo>
                    <a:pt x="10314" y="6978"/>
                    <a:pt x="10430" y="6547"/>
                    <a:pt x="10736" y="6268"/>
                  </a:cubicBezTo>
                  <a:cubicBezTo>
                    <a:pt x="11196" y="5846"/>
                    <a:pt x="11196" y="5120"/>
                    <a:pt x="10736" y="4700"/>
                  </a:cubicBezTo>
                  <a:cubicBezTo>
                    <a:pt x="10430" y="4421"/>
                    <a:pt x="10314" y="3990"/>
                    <a:pt x="10440" y="3595"/>
                  </a:cubicBezTo>
                  <a:cubicBezTo>
                    <a:pt x="10628" y="2999"/>
                    <a:pt x="10266" y="2370"/>
                    <a:pt x="9655" y="2236"/>
                  </a:cubicBezTo>
                  <a:cubicBezTo>
                    <a:pt x="9251" y="2148"/>
                    <a:pt x="8934" y="1832"/>
                    <a:pt x="8845" y="1428"/>
                  </a:cubicBezTo>
                  <a:cubicBezTo>
                    <a:pt x="8737" y="928"/>
                    <a:pt x="8295" y="593"/>
                    <a:pt x="7811" y="593"/>
                  </a:cubicBezTo>
                  <a:cubicBezTo>
                    <a:pt x="7704" y="593"/>
                    <a:pt x="7596" y="609"/>
                    <a:pt x="7488" y="644"/>
                  </a:cubicBezTo>
                  <a:cubicBezTo>
                    <a:pt x="7382" y="677"/>
                    <a:pt x="7274" y="693"/>
                    <a:pt x="7167" y="693"/>
                  </a:cubicBezTo>
                  <a:cubicBezTo>
                    <a:pt x="6873" y="693"/>
                    <a:pt x="6587" y="571"/>
                    <a:pt x="6383" y="347"/>
                  </a:cubicBezTo>
                  <a:cubicBezTo>
                    <a:pt x="6173" y="116"/>
                    <a:pt x="5886" y="1"/>
                    <a:pt x="5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167;p54">
              <a:extLst>
                <a:ext uri="{FF2B5EF4-FFF2-40B4-BE49-F238E27FC236}">
                  <a16:creationId xmlns:a16="http://schemas.microsoft.com/office/drawing/2014/main" id="{438C8512-D40A-7F49-D461-7250E70432E4}"/>
                </a:ext>
              </a:extLst>
            </p:cNvPr>
            <p:cNvSpPr/>
            <p:nvPr/>
          </p:nvSpPr>
          <p:spPr>
            <a:xfrm>
              <a:off x="4174700" y="1565150"/>
              <a:ext cx="160225" cy="274150"/>
            </a:xfrm>
            <a:custGeom>
              <a:avLst/>
              <a:gdLst/>
              <a:ahLst/>
              <a:cxnLst/>
              <a:rect l="l" t="t" r="r" b="b"/>
              <a:pathLst>
                <a:path w="6409" h="10966" extrusionOk="0">
                  <a:moveTo>
                    <a:pt x="810" y="1"/>
                  </a:moveTo>
                  <a:cubicBezTo>
                    <a:pt x="523" y="1"/>
                    <a:pt x="236" y="116"/>
                    <a:pt x="25" y="347"/>
                  </a:cubicBezTo>
                  <a:cubicBezTo>
                    <a:pt x="17" y="355"/>
                    <a:pt x="9" y="363"/>
                    <a:pt x="1" y="371"/>
                  </a:cubicBezTo>
                  <a:cubicBezTo>
                    <a:pt x="204" y="580"/>
                    <a:pt x="480" y="694"/>
                    <a:pt x="762" y="694"/>
                  </a:cubicBezTo>
                  <a:cubicBezTo>
                    <a:pt x="869" y="694"/>
                    <a:pt x="977" y="677"/>
                    <a:pt x="1083" y="644"/>
                  </a:cubicBezTo>
                  <a:cubicBezTo>
                    <a:pt x="1190" y="609"/>
                    <a:pt x="1299" y="593"/>
                    <a:pt x="1405" y="593"/>
                  </a:cubicBezTo>
                  <a:cubicBezTo>
                    <a:pt x="1888" y="593"/>
                    <a:pt x="2331" y="928"/>
                    <a:pt x="2440" y="1428"/>
                  </a:cubicBezTo>
                  <a:cubicBezTo>
                    <a:pt x="2529" y="1832"/>
                    <a:pt x="2845" y="2148"/>
                    <a:pt x="3250" y="2236"/>
                  </a:cubicBezTo>
                  <a:cubicBezTo>
                    <a:pt x="3859" y="2370"/>
                    <a:pt x="4223" y="2999"/>
                    <a:pt x="4033" y="3594"/>
                  </a:cubicBezTo>
                  <a:cubicBezTo>
                    <a:pt x="3907" y="3990"/>
                    <a:pt x="4023" y="4421"/>
                    <a:pt x="4329" y="4700"/>
                  </a:cubicBezTo>
                  <a:cubicBezTo>
                    <a:pt x="4791" y="5120"/>
                    <a:pt x="4791" y="5846"/>
                    <a:pt x="4329" y="6268"/>
                  </a:cubicBezTo>
                  <a:cubicBezTo>
                    <a:pt x="4023" y="6547"/>
                    <a:pt x="3907" y="6978"/>
                    <a:pt x="4033" y="7373"/>
                  </a:cubicBezTo>
                  <a:cubicBezTo>
                    <a:pt x="4223" y="7969"/>
                    <a:pt x="3859" y="8597"/>
                    <a:pt x="3250" y="8730"/>
                  </a:cubicBezTo>
                  <a:cubicBezTo>
                    <a:pt x="2845" y="8819"/>
                    <a:pt x="2529" y="9136"/>
                    <a:pt x="2440" y="9540"/>
                  </a:cubicBezTo>
                  <a:cubicBezTo>
                    <a:pt x="2331" y="10041"/>
                    <a:pt x="1888" y="10375"/>
                    <a:pt x="1404" y="10375"/>
                  </a:cubicBezTo>
                  <a:cubicBezTo>
                    <a:pt x="1298" y="10375"/>
                    <a:pt x="1190" y="10358"/>
                    <a:pt x="1083" y="10325"/>
                  </a:cubicBezTo>
                  <a:cubicBezTo>
                    <a:pt x="977" y="10291"/>
                    <a:pt x="869" y="10274"/>
                    <a:pt x="762" y="10274"/>
                  </a:cubicBezTo>
                  <a:cubicBezTo>
                    <a:pt x="479" y="10274"/>
                    <a:pt x="204" y="10387"/>
                    <a:pt x="1" y="10595"/>
                  </a:cubicBezTo>
                  <a:cubicBezTo>
                    <a:pt x="9" y="10603"/>
                    <a:pt x="17" y="10611"/>
                    <a:pt x="25" y="10619"/>
                  </a:cubicBezTo>
                  <a:cubicBezTo>
                    <a:pt x="235" y="10850"/>
                    <a:pt x="522" y="10966"/>
                    <a:pt x="809" y="10966"/>
                  </a:cubicBezTo>
                  <a:cubicBezTo>
                    <a:pt x="1096" y="10966"/>
                    <a:pt x="1383" y="10850"/>
                    <a:pt x="1593" y="10619"/>
                  </a:cubicBezTo>
                  <a:cubicBezTo>
                    <a:pt x="1797" y="10395"/>
                    <a:pt x="2084" y="10274"/>
                    <a:pt x="2378" y="10274"/>
                  </a:cubicBezTo>
                  <a:cubicBezTo>
                    <a:pt x="2485" y="10274"/>
                    <a:pt x="2594" y="10290"/>
                    <a:pt x="2700" y="10323"/>
                  </a:cubicBezTo>
                  <a:cubicBezTo>
                    <a:pt x="2807" y="10357"/>
                    <a:pt x="2916" y="10374"/>
                    <a:pt x="3023" y="10374"/>
                  </a:cubicBezTo>
                  <a:cubicBezTo>
                    <a:pt x="3506" y="10374"/>
                    <a:pt x="3948" y="10040"/>
                    <a:pt x="4057" y="9540"/>
                  </a:cubicBezTo>
                  <a:cubicBezTo>
                    <a:pt x="4146" y="9135"/>
                    <a:pt x="4461" y="8819"/>
                    <a:pt x="4865" y="8730"/>
                  </a:cubicBezTo>
                  <a:cubicBezTo>
                    <a:pt x="5476" y="8597"/>
                    <a:pt x="5840" y="7967"/>
                    <a:pt x="5650" y="7373"/>
                  </a:cubicBezTo>
                  <a:cubicBezTo>
                    <a:pt x="5524" y="6978"/>
                    <a:pt x="5640" y="6547"/>
                    <a:pt x="5946" y="6267"/>
                  </a:cubicBezTo>
                  <a:cubicBezTo>
                    <a:pt x="6408" y="5846"/>
                    <a:pt x="6408" y="5120"/>
                    <a:pt x="5946" y="4700"/>
                  </a:cubicBezTo>
                  <a:cubicBezTo>
                    <a:pt x="5640" y="4421"/>
                    <a:pt x="5524" y="3990"/>
                    <a:pt x="5650" y="3595"/>
                  </a:cubicBezTo>
                  <a:cubicBezTo>
                    <a:pt x="5840" y="2999"/>
                    <a:pt x="5476" y="2370"/>
                    <a:pt x="4865" y="2236"/>
                  </a:cubicBezTo>
                  <a:cubicBezTo>
                    <a:pt x="4461" y="2148"/>
                    <a:pt x="4146" y="1832"/>
                    <a:pt x="4057" y="1428"/>
                  </a:cubicBezTo>
                  <a:cubicBezTo>
                    <a:pt x="3948" y="928"/>
                    <a:pt x="3505" y="593"/>
                    <a:pt x="3022" y="593"/>
                  </a:cubicBezTo>
                  <a:cubicBezTo>
                    <a:pt x="2915" y="593"/>
                    <a:pt x="2807" y="609"/>
                    <a:pt x="2700" y="644"/>
                  </a:cubicBezTo>
                  <a:cubicBezTo>
                    <a:pt x="2594" y="677"/>
                    <a:pt x="2485" y="693"/>
                    <a:pt x="2378" y="693"/>
                  </a:cubicBezTo>
                  <a:cubicBezTo>
                    <a:pt x="2083" y="693"/>
                    <a:pt x="1797" y="571"/>
                    <a:pt x="1593" y="347"/>
                  </a:cubicBezTo>
                  <a:cubicBezTo>
                    <a:pt x="1383" y="116"/>
                    <a:pt x="1097" y="1"/>
                    <a:pt x="810" y="1"/>
                  </a:cubicBezTo>
                  <a:close/>
                </a:path>
              </a:pathLst>
            </a:custGeom>
            <a:solidFill>
              <a:srgbClr val="A04141">
                <a:alpha val="45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168;p54">
              <a:extLst>
                <a:ext uri="{FF2B5EF4-FFF2-40B4-BE49-F238E27FC236}">
                  <a16:creationId xmlns:a16="http://schemas.microsoft.com/office/drawing/2014/main" id="{417CD1D1-6D5B-EF09-C304-5FB95867426D}"/>
                </a:ext>
              </a:extLst>
            </p:cNvPr>
            <p:cNvSpPr/>
            <p:nvPr/>
          </p:nvSpPr>
          <p:spPr>
            <a:xfrm>
              <a:off x="4101850" y="1609175"/>
              <a:ext cx="186175" cy="186150"/>
            </a:xfrm>
            <a:custGeom>
              <a:avLst/>
              <a:gdLst/>
              <a:ahLst/>
              <a:cxnLst/>
              <a:rect l="l" t="t" r="r" b="b"/>
              <a:pathLst>
                <a:path w="7447" h="7446" extrusionOk="0">
                  <a:moveTo>
                    <a:pt x="3723" y="0"/>
                  </a:moveTo>
                  <a:cubicBezTo>
                    <a:pt x="1667" y="0"/>
                    <a:pt x="0" y="1667"/>
                    <a:pt x="0" y="3723"/>
                  </a:cubicBezTo>
                  <a:cubicBezTo>
                    <a:pt x="0" y="5779"/>
                    <a:pt x="1667" y="7446"/>
                    <a:pt x="3723" y="7446"/>
                  </a:cubicBezTo>
                  <a:cubicBezTo>
                    <a:pt x="5779" y="7446"/>
                    <a:pt x="7446" y="5779"/>
                    <a:pt x="7446" y="3723"/>
                  </a:cubicBezTo>
                  <a:cubicBezTo>
                    <a:pt x="7446" y="1667"/>
                    <a:pt x="5779" y="0"/>
                    <a:pt x="37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169;p54">
              <a:extLst>
                <a:ext uri="{FF2B5EF4-FFF2-40B4-BE49-F238E27FC236}">
                  <a16:creationId xmlns:a16="http://schemas.microsoft.com/office/drawing/2014/main" id="{2B98603C-FB49-A178-7B20-5FC58B880519}"/>
                </a:ext>
              </a:extLst>
            </p:cNvPr>
            <p:cNvSpPr/>
            <p:nvPr/>
          </p:nvSpPr>
          <p:spPr>
            <a:xfrm>
              <a:off x="4101850" y="1609175"/>
              <a:ext cx="105000" cy="186150"/>
            </a:xfrm>
            <a:custGeom>
              <a:avLst/>
              <a:gdLst/>
              <a:ahLst/>
              <a:cxnLst/>
              <a:rect l="l" t="t" r="r" b="b"/>
              <a:pathLst>
                <a:path w="4200" h="7446" extrusionOk="0">
                  <a:moveTo>
                    <a:pt x="3723" y="0"/>
                  </a:moveTo>
                  <a:cubicBezTo>
                    <a:pt x="1668" y="0"/>
                    <a:pt x="0" y="1667"/>
                    <a:pt x="0" y="3723"/>
                  </a:cubicBezTo>
                  <a:cubicBezTo>
                    <a:pt x="0" y="5778"/>
                    <a:pt x="1668" y="7446"/>
                    <a:pt x="3723" y="7446"/>
                  </a:cubicBezTo>
                  <a:cubicBezTo>
                    <a:pt x="3884" y="7446"/>
                    <a:pt x="4044" y="7435"/>
                    <a:pt x="4200" y="7415"/>
                  </a:cubicBezTo>
                  <a:cubicBezTo>
                    <a:pt x="2369" y="7182"/>
                    <a:pt x="953" y="5617"/>
                    <a:pt x="953" y="3723"/>
                  </a:cubicBezTo>
                  <a:cubicBezTo>
                    <a:pt x="953" y="1828"/>
                    <a:pt x="2369" y="264"/>
                    <a:pt x="4200" y="31"/>
                  </a:cubicBezTo>
                  <a:cubicBezTo>
                    <a:pt x="4044" y="11"/>
                    <a:pt x="3884" y="0"/>
                    <a:pt x="37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70;p54">
              <a:extLst>
                <a:ext uri="{FF2B5EF4-FFF2-40B4-BE49-F238E27FC236}">
                  <a16:creationId xmlns:a16="http://schemas.microsoft.com/office/drawing/2014/main" id="{161E24D3-F9E3-9965-034A-C623B6DF3270}"/>
                </a:ext>
              </a:extLst>
            </p:cNvPr>
            <p:cNvSpPr/>
            <p:nvPr/>
          </p:nvSpPr>
          <p:spPr>
            <a:xfrm>
              <a:off x="4129975" y="1636375"/>
              <a:ext cx="129900" cy="131700"/>
            </a:xfrm>
            <a:custGeom>
              <a:avLst/>
              <a:gdLst/>
              <a:ahLst/>
              <a:cxnLst/>
              <a:rect l="l" t="t" r="r" b="b"/>
              <a:pathLst>
                <a:path w="5196" h="5268" extrusionOk="0">
                  <a:moveTo>
                    <a:pt x="2036" y="1"/>
                  </a:moveTo>
                  <a:cubicBezTo>
                    <a:pt x="1564" y="1"/>
                    <a:pt x="1181" y="385"/>
                    <a:pt x="1181" y="857"/>
                  </a:cubicBezTo>
                  <a:cubicBezTo>
                    <a:pt x="1181" y="1194"/>
                    <a:pt x="1407" y="1600"/>
                    <a:pt x="1854" y="2062"/>
                  </a:cubicBezTo>
                  <a:cubicBezTo>
                    <a:pt x="1867" y="2075"/>
                    <a:pt x="1878" y="2088"/>
                    <a:pt x="1891" y="2100"/>
                  </a:cubicBezTo>
                  <a:cubicBezTo>
                    <a:pt x="1626" y="2031"/>
                    <a:pt x="1326" y="1976"/>
                    <a:pt x="1051" y="1976"/>
                  </a:cubicBezTo>
                  <a:cubicBezTo>
                    <a:pt x="809" y="1976"/>
                    <a:pt x="609" y="2020"/>
                    <a:pt x="458" y="2107"/>
                  </a:cubicBezTo>
                  <a:cubicBezTo>
                    <a:pt x="260" y="2221"/>
                    <a:pt x="118" y="2406"/>
                    <a:pt x="60" y="2627"/>
                  </a:cubicBezTo>
                  <a:cubicBezTo>
                    <a:pt x="1" y="2848"/>
                    <a:pt x="31" y="3078"/>
                    <a:pt x="146" y="3276"/>
                  </a:cubicBezTo>
                  <a:cubicBezTo>
                    <a:pt x="226" y="3416"/>
                    <a:pt x="345" y="3529"/>
                    <a:pt x="484" y="3603"/>
                  </a:cubicBezTo>
                  <a:cubicBezTo>
                    <a:pt x="626" y="3377"/>
                    <a:pt x="822" y="3197"/>
                    <a:pt x="1022" y="3083"/>
                  </a:cubicBezTo>
                  <a:cubicBezTo>
                    <a:pt x="1047" y="3067"/>
                    <a:pt x="1075" y="3060"/>
                    <a:pt x="1103" y="3060"/>
                  </a:cubicBezTo>
                  <a:cubicBezTo>
                    <a:pt x="1159" y="3060"/>
                    <a:pt x="1214" y="3090"/>
                    <a:pt x="1245" y="3142"/>
                  </a:cubicBezTo>
                  <a:cubicBezTo>
                    <a:pt x="1291" y="3220"/>
                    <a:pt x="1263" y="3321"/>
                    <a:pt x="1184" y="3366"/>
                  </a:cubicBezTo>
                  <a:cubicBezTo>
                    <a:pt x="1007" y="3469"/>
                    <a:pt x="727" y="3719"/>
                    <a:pt x="629" y="4065"/>
                  </a:cubicBezTo>
                  <a:cubicBezTo>
                    <a:pt x="648" y="4129"/>
                    <a:pt x="674" y="4192"/>
                    <a:pt x="708" y="4250"/>
                  </a:cubicBezTo>
                  <a:cubicBezTo>
                    <a:pt x="861" y="4514"/>
                    <a:pt x="1144" y="4678"/>
                    <a:pt x="1448" y="4678"/>
                  </a:cubicBezTo>
                  <a:cubicBezTo>
                    <a:pt x="1598" y="4678"/>
                    <a:pt x="1746" y="4638"/>
                    <a:pt x="1877" y="4564"/>
                  </a:cubicBezTo>
                  <a:cubicBezTo>
                    <a:pt x="2117" y="4424"/>
                    <a:pt x="2321" y="4129"/>
                    <a:pt x="2484" y="3683"/>
                  </a:cubicBezTo>
                  <a:cubicBezTo>
                    <a:pt x="2529" y="4239"/>
                    <a:pt x="2616" y="4849"/>
                    <a:pt x="2780" y="5178"/>
                  </a:cubicBezTo>
                  <a:cubicBezTo>
                    <a:pt x="2807" y="5236"/>
                    <a:pt x="2865" y="5268"/>
                    <a:pt x="2927" y="5268"/>
                  </a:cubicBezTo>
                  <a:cubicBezTo>
                    <a:pt x="2951" y="5268"/>
                    <a:pt x="2977" y="5263"/>
                    <a:pt x="2999" y="5252"/>
                  </a:cubicBezTo>
                  <a:cubicBezTo>
                    <a:pt x="3081" y="5211"/>
                    <a:pt x="3113" y="5112"/>
                    <a:pt x="3073" y="5031"/>
                  </a:cubicBezTo>
                  <a:cubicBezTo>
                    <a:pt x="2959" y="4804"/>
                    <a:pt x="2888" y="4405"/>
                    <a:pt x="2841" y="3988"/>
                  </a:cubicBezTo>
                  <a:lnTo>
                    <a:pt x="2841" y="3988"/>
                  </a:lnTo>
                  <a:cubicBezTo>
                    <a:pt x="2980" y="4266"/>
                    <a:pt x="3139" y="4459"/>
                    <a:pt x="3321" y="4564"/>
                  </a:cubicBezTo>
                  <a:cubicBezTo>
                    <a:pt x="3450" y="4638"/>
                    <a:pt x="3598" y="4678"/>
                    <a:pt x="3748" y="4678"/>
                  </a:cubicBezTo>
                  <a:cubicBezTo>
                    <a:pt x="4052" y="4678"/>
                    <a:pt x="4337" y="4514"/>
                    <a:pt x="4489" y="4250"/>
                  </a:cubicBezTo>
                  <a:cubicBezTo>
                    <a:pt x="4518" y="4202"/>
                    <a:pt x="4540" y="4149"/>
                    <a:pt x="4558" y="4097"/>
                  </a:cubicBezTo>
                  <a:cubicBezTo>
                    <a:pt x="4516" y="3854"/>
                    <a:pt x="4255" y="3506"/>
                    <a:pt x="4012" y="3366"/>
                  </a:cubicBezTo>
                  <a:cubicBezTo>
                    <a:pt x="3933" y="3321"/>
                    <a:pt x="3907" y="3220"/>
                    <a:pt x="3952" y="3142"/>
                  </a:cubicBezTo>
                  <a:cubicBezTo>
                    <a:pt x="3982" y="3090"/>
                    <a:pt x="4037" y="3060"/>
                    <a:pt x="4093" y="3060"/>
                  </a:cubicBezTo>
                  <a:cubicBezTo>
                    <a:pt x="4121" y="3060"/>
                    <a:pt x="4150" y="3067"/>
                    <a:pt x="4176" y="3083"/>
                  </a:cubicBezTo>
                  <a:cubicBezTo>
                    <a:pt x="4345" y="3179"/>
                    <a:pt x="4551" y="3379"/>
                    <a:pt x="4698" y="3611"/>
                  </a:cubicBezTo>
                  <a:cubicBezTo>
                    <a:pt x="4844" y="3535"/>
                    <a:pt x="4968" y="3421"/>
                    <a:pt x="5052" y="3276"/>
                  </a:cubicBezTo>
                  <a:cubicBezTo>
                    <a:pt x="5165" y="3078"/>
                    <a:pt x="5196" y="2848"/>
                    <a:pt x="5138" y="2627"/>
                  </a:cubicBezTo>
                  <a:cubicBezTo>
                    <a:pt x="5078" y="2406"/>
                    <a:pt x="4936" y="2221"/>
                    <a:pt x="4738" y="2107"/>
                  </a:cubicBezTo>
                  <a:cubicBezTo>
                    <a:pt x="4587" y="2020"/>
                    <a:pt x="4387" y="1976"/>
                    <a:pt x="4146" y="1976"/>
                  </a:cubicBezTo>
                  <a:cubicBezTo>
                    <a:pt x="3872" y="1976"/>
                    <a:pt x="3572" y="2031"/>
                    <a:pt x="3305" y="2100"/>
                  </a:cubicBezTo>
                  <a:cubicBezTo>
                    <a:pt x="3328" y="2078"/>
                    <a:pt x="3350" y="2055"/>
                    <a:pt x="3373" y="2031"/>
                  </a:cubicBezTo>
                  <a:cubicBezTo>
                    <a:pt x="3799" y="1582"/>
                    <a:pt x="4017" y="1186"/>
                    <a:pt x="4017" y="857"/>
                  </a:cubicBezTo>
                  <a:cubicBezTo>
                    <a:pt x="4017" y="385"/>
                    <a:pt x="3632" y="2"/>
                    <a:pt x="3162" y="2"/>
                  </a:cubicBezTo>
                  <a:cubicBezTo>
                    <a:pt x="2994" y="2"/>
                    <a:pt x="2835" y="51"/>
                    <a:pt x="2698" y="139"/>
                  </a:cubicBezTo>
                  <a:cubicBezTo>
                    <a:pt x="2820" y="382"/>
                    <a:pt x="2891" y="658"/>
                    <a:pt x="2891" y="857"/>
                  </a:cubicBezTo>
                  <a:cubicBezTo>
                    <a:pt x="2891" y="947"/>
                    <a:pt x="2819" y="1020"/>
                    <a:pt x="2727" y="1020"/>
                  </a:cubicBezTo>
                  <a:cubicBezTo>
                    <a:pt x="2637" y="1020"/>
                    <a:pt x="2564" y="947"/>
                    <a:pt x="2564" y="857"/>
                  </a:cubicBezTo>
                  <a:cubicBezTo>
                    <a:pt x="2564" y="595"/>
                    <a:pt x="2405" y="210"/>
                    <a:pt x="2229" y="23"/>
                  </a:cubicBezTo>
                  <a:cubicBezTo>
                    <a:pt x="2167" y="9"/>
                    <a:pt x="2102" y="1"/>
                    <a:pt x="20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TextBox 67">
            <a:extLst>
              <a:ext uri="{FF2B5EF4-FFF2-40B4-BE49-F238E27FC236}">
                <a16:creationId xmlns:a16="http://schemas.microsoft.com/office/drawing/2014/main" id="{B47ECC5E-7D1E-E1C1-F7B4-1461A6144C01}"/>
              </a:ext>
            </a:extLst>
          </p:cNvPr>
          <p:cNvSpPr txBox="1"/>
          <p:nvPr/>
        </p:nvSpPr>
        <p:spPr>
          <a:xfrm>
            <a:off x="3999952" y="602512"/>
            <a:ext cx="1812885" cy="584775"/>
          </a:xfrm>
          <a:prstGeom prst="rect">
            <a:avLst/>
          </a:prstGeom>
          <a:noFill/>
        </p:spPr>
        <p:txBody>
          <a:bodyPr wrap="square">
            <a:spAutoFit/>
          </a:bodyPr>
          <a:lstStyle/>
          <a:p>
            <a:r>
              <a:rPr kumimoji="0" lang="en-US" altLang="zh-CN" sz="3200" b="1" i="0" u="none" strike="noStrike" kern="1200" cap="none" spc="0" normalizeH="0" baseline="0" noProof="0">
                <a:ln>
                  <a:noFill/>
                </a:ln>
                <a:solidFill>
                  <a:srgbClr val="FF0000"/>
                </a:solidFill>
                <a:effectLst/>
                <a:uLnTx/>
                <a:uFillTx/>
                <a:latin typeface="Arial" panose="020B0604020202020204" pitchFamily="34" charset="0"/>
                <a:ea typeface="字体管家棉花糖" panose="00020600040101010101" charset="-122"/>
                <a:cs typeface="Arial" panose="020B0604020202020204" pitchFamily="34" charset="0"/>
              </a:rPr>
              <a:t>danh từ </a:t>
            </a:r>
            <a:endParaRPr lang="en-US">
              <a:solidFill>
                <a:srgbClr val="FF0000"/>
              </a:solidFill>
            </a:endParaRPr>
          </a:p>
        </p:txBody>
      </p:sp>
      <p:sp>
        <p:nvSpPr>
          <p:cNvPr id="89" name="TextBox 88">
            <a:extLst>
              <a:ext uri="{FF2B5EF4-FFF2-40B4-BE49-F238E27FC236}">
                <a16:creationId xmlns:a16="http://schemas.microsoft.com/office/drawing/2014/main" id="{D395F119-C81A-C1DD-8297-1F87B856FF99}"/>
              </a:ext>
            </a:extLst>
          </p:cNvPr>
          <p:cNvSpPr txBox="1"/>
          <p:nvPr/>
        </p:nvSpPr>
        <p:spPr>
          <a:xfrm>
            <a:off x="6192734" y="596545"/>
            <a:ext cx="1812885" cy="584775"/>
          </a:xfrm>
          <a:prstGeom prst="rect">
            <a:avLst/>
          </a:prstGeom>
          <a:noFill/>
        </p:spPr>
        <p:txBody>
          <a:bodyPr wrap="square">
            <a:spAutoFit/>
          </a:bodyPr>
          <a:lstStyle/>
          <a:p>
            <a:r>
              <a:rPr lang="en-US" altLang="zh-CN" sz="3200" b="1">
                <a:solidFill>
                  <a:srgbClr val="FF0000"/>
                </a:solidFill>
                <a:latin typeface="Arial" panose="020B0604020202020204" pitchFamily="34" charset="0"/>
                <a:ea typeface="字体管家棉花糖" panose="00020600040101010101" charset="-122"/>
                <a:cs typeface="Arial" panose="020B0604020202020204" pitchFamily="34" charset="0"/>
              </a:rPr>
              <a:t>động</a:t>
            </a:r>
            <a:r>
              <a:rPr kumimoji="0" lang="en-US" altLang="zh-CN" sz="3200" b="1" i="0" u="none" strike="noStrike" kern="1200" cap="none" spc="0" normalizeH="0" baseline="0" noProof="0">
                <a:ln>
                  <a:noFill/>
                </a:ln>
                <a:solidFill>
                  <a:srgbClr val="FF0000"/>
                </a:solidFill>
                <a:effectLst/>
                <a:uLnTx/>
                <a:uFillTx/>
                <a:latin typeface="Arial" panose="020B0604020202020204" pitchFamily="34" charset="0"/>
                <a:ea typeface="字体管家棉花糖" panose="00020600040101010101" charset="-122"/>
                <a:cs typeface="Arial" panose="020B0604020202020204" pitchFamily="34" charset="0"/>
              </a:rPr>
              <a:t> từ </a:t>
            </a:r>
            <a:endParaRPr lang="en-US">
              <a:solidFill>
                <a:srgbClr val="FF0000"/>
              </a:solidFill>
            </a:endParaRPr>
          </a:p>
        </p:txBody>
      </p:sp>
      <p:grpSp>
        <p:nvGrpSpPr>
          <p:cNvPr id="7" name="Google Shape;2555;p28">
            <a:extLst>
              <a:ext uri="{FF2B5EF4-FFF2-40B4-BE49-F238E27FC236}">
                <a16:creationId xmlns:a16="http://schemas.microsoft.com/office/drawing/2014/main" id="{5D6CBB2C-1A29-D6BC-E105-E77A85C36870}"/>
              </a:ext>
            </a:extLst>
          </p:cNvPr>
          <p:cNvGrpSpPr/>
          <p:nvPr/>
        </p:nvGrpSpPr>
        <p:grpSpPr>
          <a:xfrm>
            <a:off x="57160" y="197400"/>
            <a:ext cx="1619251" cy="1454591"/>
            <a:chOff x="4376285" y="2362884"/>
            <a:chExt cx="417153" cy="417006"/>
          </a:xfrm>
          <a:effectLst>
            <a:outerShdw blurRad="50800" dist="38100" dir="2700000" algn="tl" rotWithShape="0">
              <a:prstClr val="black">
                <a:alpha val="40000"/>
              </a:prstClr>
            </a:outerShdw>
          </a:effectLst>
        </p:grpSpPr>
        <p:sp>
          <p:nvSpPr>
            <p:cNvPr id="8" name="Google Shape;2556;p28">
              <a:extLst>
                <a:ext uri="{FF2B5EF4-FFF2-40B4-BE49-F238E27FC236}">
                  <a16:creationId xmlns:a16="http://schemas.microsoft.com/office/drawing/2014/main" id="{B7B8E891-39B3-7B41-214B-9CA1FECCCD10}"/>
                </a:ext>
              </a:extLst>
            </p:cNvPr>
            <p:cNvSpPr/>
            <p:nvPr/>
          </p:nvSpPr>
          <p:spPr>
            <a:xfrm>
              <a:off x="4506948" y="2362884"/>
              <a:ext cx="259140" cy="211618"/>
            </a:xfrm>
            <a:custGeom>
              <a:avLst/>
              <a:gdLst/>
              <a:ahLst/>
              <a:cxnLst/>
              <a:rect l="l" t="t" r="r" b="b"/>
              <a:pathLst>
                <a:path w="8774" h="7165" extrusionOk="0">
                  <a:moveTo>
                    <a:pt x="2062" y="1"/>
                  </a:moveTo>
                  <a:cubicBezTo>
                    <a:pt x="1239" y="1"/>
                    <a:pt x="410" y="450"/>
                    <a:pt x="133" y="1221"/>
                  </a:cubicBezTo>
                  <a:cubicBezTo>
                    <a:pt x="18" y="1542"/>
                    <a:pt x="0" y="1890"/>
                    <a:pt x="20" y="2229"/>
                  </a:cubicBezTo>
                  <a:cubicBezTo>
                    <a:pt x="134" y="4137"/>
                    <a:pt x="1339" y="5772"/>
                    <a:pt x="2663" y="7150"/>
                  </a:cubicBezTo>
                  <a:cubicBezTo>
                    <a:pt x="2661" y="7155"/>
                    <a:pt x="2661" y="7160"/>
                    <a:pt x="2659" y="7164"/>
                  </a:cubicBezTo>
                  <a:cubicBezTo>
                    <a:pt x="4557" y="6928"/>
                    <a:pt x="6570" y="6466"/>
                    <a:pt x="7861" y="5055"/>
                  </a:cubicBezTo>
                  <a:cubicBezTo>
                    <a:pt x="8091" y="4804"/>
                    <a:pt x="8295" y="4522"/>
                    <a:pt x="8409" y="4201"/>
                  </a:cubicBezTo>
                  <a:cubicBezTo>
                    <a:pt x="8773" y="3164"/>
                    <a:pt x="8001" y="1952"/>
                    <a:pt x="6944" y="1648"/>
                  </a:cubicBezTo>
                  <a:lnTo>
                    <a:pt x="6945" y="1648"/>
                  </a:lnTo>
                  <a:cubicBezTo>
                    <a:pt x="6729" y="1586"/>
                    <a:pt x="6508" y="1557"/>
                    <a:pt x="6288" y="1557"/>
                  </a:cubicBezTo>
                  <a:cubicBezTo>
                    <a:pt x="5642" y="1557"/>
                    <a:pt x="4995" y="1807"/>
                    <a:pt x="4465" y="2206"/>
                  </a:cubicBezTo>
                  <a:cubicBezTo>
                    <a:pt x="4259" y="1324"/>
                    <a:pt x="3707" y="515"/>
                    <a:pt x="2880" y="162"/>
                  </a:cubicBezTo>
                  <a:cubicBezTo>
                    <a:pt x="2623" y="53"/>
                    <a:pt x="2343" y="1"/>
                    <a:pt x="206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2557;p28">
              <a:extLst>
                <a:ext uri="{FF2B5EF4-FFF2-40B4-BE49-F238E27FC236}">
                  <a16:creationId xmlns:a16="http://schemas.microsoft.com/office/drawing/2014/main" id="{06EC8E72-907A-5AAD-4ABB-82CF69CF46A5}"/>
                </a:ext>
              </a:extLst>
            </p:cNvPr>
            <p:cNvSpPr/>
            <p:nvPr/>
          </p:nvSpPr>
          <p:spPr>
            <a:xfrm>
              <a:off x="4542361" y="2560238"/>
              <a:ext cx="251077" cy="219652"/>
            </a:xfrm>
            <a:custGeom>
              <a:avLst/>
              <a:gdLst/>
              <a:ahLst/>
              <a:cxnLst/>
              <a:rect l="l" t="t" r="r" b="b"/>
              <a:pathLst>
                <a:path w="8501" h="7437" extrusionOk="0">
                  <a:moveTo>
                    <a:pt x="4209" y="1"/>
                  </a:moveTo>
                  <a:cubicBezTo>
                    <a:pt x="3276" y="1"/>
                    <a:pt x="2326" y="156"/>
                    <a:pt x="1413" y="367"/>
                  </a:cubicBezTo>
                  <a:cubicBezTo>
                    <a:pt x="1410" y="364"/>
                    <a:pt x="1407" y="361"/>
                    <a:pt x="1404" y="358"/>
                  </a:cubicBezTo>
                  <a:cubicBezTo>
                    <a:pt x="635" y="2107"/>
                    <a:pt x="1" y="4074"/>
                    <a:pt x="551" y="5905"/>
                  </a:cubicBezTo>
                  <a:cubicBezTo>
                    <a:pt x="649" y="6231"/>
                    <a:pt x="786" y="6552"/>
                    <a:pt x="1005" y="6813"/>
                  </a:cubicBezTo>
                  <a:cubicBezTo>
                    <a:pt x="1357" y="7236"/>
                    <a:pt x="1894" y="7436"/>
                    <a:pt x="2442" y="7436"/>
                  </a:cubicBezTo>
                  <a:cubicBezTo>
                    <a:pt x="2989" y="7436"/>
                    <a:pt x="3547" y="7237"/>
                    <a:pt x="3947" y="6862"/>
                  </a:cubicBezTo>
                  <a:cubicBezTo>
                    <a:pt x="4591" y="6259"/>
                    <a:pt x="4834" y="5332"/>
                    <a:pt x="4738" y="4447"/>
                  </a:cubicBezTo>
                  <a:lnTo>
                    <a:pt x="4738" y="4447"/>
                  </a:lnTo>
                  <a:cubicBezTo>
                    <a:pt x="5067" y="4552"/>
                    <a:pt x="5412" y="4608"/>
                    <a:pt x="5754" y="4608"/>
                  </a:cubicBezTo>
                  <a:cubicBezTo>
                    <a:pt x="6310" y="4608"/>
                    <a:pt x="6856" y="4460"/>
                    <a:pt x="7305" y="4132"/>
                  </a:cubicBezTo>
                  <a:cubicBezTo>
                    <a:pt x="8192" y="3484"/>
                    <a:pt x="8500" y="2080"/>
                    <a:pt x="7802" y="1231"/>
                  </a:cubicBezTo>
                  <a:cubicBezTo>
                    <a:pt x="7585" y="969"/>
                    <a:pt x="7297" y="775"/>
                    <a:pt x="6994" y="617"/>
                  </a:cubicBezTo>
                  <a:cubicBezTo>
                    <a:pt x="6129" y="169"/>
                    <a:pt x="5179" y="1"/>
                    <a:pt x="420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2558;p28">
              <a:extLst>
                <a:ext uri="{FF2B5EF4-FFF2-40B4-BE49-F238E27FC236}">
                  <a16:creationId xmlns:a16="http://schemas.microsoft.com/office/drawing/2014/main" id="{3B347713-E4C7-B702-3D99-F690120A33CE}"/>
                </a:ext>
              </a:extLst>
            </p:cNvPr>
            <p:cNvSpPr/>
            <p:nvPr/>
          </p:nvSpPr>
          <p:spPr>
            <a:xfrm>
              <a:off x="4376285" y="2464072"/>
              <a:ext cx="210230" cy="258195"/>
            </a:xfrm>
            <a:custGeom>
              <a:avLst/>
              <a:gdLst/>
              <a:ahLst/>
              <a:cxnLst/>
              <a:rect l="l" t="t" r="r" b="b"/>
              <a:pathLst>
                <a:path w="7118" h="8742" extrusionOk="0">
                  <a:moveTo>
                    <a:pt x="2082" y="0"/>
                  </a:moveTo>
                  <a:cubicBezTo>
                    <a:pt x="1985" y="0"/>
                    <a:pt x="1887" y="7"/>
                    <a:pt x="1791" y="22"/>
                  </a:cubicBezTo>
                  <a:cubicBezTo>
                    <a:pt x="705" y="190"/>
                    <a:pt x="0" y="1445"/>
                    <a:pt x="232" y="2519"/>
                  </a:cubicBezTo>
                  <a:lnTo>
                    <a:pt x="231" y="2519"/>
                  </a:lnTo>
                  <a:cubicBezTo>
                    <a:pt x="418" y="3382"/>
                    <a:pt x="1086" y="4068"/>
                    <a:pt x="1895" y="4442"/>
                  </a:cubicBezTo>
                  <a:cubicBezTo>
                    <a:pt x="1213" y="5040"/>
                    <a:pt x="760" y="5908"/>
                    <a:pt x="841" y="6804"/>
                  </a:cubicBezTo>
                  <a:cubicBezTo>
                    <a:pt x="932" y="7818"/>
                    <a:pt x="1837" y="8742"/>
                    <a:pt x="2834" y="8742"/>
                  </a:cubicBezTo>
                  <a:cubicBezTo>
                    <a:pt x="2913" y="8742"/>
                    <a:pt x="2992" y="8736"/>
                    <a:pt x="3071" y="8724"/>
                  </a:cubicBezTo>
                  <a:cubicBezTo>
                    <a:pt x="3408" y="8674"/>
                    <a:pt x="3724" y="8527"/>
                    <a:pt x="4013" y="8348"/>
                  </a:cubicBezTo>
                  <a:cubicBezTo>
                    <a:pt x="5641" y="7348"/>
                    <a:pt x="6514" y="5513"/>
                    <a:pt x="7105" y="3696"/>
                  </a:cubicBezTo>
                  <a:cubicBezTo>
                    <a:pt x="7109" y="3694"/>
                    <a:pt x="7113" y="3693"/>
                    <a:pt x="7117" y="3692"/>
                  </a:cubicBezTo>
                  <a:cubicBezTo>
                    <a:pt x="6013" y="2131"/>
                    <a:pt x="4655" y="575"/>
                    <a:pt x="2803" y="102"/>
                  </a:cubicBezTo>
                  <a:cubicBezTo>
                    <a:pt x="2567" y="42"/>
                    <a:pt x="2324" y="0"/>
                    <a:pt x="208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 name="Google Shape;3933;p39">
            <a:extLst>
              <a:ext uri="{FF2B5EF4-FFF2-40B4-BE49-F238E27FC236}">
                <a16:creationId xmlns:a16="http://schemas.microsoft.com/office/drawing/2014/main" id="{87F1183D-ECB4-A903-695D-ADCA0CDB1349}"/>
              </a:ext>
            </a:extLst>
          </p:cNvPr>
          <p:cNvSpPr txBox="1">
            <a:spLocks noGrp="1"/>
          </p:cNvSpPr>
          <p:nvPr>
            <p:ph type="title"/>
          </p:nvPr>
        </p:nvSpPr>
        <p:spPr>
          <a:xfrm>
            <a:off x="-330438" y="59944"/>
            <a:ext cx="2601380" cy="674000"/>
          </a:xfrm>
          <a:prstGeom prst="rect">
            <a:avLst/>
          </a:prstGeom>
        </p:spPr>
        <p:txBody>
          <a:bodyPr spcFirstLastPara="1" wrap="square" lIns="121900" tIns="0" rIns="121900" bIns="121900" anchor="t" anchorCtr="0">
            <a:noAutofit/>
          </a:bodyPr>
          <a:lstStyle/>
          <a:p>
            <a:r>
              <a:rPr lang="en-US" sz="8800" b="1">
                <a:ln w="22225">
                  <a:solidFill>
                    <a:schemeClr val="bg1"/>
                  </a:solidFill>
                  <a:prstDash val="solid"/>
                </a:ln>
                <a:solidFill>
                  <a:srgbClr val="00B050"/>
                </a:solidFill>
                <a:latin typeface="iCiel Sanelma" pitchFamily="50" charset="0"/>
              </a:rPr>
              <a:t>2.</a:t>
            </a:r>
          </a:p>
        </p:txBody>
      </p:sp>
      <p:pic>
        <p:nvPicPr>
          <p:cNvPr id="45" name="Picture 44">
            <a:extLst>
              <a:ext uri="{FF2B5EF4-FFF2-40B4-BE49-F238E27FC236}">
                <a16:creationId xmlns:a16="http://schemas.microsoft.com/office/drawing/2014/main" id="{33EF37FB-70C0-443D-A79B-B44B380FC042}"/>
              </a:ext>
            </a:extLst>
          </p:cNvPr>
          <p:cNvPicPr>
            <a:picLocks noChangeAspect="1"/>
          </p:cNvPicPr>
          <p:nvPr/>
        </p:nvPicPr>
        <p:blipFill rotWithShape="1">
          <a:blip r:embed="rId2" cstate="print">
            <a:clrChange>
              <a:clrFrom>
                <a:srgbClr val="F5F5F5"/>
              </a:clrFrom>
              <a:clrTo>
                <a:srgbClr val="F5F5F5">
                  <a:alpha val="0"/>
                </a:srgbClr>
              </a:clrTo>
            </a:clrChange>
            <a:extLst>
              <a:ext uri="{BEBA8EAE-BF5A-486C-A8C5-ECC9F3942E4B}">
                <a14:imgProps xmlns:a14="http://schemas.microsoft.com/office/drawing/2010/main">
                  <a14:imgLayer r:embed="rId3">
                    <a14:imgEffect>
                      <a14:backgroundRemoval t="18182" b="83779" l="11750" r="83500">
                        <a14:foregroundMark x1="40333" y1="18182" x2="50167" y2="18895"/>
                        <a14:foregroundMark x1="50167" y1="18895" x2="50417" y2="19430"/>
                        <a14:foregroundMark x1="42750" y1="29590" x2="59333" y2="28105"/>
                        <a14:foregroundMark x1="49833" y1="30481" x2="43000" y2="46108"/>
                        <a14:foregroundMark x1="56083" y1="38919" x2="55167" y2="50149"/>
                        <a14:foregroundMark x1="51917" y1="40404" x2="51583" y2="50327"/>
                        <a14:foregroundMark x1="50167" y1="40404" x2="51917" y2="48901"/>
                        <a14:foregroundMark x1="51000" y1="76411" x2="51583" y2="83779"/>
                        <a14:foregroundMark x1="51583" y1="83779" x2="51583" y2="83779"/>
                        <a14:backgroundMark x1="26667" y1="72787" x2="33250" y2="85086"/>
                        <a14:backgroundMark x1="57833" y1="75520" x2="66167" y2="82709"/>
                        <a14:backgroundMark x1="46833" y1="75936" x2="46833" y2="75936"/>
                        <a14:backgroundMark x1="66667" y1="40952" x2="66667" y2="40952"/>
                        <a14:backgroundMark x1="66667" y1="40952" x2="66667" y2="40952"/>
                        <a14:backgroundMark x1="64137" y1="49418" x2="64137" y2="49418"/>
                        <a14:backgroundMark x1="64583" y1="47619" x2="66667" y2="66772"/>
                        <a14:backgroundMark x1="61458" y1="43492" x2="65625" y2="50159"/>
                        <a14:backgroundMark x1="33482" y1="52804" x2="33482" y2="52804"/>
                        <a14:backgroundMark x1="33482" y1="46138" x2="33482" y2="46138"/>
                        <a14:backgroundMark x1="33036" y1="40529" x2="33036" y2="60106"/>
                        <a14:backgroundMark x1="30952" y1="60106" x2="31399" y2="72698"/>
                        <a14:backgroundMark x1="63542" y1="20212" x2="70685" y2="37989"/>
                        <a14:backgroundMark x1="70685" y1="37989" x2="66220" y2="46455"/>
                        <a14:backgroundMark x1="47768" y1="63598" x2="47768" y2="63598"/>
                        <a14:backgroundMark x1="32209" y1="30159" x2="32209" y2="30159"/>
                      </a14:backgroundRemoval>
                    </a14:imgEffect>
                  </a14:imgLayer>
                </a14:imgProps>
              </a:ext>
              <a:ext uri="{28A0092B-C50C-407E-A947-70E740481C1C}">
                <a14:useLocalDpi xmlns:a14="http://schemas.microsoft.com/office/drawing/2010/main" val="0"/>
              </a:ext>
            </a:extLst>
          </a:blip>
          <a:srcRect l="29105" t="11200" r="32035" b="11552"/>
          <a:stretch/>
        </p:blipFill>
        <p:spPr>
          <a:xfrm>
            <a:off x="10534137" y="3244203"/>
            <a:ext cx="1657864" cy="3613797"/>
          </a:xfrm>
          <a:prstGeom prst="rect">
            <a:avLst/>
          </a:prstGeom>
        </p:spPr>
      </p:pic>
      <p:pic>
        <p:nvPicPr>
          <p:cNvPr id="47" name="Picture 4">
            <a:extLst>
              <a:ext uri="{FF2B5EF4-FFF2-40B4-BE49-F238E27FC236}">
                <a16:creationId xmlns:a16="http://schemas.microsoft.com/office/drawing/2014/main" id="{8B9D5A85-7E2F-4B53-BF4F-084557C8CDC1}"/>
              </a:ext>
            </a:extLst>
          </p:cNvPr>
          <p:cNvPicPr>
            <a:picLocks noChangeAspect="1"/>
          </p:cNvPicPr>
          <p:nvPr/>
        </p:nvPicPr>
        <p:blipFill rotWithShape="1">
          <a:blip r:embed="rId4"/>
          <a:srcRect l="17313" r="14117"/>
          <a:stretch/>
        </p:blipFill>
        <p:spPr>
          <a:xfrm flipH="1">
            <a:off x="-1" y="4247045"/>
            <a:ext cx="1657864" cy="2410668"/>
          </a:xfrm>
          <a:prstGeom prst="rect">
            <a:avLst/>
          </a:prstGeom>
        </p:spPr>
      </p:pic>
    </p:spTree>
    <p:extLst>
      <p:ext uri="{BB962C8B-B14F-4D97-AF65-F5344CB8AC3E}">
        <p14:creationId xmlns:p14="http://schemas.microsoft.com/office/powerpoint/2010/main" val="33772464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Effect transition="in" filter="fade">
                                      <p:cBhvr>
                                        <p:cTn id="15" dur="500"/>
                                        <p:tgtEl>
                                          <p:spTgt spid="2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xEl>
                                              <p:pRg st="1" end="1"/>
                                            </p:txEl>
                                          </p:spTgt>
                                        </p:tgtEl>
                                        <p:attrNameLst>
                                          <p:attrName>style.visibility</p:attrName>
                                        </p:attrNameLst>
                                      </p:cBhvr>
                                      <p:to>
                                        <p:strVal val="visible"/>
                                      </p:to>
                                    </p:set>
                                    <p:animEffect transition="in" filter="fade">
                                      <p:cBhvr>
                                        <p:cTn id="23" dur="500"/>
                                        <p:tgtEl>
                                          <p:spTgt spid="2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animEffect transition="in" filter="fade">
                                      <p:cBhvr>
                                        <p:cTn id="31"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28"/>
        <p:cNvGrpSpPr/>
        <p:nvPr/>
      </p:nvGrpSpPr>
      <p:grpSpPr>
        <a:xfrm>
          <a:off x="0" y="0"/>
          <a:ext cx="0" cy="0"/>
          <a:chOff x="0" y="0"/>
          <a:chExt cx="0" cy="0"/>
        </a:xfrm>
      </p:grpSpPr>
      <p:sp>
        <p:nvSpPr>
          <p:cNvPr id="3929" name="Google Shape;3929;p39"/>
          <p:cNvSpPr/>
          <p:nvPr/>
        </p:nvSpPr>
        <p:spPr>
          <a:xfrm>
            <a:off x="1001257" y="1925774"/>
            <a:ext cx="4972778" cy="817600"/>
          </a:xfrm>
          <a:prstGeom prst="round2SameRect">
            <a:avLst>
              <a:gd name="adj1" fmla="val 29267"/>
              <a:gd name="adj2" fmla="val 0"/>
            </a:avLst>
          </a:prstGeom>
          <a:solidFill>
            <a:schemeClr val="accent5"/>
          </a:solidFill>
          <a:ln w="19050" cap="flat" cmpd="sng">
            <a:solidFill>
              <a:schemeClr val="accent5"/>
            </a:solidFill>
            <a:prstDash val="solid"/>
            <a:round/>
            <a:headEnd type="none" w="sm" len="sm"/>
            <a:tailEnd type="none" w="sm" len="sm"/>
          </a:ln>
        </p:spPr>
        <p:txBody>
          <a:bodyPr spcFirstLastPara="1" wrap="square" lIns="0" tIns="121900" rIns="0" bIns="121900" anchor="t" anchorCtr="0">
            <a:noAutofit/>
          </a:bodyPr>
          <a:lstStyle/>
          <a:p>
            <a:pPr algn="ctr" defTabSz="1219170">
              <a:buClr>
                <a:srgbClr val="000000"/>
              </a:buClr>
            </a:pPr>
            <a:endParaRPr sz="2800" kern="0">
              <a:solidFill>
                <a:srgbClr val="FFFFFF"/>
              </a:solidFill>
              <a:latin typeface="Chango"/>
              <a:ea typeface="Chango"/>
              <a:cs typeface="Chango"/>
              <a:sym typeface="Chango"/>
            </a:endParaRPr>
          </a:p>
        </p:txBody>
      </p:sp>
      <p:sp>
        <p:nvSpPr>
          <p:cNvPr id="3932" name="Google Shape;3932;p39"/>
          <p:cNvSpPr/>
          <p:nvPr/>
        </p:nvSpPr>
        <p:spPr>
          <a:xfrm>
            <a:off x="991318" y="2754173"/>
            <a:ext cx="4972778" cy="3559725"/>
          </a:xfrm>
          <a:prstGeom prst="round2SameRect">
            <a:avLst>
              <a:gd name="adj1" fmla="val 0"/>
              <a:gd name="adj2" fmla="val 20727"/>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0" tIns="121900" rIns="0" bIns="121900" anchor="t" anchorCtr="0">
            <a:noAutofit/>
          </a:bodyPr>
          <a:lstStyle/>
          <a:p>
            <a:pPr algn="ctr" defTabSz="1219170">
              <a:buClr>
                <a:srgbClr val="000000"/>
              </a:buClr>
            </a:pPr>
            <a:endParaRPr sz="1867" kern="0">
              <a:solidFill>
                <a:srgbClr val="2D9537"/>
              </a:solidFill>
              <a:latin typeface="Metrophobic"/>
              <a:ea typeface="Metrophobic"/>
              <a:cs typeface="Metrophobic"/>
              <a:sym typeface="Metrophobic"/>
            </a:endParaRPr>
          </a:p>
        </p:txBody>
      </p:sp>
      <p:grpSp>
        <p:nvGrpSpPr>
          <p:cNvPr id="3949" name="Google Shape;3949;p39"/>
          <p:cNvGrpSpPr/>
          <p:nvPr/>
        </p:nvGrpSpPr>
        <p:grpSpPr>
          <a:xfrm rot="-6020486">
            <a:off x="11568196" y="1551005"/>
            <a:ext cx="863403" cy="982663"/>
            <a:chOff x="6927297" y="3003225"/>
            <a:chExt cx="825599" cy="939660"/>
          </a:xfrm>
        </p:grpSpPr>
        <p:sp>
          <p:nvSpPr>
            <p:cNvPr id="3950" name="Google Shape;3950;p39"/>
            <p:cNvSpPr/>
            <p:nvPr/>
          </p:nvSpPr>
          <p:spPr>
            <a:xfrm>
              <a:off x="6927297" y="3003225"/>
              <a:ext cx="825599" cy="939660"/>
            </a:xfrm>
            <a:custGeom>
              <a:avLst/>
              <a:gdLst/>
              <a:ahLst/>
              <a:cxnLst/>
              <a:rect l="l" t="t" r="r" b="b"/>
              <a:pathLst>
                <a:path w="10908" h="12415" extrusionOk="0">
                  <a:moveTo>
                    <a:pt x="4735" y="0"/>
                  </a:moveTo>
                  <a:cubicBezTo>
                    <a:pt x="4432" y="0"/>
                    <a:pt x="4125" y="87"/>
                    <a:pt x="3848" y="254"/>
                  </a:cubicBezTo>
                  <a:cubicBezTo>
                    <a:pt x="3566" y="421"/>
                    <a:pt x="3335" y="660"/>
                    <a:pt x="3178" y="941"/>
                  </a:cubicBezTo>
                  <a:cubicBezTo>
                    <a:pt x="3149" y="995"/>
                    <a:pt x="3117" y="1063"/>
                    <a:pt x="3088" y="1137"/>
                  </a:cubicBezTo>
                  <a:cubicBezTo>
                    <a:pt x="2961" y="1097"/>
                    <a:pt x="2835" y="1072"/>
                    <a:pt x="2710" y="1059"/>
                  </a:cubicBezTo>
                  <a:cubicBezTo>
                    <a:pt x="2659" y="1054"/>
                    <a:pt x="2607" y="1052"/>
                    <a:pt x="2556" y="1052"/>
                  </a:cubicBezTo>
                  <a:cubicBezTo>
                    <a:pt x="2004" y="1052"/>
                    <a:pt x="1483" y="1337"/>
                    <a:pt x="1169" y="1822"/>
                  </a:cubicBezTo>
                  <a:cubicBezTo>
                    <a:pt x="930" y="2192"/>
                    <a:pt x="857" y="2608"/>
                    <a:pt x="957" y="3025"/>
                  </a:cubicBezTo>
                  <a:cubicBezTo>
                    <a:pt x="1079" y="3530"/>
                    <a:pt x="1445" y="4018"/>
                    <a:pt x="2076" y="4516"/>
                  </a:cubicBezTo>
                  <a:cubicBezTo>
                    <a:pt x="2472" y="4827"/>
                    <a:pt x="2902" y="5088"/>
                    <a:pt x="3227" y="5278"/>
                  </a:cubicBezTo>
                  <a:cubicBezTo>
                    <a:pt x="2736" y="5395"/>
                    <a:pt x="2232" y="5523"/>
                    <a:pt x="1738" y="5725"/>
                  </a:cubicBezTo>
                  <a:cubicBezTo>
                    <a:pt x="1307" y="5901"/>
                    <a:pt x="856" y="6104"/>
                    <a:pt x="512" y="6476"/>
                  </a:cubicBezTo>
                  <a:cubicBezTo>
                    <a:pt x="120" y="6901"/>
                    <a:pt x="1" y="7449"/>
                    <a:pt x="186" y="7979"/>
                  </a:cubicBezTo>
                  <a:cubicBezTo>
                    <a:pt x="288" y="8274"/>
                    <a:pt x="481" y="8541"/>
                    <a:pt x="740" y="8750"/>
                  </a:cubicBezTo>
                  <a:cubicBezTo>
                    <a:pt x="996" y="8955"/>
                    <a:pt x="1300" y="9089"/>
                    <a:pt x="1618" y="9138"/>
                  </a:cubicBezTo>
                  <a:cubicBezTo>
                    <a:pt x="1679" y="9147"/>
                    <a:pt x="1754" y="9153"/>
                    <a:pt x="1833" y="9154"/>
                  </a:cubicBezTo>
                  <a:cubicBezTo>
                    <a:pt x="1840" y="9288"/>
                    <a:pt x="1860" y="9414"/>
                    <a:pt x="1891" y="9537"/>
                  </a:cubicBezTo>
                  <a:cubicBezTo>
                    <a:pt x="2048" y="10127"/>
                    <a:pt x="2527" y="10579"/>
                    <a:pt x="3142" y="10716"/>
                  </a:cubicBezTo>
                  <a:cubicBezTo>
                    <a:pt x="3263" y="10743"/>
                    <a:pt x="3382" y="10756"/>
                    <a:pt x="3499" y="10756"/>
                  </a:cubicBezTo>
                  <a:cubicBezTo>
                    <a:pt x="3800" y="10756"/>
                    <a:pt x="4088" y="10668"/>
                    <a:pt x="4344" y="10496"/>
                  </a:cubicBezTo>
                  <a:cubicBezTo>
                    <a:pt x="4776" y="10207"/>
                    <a:pt x="5107" y="9694"/>
                    <a:pt x="5353" y="8929"/>
                  </a:cubicBezTo>
                  <a:cubicBezTo>
                    <a:pt x="5531" y="8375"/>
                    <a:pt x="5631" y="7801"/>
                    <a:pt x="5697" y="7422"/>
                  </a:cubicBezTo>
                  <a:cubicBezTo>
                    <a:pt x="5710" y="7350"/>
                    <a:pt x="5721" y="7286"/>
                    <a:pt x="5730" y="7232"/>
                  </a:cubicBezTo>
                  <a:cubicBezTo>
                    <a:pt x="5738" y="7194"/>
                    <a:pt x="5744" y="7141"/>
                    <a:pt x="5767" y="6956"/>
                  </a:cubicBezTo>
                  <a:cubicBezTo>
                    <a:pt x="6953" y="8119"/>
                    <a:pt x="7668" y="9799"/>
                    <a:pt x="8362" y="11434"/>
                  </a:cubicBezTo>
                  <a:lnTo>
                    <a:pt x="8369" y="11451"/>
                  </a:lnTo>
                  <a:cubicBezTo>
                    <a:pt x="8443" y="11624"/>
                    <a:pt x="8518" y="11802"/>
                    <a:pt x="8594" y="11979"/>
                  </a:cubicBezTo>
                  <a:cubicBezTo>
                    <a:pt x="8709" y="12243"/>
                    <a:pt x="8968" y="12414"/>
                    <a:pt x="9257" y="12414"/>
                  </a:cubicBezTo>
                  <a:cubicBezTo>
                    <a:pt x="9355" y="12414"/>
                    <a:pt x="9450" y="12395"/>
                    <a:pt x="9540" y="12357"/>
                  </a:cubicBezTo>
                  <a:cubicBezTo>
                    <a:pt x="9717" y="12281"/>
                    <a:pt x="9854" y="12141"/>
                    <a:pt x="9927" y="11961"/>
                  </a:cubicBezTo>
                  <a:cubicBezTo>
                    <a:pt x="9998" y="11782"/>
                    <a:pt x="9996" y="11586"/>
                    <a:pt x="9919" y="11409"/>
                  </a:cubicBezTo>
                  <a:cubicBezTo>
                    <a:pt x="9841" y="11228"/>
                    <a:pt x="9764" y="11044"/>
                    <a:pt x="9689" y="10869"/>
                  </a:cubicBezTo>
                  <a:cubicBezTo>
                    <a:pt x="9246" y="9826"/>
                    <a:pt x="8787" y="8747"/>
                    <a:pt x="8195" y="7760"/>
                  </a:cubicBezTo>
                  <a:cubicBezTo>
                    <a:pt x="8115" y="7626"/>
                    <a:pt x="8034" y="7497"/>
                    <a:pt x="7951" y="7371"/>
                  </a:cubicBezTo>
                  <a:lnTo>
                    <a:pt x="7951" y="7371"/>
                  </a:lnTo>
                  <a:cubicBezTo>
                    <a:pt x="8058" y="7399"/>
                    <a:pt x="8167" y="7425"/>
                    <a:pt x="8277" y="7449"/>
                  </a:cubicBezTo>
                  <a:cubicBezTo>
                    <a:pt x="8576" y="7512"/>
                    <a:pt x="8888" y="7570"/>
                    <a:pt x="9206" y="7570"/>
                  </a:cubicBezTo>
                  <a:cubicBezTo>
                    <a:pt x="9374" y="7570"/>
                    <a:pt x="9544" y="7554"/>
                    <a:pt x="9714" y="7514"/>
                  </a:cubicBezTo>
                  <a:cubicBezTo>
                    <a:pt x="10277" y="7382"/>
                    <a:pt x="10684" y="6996"/>
                    <a:pt x="10827" y="6453"/>
                  </a:cubicBezTo>
                  <a:cubicBezTo>
                    <a:pt x="10907" y="6151"/>
                    <a:pt x="10898" y="5823"/>
                    <a:pt x="10799" y="5504"/>
                  </a:cubicBezTo>
                  <a:cubicBezTo>
                    <a:pt x="10703" y="5191"/>
                    <a:pt x="10527" y="4910"/>
                    <a:pt x="10290" y="4690"/>
                  </a:cubicBezTo>
                  <a:cubicBezTo>
                    <a:pt x="10246" y="4649"/>
                    <a:pt x="10186" y="4603"/>
                    <a:pt x="10121" y="4556"/>
                  </a:cubicBezTo>
                  <a:cubicBezTo>
                    <a:pt x="10191" y="4443"/>
                    <a:pt x="10246" y="4326"/>
                    <a:pt x="10287" y="4207"/>
                  </a:cubicBezTo>
                  <a:cubicBezTo>
                    <a:pt x="10489" y="3631"/>
                    <a:pt x="10346" y="2988"/>
                    <a:pt x="9913" y="2529"/>
                  </a:cubicBezTo>
                  <a:cubicBezTo>
                    <a:pt x="9611" y="2209"/>
                    <a:pt x="9224" y="2039"/>
                    <a:pt x="8795" y="2037"/>
                  </a:cubicBezTo>
                  <a:lnTo>
                    <a:pt x="8786" y="2037"/>
                  </a:lnTo>
                  <a:cubicBezTo>
                    <a:pt x="8270" y="2037"/>
                    <a:pt x="7711" y="2276"/>
                    <a:pt x="7080" y="2769"/>
                  </a:cubicBezTo>
                  <a:cubicBezTo>
                    <a:pt x="6781" y="3004"/>
                    <a:pt x="6503" y="3264"/>
                    <a:pt x="6273" y="3495"/>
                  </a:cubicBezTo>
                  <a:cubicBezTo>
                    <a:pt x="6318" y="3087"/>
                    <a:pt x="6351" y="2669"/>
                    <a:pt x="6337" y="2239"/>
                  </a:cubicBezTo>
                  <a:cubicBezTo>
                    <a:pt x="6322" y="1774"/>
                    <a:pt x="6288" y="1281"/>
                    <a:pt x="6059" y="830"/>
                  </a:cubicBezTo>
                  <a:cubicBezTo>
                    <a:pt x="5796" y="313"/>
                    <a:pt x="5324" y="11"/>
                    <a:pt x="4763" y="1"/>
                  </a:cubicBezTo>
                  <a:cubicBezTo>
                    <a:pt x="4754" y="0"/>
                    <a:pt x="4744" y="0"/>
                    <a:pt x="473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1" name="Google Shape;3951;p39"/>
            <p:cNvSpPr/>
            <p:nvPr/>
          </p:nvSpPr>
          <p:spPr>
            <a:xfrm>
              <a:off x="7320571" y="3425942"/>
              <a:ext cx="311227" cy="465857"/>
            </a:xfrm>
            <a:custGeom>
              <a:avLst/>
              <a:gdLst/>
              <a:ahLst/>
              <a:cxnLst/>
              <a:rect l="l" t="t" r="r" b="b"/>
              <a:pathLst>
                <a:path w="4112" h="6155" extrusionOk="0">
                  <a:moveTo>
                    <a:pt x="51" y="1"/>
                  </a:moveTo>
                  <a:cubicBezTo>
                    <a:pt x="36" y="1"/>
                    <a:pt x="22" y="8"/>
                    <a:pt x="13" y="22"/>
                  </a:cubicBezTo>
                  <a:cubicBezTo>
                    <a:pt x="0" y="44"/>
                    <a:pt x="7" y="72"/>
                    <a:pt x="28" y="85"/>
                  </a:cubicBezTo>
                  <a:cubicBezTo>
                    <a:pt x="1964" y="1298"/>
                    <a:pt x="2891" y="3477"/>
                    <a:pt x="3787" y="5585"/>
                  </a:cubicBezTo>
                  <a:cubicBezTo>
                    <a:pt x="3864" y="5767"/>
                    <a:pt x="3941" y="5947"/>
                    <a:pt x="4018" y="6127"/>
                  </a:cubicBezTo>
                  <a:cubicBezTo>
                    <a:pt x="4025" y="6144"/>
                    <a:pt x="4042" y="6155"/>
                    <a:pt x="4060" y="6155"/>
                  </a:cubicBezTo>
                  <a:cubicBezTo>
                    <a:pt x="4066" y="6155"/>
                    <a:pt x="4073" y="6154"/>
                    <a:pt x="4078" y="6150"/>
                  </a:cubicBezTo>
                  <a:cubicBezTo>
                    <a:pt x="4101" y="6141"/>
                    <a:pt x="4111" y="6114"/>
                    <a:pt x="4102" y="6091"/>
                  </a:cubicBezTo>
                  <a:cubicBezTo>
                    <a:pt x="4024" y="5911"/>
                    <a:pt x="3947" y="5731"/>
                    <a:pt x="3870" y="5549"/>
                  </a:cubicBezTo>
                  <a:cubicBezTo>
                    <a:pt x="2969" y="3428"/>
                    <a:pt x="2037" y="1235"/>
                    <a:pt x="76" y="8"/>
                  </a:cubicBezTo>
                  <a:cubicBezTo>
                    <a:pt x="68" y="3"/>
                    <a:pt x="60" y="1"/>
                    <a:pt x="5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2" name="Google Shape;3952;p39"/>
            <p:cNvSpPr/>
            <p:nvPr/>
          </p:nvSpPr>
          <p:spPr>
            <a:xfrm>
              <a:off x="7003364" y="3054314"/>
              <a:ext cx="353915" cy="374653"/>
            </a:xfrm>
            <a:custGeom>
              <a:avLst/>
              <a:gdLst/>
              <a:ahLst/>
              <a:cxnLst/>
              <a:rect l="l" t="t" r="r" b="b"/>
              <a:pathLst>
                <a:path w="4676" h="4950" extrusionOk="0">
                  <a:moveTo>
                    <a:pt x="3728" y="1"/>
                  </a:moveTo>
                  <a:cubicBezTo>
                    <a:pt x="3356" y="1"/>
                    <a:pt x="2963" y="234"/>
                    <a:pt x="2763" y="595"/>
                  </a:cubicBezTo>
                  <a:cubicBezTo>
                    <a:pt x="2702" y="704"/>
                    <a:pt x="2509" y="1228"/>
                    <a:pt x="2539" y="1458"/>
                  </a:cubicBezTo>
                  <a:lnTo>
                    <a:pt x="2539" y="1458"/>
                  </a:lnTo>
                  <a:cubicBezTo>
                    <a:pt x="2518" y="1395"/>
                    <a:pt x="2187" y="1235"/>
                    <a:pt x="2133" y="1209"/>
                  </a:cubicBezTo>
                  <a:cubicBezTo>
                    <a:pt x="1978" y="1132"/>
                    <a:pt x="1811" y="1074"/>
                    <a:pt x="1639" y="1057"/>
                  </a:cubicBezTo>
                  <a:cubicBezTo>
                    <a:pt x="1609" y="1055"/>
                    <a:pt x="1579" y="1053"/>
                    <a:pt x="1550" y="1053"/>
                  </a:cubicBezTo>
                  <a:cubicBezTo>
                    <a:pt x="1218" y="1053"/>
                    <a:pt x="912" y="1234"/>
                    <a:pt x="731" y="1515"/>
                  </a:cubicBezTo>
                  <a:cubicBezTo>
                    <a:pt x="0" y="2646"/>
                    <a:pt x="2195" y="3798"/>
                    <a:pt x="2877" y="4204"/>
                  </a:cubicBezTo>
                  <a:cubicBezTo>
                    <a:pt x="2965" y="4256"/>
                    <a:pt x="4272" y="4914"/>
                    <a:pt x="4265" y="4949"/>
                  </a:cubicBezTo>
                  <a:cubicBezTo>
                    <a:pt x="4377" y="4416"/>
                    <a:pt x="4460" y="3875"/>
                    <a:pt x="4526" y="3334"/>
                  </a:cubicBezTo>
                  <a:cubicBezTo>
                    <a:pt x="4596" y="2755"/>
                    <a:pt x="4676" y="2172"/>
                    <a:pt x="4656" y="1587"/>
                  </a:cubicBezTo>
                  <a:cubicBezTo>
                    <a:pt x="4644" y="1215"/>
                    <a:pt x="4621" y="797"/>
                    <a:pt x="4451" y="461"/>
                  </a:cubicBezTo>
                  <a:cubicBezTo>
                    <a:pt x="4287" y="138"/>
                    <a:pt x="4014" y="1"/>
                    <a:pt x="37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3" name="Google Shape;3953;p39"/>
            <p:cNvSpPr/>
            <p:nvPr/>
          </p:nvSpPr>
          <p:spPr>
            <a:xfrm>
              <a:off x="7209764" y="3201527"/>
              <a:ext cx="116786" cy="226457"/>
            </a:xfrm>
            <a:custGeom>
              <a:avLst/>
              <a:gdLst/>
              <a:ahLst/>
              <a:cxnLst/>
              <a:rect l="l" t="t" r="r" b="b"/>
              <a:pathLst>
                <a:path w="1543" h="2992" extrusionOk="0">
                  <a:moveTo>
                    <a:pt x="56" y="1"/>
                  </a:moveTo>
                  <a:cubicBezTo>
                    <a:pt x="1" y="1"/>
                    <a:pt x="1494" y="2965"/>
                    <a:pt x="1480" y="2975"/>
                  </a:cubicBezTo>
                  <a:cubicBezTo>
                    <a:pt x="1486" y="2986"/>
                    <a:pt x="1496" y="2991"/>
                    <a:pt x="1506" y="2991"/>
                  </a:cubicBezTo>
                  <a:cubicBezTo>
                    <a:pt x="1511" y="2991"/>
                    <a:pt x="1516" y="2990"/>
                    <a:pt x="1520" y="2988"/>
                  </a:cubicBezTo>
                  <a:cubicBezTo>
                    <a:pt x="1536" y="2980"/>
                    <a:pt x="1542" y="2962"/>
                    <a:pt x="1533" y="2947"/>
                  </a:cubicBezTo>
                  <a:lnTo>
                    <a:pt x="57" y="1"/>
                  </a:lnTo>
                  <a:cubicBezTo>
                    <a:pt x="56" y="1"/>
                    <a:pt x="56" y="1"/>
                    <a:pt x="5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4" name="Google Shape;3954;p39"/>
            <p:cNvSpPr/>
            <p:nvPr/>
          </p:nvSpPr>
          <p:spPr>
            <a:xfrm>
              <a:off x="6960751" y="3423141"/>
              <a:ext cx="366327" cy="343091"/>
            </a:xfrm>
            <a:custGeom>
              <a:avLst/>
              <a:gdLst/>
              <a:ahLst/>
              <a:cxnLst/>
              <a:rect l="l" t="t" r="r" b="b"/>
              <a:pathLst>
                <a:path w="4840" h="4533" extrusionOk="0">
                  <a:moveTo>
                    <a:pt x="4840" y="1"/>
                  </a:moveTo>
                  <a:lnTo>
                    <a:pt x="4840" y="1"/>
                  </a:lnTo>
                  <a:cubicBezTo>
                    <a:pt x="4301" y="81"/>
                    <a:pt x="3764" y="191"/>
                    <a:pt x="3234" y="317"/>
                  </a:cubicBezTo>
                  <a:cubicBezTo>
                    <a:pt x="2667" y="454"/>
                    <a:pt x="2093" y="581"/>
                    <a:pt x="1551" y="803"/>
                  </a:cubicBezTo>
                  <a:cubicBezTo>
                    <a:pt x="1206" y="942"/>
                    <a:pt x="822" y="1110"/>
                    <a:pt x="566" y="1386"/>
                  </a:cubicBezTo>
                  <a:cubicBezTo>
                    <a:pt x="1" y="1998"/>
                    <a:pt x="558" y="2811"/>
                    <a:pt x="1278" y="2923"/>
                  </a:cubicBezTo>
                  <a:cubicBezTo>
                    <a:pt x="1314" y="2928"/>
                    <a:pt x="1387" y="2932"/>
                    <a:pt x="1478" y="2932"/>
                  </a:cubicBezTo>
                  <a:cubicBezTo>
                    <a:pt x="1698" y="2932"/>
                    <a:pt x="2020" y="2909"/>
                    <a:pt x="2166" y="2832"/>
                  </a:cubicBezTo>
                  <a:lnTo>
                    <a:pt x="2166" y="2832"/>
                  </a:lnTo>
                  <a:cubicBezTo>
                    <a:pt x="2114" y="2873"/>
                    <a:pt x="2078" y="3241"/>
                    <a:pt x="2073" y="3300"/>
                  </a:cubicBezTo>
                  <a:cubicBezTo>
                    <a:pt x="2055" y="3472"/>
                    <a:pt x="2058" y="3648"/>
                    <a:pt x="2102" y="3816"/>
                  </a:cubicBezTo>
                  <a:cubicBezTo>
                    <a:pt x="2195" y="4171"/>
                    <a:pt x="2491" y="4429"/>
                    <a:pt x="2846" y="4509"/>
                  </a:cubicBezTo>
                  <a:cubicBezTo>
                    <a:pt x="2919" y="4525"/>
                    <a:pt x="2989" y="4532"/>
                    <a:pt x="3056" y="4532"/>
                  </a:cubicBezTo>
                  <a:cubicBezTo>
                    <a:pt x="4197" y="4532"/>
                    <a:pt x="4488" y="2299"/>
                    <a:pt x="4623" y="1562"/>
                  </a:cubicBezTo>
                  <a:cubicBezTo>
                    <a:pt x="4642" y="1460"/>
                    <a:pt x="4804" y="6"/>
                    <a:pt x="484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5" name="Google Shape;3955;p39"/>
            <p:cNvSpPr/>
            <p:nvPr/>
          </p:nvSpPr>
          <p:spPr>
            <a:xfrm>
              <a:off x="7152923" y="3424201"/>
              <a:ext cx="174460" cy="183315"/>
            </a:xfrm>
            <a:custGeom>
              <a:avLst/>
              <a:gdLst/>
              <a:ahLst/>
              <a:cxnLst/>
              <a:rect l="l" t="t" r="r" b="b"/>
              <a:pathLst>
                <a:path w="2305" h="2422" extrusionOk="0">
                  <a:moveTo>
                    <a:pt x="2271" y="1"/>
                  </a:moveTo>
                  <a:cubicBezTo>
                    <a:pt x="2263" y="1"/>
                    <a:pt x="2255" y="4"/>
                    <a:pt x="2249" y="11"/>
                  </a:cubicBezTo>
                  <a:lnTo>
                    <a:pt x="0" y="2420"/>
                  </a:lnTo>
                  <a:cubicBezTo>
                    <a:pt x="0" y="2421"/>
                    <a:pt x="1" y="2422"/>
                    <a:pt x="2" y="2422"/>
                  </a:cubicBezTo>
                  <a:cubicBezTo>
                    <a:pt x="66" y="2422"/>
                    <a:pt x="2271" y="51"/>
                    <a:pt x="2293" y="51"/>
                  </a:cubicBezTo>
                  <a:cubicBezTo>
                    <a:pt x="2293" y="51"/>
                    <a:pt x="2293" y="51"/>
                    <a:pt x="2293" y="51"/>
                  </a:cubicBezTo>
                  <a:cubicBezTo>
                    <a:pt x="2305" y="40"/>
                    <a:pt x="2304" y="20"/>
                    <a:pt x="2292" y="9"/>
                  </a:cubicBezTo>
                  <a:cubicBezTo>
                    <a:pt x="2286" y="4"/>
                    <a:pt x="2278" y="1"/>
                    <a:pt x="227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6" name="Google Shape;3956;p39"/>
            <p:cNvSpPr/>
            <p:nvPr/>
          </p:nvSpPr>
          <p:spPr>
            <a:xfrm>
              <a:off x="7324053" y="3208490"/>
              <a:ext cx="388126" cy="316525"/>
            </a:xfrm>
            <a:custGeom>
              <a:avLst/>
              <a:gdLst/>
              <a:ahLst/>
              <a:cxnLst/>
              <a:rect l="l" t="t" r="r" b="b"/>
              <a:pathLst>
                <a:path w="5128" h="4182" extrusionOk="0">
                  <a:moveTo>
                    <a:pt x="3544" y="1"/>
                  </a:moveTo>
                  <a:cubicBezTo>
                    <a:pt x="2634" y="1"/>
                    <a:pt x="1500" y="1273"/>
                    <a:pt x="1056" y="1724"/>
                  </a:cubicBezTo>
                  <a:cubicBezTo>
                    <a:pt x="984" y="1797"/>
                    <a:pt x="47" y="2895"/>
                    <a:pt x="2" y="2895"/>
                  </a:cubicBezTo>
                  <a:cubicBezTo>
                    <a:pt x="1" y="2895"/>
                    <a:pt x="1" y="2895"/>
                    <a:pt x="1" y="2895"/>
                  </a:cubicBezTo>
                  <a:lnTo>
                    <a:pt x="1" y="2895"/>
                  </a:lnTo>
                  <a:cubicBezTo>
                    <a:pt x="493" y="3132"/>
                    <a:pt x="999" y="3340"/>
                    <a:pt x="1508" y="3533"/>
                  </a:cubicBezTo>
                  <a:cubicBezTo>
                    <a:pt x="2054" y="3739"/>
                    <a:pt x="2601" y="3955"/>
                    <a:pt x="3174" y="4077"/>
                  </a:cubicBezTo>
                  <a:cubicBezTo>
                    <a:pt x="3424" y="4129"/>
                    <a:pt x="3698" y="4182"/>
                    <a:pt x="3964" y="4182"/>
                  </a:cubicBezTo>
                  <a:cubicBezTo>
                    <a:pt x="4084" y="4182"/>
                    <a:pt x="4202" y="4171"/>
                    <a:pt x="4316" y="4145"/>
                  </a:cubicBezTo>
                  <a:cubicBezTo>
                    <a:pt x="5127" y="3955"/>
                    <a:pt x="5123" y="2970"/>
                    <a:pt x="4589" y="2473"/>
                  </a:cubicBezTo>
                  <a:cubicBezTo>
                    <a:pt x="4497" y="2389"/>
                    <a:pt x="4034" y="2075"/>
                    <a:pt x="3803" y="2051"/>
                  </a:cubicBezTo>
                  <a:lnTo>
                    <a:pt x="3803" y="2051"/>
                  </a:lnTo>
                  <a:cubicBezTo>
                    <a:pt x="3869" y="2046"/>
                    <a:pt x="4104" y="1761"/>
                    <a:pt x="4142" y="1715"/>
                  </a:cubicBezTo>
                  <a:cubicBezTo>
                    <a:pt x="4254" y="1584"/>
                    <a:pt x="4350" y="1436"/>
                    <a:pt x="4407" y="1271"/>
                  </a:cubicBezTo>
                  <a:cubicBezTo>
                    <a:pt x="4529" y="925"/>
                    <a:pt x="4430" y="546"/>
                    <a:pt x="4179" y="281"/>
                  </a:cubicBezTo>
                  <a:cubicBezTo>
                    <a:pt x="3992" y="83"/>
                    <a:pt x="3775" y="1"/>
                    <a:pt x="35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7" name="Google Shape;3957;p39"/>
            <p:cNvSpPr/>
            <p:nvPr/>
          </p:nvSpPr>
          <p:spPr>
            <a:xfrm>
              <a:off x="7324583" y="3372582"/>
              <a:ext cx="247195" cy="55857"/>
            </a:xfrm>
            <a:custGeom>
              <a:avLst/>
              <a:gdLst/>
              <a:ahLst/>
              <a:cxnLst/>
              <a:rect l="l" t="t" r="r" b="b"/>
              <a:pathLst>
                <a:path w="3266" h="738" extrusionOk="0">
                  <a:moveTo>
                    <a:pt x="3254" y="0"/>
                  </a:moveTo>
                  <a:cubicBezTo>
                    <a:pt x="3057" y="0"/>
                    <a:pt x="104" y="678"/>
                    <a:pt x="37" y="678"/>
                  </a:cubicBezTo>
                  <a:cubicBezTo>
                    <a:pt x="36" y="678"/>
                    <a:pt x="36" y="678"/>
                    <a:pt x="36" y="678"/>
                  </a:cubicBezTo>
                  <a:lnTo>
                    <a:pt x="36" y="678"/>
                  </a:lnTo>
                  <a:cubicBezTo>
                    <a:pt x="1" y="685"/>
                    <a:pt x="11" y="738"/>
                    <a:pt x="43" y="738"/>
                  </a:cubicBezTo>
                  <a:cubicBezTo>
                    <a:pt x="45" y="738"/>
                    <a:pt x="47" y="737"/>
                    <a:pt x="50" y="737"/>
                  </a:cubicBezTo>
                  <a:cubicBezTo>
                    <a:pt x="50" y="737"/>
                    <a:pt x="3264" y="4"/>
                    <a:pt x="3264" y="4"/>
                  </a:cubicBezTo>
                  <a:cubicBezTo>
                    <a:pt x="3266" y="1"/>
                    <a:pt x="3262" y="0"/>
                    <a:pt x="325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958" name="Google Shape;3958;p39"/>
          <p:cNvGrpSpPr/>
          <p:nvPr/>
        </p:nvGrpSpPr>
        <p:grpSpPr>
          <a:xfrm rot="-585918">
            <a:off x="444309" y="5469429"/>
            <a:ext cx="985263" cy="915616"/>
            <a:chOff x="6007652" y="4071639"/>
            <a:chExt cx="602433" cy="642102"/>
          </a:xfrm>
        </p:grpSpPr>
        <p:sp>
          <p:nvSpPr>
            <p:cNvPr id="3959" name="Google Shape;3959;p39"/>
            <p:cNvSpPr/>
            <p:nvPr/>
          </p:nvSpPr>
          <p:spPr>
            <a:xfrm>
              <a:off x="6007652" y="4071639"/>
              <a:ext cx="602433" cy="642102"/>
            </a:xfrm>
            <a:custGeom>
              <a:avLst/>
              <a:gdLst/>
              <a:ahLst/>
              <a:cxnLst/>
              <a:rect l="l" t="t" r="r" b="b"/>
              <a:pathLst>
                <a:path w="10805" h="11517" extrusionOk="0">
                  <a:moveTo>
                    <a:pt x="5639" y="0"/>
                  </a:moveTo>
                  <a:cubicBezTo>
                    <a:pt x="5483" y="0"/>
                    <a:pt x="5325" y="8"/>
                    <a:pt x="5167" y="24"/>
                  </a:cubicBezTo>
                  <a:cubicBezTo>
                    <a:pt x="4581" y="83"/>
                    <a:pt x="4008" y="250"/>
                    <a:pt x="3465" y="519"/>
                  </a:cubicBezTo>
                  <a:cubicBezTo>
                    <a:pt x="2924" y="786"/>
                    <a:pt x="2425" y="1148"/>
                    <a:pt x="1979" y="1597"/>
                  </a:cubicBezTo>
                  <a:cubicBezTo>
                    <a:pt x="1064" y="2517"/>
                    <a:pt x="418" y="3760"/>
                    <a:pt x="110" y="5193"/>
                  </a:cubicBezTo>
                  <a:cubicBezTo>
                    <a:pt x="1" y="5646"/>
                    <a:pt x="97" y="6084"/>
                    <a:pt x="382" y="6430"/>
                  </a:cubicBezTo>
                  <a:cubicBezTo>
                    <a:pt x="838" y="6983"/>
                    <a:pt x="1607" y="7092"/>
                    <a:pt x="2228" y="7123"/>
                  </a:cubicBezTo>
                  <a:cubicBezTo>
                    <a:pt x="2381" y="7131"/>
                    <a:pt x="2538" y="7134"/>
                    <a:pt x="2698" y="7134"/>
                  </a:cubicBezTo>
                  <a:cubicBezTo>
                    <a:pt x="3131" y="7134"/>
                    <a:pt x="3579" y="7109"/>
                    <a:pt x="3987" y="7087"/>
                  </a:cubicBezTo>
                  <a:cubicBezTo>
                    <a:pt x="4048" y="7084"/>
                    <a:pt x="4115" y="7080"/>
                    <a:pt x="4186" y="7076"/>
                  </a:cubicBezTo>
                  <a:lnTo>
                    <a:pt x="4186" y="7076"/>
                  </a:lnTo>
                  <a:cubicBezTo>
                    <a:pt x="4161" y="7216"/>
                    <a:pt x="4133" y="7360"/>
                    <a:pt x="4105" y="7506"/>
                  </a:cubicBezTo>
                  <a:cubicBezTo>
                    <a:pt x="4015" y="7965"/>
                    <a:pt x="3922" y="8440"/>
                    <a:pt x="3905" y="8932"/>
                  </a:cubicBezTo>
                  <a:cubicBezTo>
                    <a:pt x="3882" y="9577"/>
                    <a:pt x="3997" y="10127"/>
                    <a:pt x="4256" y="10615"/>
                  </a:cubicBezTo>
                  <a:lnTo>
                    <a:pt x="4328" y="10750"/>
                  </a:lnTo>
                  <a:lnTo>
                    <a:pt x="4438" y="10858"/>
                  </a:lnTo>
                  <a:cubicBezTo>
                    <a:pt x="4871" y="11286"/>
                    <a:pt x="5433" y="11516"/>
                    <a:pt x="6039" y="11516"/>
                  </a:cubicBezTo>
                  <a:cubicBezTo>
                    <a:pt x="6107" y="11516"/>
                    <a:pt x="6176" y="11513"/>
                    <a:pt x="6245" y="11508"/>
                  </a:cubicBezTo>
                  <a:cubicBezTo>
                    <a:pt x="6810" y="11459"/>
                    <a:pt x="7367" y="11216"/>
                    <a:pt x="7813" y="10822"/>
                  </a:cubicBezTo>
                  <a:cubicBezTo>
                    <a:pt x="8243" y="10441"/>
                    <a:pt x="8534" y="9943"/>
                    <a:pt x="8632" y="9421"/>
                  </a:cubicBezTo>
                  <a:cubicBezTo>
                    <a:pt x="8740" y="8839"/>
                    <a:pt x="8607" y="8246"/>
                    <a:pt x="8256" y="7740"/>
                  </a:cubicBezTo>
                  <a:cubicBezTo>
                    <a:pt x="8002" y="7192"/>
                    <a:pt x="7774" y="6777"/>
                    <a:pt x="7596" y="6458"/>
                  </a:cubicBezTo>
                  <a:cubicBezTo>
                    <a:pt x="7654" y="6440"/>
                    <a:pt x="7711" y="6422"/>
                    <a:pt x="7767" y="6404"/>
                  </a:cubicBezTo>
                  <a:cubicBezTo>
                    <a:pt x="8053" y="6315"/>
                    <a:pt x="8407" y="6203"/>
                    <a:pt x="8830" y="6060"/>
                  </a:cubicBezTo>
                  <a:lnTo>
                    <a:pt x="8934" y="6025"/>
                  </a:lnTo>
                  <a:lnTo>
                    <a:pt x="9024" y="5969"/>
                  </a:lnTo>
                  <a:cubicBezTo>
                    <a:pt x="9064" y="5949"/>
                    <a:pt x="9184" y="5906"/>
                    <a:pt x="9264" y="5876"/>
                  </a:cubicBezTo>
                  <a:cubicBezTo>
                    <a:pt x="9518" y="5785"/>
                    <a:pt x="9835" y="5671"/>
                    <a:pt x="10113" y="5457"/>
                  </a:cubicBezTo>
                  <a:cubicBezTo>
                    <a:pt x="10597" y="5084"/>
                    <a:pt x="10805" y="4532"/>
                    <a:pt x="10681" y="3940"/>
                  </a:cubicBezTo>
                  <a:lnTo>
                    <a:pt x="10659" y="3839"/>
                  </a:lnTo>
                  <a:lnTo>
                    <a:pt x="10618" y="3745"/>
                  </a:lnTo>
                  <a:cubicBezTo>
                    <a:pt x="10337" y="3097"/>
                    <a:pt x="9993" y="2519"/>
                    <a:pt x="9596" y="2023"/>
                  </a:cubicBezTo>
                  <a:cubicBezTo>
                    <a:pt x="9207" y="1537"/>
                    <a:pt x="8765" y="1129"/>
                    <a:pt x="8283" y="810"/>
                  </a:cubicBezTo>
                  <a:cubicBezTo>
                    <a:pt x="7475" y="276"/>
                    <a:pt x="6569" y="0"/>
                    <a:pt x="5639"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0" name="Google Shape;3960;p39"/>
            <p:cNvSpPr/>
            <p:nvPr/>
          </p:nvSpPr>
          <p:spPr>
            <a:xfrm>
              <a:off x="6275829" y="4355813"/>
              <a:ext cx="160351" cy="309426"/>
            </a:xfrm>
            <a:custGeom>
              <a:avLst/>
              <a:gdLst/>
              <a:ahLst/>
              <a:cxnLst/>
              <a:rect l="l" t="t" r="r" b="b"/>
              <a:pathLst>
                <a:path w="2876" h="5550" extrusionOk="0">
                  <a:moveTo>
                    <a:pt x="716" y="1"/>
                  </a:moveTo>
                  <a:cubicBezTo>
                    <a:pt x="652" y="1"/>
                    <a:pt x="590" y="40"/>
                    <a:pt x="538" y="139"/>
                  </a:cubicBezTo>
                  <a:cubicBezTo>
                    <a:pt x="405" y="395"/>
                    <a:pt x="485" y="926"/>
                    <a:pt x="463" y="1211"/>
                  </a:cubicBezTo>
                  <a:cubicBezTo>
                    <a:pt x="401" y="2040"/>
                    <a:pt x="302" y="2866"/>
                    <a:pt x="167" y="3686"/>
                  </a:cubicBezTo>
                  <a:cubicBezTo>
                    <a:pt x="82" y="4202"/>
                    <a:pt x="1" y="4793"/>
                    <a:pt x="337" y="5194"/>
                  </a:cubicBezTo>
                  <a:cubicBezTo>
                    <a:pt x="547" y="5446"/>
                    <a:pt x="874" y="5550"/>
                    <a:pt x="1208" y="5550"/>
                  </a:cubicBezTo>
                  <a:cubicBezTo>
                    <a:pt x="1373" y="5550"/>
                    <a:pt x="1539" y="5525"/>
                    <a:pt x="1695" y="5479"/>
                  </a:cubicBezTo>
                  <a:cubicBezTo>
                    <a:pt x="2310" y="5297"/>
                    <a:pt x="2875" y="4751"/>
                    <a:pt x="2837" y="4111"/>
                  </a:cubicBezTo>
                  <a:cubicBezTo>
                    <a:pt x="2820" y="3828"/>
                    <a:pt x="2690" y="3566"/>
                    <a:pt x="2564" y="3312"/>
                  </a:cubicBezTo>
                  <a:cubicBezTo>
                    <a:pt x="2063" y="2315"/>
                    <a:pt x="1563" y="1316"/>
                    <a:pt x="1063" y="318"/>
                  </a:cubicBezTo>
                  <a:cubicBezTo>
                    <a:pt x="989" y="170"/>
                    <a:pt x="848" y="1"/>
                    <a:pt x="71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1" name="Google Shape;3961;p39"/>
            <p:cNvSpPr/>
            <p:nvPr/>
          </p:nvSpPr>
          <p:spPr>
            <a:xfrm>
              <a:off x="6065357" y="4134250"/>
              <a:ext cx="485793" cy="288017"/>
            </a:xfrm>
            <a:custGeom>
              <a:avLst/>
              <a:gdLst/>
              <a:ahLst/>
              <a:cxnLst/>
              <a:rect l="l" t="t" r="r" b="b"/>
              <a:pathLst>
                <a:path w="8713" h="5166" extrusionOk="0">
                  <a:moveTo>
                    <a:pt x="4493" y="1"/>
                  </a:moveTo>
                  <a:cubicBezTo>
                    <a:pt x="4462" y="1"/>
                    <a:pt x="4431" y="1"/>
                    <a:pt x="4400" y="2"/>
                  </a:cubicBezTo>
                  <a:cubicBezTo>
                    <a:pt x="4376" y="2"/>
                    <a:pt x="4351" y="3"/>
                    <a:pt x="4328" y="4"/>
                  </a:cubicBezTo>
                  <a:cubicBezTo>
                    <a:pt x="4185" y="12"/>
                    <a:pt x="4044" y="28"/>
                    <a:pt x="3903" y="55"/>
                  </a:cubicBezTo>
                  <a:cubicBezTo>
                    <a:pt x="3889" y="56"/>
                    <a:pt x="3874" y="60"/>
                    <a:pt x="3860" y="63"/>
                  </a:cubicBezTo>
                  <a:cubicBezTo>
                    <a:pt x="3738" y="86"/>
                    <a:pt x="3620" y="116"/>
                    <a:pt x="3501" y="154"/>
                  </a:cubicBezTo>
                  <a:cubicBezTo>
                    <a:pt x="3488" y="157"/>
                    <a:pt x="3475" y="161"/>
                    <a:pt x="3462" y="166"/>
                  </a:cubicBezTo>
                  <a:cubicBezTo>
                    <a:pt x="3307" y="216"/>
                    <a:pt x="3154" y="276"/>
                    <a:pt x="3006" y="346"/>
                  </a:cubicBezTo>
                  <a:cubicBezTo>
                    <a:pt x="2978" y="359"/>
                    <a:pt x="2950" y="372"/>
                    <a:pt x="2922" y="386"/>
                  </a:cubicBezTo>
                  <a:cubicBezTo>
                    <a:pt x="2603" y="545"/>
                    <a:pt x="2301" y="746"/>
                    <a:pt x="2027" y="981"/>
                  </a:cubicBezTo>
                  <a:cubicBezTo>
                    <a:pt x="1979" y="1022"/>
                    <a:pt x="1929" y="1065"/>
                    <a:pt x="1883" y="1109"/>
                  </a:cubicBezTo>
                  <a:cubicBezTo>
                    <a:pt x="1883" y="1110"/>
                    <a:pt x="1882" y="1110"/>
                    <a:pt x="1882" y="1110"/>
                  </a:cubicBezTo>
                  <a:cubicBezTo>
                    <a:pt x="1750" y="1233"/>
                    <a:pt x="1625" y="1361"/>
                    <a:pt x="1511" y="1497"/>
                  </a:cubicBezTo>
                  <a:cubicBezTo>
                    <a:pt x="792" y="2338"/>
                    <a:pt x="361" y="3382"/>
                    <a:pt x="58" y="4451"/>
                  </a:cubicBezTo>
                  <a:cubicBezTo>
                    <a:pt x="1" y="4656"/>
                    <a:pt x="102" y="4868"/>
                    <a:pt x="285" y="4958"/>
                  </a:cubicBezTo>
                  <a:cubicBezTo>
                    <a:pt x="297" y="4963"/>
                    <a:pt x="309" y="4970"/>
                    <a:pt x="319" y="4974"/>
                  </a:cubicBezTo>
                  <a:cubicBezTo>
                    <a:pt x="345" y="4983"/>
                    <a:pt x="372" y="4991"/>
                    <a:pt x="399" y="4996"/>
                  </a:cubicBezTo>
                  <a:cubicBezTo>
                    <a:pt x="622" y="5035"/>
                    <a:pt x="845" y="5067"/>
                    <a:pt x="1069" y="5092"/>
                  </a:cubicBezTo>
                  <a:cubicBezTo>
                    <a:pt x="1082" y="5095"/>
                    <a:pt x="1093" y="5096"/>
                    <a:pt x="1106" y="5096"/>
                  </a:cubicBezTo>
                  <a:cubicBezTo>
                    <a:pt x="1522" y="5143"/>
                    <a:pt x="1940" y="5165"/>
                    <a:pt x="2359" y="5165"/>
                  </a:cubicBezTo>
                  <a:cubicBezTo>
                    <a:pt x="2587" y="5165"/>
                    <a:pt x="2815" y="5159"/>
                    <a:pt x="3044" y="5146"/>
                  </a:cubicBezTo>
                  <a:cubicBezTo>
                    <a:pt x="3057" y="5146"/>
                    <a:pt x="3069" y="5146"/>
                    <a:pt x="3079" y="5144"/>
                  </a:cubicBezTo>
                  <a:cubicBezTo>
                    <a:pt x="4007" y="5091"/>
                    <a:pt x="4933" y="4930"/>
                    <a:pt x="5836" y="4683"/>
                  </a:cubicBezTo>
                  <a:cubicBezTo>
                    <a:pt x="5848" y="4680"/>
                    <a:pt x="5860" y="4677"/>
                    <a:pt x="5871" y="4675"/>
                  </a:cubicBezTo>
                  <a:cubicBezTo>
                    <a:pt x="6412" y="4522"/>
                    <a:pt x="6945" y="4342"/>
                    <a:pt x="7464" y="4131"/>
                  </a:cubicBezTo>
                  <a:cubicBezTo>
                    <a:pt x="7476" y="4126"/>
                    <a:pt x="7488" y="4121"/>
                    <a:pt x="7499" y="4117"/>
                  </a:cubicBezTo>
                  <a:cubicBezTo>
                    <a:pt x="7720" y="4027"/>
                    <a:pt x="7940" y="3930"/>
                    <a:pt x="8157" y="3829"/>
                  </a:cubicBezTo>
                  <a:cubicBezTo>
                    <a:pt x="8168" y="3825"/>
                    <a:pt x="8180" y="3819"/>
                    <a:pt x="8192" y="3815"/>
                  </a:cubicBezTo>
                  <a:cubicBezTo>
                    <a:pt x="8272" y="3776"/>
                    <a:pt x="8352" y="3738"/>
                    <a:pt x="8432" y="3699"/>
                  </a:cubicBezTo>
                  <a:lnTo>
                    <a:pt x="8431" y="3699"/>
                  </a:lnTo>
                  <a:cubicBezTo>
                    <a:pt x="8622" y="3605"/>
                    <a:pt x="8713" y="3383"/>
                    <a:pt x="8649" y="3179"/>
                  </a:cubicBezTo>
                  <a:cubicBezTo>
                    <a:pt x="8296" y="2050"/>
                    <a:pt x="7392" y="1124"/>
                    <a:pt x="6347" y="547"/>
                  </a:cubicBezTo>
                  <a:cubicBezTo>
                    <a:pt x="6051" y="382"/>
                    <a:pt x="5737" y="242"/>
                    <a:pt x="5411" y="145"/>
                  </a:cubicBezTo>
                  <a:cubicBezTo>
                    <a:pt x="5410" y="144"/>
                    <a:pt x="5410" y="143"/>
                    <a:pt x="5409" y="143"/>
                  </a:cubicBezTo>
                  <a:cubicBezTo>
                    <a:pt x="5409" y="143"/>
                    <a:pt x="5409" y="143"/>
                    <a:pt x="5408" y="144"/>
                  </a:cubicBezTo>
                  <a:cubicBezTo>
                    <a:pt x="5365" y="131"/>
                    <a:pt x="5324" y="118"/>
                    <a:pt x="5280" y="107"/>
                  </a:cubicBezTo>
                  <a:cubicBezTo>
                    <a:pt x="5132" y="68"/>
                    <a:pt x="4982" y="38"/>
                    <a:pt x="4831" y="21"/>
                  </a:cubicBezTo>
                  <a:cubicBezTo>
                    <a:pt x="4717" y="7"/>
                    <a:pt x="4605" y="1"/>
                    <a:pt x="449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2" name="Google Shape;3962;p39"/>
            <p:cNvSpPr/>
            <p:nvPr/>
          </p:nvSpPr>
          <p:spPr>
            <a:xfrm>
              <a:off x="6124903" y="4153541"/>
              <a:ext cx="108053" cy="264880"/>
            </a:xfrm>
            <a:custGeom>
              <a:avLst/>
              <a:gdLst/>
              <a:ahLst/>
              <a:cxnLst/>
              <a:rect l="l" t="t" r="r" b="b"/>
              <a:pathLst>
                <a:path w="1938" h="4751" extrusionOk="0">
                  <a:moveTo>
                    <a:pt x="1938" y="0"/>
                  </a:moveTo>
                  <a:lnTo>
                    <a:pt x="1938" y="0"/>
                  </a:lnTo>
                  <a:cubicBezTo>
                    <a:pt x="1911" y="13"/>
                    <a:pt x="1882" y="26"/>
                    <a:pt x="1855" y="40"/>
                  </a:cubicBezTo>
                  <a:cubicBezTo>
                    <a:pt x="735" y="1324"/>
                    <a:pt x="62" y="3016"/>
                    <a:pt x="1" y="4746"/>
                  </a:cubicBezTo>
                  <a:cubicBezTo>
                    <a:pt x="14" y="4749"/>
                    <a:pt x="25" y="4750"/>
                    <a:pt x="38" y="4750"/>
                  </a:cubicBezTo>
                  <a:cubicBezTo>
                    <a:pt x="100" y="2999"/>
                    <a:pt x="790" y="1286"/>
                    <a:pt x="193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3" name="Google Shape;3963;p39"/>
            <p:cNvSpPr/>
            <p:nvPr/>
          </p:nvSpPr>
          <p:spPr>
            <a:xfrm>
              <a:off x="6081192" y="4188832"/>
              <a:ext cx="97237" cy="222675"/>
            </a:xfrm>
            <a:custGeom>
              <a:avLst/>
              <a:gdLst/>
              <a:ahLst/>
              <a:cxnLst/>
              <a:rect l="l" t="t" r="r" b="b"/>
              <a:pathLst>
                <a:path w="1744" h="3994" extrusionOk="0">
                  <a:moveTo>
                    <a:pt x="1743" y="1"/>
                  </a:moveTo>
                  <a:cubicBezTo>
                    <a:pt x="1695" y="43"/>
                    <a:pt x="1645" y="86"/>
                    <a:pt x="1600" y="129"/>
                  </a:cubicBezTo>
                  <a:cubicBezTo>
                    <a:pt x="1600" y="131"/>
                    <a:pt x="1598" y="131"/>
                    <a:pt x="1598" y="131"/>
                  </a:cubicBezTo>
                  <a:cubicBezTo>
                    <a:pt x="768" y="1250"/>
                    <a:pt x="209" y="2585"/>
                    <a:pt x="1" y="3979"/>
                  </a:cubicBezTo>
                  <a:cubicBezTo>
                    <a:pt x="13" y="3984"/>
                    <a:pt x="25" y="3990"/>
                    <a:pt x="35" y="3994"/>
                  </a:cubicBezTo>
                  <a:cubicBezTo>
                    <a:pt x="252" y="2540"/>
                    <a:pt x="851" y="1146"/>
                    <a:pt x="17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4" name="Google Shape;3964;p39"/>
            <p:cNvSpPr/>
            <p:nvPr/>
          </p:nvSpPr>
          <p:spPr>
            <a:xfrm>
              <a:off x="6223643" y="4142780"/>
              <a:ext cx="37021" cy="278372"/>
            </a:xfrm>
            <a:custGeom>
              <a:avLst/>
              <a:gdLst/>
              <a:ahLst/>
              <a:cxnLst/>
              <a:rect l="l" t="t" r="r" b="b"/>
              <a:pathLst>
                <a:path w="664" h="4993" extrusionOk="0">
                  <a:moveTo>
                    <a:pt x="663" y="1"/>
                  </a:moveTo>
                  <a:cubicBezTo>
                    <a:pt x="649" y="4"/>
                    <a:pt x="636" y="8"/>
                    <a:pt x="623" y="13"/>
                  </a:cubicBezTo>
                  <a:cubicBezTo>
                    <a:pt x="303" y="1594"/>
                    <a:pt x="0" y="3315"/>
                    <a:pt x="205" y="4993"/>
                  </a:cubicBezTo>
                  <a:cubicBezTo>
                    <a:pt x="218" y="4993"/>
                    <a:pt x="230" y="4993"/>
                    <a:pt x="240" y="4991"/>
                  </a:cubicBezTo>
                  <a:cubicBezTo>
                    <a:pt x="37" y="3312"/>
                    <a:pt x="341" y="1585"/>
                    <a:pt x="66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5" name="Google Shape;3965;p39"/>
            <p:cNvSpPr/>
            <p:nvPr/>
          </p:nvSpPr>
          <p:spPr>
            <a:xfrm>
              <a:off x="6263061" y="4120089"/>
              <a:ext cx="112" cy="446"/>
            </a:xfrm>
            <a:custGeom>
              <a:avLst/>
              <a:gdLst/>
              <a:ahLst/>
              <a:cxnLst/>
              <a:rect l="l" t="t" r="r" b="b"/>
              <a:pathLst>
                <a:path w="2" h="8" extrusionOk="0">
                  <a:moveTo>
                    <a:pt x="1" y="0"/>
                  </a:moveTo>
                  <a:lnTo>
                    <a:pt x="0" y="8"/>
                  </a:lnTo>
                  <a:cubicBezTo>
                    <a:pt x="1" y="4"/>
                    <a:pt x="1" y="1"/>
                    <a:pt x="1" y="0"/>
                  </a:cubicBezTo>
                  <a:close/>
                </a:path>
              </a:pathLst>
            </a:custGeom>
            <a:solidFill>
              <a:srgbClr val="F9E5D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6" name="Google Shape;3966;p39"/>
            <p:cNvSpPr/>
            <p:nvPr/>
          </p:nvSpPr>
          <p:spPr>
            <a:xfrm>
              <a:off x="6280512" y="4137317"/>
              <a:ext cx="112179" cy="258078"/>
            </a:xfrm>
            <a:custGeom>
              <a:avLst/>
              <a:gdLst/>
              <a:ahLst/>
              <a:cxnLst/>
              <a:rect l="l" t="t" r="r" b="b"/>
              <a:pathLst>
                <a:path w="2012" h="4629" extrusionOk="0">
                  <a:moveTo>
                    <a:pt x="44" y="0"/>
                  </a:moveTo>
                  <a:cubicBezTo>
                    <a:pt x="30" y="1"/>
                    <a:pt x="15" y="5"/>
                    <a:pt x="1" y="8"/>
                  </a:cubicBezTo>
                  <a:cubicBezTo>
                    <a:pt x="228" y="235"/>
                    <a:pt x="401" y="531"/>
                    <a:pt x="546" y="815"/>
                  </a:cubicBezTo>
                  <a:cubicBezTo>
                    <a:pt x="1165" y="2024"/>
                    <a:pt x="1582" y="3340"/>
                    <a:pt x="1977" y="4628"/>
                  </a:cubicBezTo>
                  <a:cubicBezTo>
                    <a:pt x="1989" y="4625"/>
                    <a:pt x="2001" y="4622"/>
                    <a:pt x="2012" y="4620"/>
                  </a:cubicBezTo>
                  <a:cubicBezTo>
                    <a:pt x="1619" y="3331"/>
                    <a:pt x="1200" y="2010"/>
                    <a:pt x="578" y="798"/>
                  </a:cubicBezTo>
                  <a:cubicBezTo>
                    <a:pt x="435" y="519"/>
                    <a:pt x="267" y="228"/>
                    <a:pt x="4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7" name="Google Shape;3967;p39"/>
            <p:cNvSpPr/>
            <p:nvPr/>
          </p:nvSpPr>
          <p:spPr>
            <a:xfrm>
              <a:off x="6306605" y="4134362"/>
              <a:ext cx="176855" cy="230202"/>
            </a:xfrm>
            <a:custGeom>
              <a:avLst/>
              <a:gdLst/>
              <a:ahLst/>
              <a:cxnLst/>
              <a:rect l="l" t="t" r="r" b="b"/>
              <a:pathLst>
                <a:path w="3172" h="4129" extrusionOk="0">
                  <a:moveTo>
                    <a:pt x="73" y="0"/>
                  </a:moveTo>
                  <a:cubicBezTo>
                    <a:pt x="49" y="0"/>
                    <a:pt x="24" y="1"/>
                    <a:pt x="1" y="2"/>
                  </a:cubicBezTo>
                  <a:cubicBezTo>
                    <a:pt x="27" y="15"/>
                    <a:pt x="53" y="31"/>
                    <a:pt x="79" y="45"/>
                  </a:cubicBezTo>
                  <a:cubicBezTo>
                    <a:pt x="434" y="250"/>
                    <a:pt x="736" y="539"/>
                    <a:pt x="1014" y="818"/>
                  </a:cubicBezTo>
                  <a:cubicBezTo>
                    <a:pt x="1458" y="1265"/>
                    <a:pt x="2027" y="1868"/>
                    <a:pt x="2465" y="2565"/>
                  </a:cubicBezTo>
                  <a:cubicBezTo>
                    <a:pt x="2789" y="3084"/>
                    <a:pt x="3015" y="3609"/>
                    <a:pt x="3137" y="4129"/>
                  </a:cubicBezTo>
                  <a:cubicBezTo>
                    <a:pt x="3149" y="4124"/>
                    <a:pt x="3161" y="4119"/>
                    <a:pt x="3172" y="4115"/>
                  </a:cubicBezTo>
                  <a:cubicBezTo>
                    <a:pt x="3048" y="3593"/>
                    <a:pt x="2821" y="3067"/>
                    <a:pt x="2495" y="2545"/>
                  </a:cubicBezTo>
                  <a:cubicBezTo>
                    <a:pt x="2055" y="1847"/>
                    <a:pt x="1486" y="1241"/>
                    <a:pt x="1040" y="792"/>
                  </a:cubicBezTo>
                  <a:cubicBezTo>
                    <a:pt x="760" y="512"/>
                    <a:pt x="457" y="221"/>
                    <a:pt x="97" y="13"/>
                  </a:cubicBezTo>
                  <a:cubicBezTo>
                    <a:pt x="89" y="9"/>
                    <a:pt x="82" y="5"/>
                    <a:pt x="7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8" name="Google Shape;3968;p39"/>
            <p:cNvSpPr/>
            <p:nvPr/>
          </p:nvSpPr>
          <p:spPr>
            <a:xfrm>
              <a:off x="6359739" y="4140216"/>
              <a:ext cx="162359" cy="207567"/>
            </a:xfrm>
            <a:custGeom>
              <a:avLst/>
              <a:gdLst/>
              <a:ahLst/>
              <a:cxnLst/>
              <a:rect l="l" t="t" r="r" b="b"/>
              <a:pathLst>
                <a:path w="2912" h="3723" extrusionOk="0">
                  <a:moveTo>
                    <a:pt x="0" y="0"/>
                  </a:moveTo>
                  <a:cubicBezTo>
                    <a:pt x="186" y="108"/>
                    <a:pt x="355" y="227"/>
                    <a:pt x="503" y="335"/>
                  </a:cubicBezTo>
                  <a:cubicBezTo>
                    <a:pt x="1037" y="733"/>
                    <a:pt x="1432" y="1100"/>
                    <a:pt x="1745" y="1493"/>
                  </a:cubicBezTo>
                  <a:cubicBezTo>
                    <a:pt x="2267" y="2147"/>
                    <a:pt x="2604" y="2937"/>
                    <a:pt x="2877" y="3722"/>
                  </a:cubicBezTo>
                  <a:cubicBezTo>
                    <a:pt x="2888" y="3718"/>
                    <a:pt x="2900" y="3712"/>
                    <a:pt x="2912" y="3708"/>
                  </a:cubicBezTo>
                  <a:lnTo>
                    <a:pt x="2911" y="3708"/>
                  </a:lnTo>
                  <a:cubicBezTo>
                    <a:pt x="2637" y="2920"/>
                    <a:pt x="2296" y="2130"/>
                    <a:pt x="1772" y="1471"/>
                  </a:cubicBezTo>
                  <a:cubicBezTo>
                    <a:pt x="1458" y="1075"/>
                    <a:pt x="1062" y="705"/>
                    <a:pt x="525" y="306"/>
                  </a:cubicBezTo>
                  <a:cubicBezTo>
                    <a:pt x="407" y="220"/>
                    <a:pt x="274" y="126"/>
                    <a:pt x="131" y="38"/>
                  </a:cubicBezTo>
                  <a:cubicBezTo>
                    <a:pt x="130" y="36"/>
                    <a:pt x="130" y="35"/>
                    <a:pt x="129" y="35"/>
                  </a:cubicBezTo>
                  <a:cubicBezTo>
                    <a:pt x="129" y="35"/>
                    <a:pt x="128" y="36"/>
                    <a:pt x="128" y="36"/>
                  </a:cubicBezTo>
                  <a:cubicBezTo>
                    <a:pt x="85" y="23"/>
                    <a:pt x="44" y="10"/>
                    <a:pt x="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058" name="Google Shape;4058;p39"/>
          <p:cNvSpPr txBox="1">
            <a:spLocks noGrp="1"/>
          </p:cNvSpPr>
          <p:nvPr>
            <p:ph type="subTitle" idx="1"/>
          </p:nvPr>
        </p:nvSpPr>
        <p:spPr>
          <a:xfrm>
            <a:off x="922648" y="2037912"/>
            <a:ext cx="5160914" cy="606800"/>
          </a:xfrm>
          <a:prstGeom prst="rect">
            <a:avLst/>
          </a:prstGeom>
        </p:spPr>
        <p:txBody>
          <a:bodyPr spcFirstLastPara="1" wrap="square" lIns="121900" tIns="121900" rIns="121900" bIns="121900" anchor="t" anchorCtr="0">
            <a:noAutofit/>
          </a:bodyPr>
          <a:lstStyle/>
          <a:p>
            <a:pPr marL="0" indent="0"/>
            <a:r>
              <a:rPr lang="en-US" sz="2800" b="1">
                <a:solidFill>
                  <a:schemeClr val="lt1"/>
                </a:solidFill>
                <a:latin typeface="Times New Roman" panose="02020603050405020304" pitchFamily="18" charset="0"/>
                <a:cs typeface="Times New Roman" panose="02020603050405020304" pitchFamily="18" charset="0"/>
              </a:rPr>
              <a:t>Danh từ kết hợp với từ </a:t>
            </a:r>
            <a:r>
              <a:rPr lang="en-US" sz="2800" b="1" i="1">
                <a:solidFill>
                  <a:schemeClr val="lt1"/>
                </a:solidFill>
                <a:latin typeface="Times New Roman" panose="02020603050405020304" pitchFamily="18" charset="0"/>
                <a:cs typeface="Times New Roman" panose="02020603050405020304" pitchFamily="18" charset="0"/>
              </a:rPr>
              <a:t>an ninh</a:t>
            </a:r>
          </a:p>
        </p:txBody>
      </p:sp>
      <p:sp>
        <p:nvSpPr>
          <p:cNvPr id="4059" name="Google Shape;4059;p39"/>
          <p:cNvSpPr txBox="1">
            <a:spLocks noGrp="1"/>
          </p:cNvSpPr>
          <p:nvPr>
            <p:ph type="subTitle" idx="2"/>
          </p:nvPr>
        </p:nvSpPr>
        <p:spPr>
          <a:xfrm>
            <a:off x="6517022" y="2590372"/>
            <a:ext cx="3346400" cy="606800"/>
          </a:xfrm>
          <a:prstGeom prst="rect">
            <a:avLst/>
          </a:prstGeom>
        </p:spPr>
        <p:txBody>
          <a:bodyPr spcFirstLastPara="1" wrap="square" lIns="121900" tIns="121900" rIns="121900" bIns="121900" anchor="t" anchorCtr="0">
            <a:noAutofit/>
          </a:bodyPr>
          <a:lstStyle/>
          <a:p>
            <a:pPr marL="0" indent="0"/>
            <a:r>
              <a:rPr lang="en">
                <a:solidFill>
                  <a:schemeClr val="lt1"/>
                </a:solidFill>
              </a:rPr>
              <a:t>To do</a:t>
            </a:r>
            <a:endParaRPr>
              <a:solidFill>
                <a:schemeClr val="lt1"/>
              </a:solidFill>
            </a:endParaRPr>
          </a:p>
        </p:txBody>
      </p:sp>
      <p:sp>
        <p:nvSpPr>
          <p:cNvPr id="6" name="Google Shape;3929;p39">
            <a:extLst>
              <a:ext uri="{FF2B5EF4-FFF2-40B4-BE49-F238E27FC236}">
                <a16:creationId xmlns:a16="http://schemas.microsoft.com/office/drawing/2014/main" id="{52C0AC7C-A7CF-9934-3749-931EABCE3AFE}"/>
              </a:ext>
            </a:extLst>
          </p:cNvPr>
          <p:cNvSpPr/>
          <p:nvPr/>
        </p:nvSpPr>
        <p:spPr>
          <a:xfrm>
            <a:off x="6162171" y="1964574"/>
            <a:ext cx="4972778" cy="817600"/>
          </a:xfrm>
          <a:prstGeom prst="round2SameRect">
            <a:avLst>
              <a:gd name="adj1" fmla="val 29267"/>
              <a:gd name="adj2" fmla="val 0"/>
            </a:avLst>
          </a:prstGeom>
          <a:solidFill>
            <a:schemeClr val="accent5"/>
          </a:solidFill>
          <a:ln w="19050" cap="flat" cmpd="sng">
            <a:solidFill>
              <a:schemeClr val="accent5"/>
            </a:solidFill>
            <a:prstDash val="solid"/>
            <a:round/>
            <a:headEnd type="none" w="sm" len="sm"/>
            <a:tailEnd type="none" w="sm" len="sm"/>
          </a:ln>
        </p:spPr>
        <p:txBody>
          <a:bodyPr spcFirstLastPara="1" wrap="square" lIns="0" tIns="121900" rIns="0" bIns="121900" anchor="t" anchorCtr="0">
            <a:noAutofit/>
          </a:bodyPr>
          <a:lstStyle/>
          <a:p>
            <a:pPr algn="ctr" defTabSz="1219170">
              <a:buClr>
                <a:srgbClr val="000000"/>
              </a:buClr>
            </a:pPr>
            <a:endParaRPr sz="2667" kern="0">
              <a:solidFill>
                <a:srgbClr val="FFFFFF"/>
              </a:solidFill>
              <a:latin typeface="Chango"/>
              <a:ea typeface="Chango"/>
              <a:cs typeface="Chango"/>
              <a:sym typeface="Chango"/>
            </a:endParaRPr>
          </a:p>
        </p:txBody>
      </p:sp>
      <p:sp>
        <p:nvSpPr>
          <p:cNvPr id="7" name="Google Shape;3932;p39">
            <a:extLst>
              <a:ext uri="{FF2B5EF4-FFF2-40B4-BE49-F238E27FC236}">
                <a16:creationId xmlns:a16="http://schemas.microsoft.com/office/drawing/2014/main" id="{D4889048-165D-03A8-31FB-BDE0C5FA50E3}"/>
              </a:ext>
            </a:extLst>
          </p:cNvPr>
          <p:cNvSpPr/>
          <p:nvPr/>
        </p:nvSpPr>
        <p:spPr>
          <a:xfrm>
            <a:off x="6162171" y="2792973"/>
            <a:ext cx="4972778" cy="3559725"/>
          </a:xfrm>
          <a:prstGeom prst="round2SameRect">
            <a:avLst>
              <a:gd name="adj1" fmla="val 0"/>
              <a:gd name="adj2" fmla="val 20727"/>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0" tIns="121900" rIns="0" bIns="121900" anchor="t" anchorCtr="0">
            <a:noAutofit/>
          </a:bodyPr>
          <a:lstStyle/>
          <a:p>
            <a:pPr algn="ctr" defTabSz="1219170">
              <a:buClr>
                <a:srgbClr val="000000"/>
              </a:buClr>
            </a:pPr>
            <a:endParaRPr sz="1867" kern="0">
              <a:solidFill>
                <a:srgbClr val="2D9537"/>
              </a:solidFill>
              <a:latin typeface="Metrophobic"/>
              <a:ea typeface="Metrophobic"/>
              <a:cs typeface="Metrophobic"/>
              <a:sym typeface="Metrophobic"/>
            </a:endParaRPr>
          </a:p>
        </p:txBody>
      </p:sp>
      <p:sp>
        <p:nvSpPr>
          <p:cNvPr id="3" name="Rectangle: Rounded Corners 2">
            <a:extLst>
              <a:ext uri="{FF2B5EF4-FFF2-40B4-BE49-F238E27FC236}">
                <a16:creationId xmlns:a16="http://schemas.microsoft.com/office/drawing/2014/main" id="{CCDF0CE9-B9AC-C898-CC3B-E9DA905D9A3C}"/>
              </a:ext>
            </a:extLst>
          </p:cNvPr>
          <p:cNvSpPr/>
          <p:nvPr/>
        </p:nvSpPr>
        <p:spPr>
          <a:xfrm>
            <a:off x="1323165" y="55520"/>
            <a:ext cx="10828498" cy="1449793"/>
          </a:xfrm>
          <a:prstGeom prst="roundRect">
            <a:avLst/>
          </a:prstGeom>
          <a:solidFill>
            <a:schemeClr val="lt1">
              <a:alpha val="70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TextBox 21">
            <a:extLst>
              <a:ext uri="{FF2B5EF4-FFF2-40B4-BE49-F238E27FC236}">
                <a16:creationId xmlns:a16="http://schemas.microsoft.com/office/drawing/2014/main" id="{C5027229-4AF1-3D11-D598-1D2DABF70FE6}"/>
              </a:ext>
            </a:extLst>
          </p:cNvPr>
          <p:cNvSpPr txBox="1"/>
          <p:nvPr/>
        </p:nvSpPr>
        <p:spPr>
          <a:xfrm>
            <a:off x="963112" y="406480"/>
            <a:ext cx="11956774" cy="1077218"/>
          </a:xfrm>
          <a:prstGeom prst="rect">
            <a:avLst/>
          </a:prstGeom>
          <a:noFill/>
        </p:spPr>
        <p:txBody>
          <a:bodyPr wrap="square">
            <a:spAutoFit/>
          </a:bodyPr>
          <a:lstStyle/>
          <a:p>
            <a:pPr lvl="0" algn="ctr"/>
            <a:r>
              <a:rPr lang="en-US" altLang="zh-CN" sz="3200" b="1">
                <a:solidFill>
                  <a:srgbClr val="00B050"/>
                </a:solidFill>
                <a:latin typeface="Arial" panose="020B0604020202020204" pitchFamily="34" charset="0"/>
                <a:ea typeface="字体管家棉花糖" panose="00020600040101010101" charset="-122"/>
                <a:cs typeface="Arial" panose="020B0604020202020204" pitchFamily="34" charset="0"/>
              </a:rPr>
              <a:t>Tìm những danh từ và động từ có thể kết hợp với từ </a:t>
            </a:r>
          </a:p>
          <a:p>
            <a:pPr lvl="0" algn="ctr"/>
            <a:r>
              <a:rPr lang="en-US" altLang="zh-CN" sz="3200" b="1" i="1">
                <a:solidFill>
                  <a:srgbClr val="00B050"/>
                </a:solidFill>
                <a:latin typeface="Arial" panose="020B0604020202020204" pitchFamily="34" charset="0"/>
                <a:ea typeface="字体管家棉花糖" panose="00020600040101010101" charset="-122"/>
                <a:cs typeface="Arial" panose="020B0604020202020204" pitchFamily="34" charset="0"/>
              </a:rPr>
              <a:t>an ninh</a:t>
            </a:r>
            <a:r>
              <a:rPr lang="en-US" altLang="zh-CN" sz="3200" b="1">
                <a:solidFill>
                  <a:srgbClr val="00B050"/>
                </a:solidFill>
                <a:latin typeface="Arial" panose="020B0604020202020204" pitchFamily="34" charset="0"/>
                <a:ea typeface="字体管家棉花糖" panose="00020600040101010101" charset="-122"/>
                <a:cs typeface="Arial" panose="020B0604020202020204" pitchFamily="34" charset="0"/>
              </a:rPr>
              <a:t>.</a:t>
            </a:r>
          </a:p>
        </p:txBody>
      </p:sp>
      <p:sp>
        <p:nvSpPr>
          <p:cNvPr id="23" name="TextBox 22">
            <a:extLst>
              <a:ext uri="{FF2B5EF4-FFF2-40B4-BE49-F238E27FC236}">
                <a16:creationId xmlns:a16="http://schemas.microsoft.com/office/drawing/2014/main" id="{33D47EF7-05BE-4FD3-38AE-5319F1553CD5}"/>
              </a:ext>
            </a:extLst>
          </p:cNvPr>
          <p:cNvSpPr txBox="1"/>
          <p:nvPr/>
        </p:nvSpPr>
        <p:spPr>
          <a:xfrm>
            <a:off x="4009558" y="411711"/>
            <a:ext cx="1812885" cy="584775"/>
          </a:xfrm>
          <a:prstGeom prst="rect">
            <a:avLst/>
          </a:prstGeom>
          <a:noFill/>
        </p:spPr>
        <p:txBody>
          <a:bodyPr wrap="square">
            <a:spAutoFit/>
          </a:bodyPr>
          <a:lstStyle/>
          <a:p>
            <a:r>
              <a:rPr kumimoji="0" lang="en-US" altLang="zh-CN" sz="3200" b="1" i="0" u="none" strike="noStrike" kern="1200" cap="none" spc="0" normalizeH="0" baseline="0" noProof="0">
                <a:ln>
                  <a:noFill/>
                </a:ln>
                <a:solidFill>
                  <a:srgbClr val="FF0000"/>
                </a:solidFill>
                <a:effectLst/>
                <a:uLnTx/>
                <a:uFillTx/>
                <a:latin typeface="Arial" panose="020B0604020202020204" pitchFamily="34" charset="0"/>
                <a:ea typeface="字体管家棉花糖" panose="00020600040101010101" charset="-122"/>
                <a:cs typeface="Arial" panose="020B0604020202020204" pitchFamily="34" charset="0"/>
              </a:rPr>
              <a:t>danh từ </a:t>
            </a:r>
            <a:endParaRPr lang="en-US">
              <a:solidFill>
                <a:srgbClr val="FF0000"/>
              </a:solidFill>
            </a:endParaRPr>
          </a:p>
        </p:txBody>
      </p:sp>
      <p:sp>
        <p:nvSpPr>
          <p:cNvPr id="24" name="TextBox 23">
            <a:extLst>
              <a:ext uri="{FF2B5EF4-FFF2-40B4-BE49-F238E27FC236}">
                <a16:creationId xmlns:a16="http://schemas.microsoft.com/office/drawing/2014/main" id="{BDEDBCF5-C6D0-2CAB-9353-3A0AC2261161}"/>
              </a:ext>
            </a:extLst>
          </p:cNvPr>
          <p:cNvSpPr txBox="1"/>
          <p:nvPr/>
        </p:nvSpPr>
        <p:spPr>
          <a:xfrm>
            <a:off x="6202340" y="405744"/>
            <a:ext cx="1812885" cy="584775"/>
          </a:xfrm>
          <a:prstGeom prst="rect">
            <a:avLst/>
          </a:prstGeom>
          <a:noFill/>
        </p:spPr>
        <p:txBody>
          <a:bodyPr wrap="square">
            <a:spAutoFit/>
          </a:bodyPr>
          <a:lstStyle/>
          <a:p>
            <a:r>
              <a:rPr lang="en-US" altLang="zh-CN" sz="3200" b="1">
                <a:solidFill>
                  <a:srgbClr val="FF0000"/>
                </a:solidFill>
                <a:latin typeface="Arial" panose="020B0604020202020204" pitchFamily="34" charset="0"/>
                <a:ea typeface="字体管家棉花糖" panose="00020600040101010101" charset="-122"/>
                <a:cs typeface="Arial" panose="020B0604020202020204" pitchFamily="34" charset="0"/>
              </a:rPr>
              <a:t>động</a:t>
            </a:r>
            <a:r>
              <a:rPr kumimoji="0" lang="en-US" altLang="zh-CN" sz="3200" b="1" i="0" u="none" strike="noStrike" kern="1200" cap="none" spc="0" normalizeH="0" baseline="0" noProof="0">
                <a:ln>
                  <a:noFill/>
                </a:ln>
                <a:solidFill>
                  <a:srgbClr val="FF0000"/>
                </a:solidFill>
                <a:effectLst/>
                <a:uLnTx/>
                <a:uFillTx/>
                <a:latin typeface="Arial" panose="020B0604020202020204" pitchFamily="34" charset="0"/>
                <a:ea typeface="字体管家棉花糖" panose="00020600040101010101" charset="-122"/>
                <a:cs typeface="Arial" panose="020B0604020202020204" pitchFamily="34" charset="0"/>
              </a:rPr>
              <a:t> từ </a:t>
            </a:r>
            <a:endParaRPr lang="en-US">
              <a:solidFill>
                <a:srgbClr val="FF0000"/>
              </a:solidFill>
            </a:endParaRPr>
          </a:p>
        </p:txBody>
      </p:sp>
      <p:sp>
        <p:nvSpPr>
          <p:cNvPr id="26" name="Google Shape;4058;p39">
            <a:extLst>
              <a:ext uri="{FF2B5EF4-FFF2-40B4-BE49-F238E27FC236}">
                <a16:creationId xmlns:a16="http://schemas.microsoft.com/office/drawing/2014/main" id="{D25B9B28-CD94-075A-90E8-0DF492376AAB}"/>
              </a:ext>
            </a:extLst>
          </p:cNvPr>
          <p:cNvSpPr txBox="1">
            <a:spLocks/>
          </p:cNvSpPr>
          <p:nvPr/>
        </p:nvSpPr>
        <p:spPr>
          <a:xfrm>
            <a:off x="6096680" y="2069974"/>
            <a:ext cx="5160914" cy="60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500"/>
              <a:buFont typeface="Chango"/>
              <a:buNone/>
              <a:defRPr sz="2667" b="0" i="0" u="none" strike="noStrike" cap="none">
                <a:solidFill>
                  <a:schemeClr val="dk1"/>
                </a:solidFill>
                <a:latin typeface="Chango"/>
                <a:ea typeface="Chango"/>
                <a:cs typeface="Chango"/>
                <a:sym typeface="Chango"/>
              </a:defRPr>
            </a:lvl1pPr>
            <a:lvl2pPr marL="914400" marR="0" lvl="1" indent="-317500" algn="ctr" rtl="0">
              <a:lnSpc>
                <a:spcPct val="100000"/>
              </a:lnSpc>
              <a:spcBef>
                <a:spcPts val="0"/>
              </a:spcBef>
              <a:spcAft>
                <a:spcPts val="0"/>
              </a:spcAft>
              <a:buClr>
                <a:schemeClr val="dk1"/>
              </a:buClr>
              <a:buSzPts val="2500"/>
              <a:buFont typeface="Chango"/>
              <a:buNone/>
              <a:defRPr sz="3333" b="0" i="0" u="none" strike="noStrike" cap="none">
                <a:solidFill>
                  <a:schemeClr val="dk1"/>
                </a:solidFill>
                <a:latin typeface="Chango"/>
                <a:ea typeface="Chango"/>
                <a:cs typeface="Chango"/>
                <a:sym typeface="Chango"/>
              </a:defRPr>
            </a:lvl2pPr>
            <a:lvl3pPr marL="1371600" marR="0" lvl="2" indent="-317500" algn="ctr" rtl="0">
              <a:lnSpc>
                <a:spcPct val="100000"/>
              </a:lnSpc>
              <a:spcBef>
                <a:spcPts val="2133"/>
              </a:spcBef>
              <a:spcAft>
                <a:spcPts val="0"/>
              </a:spcAft>
              <a:buClr>
                <a:schemeClr val="dk1"/>
              </a:buClr>
              <a:buSzPts val="2500"/>
              <a:buFont typeface="Chango"/>
              <a:buNone/>
              <a:defRPr sz="3333" b="0" i="0" u="none" strike="noStrike" cap="none">
                <a:solidFill>
                  <a:schemeClr val="dk1"/>
                </a:solidFill>
                <a:latin typeface="Chango"/>
                <a:ea typeface="Chango"/>
                <a:cs typeface="Chango"/>
                <a:sym typeface="Chango"/>
              </a:defRPr>
            </a:lvl3pPr>
            <a:lvl4pPr marL="1828800" marR="0" lvl="3" indent="-317500" algn="ctr" rtl="0">
              <a:lnSpc>
                <a:spcPct val="100000"/>
              </a:lnSpc>
              <a:spcBef>
                <a:spcPts val="2133"/>
              </a:spcBef>
              <a:spcAft>
                <a:spcPts val="0"/>
              </a:spcAft>
              <a:buClr>
                <a:schemeClr val="dk1"/>
              </a:buClr>
              <a:buSzPts val="2500"/>
              <a:buFont typeface="Chango"/>
              <a:buNone/>
              <a:defRPr sz="3333" b="0" i="0" u="none" strike="noStrike" cap="none">
                <a:solidFill>
                  <a:schemeClr val="dk1"/>
                </a:solidFill>
                <a:latin typeface="Chango"/>
                <a:ea typeface="Chango"/>
                <a:cs typeface="Chango"/>
                <a:sym typeface="Chango"/>
              </a:defRPr>
            </a:lvl4pPr>
            <a:lvl5pPr marL="2286000" marR="0" lvl="4" indent="-317500" algn="ctr" rtl="0">
              <a:lnSpc>
                <a:spcPct val="100000"/>
              </a:lnSpc>
              <a:spcBef>
                <a:spcPts val="2133"/>
              </a:spcBef>
              <a:spcAft>
                <a:spcPts val="0"/>
              </a:spcAft>
              <a:buClr>
                <a:schemeClr val="dk1"/>
              </a:buClr>
              <a:buSzPts val="2500"/>
              <a:buFont typeface="Chango"/>
              <a:buNone/>
              <a:defRPr sz="3333" b="0" i="0" u="none" strike="noStrike" cap="none">
                <a:solidFill>
                  <a:schemeClr val="dk1"/>
                </a:solidFill>
                <a:latin typeface="Chango"/>
                <a:ea typeface="Chango"/>
                <a:cs typeface="Chango"/>
                <a:sym typeface="Chango"/>
              </a:defRPr>
            </a:lvl5pPr>
            <a:lvl6pPr marL="2743200" marR="0" lvl="5" indent="-317500" algn="ctr" rtl="0">
              <a:lnSpc>
                <a:spcPct val="100000"/>
              </a:lnSpc>
              <a:spcBef>
                <a:spcPts val="2133"/>
              </a:spcBef>
              <a:spcAft>
                <a:spcPts val="0"/>
              </a:spcAft>
              <a:buClr>
                <a:schemeClr val="dk1"/>
              </a:buClr>
              <a:buSzPts val="2500"/>
              <a:buFont typeface="Chango"/>
              <a:buNone/>
              <a:defRPr sz="3333" b="0" i="0" u="none" strike="noStrike" cap="none">
                <a:solidFill>
                  <a:schemeClr val="dk1"/>
                </a:solidFill>
                <a:latin typeface="Chango"/>
                <a:ea typeface="Chango"/>
                <a:cs typeface="Chango"/>
                <a:sym typeface="Chango"/>
              </a:defRPr>
            </a:lvl6pPr>
            <a:lvl7pPr marL="3200400" marR="0" lvl="6" indent="-317500" algn="ctr" rtl="0">
              <a:lnSpc>
                <a:spcPct val="100000"/>
              </a:lnSpc>
              <a:spcBef>
                <a:spcPts val="2133"/>
              </a:spcBef>
              <a:spcAft>
                <a:spcPts val="0"/>
              </a:spcAft>
              <a:buClr>
                <a:schemeClr val="dk1"/>
              </a:buClr>
              <a:buSzPts val="2500"/>
              <a:buFont typeface="Chango"/>
              <a:buNone/>
              <a:defRPr sz="3333" b="0" i="0" u="none" strike="noStrike" cap="none">
                <a:solidFill>
                  <a:schemeClr val="dk1"/>
                </a:solidFill>
                <a:latin typeface="Chango"/>
                <a:ea typeface="Chango"/>
                <a:cs typeface="Chango"/>
                <a:sym typeface="Chango"/>
              </a:defRPr>
            </a:lvl7pPr>
            <a:lvl8pPr marL="3657600" marR="0" lvl="7" indent="-317500" algn="ctr" rtl="0">
              <a:lnSpc>
                <a:spcPct val="100000"/>
              </a:lnSpc>
              <a:spcBef>
                <a:spcPts val="2133"/>
              </a:spcBef>
              <a:spcAft>
                <a:spcPts val="0"/>
              </a:spcAft>
              <a:buClr>
                <a:schemeClr val="dk1"/>
              </a:buClr>
              <a:buSzPts val="2500"/>
              <a:buFont typeface="Chango"/>
              <a:buNone/>
              <a:defRPr sz="3333" b="0" i="0" u="none" strike="noStrike" cap="none">
                <a:solidFill>
                  <a:schemeClr val="dk1"/>
                </a:solidFill>
                <a:latin typeface="Chango"/>
                <a:ea typeface="Chango"/>
                <a:cs typeface="Chango"/>
                <a:sym typeface="Chango"/>
              </a:defRPr>
            </a:lvl8pPr>
            <a:lvl9pPr marL="4114800" marR="0" lvl="8" indent="-317500" algn="ctr" rtl="0">
              <a:lnSpc>
                <a:spcPct val="100000"/>
              </a:lnSpc>
              <a:spcBef>
                <a:spcPts val="2133"/>
              </a:spcBef>
              <a:spcAft>
                <a:spcPts val="2133"/>
              </a:spcAft>
              <a:buClr>
                <a:schemeClr val="dk1"/>
              </a:buClr>
              <a:buSzPts val="2500"/>
              <a:buFont typeface="Chango"/>
              <a:buNone/>
              <a:defRPr sz="3333" b="0" i="0" u="none" strike="noStrike" cap="none">
                <a:solidFill>
                  <a:schemeClr val="dk1"/>
                </a:solidFill>
                <a:latin typeface="Chango"/>
                <a:ea typeface="Chango"/>
                <a:cs typeface="Chango"/>
                <a:sym typeface="Chango"/>
              </a:defRPr>
            </a:lvl9pPr>
          </a:lstStyle>
          <a:p>
            <a:pPr marL="0" indent="0"/>
            <a:r>
              <a:rPr lang="en-US" sz="2800" b="1" kern="0">
                <a:solidFill>
                  <a:schemeClr val="lt1"/>
                </a:solidFill>
                <a:latin typeface="Times New Roman" panose="02020603050405020304" pitchFamily="18" charset="0"/>
                <a:cs typeface="Times New Roman" panose="02020603050405020304" pitchFamily="18" charset="0"/>
              </a:rPr>
              <a:t>Động từ kết hợp với từ </a:t>
            </a:r>
            <a:r>
              <a:rPr lang="en-US" sz="2800" b="1" i="1" kern="0">
                <a:solidFill>
                  <a:schemeClr val="lt1"/>
                </a:solidFill>
                <a:latin typeface="Times New Roman" panose="02020603050405020304" pitchFamily="18" charset="0"/>
                <a:cs typeface="Times New Roman" panose="02020603050405020304" pitchFamily="18" charset="0"/>
              </a:rPr>
              <a:t>an ninh</a:t>
            </a:r>
          </a:p>
        </p:txBody>
      </p:sp>
      <p:sp>
        <p:nvSpPr>
          <p:cNvPr id="27" name="TextBox 26">
            <a:extLst>
              <a:ext uri="{FF2B5EF4-FFF2-40B4-BE49-F238E27FC236}">
                <a16:creationId xmlns:a16="http://schemas.microsoft.com/office/drawing/2014/main" id="{7D298941-0AAD-7F12-CA22-2B513C1743EB}"/>
              </a:ext>
            </a:extLst>
          </p:cNvPr>
          <p:cNvSpPr txBox="1">
            <a:spLocks noChangeArrowheads="1"/>
          </p:cNvSpPr>
          <p:nvPr/>
        </p:nvSpPr>
        <p:spPr bwMode="auto">
          <a:xfrm>
            <a:off x="1744835" y="2733637"/>
            <a:ext cx="3771336"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100" b="1" i="1">
                <a:solidFill>
                  <a:srgbClr val="FF0000"/>
                </a:solidFill>
                <a:latin typeface="Times New Roman" panose="02020603050405020304" pitchFamily="18" charset="0"/>
              </a:rPr>
              <a:t>cơ quan </a:t>
            </a:r>
            <a:r>
              <a:rPr lang="en-US" altLang="en-US" sz="3100" b="1" i="1">
                <a:solidFill>
                  <a:srgbClr val="000000"/>
                </a:solidFill>
                <a:latin typeface="Times New Roman" panose="02020603050405020304" pitchFamily="18" charset="0"/>
              </a:rPr>
              <a:t>an ninh</a:t>
            </a:r>
          </a:p>
          <a:p>
            <a:pPr>
              <a:spcBef>
                <a:spcPct val="0"/>
              </a:spcBef>
              <a:buFontTx/>
              <a:buNone/>
            </a:pPr>
            <a:r>
              <a:rPr lang="en-US" altLang="en-US" sz="3100" b="1" i="1">
                <a:solidFill>
                  <a:srgbClr val="FF0000"/>
                </a:solidFill>
                <a:latin typeface="Times New Roman" panose="02020603050405020304" pitchFamily="18" charset="0"/>
              </a:rPr>
              <a:t>lực lượng </a:t>
            </a:r>
            <a:r>
              <a:rPr lang="en-US" altLang="en-US" sz="3100" b="1" i="1">
                <a:solidFill>
                  <a:srgbClr val="000000"/>
                </a:solidFill>
                <a:latin typeface="Times New Roman" panose="02020603050405020304" pitchFamily="18" charset="0"/>
              </a:rPr>
              <a:t>an ninh</a:t>
            </a:r>
          </a:p>
          <a:p>
            <a:pPr>
              <a:spcBef>
                <a:spcPct val="0"/>
              </a:spcBef>
              <a:buFontTx/>
              <a:buNone/>
            </a:pPr>
            <a:r>
              <a:rPr lang="en-US" altLang="en-US" sz="3100" b="1" i="1">
                <a:solidFill>
                  <a:srgbClr val="FF0000"/>
                </a:solidFill>
                <a:latin typeface="Times New Roman" panose="02020603050405020304" pitchFamily="18" charset="0"/>
              </a:rPr>
              <a:t>sĩ quan </a:t>
            </a:r>
            <a:r>
              <a:rPr lang="en-US" altLang="en-US" sz="3100" b="1" i="1">
                <a:solidFill>
                  <a:srgbClr val="000000"/>
                </a:solidFill>
                <a:latin typeface="Times New Roman" panose="02020603050405020304" pitchFamily="18" charset="0"/>
              </a:rPr>
              <a:t>an ninh</a:t>
            </a:r>
          </a:p>
          <a:p>
            <a:pPr>
              <a:spcBef>
                <a:spcPct val="0"/>
              </a:spcBef>
              <a:buFontTx/>
              <a:buNone/>
            </a:pPr>
            <a:r>
              <a:rPr lang="en-US" altLang="en-US" sz="3100" b="1" i="1">
                <a:solidFill>
                  <a:srgbClr val="FF0000"/>
                </a:solidFill>
                <a:latin typeface="Times New Roman" panose="02020603050405020304" pitchFamily="18" charset="0"/>
              </a:rPr>
              <a:t>xã hội </a:t>
            </a:r>
            <a:r>
              <a:rPr lang="en-US" altLang="en-US" sz="3100" b="1" i="1">
                <a:solidFill>
                  <a:srgbClr val="000000"/>
                </a:solidFill>
                <a:latin typeface="Times New Roman" panose="02020603050405020304" pitchFamily="18" charset="0"/>
              </a:rPr>
              <a:t>an ninh</a:t>
            </a:r>
          </a:p>
          <a:p>
            <a:pPr>
              <a:spcBef>
                <a:spcPct val="0"/>
              </a:spcBef>
              <a:buFontTx/>
              <a:buNone/>
            </a:pPr>
            <a:r>
              <a:rPr lang="en-US" altLang="en-US" sz="3100" b="1" i="1">
                <a:solidFill>
                  <a:srgbClr val="000000"/>
                </a:solidFill>
                <a:latin typeface="Times New Roman" panose="02020603050405020304" pitchFamily="18" charset="0"/>
              </a:rPr>
              <a:t>an ninh </a:t>
            </a:r>
            <a:r>
              <a:rPr lang="en-US" altLang="en-US" sz="3100" b="1" i="1">
                <a:solidFill>
                  <a:srgbClr val="FF0000"/>
                </a:solidFill>
                <a:latin typeface="Times New Roman" panose="02020603050405020304" pitchFamily="18" charset="0"/>
              </a:rPr>
              <a:t>tổ quốc</a:t>
            </a:r>
          </a:p>
          <a:p>
            <a:pPr>
              <a:spcBef>
                <a:spcPct val="0"/>
              </a:spcBef>
              <a:buFontTx/>
              <a:buNone/>
            </a:pPr>
            <a:r>
              <a:rPr lang="en-US" altLang="en-US" sz="3100" b="1" i="1">
                <a:solidFill>
                  <a:srgbClr val="000000"/>
                </a:solidFill>
                <a:latin typeface="Times New Roman" panose="02020603050405020304" pitchFamily="18" charset="0"/>
              </a:rPr>
              <a:t>an ninh </a:t>
            </a:r>
            <a:r>
              <a:rPr lang="en-US" altLang="en-US" sz="3100" b="1" i="1">
                <a:solidFill>
                  <a:srgbClr val="FF0000"/>
                </a:solidFill>
                <a:latin typeface="Times New Roman" panose="02020603050405020304" pitchFamily="18" charset="0"/>
              </a:rPr>
              <a:t>chính trị</a:t>
            </a:r>
          </a:p>
          <a:p>
            <a:pPr>
              <a:spcBef>
                <a:spcPct val="0"/>
              </a:spcBef>
              <a:buFontTx/>
              <a:buNone/>
            </a:pPr>
            <a:r>
              <a:rPr lang="en-US" altLang="en-US" sz="3100" b="1" i="1">
                <a:solidFill>
                  <a:srgbClr val="FF0000"/>
                </a:solidFill>
                <a:latin typeface="Times New Roman" panose="02020603050405020304" pitchFamily="18" charset="0"/>
              </a:rPr>
              <a:t>giải pháp </a:t>
            </a:r>
            <a:r>
              <a:rPr lang="en-US" altLang="en-US" sz="3100" b="1" i="1">
                <a:solidFill>
                  <a:srgbClr val="000000"/>
                </a:solidFill>
                <a:latin typeface="Times New Roman" panose="02020603050405020304" pitchFamily="18" charset="0"/>
              </a:rPr>
              <a:t>an ninh</a:t>
            </a:r>
          </a:p>
        </p:txBody>
      </p:sp>
      <p:sp>
        <p:nvSpPr>
          <p:cNvPr id="28" name="TextBox 27">
            <a:extLst>
              <a:ext uri="{FF2B5EF4-FFF2-40B4-BE49-F238E27FC236}">
                <a16:creationId xmlns:a16="http://schemas.microsoft.com/office/drawing/2014/main" id="{6DC90C07-6A15-8D28-2822-574B3969FA90}"/>
              </a:ext>
            </a:extLst>
          </p:cNvPr>
          <p:cNvSpPr txBox="1">
            <a:spLocks noChangeArrowheads="1"/>
          </p:cNvSpPr>
          <p:nvPr/>
        </p:nvSpPr>
        <p:spPr bwMode="auto">
          <a:xfrm>
            <a:off x="7236271" y="3072249"/>
            <a:ext cx="350195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100" b="1" i="1">
                <a:solidFill>
                  <a:srgbClr val="00B0F0"/>
                </a:solidFill>
                <a:latin typeface="Times New Roman" panose="02020603050405020304" pitchFamily="18" charset="0"/>
              </a:rPr>
              <a:t>bảo vệ </a:t>
            </a:r>
            <a:r>
              <a:rPr lang="en-US" altLang="en-US" sz="3100" b="1" i="1">
                <a:solidFill>
                  <a:srgbClr val="000000"/>
                </a:solidFill>
                <a:latin typeface="Times New Roman" panose="02020603050405020304" pitchFamily="18" charset="0"/>
              </a:rPr>
              <a:t>an ninh</a:t>
            </a:r>
          </a:p>
          <a:p>
            <a:pPr>
              <a:spcBef>
                <a:spcPct val="0"/>
              </a:spcBef>
              <a:buFontTx/>
              <a:buNone/>
            </a:pPr>
            <a:r>
              <a:rPr lang="en-US" altLang="en-US" sz="3100" b="1" i="1">
                <a:solidFill>
                  <a:srgbClr val="00B0F0"/>
                </a:solidFill>
                <a:latin typeface="Times New Roman" panose="02020603050405020304" pitchFamily="18" charset="0"/>
              </a:rPr>
              <a:t>giữ gìn </a:t>
            </a:r>
            <a:r>
              <a:rPr lang="en-US" altLang="en-US" sz="3100" b="1" i="1">
                <a:solidFill>
                  <a:srgbClr val="000000"/>
                </a:solidFill>
                <a:latin typeface="Times New Roman" panose="02020603050405020304" pitchFamily="18" charset="0"/>
              </a:rPr>
              <a:t>an ninh</a:t>
            </a:r>
          </a:p>
          <a:p>
            <a:pPr>
              <a:spcBef>
                <a:spcPct val="0"/>
              </a:spcBef>
              <a:buFontTx/>
              <a:buNone/>
            </a:pPr>
            <a:r>
              <a:rPr lang="en-US" altLang="en-US" sz="3100" b="1" i="1">
                <a:solidFill>
                  <a:srgbClr val="00B0F0"/>
                </a:solidFill>
                <a:latin typeface="Times New Roman" panose="02020603050405020304" pitchFamily="18" charset="0"/>
              </a:rPr>
              <a:t>giữ vững </a:t>
            </a:r>
            <a:r>
              <a:rPr lang="en-US" altLang="en-US" sz="3100" b="1" i="1">
                <a:solidFill>
                  <a:srgbClr val="000000"/>
                </a:solidFill>
                <a:latin typeface="Times New Roman" panose="02020603050405020304" pitchFamily="18" charset="0"/>
              </a:rPr>
              <a:t>an ninh</a:t>
            </a:r>
          </a:p>
          <a:p>
            <a:pPr>
              <a:spcBef>
                <a:spcPct val="0"/>
              </a:spcBef>
              <a:buFontTx/>
              <a:buNone/>
            </a:pPr>
            <a:r>
              <a:rPr lang="en-US" altLang="en-US" sz="3100" b="1" i="1">
                <a:solidFill>
                  <a:srgbClr val="00B0F0"/>
                </a:solidFill>
                <a:latin typeface="Times New Roman" panose="02020603050405020304" pitchFamily="18" charset="0"/>
              </a:rPr>
              <a:t>củng cố </a:t>
            </a:r>
            <a:r>
              <a:rPr lang="en-US" altLang="en-US" sz="3100" b="1" i="1">
                <a:solidFill>
                  <a:srgbClr val="000000"/>
                </a:solidFill>
                <a:latin typeface="Times New Roman" panose="02020603050405020304" pitchFamily="18" charset="0"/>
              </a:rPr>
              <a:t>an ninh</a:t>
            </a:r>
          </a:p>
          <a:p>
            <a:pPr>
              <a:spcBef>
                <a:spcPct val="0"/>
              </a:spcBef>
              <a:buFontTx/>
              <a:buNone/>
            </a:pPr>
            <a:r>
              <a:rPr lang="en-US" altLang="en-US" sz="3100" b="1" i="1">
                <a:solidFill>
                  <a:srgbClr val="00B0F0"/>
                </a:solidFill>
                <a:latin typeface="Times New Roman" panose="02020603050405020304" pitchFamily="18" charset="0"/>
              </a:rPr>
              <a:t>quấy rối </a:t>
            </a:r>
            <a:r>
              <a:rPr lang="en-US" altLang="en-US" sz="3100" b="1" i="1">
                <a:solidFill>
                  <a:srgbClr val="000000"/>
                </a:solidFill>
                <a:latin typeface="Times New Roman" panose="02020603050405020304" pitchFamily="18" charset="0"/>
              </a:rPr>
              <a:t>an ninh</a:t>
            </a:r>
          </a:p>
          <a:p>
            <a:pPr>
              <a:spcBef>
                <a:spcPct val="0"/>
              </a:spcBef>
              <a:buFontTx/>
              <a:buNone/>
            </a:pPr>
            <a:r>
              <a:rPr lang="en-US" altLang="en-US" sz="3100" b="1" i="1">
                <a:solidFill>
                  <a:srgbClr val="00B0F0"/>
                </a:solidFill>
                <a:latin typeface="Times New Roman" panose="02020603050405020304" pitchFamily="18" charset="0"/>
              </a:rPr>
              <a:t>thiết lập </a:t>
            </a:r>
            <a:r>
              <a:rPr lang="en-US" altLang="en-US" sz="3100" b="1" i="1">
                <a:solidFill>
                  <a:srgbClr val="000000"/>
                </a:solidFill>
                <a:latin typeface="Times New Roman" panose="02020603050405020304" pitchFamily="18" charset="0"/>
              </a:rPr>
              <a:t>an ninh</a:t>
            </a:r>
          </a:p>
          <a:p>
            <a:pPr>
              <a:spcBef>
                <a:spcPct val="0"/>
              </a:spcBef>
              <a:buFontTx/>
              <a:buNone/>
            </a:pPr>
            <a:endParaRPr lang="en-US" altLang="en-US" sz="3100" b="1" i="1">
              <a:solidFill>
                <a:srgbClr val="000000"/>
              </a:solidFill>
              <a:latin typeface="Times New Roman" panose="02020603050405020304" pitchFamily="18" charset="0"/>
            </a:endParaRPr>
          </a:p>
        </p:txBody>
      </p:sp>
      <p:grpSp>
        <p:nvGrpSpPr>
          <p:cNvPr id="29" name="Google Shape;3969;p39">
            <a:extLst>
              <a:ext uri="{FF2B5EF4-FFF2-40B4-BE49-F238E27FC236}">
                <a16:creationId xmlns:a16="http://schemas.microsoft.com/office/drawing/2014/main" id="{F702EC88-5173-B980-1328-09D2711D030F}"/>
              </a:ext>
            </a:extLst>
          </p:cNvPr>
          <p:cNvGrpSpPr/>
          <p:nvPr/>
        </p:nvGrpSpPr>
        <p:grpSpPr>
          <a:xfrm rot="585918" flipH="1">
            <a:off x="10486081" y="5526374"/>
            <a:ext cx="1052168" cy="929006"/>
            <a:chOff x="6007652" y="4071639"/>
            <a:chExt cx="602433" cy="642102"/>
          </a:xfrm>
        </p:grpSpPr>
        <p:sp>
          <p:nvSpPr>
            <p:cNvPr id="30" name="Google Shape;3970;p39">
              <a:extLst>
                <a:ext uri="{FF2B5EF4-FFF2-40B4-BE49-F238E27FC236}">
                  <a16:creationId xmlns:a16="http://schemas.microsoft.com/office/drawing/2014/main" id="{63D81AD7-3A55-2C14-D1FE-E5A2927E42B9}"/>
                </a:ext>
              </a:extLst>
            </p:cNvPr>
            <p:cNvSpPr/>
            <p:nvPr/>
          </p:nvSpPr>
          <p:spPr>
            <a:xfrm>
              <a:off x="6007652" y="4071639"/>
              <a:ext cx="602433" cy="642102"/>
            </a:xfrm>
            <a:custGeom>
              <a:avLst/>
              <a:gdLst/>
              <a:ahLst/>
              <a:cxnLst/>
              <a:rect l="l" t="t" r="r" b="b"/>
              <a:pathLst>
                <a:path w="10805" h="11517" extrusionOk="0">
                  <a:moveTo>
                    <a:pt x="5639" y="0"/>
                  </a:moveTo>
                  <a:cubicBezTo>
                    <a:pt x="5483" y="0"/>
                    <a:pt x="5325" y="8"/>
                    <a:pt x="5167" y="24"/>
                  </a:cubicBezTo>
                  <a:cubicBezTo>
                    <a:pt x="4581" y="83"/>
                    <a:pt x="4008" y="250"/>
                    <a:pt x="3465" y="519"/>
                  </a:cubicBezTo>
                  <a:cubicBezTo>
                    <a:pt x="2924" y="786"/>
                    <a:pt x="2425" y="1148"/>
                    <a:pt x="1979" y="1597"/>
                  </a:cubicBezTo>
                  <a:cubicBezTo>
                    <a:pt x="1064" y="2517"/>
                    <a:pt x="418" y="3760"/>
                    <a:pt x="110" y="5193"/>
                  </a:cubicBezTo>
                  <a:cubicBezTo>
                    <a:pt x="1" y="5646"/>
                    <a:pt x="97" y="6084"/>
                    <a:pt x="382" y="6430"/>
                  </a:cubicBezTo>
                  <a:cubicBezTo>
                    <a:pt x="838" y="6983"/>
                    <a:pt x="1607" y="7092"/>
                    <a:pt x="2228" y="7123"/>
                  </a:cubicBezTo>
                  <a:cubicBezTo>
                    <a:pt x="2381" y="7131"/>
                    <a:pt x="2538" y="7134"/>
                    <a:pt x="2698" y="7134"/>
                  </a:cubicBezTo>
                  <a:cubicBezTo>
                    <a:pt x="3131" y="7134"/>
                    <a:pt x="3579" y="7109"/>
                    <a:pt x="3987" y="7087"/>
                  </a:cubicBezTo>
                  <a:cubicBezTo>
                    <a:pt x="4048" y="7084"/>
                    <a:pt x="4115" y="7080"/>
                    <a:pt x="4186" y="7076"/>
                  </a:cubicBezTo>
                  <a:lnTo>
                    <a:pt x="4186" y="7076"/>
                  </a:lnTo>
                  <a:cubicBezTo>
                    <a:pt x="4161" y="7216"/>
                    <a:pt x="4133" y="7360"/>
                    <a:pt x="4105" y="7506"/>
                  </a:cubicBezTo>
                  <a:cubicBezTo>
                    <a:pt x="4015" y="7965"/>
                    <a:pt x="3922" y="8440"/>
                    <a:pt x="3905" y="8932"/>
                  </a:cubicBezTo>
                  <a:cubicBezTo>
                    <a:pt x="3882" y="9577"/>
                    <a:pt x="3997" y="10127"/>
                    <a:pt x="4256" y="10615"/>
                  </a:cubicBezTo>
                  <a:lnTo>
                    <a:pt x="4328" y="10750"/>
                  </a:lnTo>
                  <a:lnTo>
                    <a:pt x="4438" y="10858"/>
                  </a:lnTo>
                  <a:cubicBezTo>
                    <a:pt x="4871" y="11286"/>
                    <a:pt x="5433" y="11516"/>
                    <a:pt x="6039" y="11516"/>
                  </a:cubicBezTo>
                  <a:cubicBezTo>
                    <a:pt x="6107" y="11516"/>
                    <a:pt x="6176" y="11513"/>
                    <a:pt x="6245" y="11508"/>
                  </a:cubicBezTo>
                  <a:cubicBezTo>
                    <a:pt x="6810" y="11459"/>
                    <a:pt x="7367" y="11216"/>
                    <a:pt x="7813" y="10822"/>
                  </a:cubicBezTo>
                  <a:cubicBezTo>
                    <a:pt x="8243" y="10441"/>
                    <a:pt x="8534" y="9943"/>
                    <a:pt x="8632" y="9421"/>
                  </a:cubicBezTo>
                  <a:cubicBezTo>
                    <a:pt x="8740" y="8839"/>
                    <a:pt x="8607" y="8246"/>
                    <a:pt x="8256" y="7740"/>
                  </a:cubicBezTo>
                  <a:cubicBezTo>
                    <a:pt x="8002" y="7192"/>
                    <a:pt x="7774" y="6777"/>
                    <a:pt x="7596" y="6458"/>
                  </a:cubicBezTo>
                  <a:cubicBezTo>
                    <a:pt x="7654" y="6440"/>
                    <a:pt x="7711" y="6422"/>
                    <a:pt x="7767" y="6404"/>
                  </a:cubicBezTo>
                  <a:cubicBezTo>
                    <a:pt x="8053" y="6315"/>
                    <a:pt x="8407" y="6203"/>
                    <a:pt x="8830" y="6060"/>
                  </a:cubicBezTo>
                  <a:lnTo>
                    <a:pt x="8934" y="6025"/>
                  </a:lnTo>
                  <a:lnTo>
                    <a:pt x="9024" y="5969"/>
                  </a:lnTo>
                  <a:cubicBezTo>
                    <a:pt x="9064" y="5949"/>
                    <a:pt x="9184" y="5906"/>
                    <a:pt x="9264" y="5876"/>
                  </a:cubicBezTo>
                  <a:cubicBezTo>
                    <a:pt x="9518" y="5785"/>
                    <a:pt x="9835" y="5671"/>
                    <a:pt x="10113" y="5457"/>
                  </a:cubicBezTo>
                  <a:cubicBezTo>
                    <a:pt x="10597" y="5084"/>
                    <a:pt x="10805" y="4532"/>
                    <a:pt x="10681" y="3940"/>
                  </a:cubicBezTo>
                  <a:lnTo>
                    <a:pt x="10659" y="3839"/>
                  </a:lnTo>
                  <a:lnTo>
                    <a:pt x="10618" y="3745"/>
                  </a:lnTo>
                  <a:cubicBezTo>
                    <a:pt x="10337" y="3097"/>
                    <a:pt x="9993" y="2519"/>
                    <a:pt x="9596" y="2023"/>
                  </a:cubicBezTo>
                  <a:cubicBezTo>
                    <a:pt x="9207" y="1537"/>
                    <a:pt x="8765" y="1129"/>
                    <a:pt x="8283" y="810"/>
                  </a:cubicBezTo>
                  <a:cubicBezTo>
                    <a:pt x="7475" y="276"/>
                    <a:pt x="6569" y="0"/>
                    <a:pt x="5639"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971;p39">
              <a:extLst>
                <a:ext uri="{FF2B5EF4-FFF2-40B4-BE49-F238E27FC236}">
                  <a16:creationId xmlns:a16="http://schemas.microsoft.com/office/drawing/2014/main" id="{69606327-7567-4D14-81D7-72966566B825}"/>
                </a:ext>
              </a:extLst>
            </p:cNvPr>
            <p:cNvSpPr/>
            <p:nvPr/>
          </p:nvSpPr>
          <p:spPr>
            <a:xfrm>
              <a:off x="6275829" y="4355813"/>
              <a:ext cx="160351" cy="309426"/>
            </a:xfrm>
            <a:custGeom>
              <a:avLst/>
              <a:gdLst/>
              <a:ahLst/>
              <a:cxnLst/>
              <a:rect l="l" t="t" r="r" b="b"/>
              <a:pathLst>
                <a:path w="2876" h="5550" extrusionOk="0">
                  <a:moveTo>
                    <a:pt x="716" y="1"/>
                  </a:moveTo>
                  <a:cubicBezTo>
                    <a:pt x="652" y="1"/>
                    <a:pt x="590" y="40"/>
                    <a:pt x="538" y="139"/>
                  </a:cubicBezTo>
                  <a:cubicBezTo>
                    <a:pt x="405" y="395"/>
                    <a:pt x="485" y="926"/>
                    <a:pt x="463" y="1211"/>
                  </a:cubicBezTo>
                  <a:cubicBezTo>
                    <a:pt x="401" y="2040"/>
                    <a:pt x="302" y="2866"/>
                    <a:pt x="167" y="3686"/>
                  </a:cubicBezTo>
                  <a:cubicBezTo>
                    <a:pt x="82" y="4202"/>
                    <a:pt x="1" y="4793"/>
                    <a:pt x="337" y="5194"/>
                  </a:cubicBezTo>
                  <a:cubicBezTo>
                    <a:pt x="547" y="5446"/>
                    <a:pt x="874" y="5550"/>
                    <a:pt x="1208" y="5550"/>
                  </a:cubicBezTo>
                  <a:cubicBezTo>
                    <a:pt x="1373" y="5550"/>
                    <a:pt x="1539" y="5525"/>
                    <a:pt x="1695" y="5479"/>
                  </a:cubicBezTo>
                  <a:cubicBezTo>
                    <a:pt x="2310" y="5297"/>
                    <a:pt x="2875" y="4751"/>
                    <a:pt x="2837" y="4111"/>
                  </a:cubicBezTo>
                  <a:cubicBezTo>
                    <a:pt x="2820" y="3828"/>
                    <a:pt x="2690" y="3566"/>
                    <a:pt x="2564" y="3312"/>
                  </a:cubicBezTo>
                  <a:cubicBezTo>
                    <a:pt x="2063" y="2315"/>
                    <a:pt x="1563" y="1316"/>
                    <a:pt x="1063" y="318"/>
                  </a:cubicBezTo>
                  <a:cubicBezTo>
                    <a:pt x="989" y="170"/>
                    <a:pt x="848" y="1"/>
                    <a:pt x="71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972;p39">
              <a:extLst>
                <a:ext uri="{FF2B5EF4-FFF2-40B4-BE49-F238E27FC236}">
                  <a16:creationId xmlns:a16="http://schemas.microsoft.com/office/drawing/2014/main" id="{BE58D7DE-D46E-573F-8E70-53925393A2A5}"/>
                </a:ext>
              </a:extLst>
            </p:cNvPr>
            <p:cNvSpPr/>
            <p:nvPr/>
          </p:nvSpPr>
          <p:spPr>
            <a:xfrm>
              <a:off x="6065357" y="4134250"/>
              <a:ext cx="485793" cy="288017"/>
            </a:xfrm>
            <a:custGeom>
              <a:avLst/>
              <a:gdLst/>
              <a:ahLst/>
              <a:cxnLst/>
              <a:rect l="l" t="t" r="r" b="b"/>
              <a:pathLst>
                <a:path w="8713" h="5166" extrusionOk="0">
                  <a:moveTo>
                    <a:pt x="4493" y="1"/>
                  </a:moveTo>
                  <a:cubicBezTo>
                    <a:pt x="4462" y="1"/>
                    <a:pt x="4431" y="1"/>
                    <a:pt x="4400" y="2"/>
                  </a:cubicBezTo>
                  <a:cubicBezTo>
                    <a:pt x="4376" y="2"/>
                    <a:pt x="4351" y="3"/>
                    <a:pt x="4328" y="4"/>
                  </a:cubicBezTo>
                  <a:cubicBezTo>
                    <a:pt x="4185" y="12"/>
                    <a:pt x="4044" y="28"/>
                    <a:pt x="3903" y="55"/>
                  </a:cubicBezTo>
                  <a:cubicBezTo>
                    <a:pt x="3889" y="56"/>
                    <a:pt x="3874" y="60"/>
                    <a:pt x="3860" y="63"/>
                  </a:cubicBezTo>
                  <a:cubicBezTo>
                    <a:pt x="3738" y="86"/>
                    <a:pt x="3620" y="116"/>
                    <a:pt x="3501" y="154"/>
                  </a:cubicBezTo>
                  <a:cubicBezTo>
                    <a:pt x="3488" y="157"/>
                    <a:pt x="3475" y="161"/>
                    <a:pt x="3462" y="166"/>
                  </a:cubicBezTo>
                  <a:cubicBezTo>
                    <a:pt x="3307" y="216"/>
                    <a:pt x="3154" y="276"/>
                    <a:pt x="3006" y="346"/>
                  </a:cubicBezTo>
                  <a:cubicBezTo>
                    <a:pt x="2978" y="359"/>
                    <a:pt x="2950" y="372"/>
                    <a:pt x="2922" y="386"/>
                  </a:cubicBezTo>
                  <a:cubicBezTo>
                    <a:pt x="2603" y="545"/>
                    <a:pt x="2301" y="746"/>
                    <a:pt x="2027" y="981"/>
                  </a:cubicBezTo>
                  <a:cubicBezTo>
                    <a:pt x="1979" y="1022"/>
                    <a:pt x="1929" y="1065"/>
                    <a:pt x="1883" y="1109"/>
                  </a:cubicBezTo>
                  <a:cubicBezTo>
                    <a:pt x="1883" y="1110"/>
                    <a:pt x="1882" y="1110"/>
                    <a:pt x="1882" y="1110"/>
                  </a:cubicBezTo>
                  <a:cubicBezTo>
                    <a:pt x="1750" y="1233"/>
                    <a:pt x="1625" y="1361"/>
                    <a:pt x="1511" y="1497"/>
                  </a:cubicBezTo>
                  <a:cubicBezTo>
                    <a:pt x="792" y="2338"/>
                    <a:pt x="361" y="3382"/>
                    <a:pt x="58" y="4451"/>
                  </a:cubicBezTo>
                  <a:cubicBezTo>
                    <a:pt x="1" y="4656"/>
                    <a:pt x="102" y="4868"/>
                    <a:pt x="285" y="4958"/>
                  </a:cubicBezTo>
                  <a:cubicBezTo>
                    <a:pt x="297" y="4963"/>
                    <a:pt x="309" y="4970"/>
                    <a:pt x="319" y="4974"/>
                  </a:cubicBezTo>
                  <a:cubicBezTo>
                    <a:pt x="345" y="4983"/>
                    <a:pt x="372" y="4991"/>
                    <a:pt x="399" y="4996"/>
                  </a:cubicBezTo>
                  <a:cubicBezTo>
                    <a:pt x="622" y="5035"/>
                    <a:pt x="845" y="5067"/>
                    <a:pt x="1069" y="5092"/>
                  </a:cubicBezTo>
                  <a:cubicBezTo>
                    <a:pt x="1082" y="5095"/>
                    <a:pt x="1093" y="5096"/>
                    <a:pt x="1106" y="5096"/>
                  </a:cubicBezTo>
                  <a:cubicBezTo>
                    <a:pt x="1522" y="5143"/>
                    <a:pt x="1940" y="5165"/>
                    <a:pt x="2359" y="5165"/>
                  </a:cubicBezTo>
                  <a:cubicBezTo>
                    <a:pt x="2587" y="5165"/>
                    <a:pt x="2815" y="5159"/>
                    <a:pt x="3044" y="5146"/>
                  </a:cubicBezTo>
                  <a:cubicBezTo>
                    <a:pt x="3057" y="5146"/>
                    <a:pt x="3069" y="5146"/>
                    <a:pt x="3079" y="5144"/>
                  </a:cubicBezTo>
                  <a:cubicBezTo>
                    <a:pt x="4007" y="5091"/>
                    <a:pt x="4933" y="4930"/>
                    <a:pt x="5836" y="4683"/>
                  </a:cubicBezTo>
                  <a:cubicBezTo>
                    <a:pt x="5848" y="4680"/>
                    <a:pt x="5860" y="4677"/>
                    <a:pt x="5871" y="4675"/>
                  </a:cubicBezTo>
                  <a:cubicBezTo>
                    <a:pt x="6412" y="4522"/>
                    <a:pt x="6945" y="4342"/>
                    <a:pt x="7464" y="4131"/>
                  </a:cubicBezTo>
                  <a:cubicBezTo>
                    <a:pt x="7476" y="4126"/>
                    <a:pt x="7488" y="4121"/>
                    <a:pt x="7499" y="4117"/>
                  </a:cubicBezTo>
                  <a:cubicBezTo>
                    <a:pt x="7720" y="4027"/>
                    <a:pt x="7940" y="3930"/>
                    <a:pt x="8157" y="3829"/>
                  </a:cubicBezTo>
                  <a:cubicBezTo>
                    <a:pt x="8168" y="3825"/>
                    <a:pt x="8180" y="3819"/>
                    <a:pt x="8192" y="3815"/>
                  </a:cubicBezTo>
                  <a:cubicBezTo>
                    <a:pt x="8272" y="3776"/>
                    <a:pt x="8352" y="3738"/>
                    <a:pt x="8432" y="3699"/>
                  </a:cubicBezTo>
                  <a:lnTo>
                    <a:pt x="8431" y="3699"/>
                  </a:lnTo>
                  <a:cubicBezTo>
                    <a:pt x="8622" y="3605"/>
                    <a:pt x="8713" y="3383"/>
                    <a:pt x="8649" y="3179"/>
                  </a:cubicBezTo>
                  <a:cubicBezTo>
                    <a:pt x="8296" y="2050"/>
                    <a:pt x="7392" y="1124"/>
                    <a:pt x="6347" y="547"/>
                  </a:cubicBezTo>
                  <a:cubicBezTo>
                    <a:pt x="6051" y="382"/>
                    <a:pt x="5737" y="242"/>
                    <a:pt x="5411" y="145"/>
                  </a:cubicBezTo>
                  <a:cubicBezTo>
                    <a:pt x="5410" y="144"/>
                    <a:pt x="5410" y="143"/>
                    <a:pt x="5409" y="143"/>
                  </a:cubicBezTo>
                  <a:cubicBezTo>
                    <a:pt x="5409" y="143"/>
                    <a:pt x="5409" y="143"/>
                    <a:pt x="5408" y="144"/>
                  </a:cubicBezTo>
                  <a:cubicBezTo>
                    <a:pt x="5365" y="131"/>
                    <a:pt x="5324" y="118"/>
                    <a:pt x="5280" y="107"/>
                  </a:cubicBezTo>
                  <a:cubicBezTo>
                    <a:pt x="5132" y="68"/>
                    <a:pt x="4982" y="38"/>
                    <a:pt x="4831" y="21"/>
                  </a:cubicBezTo>
                  <a:cubicBezTo>
                    <a:pt x="4717" y="7"/>
                    <a:pt x="4605" y="1"/>
                    <a:pt x="449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973;p39">
              <a:extLst>
                <a:ext uri="{FF2B5EF4-FFF2-40B4-BE49-F238E27FC236}">
                  <a16:creationId xmlns:a16="http://schemas.microsoft.com/office/drawing/2014/main" id="{A0DAB2F6-B834-9CB5-A818-E159BB57029A}"/>
                </a:ext>
              </a:extLst>
            </p:cNvPr>
            <p:cNvSpPr/>
            <p:nvPr/>
          </p:nvSpPr>
          <p:spPr>
            <a:xfrm>
              <a:off x="6124903" y="4153541"/>
              <a:ext cx="108053" cy="264880"/>
            </a:xfrm>
            <a:custGeom>
              <a:avLst/>
              <a:gdLst/>
              <a:ahLst/>
              <a:cxnLst/>
              <a:rect l="l" t="t" r="r" b="b"/>
              <a:pathLst>
                <a:path w="1938" h="4751" extrusionOk="0">
                  <a:moveTo>
                    <a:pt x="1938" y="0"/>
                  </a:moveTo>
                  <a:lnTo>
                    <a:pt x="1938" y="0"/>
                  </a:lnTo>
                  <a:cubicBezTo>
                    <a:pt x="1911" y="13"/>
                    <a:pt x="1882" y="26"/>
                    <a:pt x="1855" y="40"/>
                  </a:cubicBezTo>
                  <a:cubicBezTo>
                    <a:pt x="735" y="1324"/>
                    <a:pt x="62" y="3016"/>
                    <a:pt x="1" y="4746"/>
                  </a:cubicBezTo>
                  <a:cubicBezTo>
                    <a:pt x="14" y="4749"/>
                    <a:pt x="25" y="4750"/>
                    <a:pt x="38" y="4750"/>
                  </a:cubicBezTo>
                  <a:cubicBezTo>
                    <a:pt x="100" y="2999"/>
                    <a:pt x="790" y="1286"/>
                    <a:pt x="193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974;p39">
              <a:extLst>
                <a:ext uri="{FF2B5EF4-FFF2-40B4-BE49-F238E27FC236}">
                  <a16:creationId xmlns:a16="http://schemas.microsoft.com/office/drawing/2014/main" id="{09E9D38C-48FD-3A7C-2090-CE1D5F303122}"/>
                </a:ext>
              </a:extLst>
            </p:cNvPr>
            <p:cNvSpPr/>
            <p:nvPr/>
          </p:nvSpPr>
          <p:spPr>
            <a:xfrm>
              <a:off x="6081192" y="4188832"/>
              <a:ext cx="97237" cy="222675"/>
            </a:xfrm>
            <a:custGeom>
              <a:avLst/>
              <a:gdLst/>
              <a:ahLst/>
              <a:cxnLst/>
              <a:rect l="l" t="t" r="r" b="b"/>
              <a:pathLst>
                <a:path w="1744" h="3994" extrusionOk="0">
                  <a:moveTo>
                    <a:pt x="1743" y="1"/>
                  </a:moveTo>
                  <a:cubicBezTo>
                    <a:pt x="1695" y="43"/>
                    <a:pt x="1645" y="86"/>
                    <a:pt x="1600" y="129"/>
                  </a:cubicBezTo>
                  <a:cubicBezTo>
                    <a:pt x="1600" y="131"/>
                    <a:pt x="1598" y="131"/>
                    <a:pt x="1598" y="131"/>
                  </a:cubicBezTo>
                  <a:cubicBezTo>
                    <a:pt x="768" y="1250"/>
                    <a:pt x="209" y="2585"/>
                    <a:pt x="1" y="3979"/>
                  </a:cubicBezTo>
                  <a:cubicBezTo>
                    <a:pt x="13" y="3984"/>
                    <a:pt x="25" y="3990"/>
                    <a:pt x="35" y="3994"/>
                  </a:cubicBezTo>
                  <a:cubicBezTo>
                    <a:pt x="252" y="2540"/>
                    <a:pt x="851" y="1146"/>
                    <a:pt x="17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975;p39">
              <a:extLst>
                <a:ext uri="{FF2B5EF4-FFF2-40B4-BE49-F238E27FC236}">
                  <a16:creationId xmlns:a16="http://schemas.microsoft.com/office/drawing/2014/main" id="{71111F2F-B2FC-F6FA-6B5C-21DE288CEA1E}"/>
                </a:ext>
              </a:extLst>
            </p:cNvPr>
            <p:cNvSpPr/>
            <p:nvPr/>
          </p:nvSpPr>
          <p:spPr>
            <a:xfrm>
              <a:off x="6223643" y="4142780"/>
              <a:ext cx="37021" cy="278372"/>
            </a:xfrm>
            <a:custGeom>
              <a:avLst/>
              <a:gdLst/>
              <a:ahLst/>
              <a:cxnLst/>
              <a:rect l="l" t="t" r="r" b="b"/>
              <a:pathLst>
                <a:path w="664" h="4993" extrusionOk="0">
                  <a:moveTo>
                    <a:pt x="663" y="1"/>
                  </a:moveTo>
                  <a:cubicBezTo>
                    <a:pt x="649" y="4"/>
                    <a:pt x="636" y="8"/>
                    <a:pt x="623" y="13"/>
                  </a:cubicBezTo>
                  <a:cubicBezTo>
                    <a:pt x="303" y="1594"/>
                    <a:pt x="0" y="3315"/>
                    <a:pt x="205" y="4993"/>
                  </a:cubicBezTo>
                  <a:cubicBezTo>
                    <a:pt x="218" y="4993"/>
                    <a:pt x="230" y="4993"/>
                    <a:pt x="240" y="4991"/>
                  </a:cubicBezTo>
                  <a:cubicBezTo>
                    <a:pt x="37" y="3312"/>
                    <a:pt x="341" y="1585"/>
                    <a:pt x="66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976;p39">
              <a:extLst>
                <a:ext uri="{FF2B5EF4-FFF2-40B4-BE49-F238E27FC236}">
                  <a16:creationId xmlns:a16="http://schemas.microsoft.com/office/drawing/2014/main" id="{1BD7CADC-D102-AA0C-5FD1-62ED1223E0D3}"/>
                </a:ext>
              </a:extLst>
            </p:cNvPr>
            <p:cNvSpPr/>
            <p:nvPr/>
          </p:nvSpPr>
          <p:spPr>
            <a:xfrm>
              <a:off x="6263061" y="4120089"/>
              <a:ext cx="112" cy="446"/>
            </a:xfrm>
            <a:custGeom>
              <a:avLst/>
              <a:gdLst/>
              <a:ahLst/>
              <a:cxnLst/>
              <a:rect l="l" t="t" r="r" b="b"/>
              <a:pathLst>
                <a:path w="2" h="8" extrusionOk="0">
                  <a:moveTo>
                    <a:pt x="1" y="0"/>
                  </a:moveTo>
                  <a:lnTo>
                    <a:pt x="0" y="8"/>
                  </a:lnTo>
                  <a:cubicBezTo>
                    <a:pt x="1" y="4"/>
                    <a:pt x="1" y="1"/>
                    <a:pt x="1" y="0"/>
                  </a:cubicBezTo>
                  <a:close/>
                </a:path>
              </a:pathLst>
            </a:custGeom>
            <a:solidFill>
              <a:srgbClr val="F9E5D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977;p39">
              <a:extLst>
                <a:ext uri="{FF2B5EF4-FFF2-40B4-BE49-F238E27FC236}">
                  <a16:creationId xmlns:a16="http://schemas.microsoft.com/office/drawing/2014/main" id="{339B080C-ED20-9BB1-D700-26F71C806553}"/>
                </a:ext>
              </a:extLst>
            </p:cNvPr>
            <p:cNvSpPr/>
            <p:nvPr/>
          </p:nvSpPr>
          <p:spPr>
            <a:xfrm>
              <a:off x="6280512" y="4137317"/>
              <a:ext cx="112179" cy="258078"/>
            </a:xfrm>
            <a:custGeom>
              <a:avLst/>
              <a:gdLst/>
              <a:ahLst/>
              <a:cxnLst/>
              <a:rect l="l" t="t" r="r" b="b"/>
              <a:pathLst>
                <a:path w="2012" h="4629" extrusionOk="0">
                  <a:moveTo>
                    <a:pt x="44" y="0"/>
                  </a:moveTo>
                  <a:cubicBezTo>
                    <a:pt x="30" y="1"/>
                    <a:pt x="15" y="5"/>
                    <a:pt x="1" y="8"/>
                  </a:cubicBezTo>
                  <a:cubicBezTo>
                    <a:pt x="228" y="235"/>
                    <a:pt x="401" y="531"/>
                    <a:pt x="546" y="815"/>
                  </a:cubicBezTo>
                  <a:cubicBezTo>
                    <a:pt x="1165" y="2024"/>
                    <a:pt x="1582" y="3340"/>
                    <a:pt x="1977" y="4628"/>
                  </a:cubicBezTo>
                  <a:cubicBezTo>
                    <a:pt x="1989" y="4625"/>
                    <a:pt x="2001" y="4622"/>
                    <a:pt x="2012" y="4620"/>
                  </a:cubicBezTo>
                  <a:cubicBezTo>
                    <a:pt x="1619" y="3331"/>
                    <a:pt x="1200" y="2010"/>
                    <a:pt x="578" y="798"/>
                  </a:cubicBezTo>
                  <a:cubicBezTo>
                    <a:pt x="435" y="519"/>
                    <a:pt x="267" y="228"/>
                    <a:pt x="4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978;p39">
              <a:extLst>
                <a:ext uri="{FF2B5EF4-FFF2-40B4-BE49-F238E27FC236}">
                  <a16:creationId xmlns:a16="http://schemas.microsoft.com/office/drawing/2014/main" id="{2E5DE377-4B4B-7B07-B505-7D1CE050374D}"/>
                </a:ext>
              </a:extLst>
            </p:cNvPr>
            <p:cNvSpPr/>
            <p:nvPr/>
          </p:nvSpPr>
          <p:spPr>
            <a:xfrm>
              <a:off x="6306605" y="4134362"/>
              <a:ext cx="176855" cy="230202"/>
            </a:xfrm>
            <a:custGeom>
              <a:avLst/>
              <a:gdLst/>
              <a:ahLst/>
              <a:cxnLst/>
              <a:rect l="l" t="t" r="r" b="b"/>
              <a:pathLst>
                <a:path w="3172" h="4129" extrusionOk="0">
                  <a:moveTo>
                    <a:pt x="73" y="0"/>
                  </a:moveTo>
                  <a:cubicBezTo>
                    <a:pt x="49" y="0"/>
                    <a:pt x="24" y="1"/>
                    <a:pt x="1" y="2"/>
                  </a:cubicBezTo>
                  <a:cubicBezTo>
                    <a:pt x="27" y="15"/>
                    <a:pt x="53" y="31"/>
                    <a:pt x="79" y="45"/>
                  </a:cubicBezTo>
                  <a:cubicBezTo>
                    <a:pt x="434" y="250"/>
                    <a:pt x="736" y="539"/>
                    <a:pt x="1014" y="818"/>
                  </a:cubicBezTo>
                  <a:cubicBezTo>
                    <a:pt x="1458" y="1265"/>
                    <a:pt x="2027" y="1868"/>
                    <a:pt x="2465" y="2565"/>
                  </a:cubicBezTo>
                  <a:cubicBezTo>
                    <a:pt x="2789" y="3084"/>
                    <a:pt x="3015" y="3609"/>
                    <a:pt x="3137" y="4129"/>
                  </a:cubicBezTo>
                  <a:cubicBezTo>
                    <a:pt x="3149" y="4124"/>
                    <a:pt x="3161" y="4119"/>
                    <a:pt x="3172" y="4115"/>
                  </a:cubicBezTo>
                  <a:cubicBezTo>
                    <a:pt x="3048" y="3593"/>
                    <a:pt x="2821" y="3067"/>
                    <a:pt x="2495" y="2545"/>
                  </a:cubicBezTo>
                  <a:cubicBezTo>
                    <a:pt x="2055" y="1847"/>
                    <a:pt x="1486" y="1241"/>
                    <a:pt x="1040" y="792"/>
                  </a:cubicBezTo>
                  <a:cubicBezTo>
                    <a:pt x="760" y="512"/>
                    <a:pt x="457" y="221"/>
                    <a:pt x="97" y="13"/>
                  </a:cubicBezTo>
                  <a:cubicBezTo>
                    <a:pt x="89" y="9"/>
                    <a:pt x="82" y="5"/>
                    <a:pt x="7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979;p39">
              <a:extLst>
                <a:ext uri="{FF2B5EF4-FFF2-40B4-BE49-F238E27FC236}">
                  <a16:creationId xmlns:a16="http://schemas.microsoft.com/office/drawing/2014/main" id="{50D273E7-9DEE-FB12-DA52-2F113E3F099B}"/>
                </a:ext>
              </a:extLst>
            </p:cNvPr>
            <p:cNvSpPr/>
            <p:nvPr/>
          </p:nvSpPr>
          <p:spPr>
            <a:xfrm>
              <a:off x="6359739" y="4140216"/>
              <a:ext cx="162359" cy="207567"/>
            </a:xfrm>
            <a:custGeom>
              <a:avLst/>
              <a:gdLst/>
              <a:ahLst/>
              <a:cxnLst/>
              <a:rect l="l" t="t" r="r" b="b"/>
              <a:pathLst>
                <a:path w="2912" h="3723" extrusionOk="0">
                  <a:moveTo>
                    <a:pt x="0" y="0"/>
                  </a:moveTo>
                  <a:cubicBezTo>
                    <a:pt x="186" y="108"/>
                    <a:pt x="355" y="227"/>
                    <a:pt x="503" y="335"/>
                  </a:cubicBezTo>
                  <a:cubicBezTo>
                    <a:pt x="1037" y="733"/>
                    <a:pt x="1432" y="1100"/>
                    <a:pt x="1745" y="1493"/>
                  </a:cubicBezTo>
                  <a:cubicBezTo>
                    <a:pt x="2267" y="2147"/>
                    <a:pt x="2604" y="2937"/>
                    <a:pt x="2877" y="3722"/>
                  </a:cubicBezTo>
                  <a:cubicBezTo>
                    <a:pt x="2888" y="3718"/>
                    <a:pt x="2900" y="3712"/>
                    <a:pt x="2912" y="3708"/>
                  </a:cubicBezTo>
                  <a:lnTo>
                    <a:pt x="2911" y="3708"/>
                  </a:lnTo>
                  <a:cubicBezTo>
                    <a:pt x="2637" y="2920"/>
                    <a:pt x="2296" y="2130"/>
                    <a:pt x="1772" y="1471"/>
                  </a:cubicBezTo>
                  <a:cubicBezTo>
                    <a:pt x="1458" y="1075"/>
                    <a:pt x="1062" y="705"/>
                    <a:pt x="525" y="306"/>
                  </a:cubicBezTo>
                  <a:cubicBezTo>
                    <a:pt x="407" y="220"/>
                    <a:pt x="274" y="126"/>
                    <a:pt x="131" y="38"/>
                  </a:cubicBezTo>
                  <a:cubicBezTo>
                    <a:pt x="130" y="36"/>
                    <a:pt x="130" y="35"/>
                    <a:pt x="129" y="35"/>
                  </a:cubicBezTo>
                  <a:cubicBezTo>
                    <a:pt x="129" y="35"/>
                    <a:pt x="128" y="36"/>
                    <a:pt x="128" y="36"/>
                  </a:cubicBezTo>
                  <a:cubicBezTo>
                    <a:pt x="85" y="23"/>
                    <a:pt x="44" y="10"/>
                    <a:pt x="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8" name="Google Shape;2555;p28">
            <a:extLst>
              <a:ext uri="{FF2B5EF4-FFF2-40B4-BE49-F238E27FC236}">
                <a16:creationId xmlns:a16="http://schemas.microsoft.com/office/drawing/2014/main" id="{34D4DD8F-2DFE-F019-5AE4-45AD4CC5B148}"/>
              </a:ext>
            </a:extLst>
          </p:cNvPr>
          <p:cNvGrpSpPr/>
          <p:nvPr/>
        </p:nvGrpSpPr>
        <p:grpSpPr>
          <a:xfrm>
            <a:off x="128131" y="53794"/>
            <a:ext cx="1619251" cy="1454591"/>
            <a:chOff x="4376285" y="2362884"/>
            <a:chExt cx="417153" cy="417006"/>
          </a:xfrm>
          <a:effectLst>
            <a:outerShdw blurRad="50800" dist="38100" algn="l" rotWithShape="0">
              <a:prstClr val="black">
                <a:alpha val="40000"/>
              </a:prstClr>
            </a:outerShdw>
          </a:effectLst>
        </p:grpSpPr>
        <p:sp>
          <p:nvSpPr>
            <p:cNvPr id="19" name="Google Shape;2556;p28">
              <a:extLst>
                <a:ext uri="{FF2B5EF4-FFF2-40B4-BE49-F238E27FC236}">
                  <a16:creationId xmlns:a16="http://schemas.microsoft.com/office/drawing/2014/main" id="{9D0BA0A5-0F90-495D-7306-0FD72E00D752}"/>
                </a:ext>
              </a:extLst>
            </p:cNvPr>
            <p:cNvSpPr/>
            <p:nvPr/>
          </p:nvSpPr>
          <p:spPr>
            <a:xfrm>
              <a:off x="4506948" y="2362884"/>
              <a:ext cx="259140" cy="211618"/>
            </a:xfrm>
            <a:custGeom>
              <a:avLst/>
              <a:gdLst/>
              <a:ahLst/>
              <a:cxnLst/>
              <a:rect l="l" t="t" r="r" b="b"/>
              <a:pathLst>
                <a:path w="8774" h="7165" extrusionOk="0">
                  <a:moveTo>
                    <a:pt x="2062" y="1"/>
                  </a:moveTo>
                  <a:cubicBezTo>
                    <a:pt x="1239" y="1"/>
                    <a:pt x="410" y="450"/>
                    <a:pt x="133" y="1221"/>
                  </a:cubicBezTo>
                  <a:cubicBezTo>
                    <a:pt x="18" y="1542"/>
                    <a:pt x="0" y="1890"/>
                    <a:pt x="20" y="2229"/>
                  </a:cubicBezTo>
                  <a:cubicBezTo>
                    <a:pt x="134" y="4137"/>
                    <a:pt x="1339" y="5772"/>
                    <a:pt x="2663" y="7150"/>
                  </a:cubicBezTo>
                  <a:cubicBezTo>
                    <a:pt x="2661" y="7155"/>
                    <a:pt x="2661" y="7160"/>
                    <a:pt x="2659" y="7164"/>
                  </a:cubicBezTo>
                  <a:cubicBezTo>
                    <a:pt x="4557" y="6928"/>
                    <a:pt x="6570" y="6466"/>
                    <a:pt x="7861" y="5055"/>
                  </a:cubicBezTo>
                  <a:cubicBezTo>
                    <a:pt x="8091" y="4804"/>
                    <a:pt x="8295" y="4522"/>
                    <a:pt x="8409" y="4201"/>
                  </a:cubicBezTo>
                  <a:cubicBezTo>
                    <a:pt x="8773" y="3164"/>
                    <a:pt x="8001" y="1952"/>
                    <a:pt x="6944" y="1648"/>
                  </a:cubicBezTo>
                  <a:lnTo>
                    <a:pt x="6945" y="1648"/>
                  </a:lnTo>
                  <a:cubicBezTo>
                    <a:pt x="6729" y="1586"/>
                    <a:pt x="6508" y="1557"/>
                    <a:pt x="6288" y="1557"/>
                  </a:cubicBezTo>
                  <a:cubicBezTo>
                    <a:pt x="5642" y="1557"/>
                    <a:pt x="4995" y="1807"/>
                    <a:pt x="4465" y="2206"/>
                  </a:cubicBezTo>
                  <a:cubicBezTo>
                    <a:pt x="4259" y="1324"/>
                    <a:pt x="3707" y="515"/>
                    <a:pt x="2880" y="162"/>
                  </a:cubicBezTo>
                  <a:cubicBezTo>
                    <a:pt x="2623" y="53"/>
                    <a:pt x="2343" y="1"/>
                    <a:pt x="206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557;p28">
              <a:extLst>
                <a:ext uri="{FF2B5EF4-FFF2-40B4-BE49-F238E27FC236}">
                  <a16:creationId xmlns:a16="http://schemas.microsoft.com/office/drawing/2014/main" id="{67C559AE-4368-4312-8FEB-FB580655F4E5}"/>
                </a:ext>
              </a:extLst>
            </p:cNvPr>
            <p:cNvSpPr/>
            <p:nvPr/>
          </p:nvSpPr>
          <p:spPr>
            <a:xfrm>
              <a:off x="4542361" y="2560238"/>
              <a:ext cx="251077" cy="219652"/>
            </a:xfrm>
            <a:custGeom>
              <a:avLst/>
              <a:gdLst/>
              <a:ahLst/>
              <a:cxnLst/>
              <a:rect l="l" t="t" r="r" b="b"/>
              <a:pathLst>
                <a:path w="8501" h="7437" extrusionOk="0">
                  <a:moveTo>
                    <a:pt x="4209" y="1"/>
                  </a:moveTo>
                  <a:cubicBezTo>
                    <a:pt x="3276" y="1"/>
                    <a:pt x="2326" y="156"/>
                    <a:pt x="1413" y="367"/>
                  </a:cubicBezTo>
                  <a:cubicBezTo>
                    <a:pt x="1410" y="364"/>
                    <a:pt x="1407" y="361"/>
                    <a:pt x="1404" y="358"/>
                  </a:cubicBezTo>
                  <a:cubicBezTo>
                    <a:pt x="635" y="2107"/>
                    <a:pt x="1" y="4074"/>
                    <a:pt x="551" y="5905"/>
                  </a:cubicBezTo>
                  <a:cubicBezTo>
                    <a:pt x="649" y="6231"/>
                    <a:pt x="786" y="6552"/>
                    <a:pt x="1005" y="6813"/>
                  </a:cubicBezTo>
                  <a:cubicBezTo>
                    <a:pt x="1357" y="7236"/>
                    <a:pt x="1894" y="7436"/>
                    <a:pt x="2442" y="7436"/>
                  </a:cubicBezTo>
                  <a:cubicBezTo>
                    <a:pt x="2989" y="7436"/>
                    <a:pt x="3547" y="7237"/>
                    <a:pt x="3947" y="6862"/>
                  </a:cubicBezTo>
                  <a:cubicBezTo>
                    <a:pt x="4591" y="6259"/>
                    <a:pt x="4834" y="5332"/>
                    <a:pt x="4738" y="4447"/>
                  </a:cubicBezTo>
                  <a:lnTo>
                    <a:pt x="4738" y="4447"/>
                  </a:lnTo>
                  <a:cubicBezTo>
                    <a:pt x="5067" y="4552"/>
                    <a:pt x="5412" y="4608"/>
                    <a:pt x="5754" y="4608"/>
                  </a:cubicBezTo>
                  <a:cubicBezTo>
                    <a:pt x="6310" y="4608"/>
                    <a:pt x="6856" y="4460"/>
                    <a:pt x="7305" y="4132"/>
                  </a:cubicBezTo>
                  <a:cubicBezTo>
                    <a:pt x="8192" y="3484"/>
                    <a:pt x="8500" y="2080"/>
                    <a:pt x="7802" y="1231"/>
                  </a:cubicBezTo>
                  <a:cubicBezTo>
                    <a:pt x="7585" y="969"/>
                    <a:pt x="7297" y="775"/>
                    <a:pt x="6994" y="617"/>
                  </a:cubicBezTo>
                  <a:cubicBezTo>
                    <a:pt x="6129" y="169"/>
                    <a:pt x="5179" y="1"/>
                    <a:pt x="420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558;p28">
              <a:extLst>
                <a:ext uri="{FF2B5EF4-FFF2-40B4-BE49-F238E27FC236}">
                  <a16:creationId xmlns:a16="http://schemas.microsoft.com/office/drawing/2014/main" id="{42AF85BA-BF1E-9F00-0BA3-5B4098F8EF69}"/>
                </a:ext>
              </a:extLst>
            </p:cNvPr>
            <p:cNvSpPr/>
            <p:nvPr/>
          </p:nvSpPr>
          <p:spPr>
            <a:xfrm>
              <a:off x="4376285" y="2464072"/>
              <a:ext cx="210230" cy="258195"/>
            </a:xfrm>
            <a:custGeom>
              <a:avLst/>
              <a:gdLst/>
              <a:ahLst/>
              <a:cxnLst/>
              <a:rect l="l" t="t" r="r" b="b"/>
              <a:pathLst>
                <a:path w="7118" h="8742" extrusionOk="0">
                  <a:moveTo>
                    <a:pt x="2082" y="0"/>
                  </a:moveTo>
                  <a:cubicBezTo>
                    <a:pt x="1985" y="0"/>
                    <a:pt x="1887" y="7"/>
                    <a:pt x="1791" y="22"/>
                  </a:cubicBezTo>
                  <a:cubicBezTo>
                    <a:pt x="705" y="190"/>
                    <a:pt x="0" y="1445"/>
                    <a:pt x="232" y="2519"/>
                  </a:cubicBezTo>
                  <a:lnTo>
                    <a:pt x="231" y="2519"/>
                  </a:lnTo>
                  <a:cubicBezTo>
                    <a:pt x="418" y="3382"/>
                    <a:pt x="1086" y="4068"/>
                    <a:pt x="1895" y="4442"/>
                  </a:cubicBezTo>
                  <a:cubicBezTo>
                    <a:pt x="1213" y="5040"/>
                    <a:pt x="760" y="5908"/>
                    <a:pt x="841" y="6804"/>
                  </a:cubicBezTo>
                  <a:cubicBezTo>
                    <a:pt x="932" y="7818"/>
                    <a:pt x="1837" y="8742"/>
                    <a:pt x="2834" y="8742"/>
                  </a:cubicBezTo>
                  <a:cubicBezTo>
                    <a:pt x="2913" y="8742"/>
                    <a:pt x="2992" y="8736"/>
                    <a:pt x="3071" y="8724"/>
                  </a:cubicBezTo>
                  <a:cubicBezTo>
                    <a:pt x="3408" y="8674"/>
                    <a:pt x="3724" y="8527"/>
                    <a:pt x="4013" y="8348"/>
                  </a:cubicBezTo>
                  <a:cubicBezTo>
                    <a:pt x="5641" y="7348"/>
                    <a:pt x="6514" y="5513"/>
                    <a:pt x="7105" y="3696"/>
                  </a:cubicBezTo>
                  <a:cubicBezTo>
                    <a:pt x="7109" y="3694"/>
                    <a:pt x="7113" y="3693"/>
                    <a:pt x="7117" y="3692"/>
                  </a:cubicBezTo>
                  <a:cubicBezTo>
                    <a:pt x="6013" y="2131"/>
                    <a:pt x="4655" y="575"/>
                    <a:pt x="2803" y="102"/>
                  </a:cubicBezTo>
                  <a:cubicBezTo>
                    <a:pt x="2567" y="42"/>
                    <a:pt x="2324" y="0"/>
                    <a:pt x="208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Google Shape;3933;p39">
            <a:extLst>
              <a:ext uri="{FF2B5EF4-FFF2-40B4-BE49-F238E27FC236}">
                <a16:creationId xmlns:a16="http://schemas.microsoft.com/office/drawing/2014/main" id="{D8D49ECD-2679-26F0-8CBB-95C2C3D626DA}"/>
              </a:ext>
            </a:extLst>
          </p:cNvPr>
          <p:cNvSpPr txBox="1">
            <a:spLocks noGrp="1"/>
          </p:cNvSpPr>
          <p:nvPr>
            <p:ph type="title"/>
          </p:nvPr>
        </p:nvSpPr>
        <p:spPr>
          <a:xfrm>
            <a:off x="-215114" y="-18800"/>
            <a:ext cx="2601380" cy="674000"/>
          </a:xfrm>
          <a:prstGeom prst="rect">
            <a:avLst/>
          </a:prstGeom>
        </p:spPr>
        <p:txBody>
          <a:bodyPr spcFirstLastPara="1" wrap="square" lIns="121900" tIns="0" rIns="121900" bIns="121900" anchor="t" anchorCtr="0">
            <a:noAutofit/>
          </a:bodyPr>
          <a:lstStyle/>
          <a:p>
            <a:r>
              <a:rPr lang="en-US" sz="8800" b="1">
                <a:ln w="22225">
                  <a:solidFill>
                    <a:schemeClr val="bg1"/>
                  </a:solidFill>
                  <a:prstDash val="solid"/>
                </a:ln>
                <a:solidFill>
                  <a:srgbClr val="00B050"/>
                </a:solidFill>
                <a:latin typeface="iCiel Sanelma" pitchFamily="50" charset="0"/>
              </a:rPr>
              <a:t>2.</a:t>
            </a: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fade">
                                      <p:cBhvr>
                                        <p:cTn id="17" dur="500"/>
                                        <p:tgtEl>
                                          <p:spTgt spid="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xEl>
                                              <p:pRg st="1" end="1"/>
                                            </p:txEl>
                                          </p:spTgt>
                                        </p:tgtEl>
                                        <p:attrNameLst>
                                          <p:attrName>style.visibility</p:attrName>
                                        </p:attrNameLst>
                                      </p:cBhvr>
                                      <p:to>
                                        <p:strVal val="visible"/>
                                      </p:to>
                                    </p:set>
                                    <p:animEffect transition="in" filter="fade">
                                      <p:cBhvr>
                                        <p:cTn id="22" dur="500"/>
                                        <p:tgtEl>
                                          <p:spTgt spid="2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xEl>
                                              <p:pRg st="2" end="2"/>
                                            </p:txEl>
                                          </p:spTgt>
                                        </p:tgtEl>
                                        <p:attrNameLst>
                                          <p:attrName>style.visibility</p:attrName>
                                        </p:attrNameLst>
                                      </p:cBhvr>
                                      <p:to>
                                        <p:strVal val="visible"/>
                                      </p:to>
                                    </p:set>
                                    <p:animEffect transition="in" filter="fade">
                                      <p:cBhvr>
                                        <p:cTn id="27" dur="500"/>
                                        <p:tgtEl>
                                          <p:spTgt spid="2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xEl>
                                              <p:pRg st="3" end="3"/>
                                            </p:txEl>
                                          </p:spTgt>
                                        </p:tgtEl>
                                        <p:attrNameLst>
                                          <p:attrName>style.visibility</p:attrName>
                                        </p:attrNameLst>
                                      </p:cBhvr>
                                      <p:to>
                                        <p:strVal val="visible"/>
                                      </p:to>
                                    </p:set>
                                    <p:animEffect transition="in" filter="fade">
                                      <p:cBhvr>
                                        <p:cTn id="32" dur="500"/>
                                        <p:tgtEl>
                                          <p:spTgt spid="2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xEl>
                                              <p:pRg st="4" end="4"/>
                                            </p:txEl>
                                          </p:spTgt>
                                        </p:tgtEl>
                                        <p:attrNameLst>
                                          <p:attrName>style.visibility</p:attrName>
                                        </p:attrNameLst>
                                      </p:cBhvr>
                                      <p:to>
                                        <p:strVal val="visible"/>
                                      </p:to>
                                    </p:set>
                                    <p:animEffect transition="in" filter="fade">
                                      <p:cBhvr>
                                        <p:cTn id="37" dur="500"/>
                                        <p:tgtEl>
                                          <p:spTgt spid="2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xEl>
                                              <p:pRg st="5" end="5"/>
                                            </p:txEl>
                                          </p:spTgt>
                                        </p:tgtEl>
                                        <p:attrNameLst>
                                          <p:attrName>style.visibility</p:attrName>
                                        </p:attrNameLst>
                                      </p:cBhvr>
                                      <p:to>
                                        <p:strVal val="visible"/>
                                      </p:to>
                                    </p:set>
                                    <p:animEffect transition="in" filter="fade">
                                      <p:cBhvr>
                                        <p:cTn id="42" dur="500"/>
                                        <p:tgtEl>
                                          <p:spTgt spid="2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
                                            <p:txEl>
                                              <p:pRg st="6" end="6"/>
                                            </p:txEl>
                                          </p:spTgt>
                                        </p:tgtEl>
                                        <p:attrNameLst>
                                          <p:attrName>style.visibility</p:attrName>
                                        </p:attrNameLst>
                                      </p:cBhvr>
                                      <p:to>
                                        <p:strVal val="visible"/>
                                      </p:to>
                                    </p:set>
                                    <p:animEffect transition="in" filter="fade">
                                      <p:cBhvr>
                                        <p:cTn id="47" dur="500"/>
                                        <p:tgtEl>
                                          <p:spTgt spid="27">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
                                            <p:txEl>
                                              <p:pRg st="0" end="0"/>
                                            </p:txEl>
                                          </p:spTgt>
                                        </p:tgtEl>
                                        <p:attrNameLst>
                                          <p:attrName>style.visibility</p:attrName>
                                        </p:attrNameLst>
                                      </p:cBhvr>
                                      <p:to>
                                        <p:strVal val="visible"/>
                                      </p:to>
                                    </p:set>
                                    <p:animEffect transition="in" filter="fade">
                                      <p:cBhvr>
                                        <p:cTn id="52" dur="500"/>
                                        <p:tgtEl>
                                          <p:spTgt spid="2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
                                            <p:txEl>
                                              <p:pRg st="1" end="1"/>
                                            </p:txEl>
                                          </p:spTgt>
                                        </p:tgtEl>
                                        <p:attrNameLst>
                                          <p:attrName>style.visibility</p:attrName>
                                        </p:attrNameLst>
                                      </p:cBhvr>
                                      <p:to>
                                        <p:strVal val="visible"/>
                                      </p:to>
                                    </p:set>
                                    <p:animEffect transition="in" filter="fade">
                                      <p:cBhvr>
                                        <p:cTn id="57" dur="500"/>
                                        <p:tgtEl>
                                          <p:spTgt spid="28">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8">
                                            <p:txEl>
                                              <p:pRg st="2" end="2"/>
                                            </p:txEl>
                                          </p:spTgt>
                                        </p:tgtEl>
                                        <p:attrNameLst>
                                          <p:attrName>style.visibility</p:attrName>
                                        </p:attrNameLst>
                                      </p:cBhvr>
                                      <p:to>
                                        <p:strVal val="visible"/>
                                      </p:to>
                                    </p:set>
                                    <p:animEffect transition="in" filter="fade">
                                      <p:cBhvr>
                                        <p:cTn id="62" dur="500"/>
                                        <p:tgtEl>
                                          <p:spTgt spid="28">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8">
                                            <p:txEl>
                                              <p:pRg st="3" end="3"/>
                                            </p:txEl>
                                          </p:spTgt>
                                        </p:tgtEl>
                                        <p:attrNameLst>
                                          <p:attrName>style.visibility</p:attrName>
                                        </p:attrNameLst>
                                      </p:cBhvr>
                                      <p:to>
                                        <p:strVal val="visible"/>
                                      </p:to>
                                    </p:set>
                                    <p:animEffect transition="in" filter="fade">
                                      <p:cBhvr>
                                        <p:cTn id="67" dur="500"/>
                                        <p:tgtEl>
                                          <p:spTgt spid="28">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8">
                                            <p:txEl>
                                              <p:pRg st="4" end="4"/>
                                            </p:txEl>
                                          </p:spTgt>
                                        </p:tgtEl>
                                        <p:attrNameLst>
                                          <p:attrName>style.visibility</p:attrName>
                                        </p:attrNameLst>
                                      </p:cBhvr>
                                      <p:to>
                                        <p:strVal val="visible"/>
                                      </p:to>
                                    </p:set>
                                    <p:animEffect transition="in" filter="fade">
                                      <p:cBhvr>
                                        <p:cTn id="72" dur="500"/>
                                        <p:tgtEl>
                                          <p:spTgt spid="28">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8">
                                            <p:txEl>
                                              <p:pRg st="5" end="5"/>
                                            </p:txEl>
                                          </p:spTgt>
                                        </p:tgtEl>
                                        <p:attrNameLst>
                                          <p:attrName>style.visibility</p:attrName>
                                        </p:attrNameLst>
                                      </p:cBhvr>
                                      <p:to>
                                        <p:strVal val="visible"/>
                                      </p:to>
                                    </p:set>
                                    <p:animEffect transition="in" filter="fade">
                                      <p:cBhvr>
                                        <p:cTn id="77" dur="500"/>
                                        <p:tgtEl>
                                          <p:spTgt spid="2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3958;p39">
            <a:extLst>
              <a:ext uri="{FF2B5EF4-FFF2-40B4-BE49-F238E27FC236}">
                <a16:creationId xmlns:a16="http://schemas.microsoft.com/office/drawing/2014/main" id="{A6226984-A8F7-299A-AE04-52A383159551}"/>
              </a:ext>
            </a:extLst>
          </p:cNvPr>
          <p:cNvGrpSpPr/>
          <p:nvPr/>
        </p:nvGrpSpPr>
        <p:grpSpPr>
          <a:xfrm rot="-585918">
            <a:off x="2713303" y="220285"/>
            <a:ext cx="938415" cy="823410"/>
            <a:chOff x="6007652" y="4071639"/>
            <a:chExt cx="602433" cy="642102"/>
          </a:xfrm>
        </p:grpSpPr>
        <p:sp>
          <p:nvSpPr>
            <p:cNvPr id="8" name="Google Shape;3959;p39">
              <a:extLst>
                <a:ext uri="{FF2B5EF4-FFF2-40B4-BE49-F238E27FC236}">
                  <a16:creationId xmlns:a16="http://schemas.microsoft.com/office/drawing/2014/main" id="{C9F9CDAE-F4B3-EAF7-28A7-79E553862014}"/>
                </a:ext>
              </a:extLst>
            </p:cNvPr>
            <p:cNvSpPr/>
            <p:nvPr/>
          </p:nvSpPr>
          <p:spPr>
            <a:xfrm>
              <a:off x="6007652" y="4071639"/>
              <a:ext cx="602433" cy="642102"/>
            </a:xfrm>
            <a:custGeom>
              <a:avLst/>
              <a:gdLst/>
              <a:ahLst/>
              <a:cxnLst/>
              <a:rect l="l" t="t" r="r" b="b"/>
              <a:pathLst>
                <a:path w="10805" h="11517" extrusionOk="0">
                  <a:moveTo>
                    <a:pt x="5639" y="0"/>
                  </a:moveTo>
                  <a:cubicBezTo>
                    <a:pt x="5483" y="0"/>
                    <a:pt x="5325" y="8"/>
                    <a:pt x="5167" y="24"/>
                  </a:cubicBezTo>
                  <a:cubicBezTo>
                    <a:pt x="4581" y="83"/>
                    <a:pt x="4008" y="250"/>
                    <a:pt x="3465" y="519"/>
                  </a:cubicBezTo>
                  <a:cubicBezTo>
                    <a:pt x="2924" y="786"/>
                    <a:pt x="2425" y="1148"/>
                    <a:pt x="1979" y="1597"/>
                  </a:cubicBezTo>
                  <a:cubicBezTo>
                    <a:pt x="1064" y="2517"/>
                    <a:pt x="418" y="3760"/>
                    <a:pt x="110" y="5193"/>
                  </a:cubicBezTo>
                  <a:cubicBezTo>
                    <a:pt x="1" y="5646"/>
                    <a:pt x="97" y="6084"/>
                    <a:pt x="382" y="6430"/>
                  </a:cubicBezTo>
                  <a:cubicBezTo>
                    <a:pt x="838" y="6983"/>
                    <a:pt x="1607" y="7092"/>
                    <a:pt x="2228" y="7123"/>
                  </a:cubicBezTo>
                  <a:cubicBezTo>
                    <a:pt x="2381" y="7131"/>
                    <a:pt x="2538" y="7134"/>
                    <a:pt x="2698" y="7134"/>
                  </a:cubicBezTo>
                  <a:cubicBezTo>
                    <a:pt x="3131" y="7134"/>
                    <a:pt x="3579" y="7109"/>
                    <a:pt x="3987" y="7087"/>
                  </a:cubicBezTo>
                  <a:cubicBezTo>
                    <a:pt x="4048" y="7084"/>
                    <a:pt x="4115" y="7080"/>
                    <a:pt x="4186" y="7076"/>
                  </a:cubicBezTo>
                  <a:lnTo>
                    <a:pt x="4186" y="7076"/>
                  </a:lnTo>
                  <a:cubicBezTo>
                    <a:pt x="4161" y="7216"/>
                    <a:pt x="4133" y="7360"/>
                    <a:pt x="4105" y="7506"/>
                  </a:cubicBezTo>
                  <a:cubicBezTo>
                    <a:pt x="4015" y="7965"/>
                    <a:pt x="3922" y="8440"/>
                    <a:pt x="3905" y="8932"/>
                  </a:cubicBezTo>
                  <a:cubicBezTo>
                    <a:pt x="3882" y="9577"/>
                    <a:pt x="3997" y="10127"/>
                    <a:pt x="4256" y="10615"/>
                  </a:cubicBezTo>
                  <a:lnTo>
                    <a:pt x="4328" y="10750"/>
                  </a:lnTo>
                  <a:lnTo>
                    <a:pt x="4438" y="10858"/>
                  </a:lnTo>
                  <a:cubicBezTo>
                    <a:pt x="4871" y="11286"/>
                    <a:pt x="5433" y="11516"/>
                    <a:pt x="6039" y="11516"/>
                  </a:cubicBezTo>
                  <a:cubicBezTo>
                    <a:pt x="6107" y="11516"/>
                    <a:pt x="6176" y="11513"/>
                    <a:pt x="6245" y="11508"/>
                  </a:cubicBezTo>
                  <a:cubicBezTo>
                    <a:pt x="6810" y="11459"/>
                    <a:pt x="7367" y="11216"/>
                    <a:pt x="7813" y="10822"/>
                  </a:cubicBezTo>
                  <a:cubicBezTo>
                    <a:pt x="8243" y="10441"/>
                    <a:pt x="8534" y="9943"/>
                    <a:pt x="8632" y="9421"/>
                  </a:cubicBezTo>
                  <a:cubicBezTo>
                    <a:pt x="8740" y="8839"/>
                    <a:pt x="8607" y="8246"/>
                    <a:pt x="8256" y="7740"/>
                  </a:cubicBezTo>
                  <a:cubicBezTo>
                    <a:pt x="8002" y="7192"/>
                    <a:pt x="7774" y="6777"/>
                    <a:pt x="7596" y="6458"/>
                  </a:cubicBezTo>
                  <a:cubicBezTo>
                    <a:pt x="7654" y="6440"/>
                    <a:pt x="7711" y="6422"/>
                    <a:pt x="7767" y="6404"/>
                  </a:cubicBezTo>
                  <a:cubicBezTo>
                    <a:pt x="8053" y="6315"/>
                    <a:pt x="8407" y="6203"/>
                    <a:pt x="8830" y="6060"/>
                  </a:cubicBezTo>
                  <a:lnTo>
                    <a:pt x="8934" y="6025"/>
                  </a:lnTo>
                  <a:lnTo>
                    <a:pt x="9024" y="5969"/>
                  </a:lnTo>
                  <a:cubicBezTo>
                    <a:pt x="9064" y="5949"/>
                    <a:pt x="9184" y="5906"/>
                    <a:pt x="9264" y="5876"/>
                  </a:cubicBezTo>
                  <a:cubicBezTo>
                    <a:pt x="9518" y="5785"/>
                    <a:pt x="9835" y="5671"/>
                    <a:pt x="10113" y="5457"/>
                  </a:cubicBezTo>
                  <a:cubicBezTo>
                    <a:pt x="10597" y="5084"/>
                    <a:pt x="10805" y="4532"/>
                    <a:pt x="10681" y="3940"/>
                  </a:cubicBezTo>
                  <a:lnTo>
                    <a:pt x="10659" y="3839"/>
                  </a:lnTo>
                  <a:lnTo>
                    <a:pt x="10618" y="3745"/>
                  </a:lnTo>
                  <a:cubicBezTo>
                    <a:pt x="10337" y="3097"/>
                    <a:pt x="9993" y="2519"/>
                    <a:pt x="9596" y="2023"/>
                  </a:cubicBezTo>
                  <a:cubicBezTo>
                    <a:pt x="9207" y="1537"/>
                    <a:pt x="8765" y="1129"/>
                    <a:pt x="8283" y="810"/>
                  </a:cubicBezTo>
                  <a:cubicBezTo>
                    <a:pt x="7475" y="276"/>
                    <a:pt x="6569" y="0"/>
                    <a:pt x="5639"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3960;p39">
              <a:extLst>
                <a:ext uri="{FF2B5EF4-FFF2-40B4-BE49-F238E27FC236}">
                  <a16:creationId xmlns:a16="http://schemas.microsoft.com/office/drawing/2014/main" id="{2A6CC0B0-F02E-8CB5-781A-91AD531CB84A}"/>
                </a:ext>
              </a:extLst>
            </p:cNvPr>
            <p:cNvSpPr/>
            <p:nvPr/>
          </p:nvSpPr>
          <p:spPr>
            <a:xfrm>
              <a:off x="6275829" y="4355813"/>
              <a:ext cx="160351" cy="309426"/>
            </a:xfrm>
            <a:custGeom>
              <a:avLst/>
              <a:gdLst/>
              <a:ahLst/>
              <a:cxnLst/>
              <a:rect l="l" t="t" r="r" b="b"/>
              <a:pathLst>
                <a:path w="2876" h="5550" extrusionOk="0">
                  <a:moveTo>
                    <a:pt x="716" y="1"/>
                  </a:moveTo>
                  <a:cubicBezTo>
                    <a:pt x="652" y="1"/>
                    <a:pt x="590" y="40"/>
                    <a:pt x="538" y="139"/>
                  </a:cubicBezTo>
                  <a:cubicBezTo>
                    <a:pt x="405" y="395"/>
                    <a:pt x="485" y="926"/>
                    <a:pt x="463" y="1211"/>
                  </a:cubicBezTo>
                  <a:cubicBezTo>
                    <a:pt x="401" y="2040"/>
                    <a:pt x="302" y="2866"/>
                    <a:pt x="167" y="3686"/>
                  </a:cubicBezTo>
                  <a:cubicBezTo>
                    <a:pt x="82" y="4202"/>
                    <a:pt x="1" y="4793"/>
                    <a:pt x="337" y="5194"/>
                  </a:cubicBezTo>
                  <a:cubicBezTo>
                    <a:pt x="547" y="5446"/>
                    <a:pt x="874" y="5550"/>
                    <a:pt x="1208" y="5550"/>
                  </a:cubicBezTo>
                  <a:cubicBezTo>
                    <a:pt x="1373" y="5550"/>
                    <a:pt x="1539" y="5525"/>
                    <a:pt x="1695" y="5479"/>
                  </a:cubicBezTo>
                  <a:cubicBezTo>
                    <a:pt x="2310" y="5297"/>
                    <a:pt x="2875" y="4751"/>
                    <a:pt x="2837" y="4111"/>
                  </a:cubicBezTo>
                  <a:cubicBezTo>
                    <a:pt x="2820" y="3828"/>
                    <a:pt x="2690" y="3566"/>
                    <a:pt x="2564" y="3312"/>
                  </a:cubicBezTo>
                  <a:cubicBezTo>
                    <a:pt x="2063" y="2315"/>
                    <a:pt x="1563" y="1316"/>
                    <a:pt x="1063" y="318"/>
                  </a:cubicBezTo>
                  <a:cubicBezTo>
                    <a:pt x="989" y="170"/>
                    <a:pt x="848" y="1"/>
                    <a:pt x="71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3961;p39">
              <a:extLst>
                <a:ext uri="{FF2B5EF4-FFF2-40B4-BE49-F238E27FC236}">
                  <a16:creationId xmlns:a16="http://schemas.microsoft.com/office/drawing/2014/main" id="{30B32F85-FB19-D3B0-DB01-B7266F8A8D17}"/>
                </a:ext>
              </a:extLst>
            </p:cNvPr>
            <p:cNvSpPr/>
            <p:nvPr/>
          </p:nvSpPr>
          <p:spPr>
            <a:xfrm>
              <a:off x="6065357" y="4134250"/>
              <a:ext cx="485793" cy="288017"/>
            </a:xfrm>
            <a:custGeom>
              <a:avLst/>
              <a:gdLst/>
              <a:ahLst/>
              <a:cxnLst/>
              <a:rect l="l" t="t" r="r" b="b"/>
              <a:pathLst>
                <a:path w="8713" h="5166" extrusionOk="0">
                  <a:moveTo>
                    <a:pt x="4493" y="1"/>
                  </a:moveTo>
                  <a:cubicBezTo>
                    <a:pt x="4462" y="1"/>
                    <a:pt x="4431" y="1"/>
                    <a:pt x="4400" y="2"/>
                  </a:cubicBezTo>
                  <a:cubicBezTo>
                    <a:pt x="4376" y="2"/>
                    <a:pt x="4351" y="3"/>
                    <a:pt x="4328" y="4"/>
                  </a:cubicBezTo>
                  <a:cubicBezTo>
                    <a:pt x="4185" y="12"/>
                    <a:pt x="4044" y="28"/>
                    <a:pt x="3903" y="55"/>
                  </a:cubicBezTo>
                  <a:cubicBezTo>
                    <a:pt x="3889" y="56"/>
                    <a:pt x="3874" y="60"/>
                    <a:pt x="3860" y="63"/>
                  </a:cubicBezTo>
                  <a:cubicBezTo>
                    <a:pt x="3738" y="86"/>
                    <a:pt x="3620" y="116"/>
                    <a:pt x="3501" y="154"/>
                  </a:cubicBezTo>
                  <a:cubicBezTo>
                    <a:pt x="3488" y="157"/>
                    <a:pt x="3475" y="161"/>
                    <a:pt x="3462" y="166"/>
                  </a:cubicBezTo>
                  <a:cubicBezTo>
                    <a:pt x="3307" y="216"/>
                    <a:pt x="3154" y="276"/>
                    <a:pt x="3006" y="346"/>
                  </a:cubicBezTo>
                  <a:cubicBezTo>
                    <a:pt x="2978" y="359"/>
                    <a:pt x="2950" y="372"/>
                    <a:pt x="2922" y="386"/>
                  </a:cubicBezTo>
                  <a:cubicBezTo>
                    <a:pt x="2603" y="545"/>
                    <a:pt x="2301" y="746"/>
                    <a:pt x="2027" y="981"/>
                  </a:cubicBezTo>
                  <a:cubicBezTo>
                    <a:pt x="1979" y="1022"/>
                    <a:pt x="1929" y="1065"/>
                    <a:pt x="1883" y="1109"/>
                  </a:cubicBezTo>
                  <a:cubicBezTo>
                    <a:pt x="1883" y="1110"/>
                    <a:pt x="1882" y="1110"/>
                    <a:pt x="1882" y="1110"/>
                  </a:cubicBezTo>
                  <a:cubicBezTo>
                    <a:pt x="1750" y="1233"/>
                    <a:pt x="1625" y="1361"/>
                    <a:pt x="1511" y="1497"/>
                  </a:cubicBezTo>
                  <a:cubicBezTo>
                    <a:pt x="792" y="2338"/>
                    <a:pt x="361" y="3382"/>
                    <a:pt x="58" y="4451"/>
                  </a:cubicBezTo>
                  <a:cubicBezTo>
                    <a:pt x="1" y="4656"/>
                    <a:pt x="102" y="4868"/>
                    <a:pt x="285" y="4958"/>
                  </a:cubicBezTo>
                  <a:cubicBezTo>
                    <a:pt x="297" y="4963"/>
                    <a:pt x="309" y="4970"/>
                    <a:pt x="319" y="4974"/>
                  </a:cubicBezTo>
                  <a:cubicBezTo>
                    <a:pt x="345" y="4983"/>
                    <a:pt x="372" y="4991"/>
                    <a:pt x="399" y="4996"/>
                  </a:cubicBezTo>
                  <a:cubicBezTo>
                    <a:pt x="622" y="5035"/>
                    <a:pt x="845" y="5067"/>
                    <a:pt x="1069" y="5092"/>
                  </a:cubicBezTo>
                  <a:cubicBezTo>
                    <a:pt x="1082" y="5095"/>
                    <a:pt x="1093" y="5096"/>
                    <a:pt x="1106" y="5096"/>
                  </a:cubicBezTo>
                  <a:cubicBezTo>
                    <a:pt x="1522" y="5143"/>
                    <a:pt x="1940" y="5165"/>
                    <a:pt x="2359" y="5165"/>
                  </a:cubicBezTo>
                  <a:cubicBezTo>
                    <a:pt x="2587" y="5165"/>
                    <a:pt x="2815" y="5159"/>
                    <a:pt x="3044" y="5146"/>
                  </a:cubicBezTo>
                  <a:cubicBezTo>
                    <a:pt x="3057" y="5146"/>
                    <a:pt x="3069" y="5146"/>
                    <a:pt x="3079" y="5144"/>
                  </a:cubicBezTo>
                  <a:cubicBezTo>
                    <a:pt x="4007" y="5091"/>
                    <a:pt x="4933" y="4930"/>
                    <a:pt x="5836" y="4683"/>
                  </a:cubicBezTo>
                  <a:cubicBezTo>
                    <a:pt x="5848" y="4680"/>
                    <a:pt x="5860" y="4677"/>
                    <a:pt x="5871" y="4675"/>
                  </a:cubicBezTo>
                  <a:cubicBezTo>
                    <a:pt x="6412" y="4522"/>
                    <a:pt x="6945" y="4342"/>
                    <a:pt x="7464" y="4131"/>
                  </a:cubicBezTo>
                  <a:cubicBezTo>
                    <a:pt x="7476" y="4126"/>
                    <a:pt x="7488" y="4121"/>
                    <a:pt x="7499" y="4117"/>
                  </a:cubicBezTo>
                  <a:cubicBezTo>
                    <a:pt x="7720" y="4027"/>
                    <a:pt x="7940" y="3930"/>
                    <a:pt x="8157" y="3829"/>
                  </a:cubicBezTo>
                  <a:cubicBezTo>
                    <a:pt x="8168" y="3825"/>
                    <a:pt x="8180" y="3819"/>
                    <a:pt x="8192" y="3815"/>
                  </a:cubicBezTo>
                  <a:cubicBezTo>
                    <a:pt x="8272" y="3776"/>
                    <a:pt x="8352" y="3738"/>
                    <a:pt x="8432" y="3699"/>
                  </a:cubicBezTo>
                  <a:lnTo>
                    <a:pt x="8431" y="3699"/>
                  </a:lnTo>
                  <a:cubicBezTo>
                    <a:pt x="8622" y="3605"/>
                    <a:pt x="8713" y="3383"/>
                    <a:pt x="8649" y="3179"/>
                  </a:cubicBezTo>
                  <a:cubicBezTo>
                    <a:pt x="8296" y="2050"/>
                    <a:pt x="7392" y="1124"/>
                    <a:pt x="6347" y="547"/>
                  </a:cubicBezTo>
                  <a:cubicBezTo>
                    <a:pt x="6051" y="382"/>
                    <a:pt x="5737" y="242"/>
                    <a:pt x="5411" y="145"/>
                  </a:cubicBezTo>
                  <a:cubicBezTo>
                    <a:pt x="5410" y="144"/>
                    <a:pt x="5410" y="143"/>
                    <a:pt x="5409" y="143"/>
                  </a:cubicBezTo>
                  <a:cubicBezTo>
                    <a:pt x="5409" y="143"/>
                    <a:pt x="5409" y="143"/>
                    <a:pt x="5408" y="144"/>
                  </a:cubicBezTo>
                  <a:cubicBezTo>
                    <a:pt x="5365" y="131"/>
                    <a:pt x="5324" y="118"/>
                    <a:pt x="5280" y="107"/>
                  </a:cubicBezTo>
                  <a:cubicBezTo>
                    <a:pt x="5132" y="68"/>
                    <a:pt x="4982" y="38"/>
                    <a:pt x="4831" y="21"/>
                  </a:cubicBezTo>
                  <a:cubicBezTo>
                    <a:pt x="4717" y="7"/>
                    <a:pt x="4605" y="1"/>
                    <a:pt x="449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3962;p39">
              <a:extLst>
                <a:ext uri="{FF2B5EF4-FFF2-40B4-BE49-F238E27FC236}">
                  <a16:creationId xmlns:a16="http://schemas.microsoft.com/office/drawing/2014/main" id="{E68D601D-AD36-4F8B-4150-493B55B82939}"/>
                </a:ext>
              </a:extLst>
            </p:cNvPr>
            <p:cNvSpPr/>
            <p:nvPr/>
          </p:nvSpPr>
          <p:spPr>
            <a:xfrm>
              <a:off x="6124903" y="4153541"/>
              <a:ext cx="108053" cy="264880"/>
            </a:xfrm>
            <a:custGeom>
              <a:avLst/>
              <a:gdLst/>
              <a:ahLst/>
              <a:cxnLst/>
              <a:rect l="l" t="t" r="r" b="b"/>
              <a:pathLst>
                <a:path w="1938" h="4751" extrusionOk="0">
                  <a:moveTo>
                    <a:pt x="1938" y="0"/>
                  </a:moveTo>
                  <a:lnTo>
                    <a:pt x="1938" y="0"/>
                  </a:lnTo>
                  <a:cubicBezTo>
                    <a:pt x="1911" y="13"/>
                    <a:pt x="1882" y="26"/>
                    <a:pt x="1855" y="40"/>
                  </a:cubicBezTo>
                  <a:cubicBezTo>
                    <a:pt x="735" y="1324"/>
                    <a:pt x="62" y="3016"/>
                    <a:pt x="1" y="4746"/>
                  </a:cubicBezTo>
                  <a:cubicBezTo>
                    <a:pt x="14" y="4749"/>
                    <a:pt x="25" y="4750"/>
                    <a:pt x="38" y="4750"/>
                  </a:cubicBezTo>
                  <a:cubicBezTo>
                    <a:pt x="100" y="2999"/>
                    <a:pt x="790" y="1286"/>
                    <a:pt x="193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963;p39">
              <a:extLst>
                <a:ext uri="{FF2B5EF4-FFF2-40B4-BE49-F238E27FC236}">
                  <a16:creationId xmlns:a16="http://schemas.microsoft.com/office/drawing/2014/main" id="{667046A1-75A4-801C-A634-FD98EAD9287F}"/>
                </a:ext>
              </a:extLst>
            </p:cNvPr>
            <p:cNvSpPr/>
            <p:nvPr/>
          </p:nvSpPr>
          <p:spPr>
            <a:xfrm>
              <a:off x="6081192" y="4188832"/>
              <a:ext cx="97237" cy="222675"/>
            </a:xfrm>
            <a:custGeom>
              <a:avLst/>
              <a:gdLst/>
              <a:ahLst/>
              <a:cxnLst/>
              <a:rect l="l" t="t" r="r" b="b"/>
              <a:pathLst>
                <a:path w="1744" h="3994" extrusionOk="0">
                  <a:moveTo>
                    <a:pt x="1743" y="1"/>
                  </a:moveTo>
                  <a:cubicBezTo>
                    <a:pt x="1695" y="43"/>
                    <a:pt x="1645" y="86"/>
                    <a:pt x="1600" y="129"/>
                  </a:cubicBezTo>
                  <a:cubicBezTo>
                    <a:pt x="1600" y="131"/>
                    <a:pt x="1598" y="131"/>
                    <a:pt x="1598" y="131"/>
                  </a:cubicBezTo>
                  <a:cubicBezTo>
                    <a:pt x="768" y="1250"/>
                    <a:pt x="209" y="2585"/>
                    <a:pt x="1" y="3979"/>
                  </a:cubicBezTo>
                  <a:cubicBezTo>
                    <a:pt x="13" y="3984"/>
                    <a:pt x="25" y="3990"/>
                    <a:pt x="35" y="3994"/>
                  </a:cubicBezTo>
                  <a:cubicBezTo>
                    <a:pt x="252" y="2540"/>
                    <a:pt x="851" y="1146"/>
                    <a:pt x="17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964;p39">
              <a:extLst>
                <a:ext uri="{FF2B5EF4-FFF2-40B4-BE49-F238E27FC236}">
                  <a16:creationId xmlns:a16="http://schemas.microsoft.com/office/drawing/2014/main" id="{97B5F657-1EDD-6CBB-9F60-1AACDF9975DC}"/>
                </a:ext>
              </a:extLst>
            </p:cNvPr>
            <p:cNvSpPr/>
            <p:nvPr/>
          </p:nvSpPr>
          <p:spPr>
            <a:xfrm>
              <a:off x="6223643" y="4142780"/>
              <a:ext cx="37021" cy="278372"/>
            </a:xfrm>
            <a:custGeom>
              <a:avLst/>
              <a:gdLst/>
              <a:ahLst/>
              <a:cxnLst/>
              <a:rect l="l" t="t" r="r" b="b"/>
              <a:pathLst>
                <a:path w="664" h="4993" extrusionOk="0">
                  <a:moveTo>
                    <a:pt x="663" y="1"/>
                  </a:moveTo>
                  <a:cubicBezTo>
                    <a:pt x="649" y="4"/>
                    <a:pt x="636" y="8"/>
                    <a:pt x="623" y="13"/>
                  </a:cubicBezTo>
                  <a:cubicBezTo>
                    <a:pt x="303" y="1594"/>
                    <a:pt x="0" y="3315"/>
                    <a:pt x="205" y="4993"/>
                  </a:cubicBezTo>
                  <a:cubicBezTo>
                    <a:pt x="218" y="4993"/>
                    <a:pt x="230" y="4993"/>
                    <a:pt x="240" y="4991"/>
                  </a:cubicBezTo>
                  <a:cubicBezTo>
                    <a:pt x="37" y="3312"/>
                    <a:pt x="341" y="1585"/>
                    <a:pt x="66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965;p39">
              <a:extLst>
                <a:ext uri="{FF2B5EF4-FFF2-40B4-BE49-F238E27FC236}">
                  <a16:creationId xmlns:a16="http://schemas.microsoft.com/office/drawing/2014/main" id="{2DD287CB-A6C9-432F-485B-3445F624C12D}"/>
                </a:ext>
              </a:extLst>
            </p:cNvPr>
            <p:cNvSpPr/>
            <p:nvPr/>
          </p:nvSpPr>
          <p:spPr>
            <a:xfrm>
              <a:off x="6263061" y="4120089"/>
              <a:ext cx="112" cy="446"/>
            </a:xfrm>
            <a:custGeom>
              <a:avLst/>
              <a:gdLst/>
              <a:ahLst/>
              <a:cxnLst/>
              <a:rect l="l" t="t" r="r" b="b"/>
              <a:pathLst>
                <a:path w="2" h="8" extrusionOk="0">
                  <a:moveTo>
                    <a:pt x="1" y="0"/>
                  </a:moveTo>
                  <a:lnTo>
                    <a:pt x="0" y="8"/>
                  </a:lnTo>
                  <a:cubicBezTo>
                    <a:pt x="1" y="4"/>
                    <a:pt x="1" y="1"/>
                    <a:pt x="1" y="0"/>
                  </a:cubicBezTo>
                  <a:close/>
                </a:path>
              </a:pathLst>
            </a:custGeom>
            <a:solidFill>
              <a:srgbClr val="F9E5D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3966;p39">
              <a:extLst>
                <a:ext uri="{FF2B5EF4-FFF2-40B4-BE49-F238E27FC236}">
                  <a16:creationId xmlns:a16="http://schemas.microsoft.com/office/drawing/2014/main" id="{ACBDDF2F-F7EA-7481-6BC2-5A98E4DD704D}"/>
                </a:ext>
              </a:extLst>
            </p:cNvPr>
            <p:cNvSpPr/>
            <p:nvPr/>
          </p:nvSpPr>
          <p:spPr>
            <a:xfrm>
              <a:off x="6280512" y="4137317"/>
              <a:ext cx="112179" cy="258078"/>
            </a:xfrm>
            <a:custGeom>
              <a:avLst/>
              <a:gdLst/>
              <a:ahLst/>
              <a:cxnLst/>
              <a:rect l="l" t="t" r="r" b="b"/>
              <a:pathLst>
                <a:path w="2012" h="4629" extrusionOk="0">
                  <a:moveTo>
                    <a:pt x="44" y="0"/>
                  </a:moveTo>
                  <a:cubicBezTo>
                    <a:pt x="30" y="1"/>
                    <a:pt x="15" y="5"/>
                    <a:pt x="1" y="8"/>
                  </a:cubicBezTo>
                  <a:cubicBezTo>
                    <a:pt x="228" y="235"/>
                    <a:pt x="401" y="531"/>
                    <a:pt x="546" y="815"/>
                  </a:cubicBezTo>
                  <a:cubicBezTo>
                    <a:pt x="1165" y="2024"/>
                    <a:pt x="1582" y="3340"/>
                    <a:pt x="1977" y="4628"/>
                  </a:cubicBezTo>
                  <a:cubicBezTo>
                    <a:pt x="1989" y="4625"/>
                    <a:pt x="2001" y="4622"/>
                    <a:pt x="2012" y="4620"/>
                  </a:cubicBezTo>
                  <a:cubicBezTo>
                    <a:pt x="1619" y="3331"/>
                    <a:pt x="1200" y="2010"/>
                    <a:pt x="578" y="798"/>
                  </a:cubicBezTo>
                  <a:cubicBezTo>
                    <a:pt x="435" y="519"/>
                    <a:pt x="267" y="228"/>
                    <a:pt x="4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967;p39">
              <a:extLst>
                <a:ext uri="{FF2B5EF4-FFF2-40B4-BE49-F238E27FC236}">
                  <a16:creationId xmlns:a16="http://schemas.microsoft.com/office/drawing/2014/main" id="{D3713338-A7B6-2D71-C18A-48457CC80F4C}"/>
                </a:ext>
              </a:extLst>
            </p:cNvPr>
            <p:cNvSpPr/>
            <p:nvPr/>
          </p:nvSpPr>
          <p:spPr>
            <a:xfrm>
              <a:off x="6306605" y="4134362"/>
              <a:ext cx="176855" cy="230202"/>
            </a:xfrm>
            <a:custGeom>
              <a:avLst/>
              <a:gdLst/>
              <a:ahLst/>
              <a:cxnLst/>
              <a:rect l="l" t="t" r="r" b="b"/>
              <a:pathLst>
                <a:path w="3172" h="4129" extrusionOk="0">
                  <a:moveTo>
                    <a:pt x="73" y="0"/>
                  </a:moveTo>
                  <a:cubicBezTo>
                    <a:pt x="49" y="0"/>
                    <a:pt x="24" y="1"/>
                    <a:pt x="1" y="2"/>
                  </a:cubicBezTo>
                  <a:cubicBezTo>
                    <a:pt x="27" y="15"/>
                    <a:pt x="53" y="31"/>
                    <a:pt x="79" y="45"/>
                  </a:cubicBezTo>
                  <a:cubicBezTo>
                    <a:pt x="434" y="250"/>
                    <a:pt x="736" y="539"/>
                    <a:pt x="1014" y="818"/>
                  </a:cubicBezTo>
                  <a:cubicBezTo>
                    <a:pt x="1458" y="1265"/>
                    <a:pt x="2027" y="1868"/>
                    <a:pt x="2465" y="2565"/>
                  </a:cubicBezTo>
                  <a:cubicBezTo>
                    <a:pt x="2789" y="3084"/>
                    <a:pt x="3015" y="3609"/>
                    <a:pt x="3137" y="4129"/>
                  </a:cubicBezTo>
                  <a:cubicBezTo>
                    <a:pt x="3149" y="4124"/>
                    <a:pt x="3161" y="4119"/>
                    <a:pt x="3172" y="4115"/>
                  </a:cubicBezTo>
                  <a:cubicBezTo>
                    <a:pt x="3048" y="3593"/>
                    <a:pt x="2821" y="3067"/>
                    <a:pt x="2495" y="2545"/>
                  </a:cubicBezTo>
                  <a:cubicBezTo>
                    <a:pt x="2055" y="1847"/>
                    <a:pt x="1486" y="1241"/>
                    <a:pt x="1040" y="792"/>
                  </a:cubicBezTo>
                  <a:cubicBezTo>
                    <a:pt x="760" y="512"/>
                    <a:pt x="457" y="221"/>
                    <a:pt x="97" y="13"/>
                  </a:cubicBezTo>
                  <a:cubicBezTo>
                    <a:pt x="89" y="9"/>
                    <a:pt x="82" y="5"/>
                    <a:pt x="7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968;p39">
              <a:extLst>
                <a:ext uri="{FF2B5EF4-FFF2-40B4-BE49-F238E27FC236}">
                  <a16:creationId xmlns:a16="http://schemas.microsoft.com/office/drawing/2014/main" id="{78252F4F-4D58-D0A9-7DEC-73EEDF4CEA16}"/>
                </a:ext>
              </a:extLst>
            </p:cNvPr>
            <p:cNvSpPr/>
            <p:nvPr/>
          </p:nvSpPr>
          <p:spPr>
            <a:xfrm>
              <a:off x="6359739" y="4140216"/>
              <a:ext cx="162359" cy="207567"/>
            </a:xfrm>
            <a:custGeom>
              <a:avLst/>
              <a:gdLst/>
              <a:ahLst/>
              <a:cxnLst/>
              <a:rect l="l" t="t" r="r" b="b"/>
              <a:pathLst>
                <a:path w="2912" h="3723" extrusionOk="0">
                  <a:moveTo>
                    <a:pt x="0" y="0"/>
                  </a:moveTo>
                  <a:cubicBezTo>
                    <a:pt x="186" y="108"/>
                    <a:pt x="355" y="227"/>
                    <a:pt x="503" y="335"/>
                  </a:cubicBezTo>
                  <a:cubicBezTo>
                    <a:pt x="1037" y="733"/>
                    <a:pt x="1432" y="1100"/>
                    <a:pt x="1745" y="1493"/>
                  </a:cubicBezTo>
                  <a:cubicBezTo>
                    <a:pt x="2267" y="2147"/>
                    <a:pt x="2604" y="2937"/>
                    <a:pt x="2877" y="3722"/>
                  </a:cubicBezTo>
                  <a:cubicBezTo>
                    <a:pt x="2888" y="3718"/>
                    <a:pt x="2900" y="3712"/>
                    <a:pt x="2912" y="3708"/>
                  </a:cubicBezTo>
                  <a:lnTo>
                    <a:pt x="2911" y="3708"/>
                  </a:lnTo>
                  <a:cubicBezTo>
                    <a:pt x="2637" y="2920"/>
                    <a:pt x="2296" y="2130"/>
                    <a:pt x="1772" y="1471"/>
                  </a:cubicBezTo>
                  <a:cubicBezTo>
                    <a:pt x="1458" y="1075"/>
                    <a:pt x="1062" y="705"/>
                    <a:pt x="525" y="306"/>
                  </a:cubicBezTo>
                  <a:cubicBezTo>
                    <a:pt x="407" y="220"/>
                    <a:pt x="274" y="126"/>
                    <a:pt x="131" y="38"/>
                  </a:cubicBezTo>
                  <a:cubicBezTo>
                    <a:pt x="130" y="36"/>
                    <a:pt x="130" y="35"/>
                    <a:pt x="129" y="35"/>
                  </a:cubicBezTo>
                  <a:cubicBezTo>
                    <a:pt x="129" y="35"/>
                    <a:pt x="128" y="36"/>
                    <a:pt x="128" y="36"/>
                  </a:cubicBezTo>
                  <a:cubicBezTo>
                    <a:pt x="85" y="23"/>
                    <a:pt x="44" y="10"/>
                    <a:pt x="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1" name="TextBox 20">
            <a:extLst>
              <a:ext uri="{FF2B5EF4-FFF2-40B4-BE49-F238E27FC236}">
                <a16:creationId xmlns:a16="http://schemas.microsoft.com/office/drawing/2014/main" id="{47D0D42F-E347-A15B-3EAC-060522C17DCB}"/>
              </a:ext>
            </a:extLst>
          </p:cNvPr>
          <p:cNvSpPr txBox="1"/>
          <p:nvPr/>
        </p:nvSpPr>
        <p:spPr>
          <a:xfrm>
            <a:off x="3852158" y="243100"/>
            <a:ext cx="6105524" cy="707886"/>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0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lực lượng an ninh</a:t>
            </a:r>
          </a:p>
        </p:txBody>
      </p:sp>
      <p:pic>
        <p:nvPicPr>
          <p:cNvPr id="22" name="Picture 10" descr="Xây dựng CAND xứng đáng là lực lượng nòng cốt bảo vệ an ninh, trật tự">
            <a:extLst>
              <a:ext uri="{FF2B5EF4-FFF2-40B4-BE49-F238E27FC236}">
                <a16:creationId xmlns:a16="http://schemas.microsoft.com/office/drawing/2014/main" id="{DCE6F214-6A49-A6EE-EB7A-AB2B479FE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300394"/>
            <a:ext cx="7181850" cy="5270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23344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3958;p39">
            <a:extLst>
              <a:ext uri="{FF2B5EF4-FFF2-40B4-BE49-F238E27FC236}">
                <a16:creationId xmlns:a16="http://schemas.microsoft.com/office/drawing/2014/main" id="{B0FBA18B-A321-D91E-6A93-897B1361D4A5}"/>
              </a:ext>
            </a:extLst>
          </p:cNvPr>
          <p:cNvGrpSpPr/>
          <p:nvPr/>
        </p:nvGrpSpPr>
        <p:grpSpPr>
          <a:xfrm rot="-585918">
            <a:off x="3503878" y="439361"/>
            <a:ext cx="938415" cy="823410"/>
            <a:chOff x="6007652" y="4071639"/>
            <a:chExt cx="602433" cy="642102"/>
          </a:xfrm>
        </p:grpSpPr>
        <p:sp>
          <p:nvSpPr>
            <p:cNvPr id="8" name="Google Shape;3959;p39">
              <a:extLst>
                <a:ext uri="{FF2B5EF4-FFF2-40B4-BE49-F238E27FC236}">
                  <a16:creationId xmlns:a16="http://schemas.microsoft.com/office/drawing/2014/main" id="{27B45A41-9421-F9A7-552B-CEBCE7096B23}"/>
                </a:ext>
              </a:extLst>
            </p:cNvPr>
            <p:cNvSpPr/>
            <p:nvPr/>
          </p:nvSpPr>
          <p:spPr>
            <a:xfrm>
              <a:off x="6007652" y="4071639"/>
              <a:ext cx="602433" cy="642102"/>
            </a:xfrm>
            <a:custGeom>
              <a:avLst/>
              <a:gdLst/>
              <a:ahLst/>
              <a:cxnLst/>
              <a:rect l="l" t="t" r="r" b="b"/>
              <a:pathLst>
                <a:path w="10805" h="11517" extrusionOk="0">
                  <a:moveTo>
                    <a:pt x="5639" y="0"/>
                  </a:moveTo>
                  <a:cubicBezTo>
                    <a:pt x="5483" y="0"/>
                    <a:pt x="5325" y="8"/>
                    <a:pt x="5167" y="24"/>
                  </a:cubicBezTo>
                  <a:cubicBezTo>
                    <a:pt x="4581" y="83"/>
                    <a:pt x="4008" y="250"/>
                    <a:pt x="3465" y="519"/>
                  </a:cubicBezTo>
                  <a:cubicBezTo>
                    <a:pt x="2924" y="786"/>
                    <a:pt x="2425" y="1148"/>
                    <a:pt x="1979" y="1597"/>
                  </a:cubicBezTo>
                  <a:cubicBezTo>
                    <a:pt x="1064" y="2517"/>
                    <a:pt x="418" y="3760"/>
                    <a:pt x="110" y="5193"/>
                  </a:cubicBezTo>
                  <a:cubicBezTo>
                    <a:pt x="1" y="5646"/>
                    <a:pt x="97" y="6084"/>
                    <a:pt x="382" y="6430"/>
                  </a:cubicBezTo>
                  <a:cubicBezTo>
                    <a:pt x="838" y="6983"/>
                    <a:pt x="1607" y="7092"/>
                    <a:pt x="2228" y="7123"/>
                  </a:cubicBezTo>
                  <a:cubicBezTo>
                    <a:pt x="2381" y="7131"/>
                    <a:pt x="2538" y="7134"/>
                    <a:pt x="2698" y="7134"/>
                  </a:cubicBezTo>
                  <a:cubicBezTo>
                    <a:pt x="3131" y="7134"/>
                    <a:pt x="3579" y="7109"/>
                    <a:pt x="3987" y="7087"/>
                  </a:cubicBezTo>
                  <a:cubicBezTo>
                    <a:pt x="4048" y="7084"/>
                    <a:pt x="4115" y="7080"/>
                    <a:pt x="4186" y="7076"/>
                  </a:cubicBezTo>
                  <a:lnTo>
                    <a:pt x="4186" y="7076"/>
                  </a:lnTo>
                  <a:cubicBezTo>
                    <a:pt x="4161" y="7216"/>
                    <a:pt x="4133" y="7360"/>
                    <a:pt x="4105" y="7506"/>
                  </a:cubicBezTo>
                  <a:cubicBezTo>
                    <a:pt x="4015" y="7965"/>
                    <a:pt x="3922" y="8440"/>
                    <a:pt x="3905" y="8932"/>
                  </a:cubicBezTo>
                  <a:cubicBezTo>
                    <a:pt x="3882" y="9577"/>
                    <a:pt x="3997" y="10127"/>
                    <a:pt x="4256" y="10615"/>
                  </a:cubicBezTo>
                  <a:lnTo>
                    <a:pt x="4328" y="10750"/>
                  </a:lnTo>
                  <a:lnTo>
                    <a:pt x="4438" y="10858"/>
                  </a:lnTo>
                  <a:cubicBezTo>
                    <a:pt x="4871" y="11286"/>
                    <a:pt x="5433" y="11516"/>
                    <a:pt x="6039" y="11516"/>
                  </a:cubicBezTo>
                  <a:cubicBezTo>
                    <a:pt x="6107" y="11516"/>
                    <a:pt x="6176" y="11513"/>
                    <a:pt x="6245" y="11508"/>
                  </a:cubicBezTo>
                  <a:cubicBezTo>
                    <a:pt x="6810" y="11459"/>
                    <a:pt x="7367" y="11216"/>
                    <a:pt x="7813" y="10822"/>
                  </a:cubicBezTo>
                  <a:cubicBezTo>
                    <a:pt x="8243" y="10441"/>
                    <a:pt x="8534" y="9943"/>
                    <a:pt x="8632" y="9421"/>
                  </a:cubicBezTo>
                  <a:cubicBezTo>
                    <a:pt x="8740" y="8839"/>
                    <a:pt x="8607" y="8246"/>
                    <a:pt x="8256" y="7740"/>
                  </a:cubicBezTo>
                  <a:cubicBezTo>
                    <a:pt x="8002" y="7192"/>
                    <a:pt x="7774" y="6777"/>
                    <a:pt x="7596" y="6458"/>
                  </a:cubicBezTo>
                  <a:cubicBezTo>
                    <a:pt x="7654" y="6440"/>
                    <a:pt x="7711" y="6422"/>
                    <a:pt x="7767" y="6404"/>
                  </a:cubicBezTo>
                  <a:cubicBezTo>
                    <a:pt x="8053" y="6315"/>
                    <a:pt x="8407" y="6203"/>
                    <a:pt x="8830" y="6060"/>
                  </a:cubicBezTo>
                  <a:lnTo>
                    <a:pt x="8934" y="6025"/>
                  </a:lnTo>
                  <a:lnTo>
                    <a:pt x="9024" y="5969"/>
                  </a:lnTo>
                  <a:cubicBezTo>
                    <a:pt x="9064" y="5949"/>
                    <a:pt x="9184" y="5906"/>
                    <a:pt x="9264" y="5876"/>
                  </a:cubicBezTo>
                  <a:cubicBezTo>
                    <a:pt x="9518" y="5785"/>
                    <a:pt x="9835" y="5671"/>
                    <a:pt x="10113" y="5457"/>
                  </a:cubicBezTo>
                  <a:cubicBezTo>
                    <a:pt x="10597" y="5084"/>
                    <a:pt x="10805" y="4532"/>
                    <a:pt x="10681" y="3940"/>
                  </a:cubicBezTo>
                  <a:lnTo>
                    <a:pt x="10659" y="3839"/>
                  </a:lnTo>
                  <a:lnTo>
                    <a:pt x="10618" y="3745"/>
                  </a:lnTo>
                  <a:cubicBezTo>
                    <a:pt x="10337" y="3097"/>
                    <a:pt x="9993" y="2519"/>
                    <a:pt x="9596" y="2023"/>
                  </a:cubicBezTo>
                  <a:cubicBezTo>
                    <a:pt x="9207" y="1537"/>
                    <a:pt x="8765" y="1129"/>
                    <a:pt x="8283" y="810"/>
                  </a:cubicBezTo>
                  <a:cubicBezTo>
                    <a:pt x="7475" y="276"/>
                    <a:pt x="6569" y="0"/>
                    <a:pt x="5639"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3960;p39">
              <a:extLst>
                <a:ext uri="{FF2B5EF4-FFF2-40B4-BE49-F238E27FC236}">
                  <a16:creationId xmlns:a16="http://schemas.microsoft.com/office/drawing/2014/main" id="{C0B99206-5EDC-9671-87A7-9B4B339BA882}"/>
                </a:ext>
              </a:extLst>
            </p:cNvPr>
            <p:cNvSpPr/>
            <p:nvPr/>
          </p:nvSpPr>
          <p:spPr>
            <a:xfrm>
              <a:off x="6275829" y="4355813"/>
              <a:ext cx="160351" cy="309426"/>
            </a:xfrm>
            <a:custGeom>
              <a:avLst/>
              <a:gdLst/>
              <a:ahLst/>
              <a:cxnLst/>
              <a:rect l="l" t="t" r="r" b="b"/>
              <a:pathLst>
                <a:path w="2876" h="5550" extrusionOk="0">
                  <a:moveTo>
                    <a:pt x="716" y="1"/>
                  </a:moveTo>
                  <a:cubicBezTo>
                    <a:pt x="652" y="1"/>
                    <a:pt x="590" y="40"/>
                    <a:pt x="538" y="139"/>
                  </a:cubicBezTo>
                  <a:cubicBezTo>
                    <a:pt x="405" y="395"/>
                    <a:pt x="485" y="926"/>
                    <a:pt x="463" y="1211"/>
                  </a:cubicBezTo>
                  <a:cubicBezTo>
                    <a:pt x="401" y="2040"/>
                    <a:pt x="302" y="2866"/>
                    <a:pt x="167" y="3686"/>
                  </a:cubicBezTo>
                  <a:cubicBezTo>
                    <a:pt x="82" y="4202"/>
                    <a:pt x="1" y="4793"/>
                    <a:pt x="337" y="5194"/>
                  </a:cubicBezTo>
                  <a:cubicBezTo>
                    <a:pt x="547" y="5446"/>
                    <a:pt x="874" y="5550"/>
                    <a:pt x="1208" y="5550"/>
                  </a:cubicBezTo>
                  <a:cubicBezTo>
                    <a:pt x="1373" y="5550"/>
                    <a:pt x="1539" y="5525"/>
                    <a:pt x="1695" y="5479"/>
                  </a:cubicBezTo>
                  <a:cubicBezTo>
                    <a:pt x="2310" y="5297"/>
                    <a:pt x="2875" y="4751"/>
                    <a:pt x="2837" y="4111"/>
                  </a:cubicBezTo>
                  <a:cubicBezTo>
                    <a:pt x="2820" y="3828"/>
                    <a:pt x="2690" y="3566"/>
                    <a:pt x="2564" y="3312"/>
                  </a:cubicBezTo>
                  <a:cubicBezTo>
                    <a:pt x="2063" y="2315"/>
                    <a:pt x="1563" y="1316"/>
                    <a:pt x="1063" y="318"/>
                  </a:cubicBezTo>
                  <a:cubicBezTo>
                    <a:pt x="989" y="170"/>
                    <a:pt x="848" y="1"/>
                    <a:pt x="71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3961;p39">
              <a:extLst>
                <a:ext uri="{FF2B5EF4-FFF2-40B4-BE49-F238E27FC236}">
                  <a16:creationId xmlns:a16="http://schemas.microsoft.com/office/drawing/2014/main" id="{E49CF1AC-6A97-F066-C80E-9B6997A6A7A4}"/>
                </a:ext>
              </a:extLst>
            </p:cNvPr>
            <p:cNvSpPr/>
            <p:nvPr/>
          </p:nvSpPr>
          <p:spPr>
            <a:xfrm>
              <a:off x="6065357" y="4134250"/>
              <a:ext cx="485793" cy="288017"/>
            </a:xfrm>
            <a:custGeom>
              <a:avLst/>
              <a:gdLst/>
              <a:ahLst/>
              <a:cxnLst/>
              <a:rect l="l" t="t" r="r" b="b"/>
              <a:pathLst>
                <a:path w="8713" h="5166" extrusionOk="0">
                  <a:moveTo>
                    <a:pt x="4493" y="1"/>
                  </a:moveTo>
                  <a:cubicBezTo>
                    <a:pt x="4462" y="1"/>
                    <a:pt x="4431" y="1"/>
                    <a:pt x="4400" y="2"/>
                  </a:cubicBezTo>
                  <a:cubicBezTo>
                    <a:pt x="4376" y="2"/>
                    <a:pt x="4351" y="3"/>
                    <a:pt x="4328" y="4"/>
                  </a:cubicBezTo>
                  <a:cubicBezTo>
                    <a:pt x="4185" y="12"/>
                    <a:pt x="4044" y="28"/>
                    <a:pt x="3903" y="55"/>
                  </a:cubicBezTo>
                  <a:cubicBezTo>
                    <a:pt x="3889" y="56"/>
                    <a:pt x="3874" y="60"/>
                    <a:pt x="3860" y="63"/>
                  </a:cubicBezTo>
                  <a:cubicBezTo>
                    <a:pt x="3738" y="86"/>
                    <a:pt x="3620" y="116"/>
                    <a:pt x="3501" y="154"/>
                  </a:cubicBezTo>
                  <a:cubicBezTo>
                    <a:pt x="3488" y="157"/>
                    <a:pt x="3475" y="161"/>
                    <a:pt x="3462" y="166"/>
                  </a:cubicBezTo>
                  <a:cubicBezTo>
                    <a:pt x="3307" y="216"/>
                    <a:pt x="3154" y="276"/>
                    <a:pt x="3006" y="346"/>
                  </a:cubicBezTo>
                  <a:cubicBezTo>
                    <a:pt x="2978" y="359"/>
                    <a:pt x="2950" y="372"/>
                    <a:pt x="2922" y="386"/>
                  </a:cubicBezTo>
                  <a:cubicBezTo>
                    <a:pt x="2603" y="545"/>
                    <a:pt x="2301" y="746"/>
                    <a:pt x="2027" y="981"/>
                  </a:cubicBezTo>
                  <a:cubicBezTo>
                    <a:pt x="1979" y="1022"/>
                    <a:pt x="1929" y="1065"/>
                    <a:pt x="1883" y="1109"/>
                  </a:cubicBezTo>
                  <a:cubicBezTo>
                    <a:pt x="1883" y="1110"/>
                    <a:pt x="1882" y="1110"/>
                    <a:pt x="1882" y="1110"/>
                  </a:cubicBezTo>
                  <a:cubicBezTo>
                    <a:pt x="1750" y="1233"/>
                    <a:pt x="1625" y="1361"/>
                    <a:pt x="1511" y="1497"/>
                  </a:cubicBezTo>
                  <a:cubicBezTo>
                    <a:pt x="792" y="2338"/>
                    <a:pt x="361" y="3382"/>
                    <a:pt x="58" y="4451"/>
                  </a:cubicBezTo>
                  <a:cubicBezTo>
                    <a:pt x="1" y="4656"/>
                    <a:pt x="102" y="4868"/>
                    <a:pt x="285" y="4958"/>
                  </a:cubicBezTo>
                  <a:cubicBezTo>
                    <a:pt x="297" y="4963"/>
                    <a:pt x="309" y="4970"/>
                    <a:pt x="319" y="4974"/>
                  </a:cubicBezTo>
                  <a:cubicBezTo>
                    <a:pt x="345" y="4983"/>
                    <a:pt x="372" y="4991"/>
                    <a:pt x="399" y="4996"/>
                  </a:cubicBezTo>
                  <a:cubicBezTo>
                    <a:pt x="622" y="5035"/>
                    <a:pt x="845" y="5067"/>
                    <a:pt x="1069" y="5092"/>
                  </a:cubicBezTo>
                  <a:cubicBezTo>
                    <a:pt x="1082" y="5095"/>
                    <a:pt x="1093" y="5096"/>
                    <a:pt x="1106" y="5096"/>
                  </a:cubicBezTo>
                  <a:cubicBezTo>
                    <a:pt x="1522" y="5143"/>
                    <a:pt x="1940" y="5165"/>
                    <a:pt x="2359" y="5165"/>
                  </a:cubicBezTo>
                  <a:cubicBezTo>
                    <a:pt x="2587" y="5165"/>
                    <a:pt x="2815" y="5159"/>
                    <a:pt x="3044" y="5146"/>
                  </a:cubicBezTo>
                  <a:cubicBezTo>
                    <a:pt x="3057" y="5146"/>
                    <a:pt x="3069" y="5146"/>
                    <a:pt x="3079" y="5144"/>
                  </a:cubicBezTo>
                  <a:cubicBezTo>
                    <a:pt x="4007" y="5091"/>
                    <a:pt x="4933" y="4930"/>
                    <a:pt x="5836" y="4683"/>
                  </a:cubicBezTo>
                  <a:cubicBezTo>
                    <a:pt x="5848" y="4680"/>
                    <a:pt x="5860" y="4677"/>
                    <a:pt x="5871" y="4675"/>
                  </a:cubicBezTo>
                  <a:cubicBezTo>
                    <a:pt x="6412" y="4522"/>
                    <a:pt x="6945" y="4342"/>
                    <a:pt x="7464" y="4131"/>
                  </a:cubicBezTo>
                  <a:cubicBezTo>
                    <a:pt x="7476" y="4126"/>
                    <a:pt x="7488" y="4121"/>
                    <a:pt x="7499" y="4117"/>
                  </a:cubicBezTo>
                  <a:cubicBezTo>
                    <a:pt x="7720" y="4027"/>
                    <a:pt x="7940" y="3930"/>
                    <a:pt x="8157" y="3829"/>
                  </a:cubicBezTo>
                  <a:cubicBezTo>
                    <a:pt x="8168" y="3825"/>
                    <a:pt x="8180" y="3819"/>
                    <a:pt x="8192" y="3815"/>
                  </a:cubicBezTo>
                  <a:cubicBezTo>
                    <a:pt x="8272" y="3776"/>
                    <a:pt x="8352" y="3738"/>
                    <a:pt x="8432" y="3699"/>
                  </a:cubicBezTo>
                  <a:lnTo>
                    <a:pt x="8431" y="3699"/>
                  </a:lnTo>
                  <a:cubicBezTo>
                    <a:pt x="8622" y="3605"/>
                    <a:pt x="8713" y="3383"/>
                    <a:pt x="8649" y="3179"/>
                  </a:cubicBezTo>
                  <a:cubicBezTo>
                    <a:pt x="8296" y="2050"/>
                    <a:pt x="7392" y="1124"/>
                    <a:pt x="6347" y="547"/>
                  </a:cubicBezTo>
                  <a:cubicBezTo>
                    <a:pt x="6051" y="382"/>
                    <a:pt x="5737" y="242"/>
                    <a:pt x="5411" y="145"/>
                  </a:cubicBezTo>
                  <a:cubicBezTo>
                    <a:pt x="5410" y="144"/>
                    <a:pt x="5410" y="143"/>
                    <a:pt x="5409" y="143"/>
                  </a:cubicBezTo>
                  <a:cubicBezTo>
                    <a:pt x="5409" y="143"/>
                    <a:pt x="5409" y="143"/>
                    <a:pt x="5408" y="144"/>
                  </a:cubicBezTo>
                  <a:cubicBezTo>
                    <a:pt x="5365" y="131"/>
                    <a:pt x="5324" y="118"/>
                    <a:pt x="5280" y="107"/>
                  </a:cubicBezTo>
                  <a:cubicBezTo>
                    <a:pt x="5132" y="68"/>
                    <a:pt x="4982" y="38"/>
                    <a:pt x="4831" y="21"/>
                  </a:cubicBezTo>
                  <a:cubicBezTo>
                    <a:pt x="4717" y="7"/>
                    <a:pt x="4605" y="1"/>
                    <a:pt x="449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3962;p39">
              <a:extLst>
                <a:ext uri="{FF2B5EF4-FFF2-40B4-BE49-F238E27FC236}">
                  <a16:creationId xmlns:a16="http://schemas.microsoft.com/office/drawing/2014/main" id="{4A85EAB6-3C76-1307-4AB7-70AD226057AC}"/>
                </a:ext>
              </a:extLst>
            </p:cNvPr>
            <p:cNvSpPr/>
            <p:nvPr/>
          </p:nvSpPr>
          <p:spPr>
            <a:xfrm>
              <a:off x="6124903" y="4153541"/>
              <a:ext cx="108053" cy="264880"/>
            </a:xfrm>
            <a:custGeom>
              <a:avLst/>
              <a:gdLst/>
              <a:ahLst/>
              <a:cxnLst/>
              <a:rect l="l" t="t" r="r" b="b"/>
              <a:pathLst>
                <a:path w="1938" h="4751" extrusionOk="0">
                  <a:moveTo>
                    <a:pt x="1938" y="0"/>
                  </a:moveTo>
                  <a:lnTo>
                    <a:pt x="1938" y="0"/>
                  </a:lnTo>
                  <a:cubicBezTo>
                    <a:pt x="1911" y="13"/>
                    <a:pt x="1882" y="26"/>
                    <a:pt x="1855" y="40"/>
                  </a:cubicBezTo>
                  <a:cubicBezTo>
                    <a:pt x="735" y="1324"/>
                    <a:pt x="62" y="3016"/>
                    <a:pt x="1" y="4746"/>
                  </a:cubicBezTo>
                  <a:cubicBezTo>
                    <a:pt x="14" y="4749"/>
                    <a:pt x="25" y="4750"/>
                    <a:pt x="38" y="4750"/>
                  </a:cubicBezTo>
                  <a:cubicBezTo>
                    <a:pt x="100" y="2999"/>
                    <a:pt x="790" y="1286"/>
                    <a:pt x="193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963;p39">
              <a:extLst>
                <a:ext uri="{FF2B5EF4-FFF2-40B4-BE49-F238E27FC236}">
                  <a16:creationId xmlns:a16="http://schemas.microsoft.com/office/drawing/2014/main" id="{BCFF02E8-DCA3-7279-EBD5-C5C7F36F48D0}"/>
                </a:ext>
              </a:extLst>
            </p:cNvPr>
            <p:cNvSpPr/>
            <p:nvPr/>
          </p:nvSpPr>
          <p:spPr>
            <a:xfrm>
              <a:off x="6081192" y="4188832"/>
              <a:ext cx="97237" cy="222675"/>
            </a:xfrm>
            <a:custGeom>
              <a:avLst/>
              <a:gdLst/>
              <a:ahLst/>
              <a:cxnLst/>
              <a:rect l="l" t="t" r="r" b="b"/>
              <a:pathLst>
                <a:path w="1744" h="3994" extrusionOk="0">
                  <a:moveTo>
                    <a:pt x="1743" y="1"/>
                  </a:moveTo>
                  <a:cubicBezTo>
                    <a:pt x="1695" y="43"/>
                    <a:pt x="1645" y="86"/>
                    <a:pt x="1600" y="129"/>
                  </a:cubicBezTo>
                  <a:cubicBezTo>
                    <a:pt x="1600" y="131"/>
                    <a:pt x="1598" y="131"/>
                    <a:pt x="1598" y="131"/>
                  </a:cubicBezTo>
                  <a:cubicBezTo>
                    <a:pt x="768" y="1250"/>
                    <a:pt x="209" y="2585"/>
                    <a:pt x="1" y="3979"/>
                  </a:cubicBezTo>
                  <a:cubicBezTo>
                    <a:pt x="13" y="3984"/>
                    <a:pt x="25" y="3990"/>
                    <a:pt x="35" y="3994"/>
                  </a:cubicBezTo>
                  <a:cubicBezTo>
                    <a:pt x="252" y="2540"/>
                    <a:pt x="851" y="1146"/>
                    <a:pt x="17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964;p39">
              <a:extLst>
                <a:ext uri="{FF2B5EF4-FFF2-40B4-BE49-F238E27FC236}">
                  <a16:creationId xmlns:a16="http://schemas.microsoft.com/office/drawing/2014/main" id="{5379CF6E-E593-5645-77A6-022F43145812}"/>
                </a:ext>
              </a:extLst>
            </p:cNvPr>
            <p:cNvSpPr/>
            <p:nvPr/>
          </p:nvSpPr>
          <p:spPr>
            <a:xfrm>
              <a:off x="6223643" y="4142780"/>
              <a:ext cx="37021" cy="278372"/>
            </a:xfrm>
            <a:custGeom>
              <a:avLst/>
              <a:gdLst/>
              <a:ahLst/>
              <a:cxnLst/>
              <a:rect l="l" t="t" r="r" b="b"/>
              <a:pathLst>
                <a:path w="664" h="4993" extrusionOk="0">
                  <a:moveTo>
                    <a:pt x="663" y="1"/>
                  </a:moveTo>
                  <a:cubicBezTo>
                    <a:pt x="649" y="4"/>
                    <a:pt x="636" y="8"/>
                    <a:pt x="623" y="13"/>
                  </a:cubicBezTo>
                  <a:cubicBezTo>
                    <a:pt x="303" y="1594"/>
                    <a:pt x="0" y="3315"/>
                    <a:pt x="205" y="4993"/>
                  </a:cubicBezTo>
                  <a:cubicBezTo>
                    <a:pt x="218" y="4993"/>
                    <a:pt x="230" y="4993"/>
                    <a:pt x="240" y="4991"/>
                  </a:cubicBezTo>
                  <a:cubicBezTo>
                    <a:pt x="37" y="3312"/>
                    <a:pt x="341" y="1585"/>
                    <a:pt x="66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965;p39">
              <a:extLst>
                <a:ext uri="{FF2B5EF4-FFF2-40B4-BE49-F238E27FC236}">
                  <a16:creationId xmlns:a16="http://schemas.microsoft.com/office/drawing/2014/main" id="{58211C0E-EA84-8B21-E837-98B25E06CD65}"/>
                </a:ext>
              </a:extLst>
            </p:cNvPr>
            <p:cNvSpPr/>
            <p:nvPr/>
          </p:nvSpPr>
          <p:spPr>
            <a:xfrm>
              <a:off x="6263061" y="4120089"/>
              <a:ext cx="112" cy="446"/>
            </a:xfrm>
            <a:custGeom>
              <a:avLst/>
              <a:gdLst/>
              <a:ahLst/>
              <a:cxnLst/>
              <a:rect l="l" t="t" r="r" b="b"/>
              <a:pathLst>
                <a:path w="2" h="8" extrusionOk="0">
                  <a:moveTo>
                    <a:pt x="1" y="0"/>
                  </a:moveTo>
                  <a:lnTo>
                    <a:pt x="0" y="8"/>
                  </a:lnTo>
                  <a:cubicBezTo>
                    <a:pt x="1" y="4"/>
                    <a:pt x="1" y="1"/>
                    <a:pt x="1" y="0"/>
                  </a:cubicBezTo>
                  <a:close/>
                </a:path>
              </a:pathLst>
            </a:custGeom>
            <a:solidFill>
              <a:srgbClr val="F9E5D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3966;p39">
              <a:extLst>
                <a:ext uri="{FF2B5EF4-FFF2-40B4-BE49-F238E27FC236}">
                  <a16:creationId xmlns:a16="http://schemas.microsoft.com/office/drawing/2014/main" id="{F52701A3-C28A-4EF5-D4D4-8BADCDF7DB47}"/>
                </a:ext>
              </a:extLst>
            </p:cNvPr>
            <p:cNvSpPr/>
            <p:nvPr/>
          </p:nvSpPr>
          <p:spPr>
            <a:xfrm>
              <a:off x="6280512" y="4137317"/>
              <a:ext cx="112179" cy="258078"/>
            </a:xfrm>
            <a:custGeom>
              <a:avLst/>
              <a:gdLst/>
              <a:ahLst/>
              <a:cxnLst/>
              <a:rect l="l" t="t" r="r" b="b"/>
              <a:pathLst>
                <a:path w="2012" h="4629" extrusionOk="0">
                  <a:moveTo>
                    <a:pt x="44" y="0"/>
                  </a:moveTo>
                  <a:cubicBezTo>
                    <a:pt x="30" y="1"/>
                    <a:pt x="15" y="5"/>
                    <a:pt x="1" y="8"/>
                  </a:cubicBezTo>
                  <a:cubicBezTo>
                    <a:pt x="228" y="235"/>
                    <a:pt x="401" y="531"/>
                    <a:pt x="546" y="815"/>
                  </a:cubicBezTo>
                  <a:cubicBezTo>
                    <a:pt x="1165" y="2024"/>
                    <a:pt x="1582" y="3340"/>
                    <a:pt x="1977" y="4628"/>
                  </a:cubicBezTo>
                  <a:cubicBezTo>
                    <a:pt x="1989" y="4625"/>
                    <a:pt x="2001" y="4622"/>
                    <a:pt x="2012" y="4620"/>
                  </a:cubicBezTo>
                  <a:cubicBezTo>
                    <a:pt x="1619" y="3331"/>
                    <a:pt x="1200" y="2010"/>
                    <a:pt x="578" y="798"/>
                  </a:cubicBezTo>
                  <a:cubicBezTo>
                    <a:pt x="435" y="519"/>
                    <a:pt x="267" y="228"/>
                    <a:pt x="4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967;p39">
              <a:extLst>
                <a:ext uri="{FF2B5EF4-FFF2-40B4-BE49-F238E27FC236}">
                  <a16:creationId xmlns:a16="http://schemas.microsoft.com/office/drawing/2014/main" id="{BCC7B50C-53FA-6294-FB16-A6D1AE12AB58}"/>
                </a:ext>
              </a:extLst>
            </p:cNvPr>
            <p:cNvSpPr/>
            <p:nvPr/>
          </p:nvSpPr>
          <p:spPr>
            <a:xfrm>
              <a:off x="6306605" y="4134362"/>
              <a:ext cx="176855" cy="230202"/>
            </a:xfrm>
            <a:custGeom>
              <a:avLst/>
              <a:gdLst/>
              <a:ahLst/>
              <a:cxnLst/>
              <a:rect l="l" t="t" r="r" b="b"/>
              <a:pathLst>
                <a:path w="3172" h="4129" extrusionOk="0">
                  <a:moveTo>
                    <a:pt x="73" y="0"/>
                  </a:moveTo>
                  <a:cubicBezTo>
                    <a:pt x="49" y="0"/>
                    <a:pt x="24" y="1"/>
                    <a:pt x="1" y="2"/>
                  </a:cubicBezTo>
                  <a:cubicBezTo>
                    <a:pt x="27" y="15"/>
                    <a:pt x="53" y="31"/>
                    <a:pt x="79" y="45"/>
                  </a:cubicBezTo>
                  <a:cubicBezTo>
                    <a:pt x="434" y="250"/>
                    <a:pt x="736" y="539"/>
                    <a:pt x="1014" y="818"/>
                  </a:cubicBezTo>
                  <a:cubicBezTo>
                    <a:pt x="1458" y="1265"/>
                    <a:pt x="2027" y="1868"/>
                    <a:pt x="2465" y="2565"/>
                  </a:cubicBezTo>
                  <a:cubicBezTo>
                    <a:pt x="2789" y="3084"/>
                    <a:pt x="3015" y="3609"/>
                    <a:pt x="3137" y="4129"/>
                  </a:cubicBezTo>
                  <a:cubicBezTo>
                    <a:pt x="3149" y="4124"/>
                    <a:pt x="3161" y="4119"/>
                    <a:pt x="3172" y="4115"/>
                  </a:cubicBezTo>
                  <a:cubicBezTo>
                    <a:pt x="3048" y="3593"/>
                    <a:pt x="2821" y="3067"/>
                    <a:pt x="2495" y="2545"/>
                  </a:cubicBezTo>
                  <a:cubicBezTo>
                    <a:pt x="2055" y="1847"/>
                    <a:pt x="1486" y="1241"/>
                    <a:pt x="1040" y="792"/>
                  </a:cubicBezTo>
                  <a:cubicBezTo>
                    <a:pt x="760" y="512"/>
                    <a:pt x="457" y="221"/>
                    <a:pt x="97" y="13"/>
                  </a:cubicBezTo>
                  <a:cubicBezTo>
                    <a:pt x="89" y="9"/>
                    <a:pt x="82" y="5"/>
                    <a:pt x="7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968;p39">
              <a:extLst>
                <a:ext uri="{FF2B5EF4-FFF2-40B4-BE49-F238E27FC236}">
                  <a16:creationId xmlns:a16="http://schemas.microsoft.com/office/drawing/2014/main" id="{30182506-C70F-A625-095D-2860F02643B4}"/>
                </a:ext>
              </a:extLst>
            </p:cNvPr>
            <p:cNvSpPr/>
            <p:nvPr/>
          </p:nvSpPr>
          <p:spPr>
            <a:xfrm>
              <a:off x="6359739" y="4140216"/>
              <a:ext cx="162359" cy="207567"/>
            </a:xfrm>
            <a:custGeom>
              <a:avLst/>
              <a:gdLst/>
              <a:ahLst/>
              <a:cxnLst/>
              <a:rect l="l" t="t" r="r" b="b"/>
              <a:pathLst>
                <a:path w="2912" h="3723" extrusionOk="0">
                  <a:moveTo>
                    <a:pt x="0" y="0"/>
                  </a:moveTo>
                  <a:cubicBezTo>
                    <a:pt x="186" y="108"/>
                    <a:pt x="355" y="227"/>
                    <a:pt x="503" y="335"/>
                  </a:cubicBezTo>
                  <a:cubicBezTo>
                    <a:pt x="1037" y="733"/>
                    <a:pt x="1432" y="1100"/>
                    <a:pt x="1745" y="1493"/>
                  </a:cubicBezTo>
                  <a:cubicBezTo>
                    <a:pt x="2267" y="2147"/>
                    <a:pt x="2604" y="2937"/>
                    <a:pt x="2877" y="3722"/>
                  </a:cubicBezTo>
                  <a:cubicBezTo>
                    <a:pt x="2888" y="3718"/>
                    <a:pt x="2900" y="3712"/>
                    <a:pt x="2912" y="3708"/>
                  </a:cubicBezTo>
                  <a:lnTo>
                    <a:pt x="2911" y="3708"/>
                  </a:lnTo>
                  <a:cubicBezTo>
                    <a:pt x="2637" y="2920"/>
                    <a:pt x="2296" y="2130"/>
                    <a:pt x="1772" y="1471"/>
                  </a:cubicBezTo>
                  <a:cubicBezTo>
                    <a:pt x="1458" y="1075"/>
                    <a:pt x="1062" y="705"/>
                    <a:pt x="525" y="306"/>
                  </a:cubicBezTo>
                  <a:cubicBezTo>
                    <a:pt x="407" y="220"/>
                    <a:pt x="274" y="126"/>
                    <a:pt x="131" y="38"/>
                  </a:cubicBezTo>
                  <a:cubicBezTo>
                    <a:pt x="130" y="36"/>
                    <a:pt x="130" y="35"/>
                    <a:pt x="129" y="35"/>
                  </a:cubicBezTo>
                  <a:cubicBezTo>
                    <a:pt x="129" y="35"/>
                    <a:pt x="128" y="36"/>
                    <a:pt x="128" y="36"/>
                  </a:cubicBezTo>
                  <a:cubicBezTo>
                    <a:pt x="85" y="23"/>
                    <a:pt x="44" y="10"/>
                    <a:pt x="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 name="TextBox 17">
            <a:extLst>
              <a:ext uri="{FF2B5EF4-FFF2-40B4-BE49-F238E27FC236}">
                <a16:creationId xmlns:a16="http://schemas.microsoft.com/office/drawing/2014/main" id="{4F709F30-D340-946E-F73A-9C0151D2CABA}"/>
              </a:ext>
            </a:extLst>
          </p:cNvPr>
          <p:cNvSpPr txBox="1"/>
          <p:nvPr/>
        </p:nvSpPr>
        <p:spPr>
          <a:xfrm>
            <a:off x="4743871" y="489859"/>
            <a:ext cx="6105524" cy="707886"/>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4000" b="1" i="1">
                <a:solidFill>
                  <a:srgbClr val="FF0000"/>
                </a:solidFill>
                <a:latin typeface="Times New Roman" panose="02020603050405020304" pitchFamily="18" charset="0"/>
              </a:rPr>
              <a:t>sĩ quan </a:t>
            </a:r>
            <a:r>
              <a:rPr kumimoji="0" lang="en-US" altLang="en-US" sz="40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an ninh</a:t>
            </a:r>
          </a:p>
        </p:txBody>
      </p:sp>
      <p:pic>
        <p:nvPicPr>
          <p:cNvPr id="1026" name="Picture 2" descr="Hệ thống cấp bậc của sĩ quan Quân đội nhân dân Việt Nam">
            <a:extLst>
              <a:ext uri="{FF2B5EF4-FFF2-40B4-BE49-F238E27FC236}">
                <a16:creationId xmlns:a16="http://schemas.microsoft.com/office/drawing/2014/main" id="{CE3D2788-300A-D238-5FDA-B015F7E91A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336390"/>
            <a:ext cx="7810500" cy="52101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61784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Irish Inspired Lucky Clover Stickers Personal Organizers for Students by Slidesgo">
  <a:themeElements>
    <a:clrScheme name="Simple Light">
      <a:dk1>
        <a:srgbClr val="042613"/>
      </a:dk1>
      <a:lt1>
        <a:srgbClr val="FFFFFF"/>
      </a:lt1>
      <a:dk2>
        <a:srgbClr val="2D9537"/>
      </a:dk2>
      <a:lt2>
        <a:srgbClr val="5A8401"/>
      </a:lt2>
      <a:accent1>
        <a:srgbClr val="82A901"/>
      </a:accent1>
      <a:accent2>
        <a:srgbClr val="8FD7EF"/>
      </a:accent2>
      <a:accent3>
        <a:srgbClr val="D4F884"/>
      </a:accent3>
      <a:accent4>
        <a:srgbClr val="FAD63B"/>
      </a:accent4>
      <a:accent5>
        <a:srgbClr val="F08316"/>
      </a:accent5>
      <a:accent6>
        <a:srgbClr val="EB6553"/>
      </a:accent6>
      <a:hlink>
        <a:srgbClr val="2D95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570</TotalTime>
  <Words>1035</Words>
  <Application>Microsoft Office PowerPoint</Application>
  <PresentationFormat>Widescreen</PresentationFormat>
  <Paragraphs>124</Paragraphs>
  <Slides>27</Slides>
  <Notes>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Arial</vt:lpstr>
      <vt:lpstr>Bebas Neue</vt:lpstr>
      <vt:lpstr>Calibri</vt:lpstr>
      <vt:lpstr>Chango</vt:lpstr>
      <vt:lpstr>iCiel Sanelma</vt:lpstr>
      <vt:lpstr>Irish Grover</vt:lpstr>
      <vt:lpstr>Metrophobic</vt:lpstr>
      <vt:lpstr>Oxanium Light</vt:lpstr>
      <vt:lpstr>Times New Roman</vt:lpstr>
      <vt:lpstr>UTM Gradoo</vt:lpstr>
      <vt:lpstr>UTM Showcard</vt:lpstr>
      <vt:lpstr>UVN Binh Duong</vt:lpstr>
      <vt:lpstr>Wingdings</vt:lpstr>
      <vt:lpstr>Irish Inspired Lucky Clover Stickers Personal Organizers for Students by Slidesgo</vt:lpstr>
      <vt:lpstr>PowerPoint Presentation</vt:lpstr>
      <vt:lpstr>Mục tiêu</vt:lpstr>
      <vt:lpstr>1.</vt:lpstr>
      <vt:lpstr>PowerPoint Presentation</vt:lpstr>
      <vt:lpstr>PowerPoint Presentation</vt:lpstr>
      <vt:lpstr>2.</vt:lpstr>
      <vt:lpstr>2.</vt:lpstr>
      <vt:lpstr>PowerPoint Presentation</vt:lpstr>
      <vt:lpstr>PowerPoint Presentation</vt:lpstr>
      <vt:lpstr>PowerPoint Presentation</vt:lpstr>
      <vt:lpstr>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Có thể em đã biết!</vt:lpstr>
      <vt:lpstr>Em cần nhớ!</vt:lpstr>
      <vt:lpstr>PowerPoint Presentation</vt:lpstr>
      <vt:lpstr>Mở rộng</vt:lpstr>
      <vt:lpstr>Đánh giá mục tiêu</vt:lpstr>
      <vt:lpstr>Dặn dò</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HP</dc:creator>
  <dc:description>9Slide.vn</dc:description>
  <cp:lastModifiedBy>9Slide</cp:lastModifiedBy>
  <cp:revision>23</cp:revision>
  <dcterms:created xsi:type="dcterms:W3CDTF">2022-08-13T04:21:20Z</dcterms:created>
  <dcterms:modified xsi:type="dcterms:W3CDTF">2022-08-21T16:03:07Z</dcterms:modified>
  <cp:category>9Slide.vn</cp:category>
</cp:coreProperties>
</file>