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4" r:id="rId3"/>
    <p:sldId id="256" r:id="rId4"/>
    <p:sldId id="262" r:id="rId5"/>
    <p:sldId id="257" r:id="rId6"/>
    <p:sldId id="279" r:id="rId7"/>
    <p:sldId id="280" r:id="rId8"/>
    <p:sldId id="265" r:id="rId9"/>
    <p:sldId id="270" r:id="rId10"/>
    <p:sldId id="276" r:id="rId11"/>
    <p:sldId id="271" r:id="rId12"/>
    <p:sldId id="260" r:id="rId13"/>
    <p:sldId id="261" r:id="rId14"/>
    <p:sldId id="282" r:id="rId15"/>
    <p:sldId id="272" r:id="rId16"/>
    <p:sldId id="267" r:id="rId17"/>
    <p:sldId id="275"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FFA3A3"/>
    <a:srgbClr val="E088AA"/>
    <a:srgbClr val="5A27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p:scale>
          <a:sx n="75" d="100"/>
          <a:sy n="75" d="100"/>
        </p:scale>
        <p:origin x="1950" y="636"/>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9A0B03C-7275-43BE-95EE-A830A45BE51E}"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B9D9C-D94B-4565-AE44-9DA39B995454}" type="slidenum">
              <a:rPr lang="en-US" smtClean="0"/>
              <a:t>‹#›</a:t>
            </a:fld>
            <a:endParaRPr lang="en-US"/>
          </a:p>
        </p:txBody>
      </p:sp>
    </p:spTree>
    <p:extLst>
      <p:ext uri="{BB962C8B-B14F-4D97-AF65-F5344CB8AC3E}">
        <p14:creationId xmlns:p14="http://schemas.microsoft.com/office/powerpoint/2010/main" val="6295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0B03C-7275-43BE-95EE-A830A45BE51E}"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B9D9C-D94B-4565-AE44-9DA39B995454}" type="slidenum">
              <a:rPr lang="en-US" smtClean="0"/>
              <a:t>‹#›</a:t>
            </a:fld>
            <a:endParaRPr lang="en-US"/>
          </a:p>
        </p:txBody>
      </p:sp>
    </p:spTree>
    <p:extLst>
      <p:ext uri="{BB962C8B-B14F-4D97-AF65-F5344CB8AC3E}">
        <p14:creationId xmlns:p14="http://schemas.microsoft.com/office/powerpoint/2010/main" val="3631043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0B03C-7275-43BE-95EE-A830A45BE51E}"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B9D9C-D94B-4565-AE44-9DA39B995454}" type="slidenum">
              <a:rPr lang="en-US" smtClean="0"/>
              <a:t>‹#›</a:t>
            </a:fld>
            <a:endParaRPr lang="en-US"/>
          </a:p>
        </p:txBody>
      </p:sp>
    </p:spTree>
    <p:extLst>
      <p:ext uri="{BB962C8B-B14F-4D97-AF65-F5344CB8AC3E}">
        <p14:creationId xmlns:p14="http://schemas.microsoft.com/office/powerpoint/2010/main" val="3743960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0B03C-7275-43BE-95EE-A830A45BE51E}"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B9D9C-D94B-4565-AE44-9DA39B995454}" type="slidenum">
              <a:rPr lang="en-US" smtClean="0"/>
              <a:t>‹#›</a:t>
            </a:fld>
            <a:endParaRPr lang="en-US"/>
          </a:p>
        </p:txBody>
      </p:sp>
    </p:spTree>
    <p:extLst>
      <p:ext uri="{BB962C8B-B14F-4D97-AF65-F5344CB8AC3E}">
        <p14:creationId xmlns:p14="http://schemas.microsoft.com/office/powerpoint/2010/main" val="359089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9A0B03C-7275-43BE-95EE-A830A45BE51E}" type="datetimeFigureOut">
              <a:rPr lang="en-US" smtClean="0"/>
              <a:t>3/9/2023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9B9D9C-D94B-4565-AE44-9DA39B995454}" type="slidenum">
              <a:rPr lang="en-US" smtClean="0"/>
              <a:t>‹#›</a:t>
            </a:fld>
            <a:endParaRPr lang="en-US"/>
          </a:p>
        </p:txBody>
      </p:sp>
    </p:spTree>
    <p:extLst>
      <p:ext uri="{BB962C8B-B14F-4D97-AF65-F5344CB8AC3E}">
        <p14:creationId xmlns:p14="http://schemas.microsoft.com/office/powerpoint/2010/main" val="3246369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A0B03C-7275-43BE-95EE-A830A45BE51E}"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B9D9C-D94B-4565-AE44-9DA39B995454}" type="slidenum">
              <a:rPr lang="en-US" smtClean="0"/>
              <a:t>‹#›</a:t>
            </a:fld>
            <a:endParaRPr lang="en-US"/>
          </a:p>
        </p:txBody>
      </p:sp>
    </p:spTree>
    <p:extLst>
      <p:ext uri="{BB962C8B-B14F-4D97-AF65-F5344CB8AC3E}">
        <p14:creationId xmlns:p14="http://schemas.microsoft.com/office/powerpoint/2010/main" val="293494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A0B03C-7275-43BE-95EE-A830A45BE51E}" type="datetimeFigureOut">
              <a:rPr lang="en-US" smtClean="0"/>
              <a:t>3/9/2023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9B9D9C-D94B-4565-AE44-9DA39B995454}" type="slidenum">
              <a:rPr lang="en-US" smtClean="0"/>
              <a:t>‹#›</a:t>
            </a:fld>
            <a:endParaRPr lang="en-US"/>
          </a:p>
        </p:txBody>
      </p:sp>
    </p:spTree>
    <p:extLst>
      <p:ext uri="{BB962C8B-B14F-4D97-AF65-F5344CB8AC3E}">
        <p14:creationId xmlns:p14="http://schemas.microsoft.com/office/powerpoint/2010/main" val="2186252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A0B03C-7275-43BE-95EE-A830A45BE51E}" type="datetimeFigureOut">
              <a:rPr lang="en-US" smtClean="0"/>
              <a:t>3/9/2023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9B9D9C-D94B-4565-AE44-9DA39B995454}" type="slidenum">
              <a:rPr lang="en-US" smtClean="0"/>
              <a:t>‹#›</a:t>
            </a:fld>
            <a:endParaRPr lang="en-US"/>
          </a:p>
        </p:txBody>
      </p:sp>
    </p:spTree>
    <p:extLst>
      <p:ext uri="{BB962C8B-B14F-4D97-AF65-F5344CB8AC3E}">
        <p14:creationId xmlns:p14="http://schemas.microsoft.com/office/powerpoint/2010/main" val="2894979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0B03C-7275-43BE-95EE-A830A45BE51E}" type="datetimeFigureOut">
              <a:rPr lang="en-US" smtClean="0"/>
              <a:t>3/9/2023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9B9D9C-D94B-4565-AE44-9DA39B995454}" type="slidenum">
              <a:rPr lang="en-US" smtClean="0"/>
              <a:t>‹#›</a:t>
            </a:fld>
            <a:endParaRPr lang="en-US"/>
          </a:p>
        </p:txBody>
      </p:sp>
    </p:spTree>
    <p:extLst>
      <p:ext uri="{BB962C8B-B14F-4D97-AF65-F5344CB8AC3E}">
        <p14:creationId xmlns:p14="http://schemas.microsoft.com/office/powerpoint/2010/main" val="795981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A0B03C-7275-43BE-95EE-A830A45BE51E}"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B9D9C-D94B-4565-AE44-9DA39B995454}" type="slidenum">
              <a:rPr lang="en-US" smtClean="0"/>
              <a:t>‹#›</a:t>
            </a:fld>
            <a:endParaRPr lang="en-US"/>
          </a:p>
        </p:txBody>
      </p:sp>
    </p:spTree>
    <p:extLst>
      <p:ext uri="{BB962C8B-B14F-4D97-AF65-F5344CB8AC3E}">
        <p14:creationId xmlns:p14="http://schemas.microsoft.com/office/powerpoint/2010/main" val="3091731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A0B03C-7275-43BE-95EE-A830A45BE51E}" type="datetimeFigureOut">
              <a:rPr lang="en-US" smtClean="0"/>
              <a:t>3/9/2023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9B9D9C-D94B-4565-AE44-9DA39B995454}" type="slidenum">
              <a:rPr lang="en-US" smtClean="0"/>
              <a:t>‹#›</a:t>
            </a:fld>
            <a:endParaRPr lang="en-US"/>
          </a:p>
        </p:txBody>
      </p:sp>
    </p:spTree>
    <p:extLst>
      <p:ext uri="{BB962C8B-B14F-4D97-AF65-F5344CB8AC3E}">
        <p14:creationId xmlns:p14="http://schemas.microsoft.com/office/powerpoint/2010/main" val="618705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5AF9A7B-E278-4A10-A5A5-A4E3A51E31F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0B03C-7275-43BE-95EE-A830A45BE51E}" type="datetimeFigureOut">
              <a:rPr lang="en-US" smtClean="0"/>
              <a:t>3/9/2023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B9D9C-D94B-4565-AE44-9DA39B995454}" type="slidenum">
              <a:rPr lang="en-US" smtClean="0"/>
              <a:t>‹#›</a:t>
            </a:fld>
            <a:endParaRPr lang="en-US"/>
          </a:p>
        </p:txBody>
      </p:sp>
      <p:sp>
        <p:nvSpPr>
          <p:cNvPr id="7" name="Oval 6">
            <a:extLst>
              <a:ext uri="{FF2B5EF4-FFF2-40B4-BE49-F238E27FC236}">
                <a16:creationId xmlns:a16="http://schemas.microsoft.com/office/drawing/2014/main" id="{FAC3D55D-328D-4BD1-81A8-D196DDAD6C45}"/>
              </a:ext>
            </a:extLst>
          </p:cNvPr>
          <p:cNvSpPr>
            <a:spLocks noChangeAspect="1"/>
          </p:cNvSpPr>
          <p:nvPr userDrawn="1">
            <p:custDataLst>
              <p:tags r:id="rId13"/>
            </p:custDataLst>
          </p:nvPr>
        </p:nvSpPr>
        <p:spPr>
          <a:xfrm>
            <a:off x="-4925961" y="-2453333"/>
            <a:ext cx="1079500" cy="10795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93D99FB-F2A5-4717-9283-BA5B359C1119}"/>
              </a:ext>
            </a:extLst>
          </p:cNvPr>
          <p:cNvSpPr>
            <a:spLocks noChangeAspect="1"/>
          </p:cNvSpPr>
          <p:nvPr userDrawn="1">
            <p:custDataLst>
              <p:tags r:id="rId14"/>
            </p:custDataLst>
          </p:nvPr>
        </p:nvSpPr>
        <p:spPr>
          <a:xfrm>
            <a:off x="16238794" y="8458200"/>
            <a:ext cx="1079500" cy="10795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0446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11" Type="http://schemas.openxmlformats.org/officeDocument/2006/relationships/image" Target="../media/image12.gif"/><Relationship Id="rId5" Type="http://schemas.openxmlformats.org/officeDocument/2006/relationships/image" Target="../media/image8.gif"/><Relationship Id="rId10" Type="http://schemas.openxmlformats.org/officeDocument/2006/relationships/image" Target="../media/image11.gif"/><Relationship Id="rId4" Type="http://schemas.openxmlformats.org/officeDocument/2006/relationships/audio" Target="../media/audio1.wav"/><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11" Type="http://schemas.openxmlformats.org/officeDocument/2006/relationships/image" Target="../media/image12.gif"/><Relationship Id="rId5" Type="http://schemas.openxmlformats.org/officeDocument/2006/relationships/image" Target="../media/image8.gif"/><Relationship Id="rId10" Type="http://schemas.openxmlformats.org/officeDocument/2006/relationships/image" Target="../media/image11.gif"/><Relationship Id="rId4" Type="http://schemas.openxmlformats.org/officeDocument/2006/relationships/audio" Target="../media/audio3.wav"/><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56889" y="2254212"/>
            <a:ext cx="9784080" cy="2124307"/>
            <a:chOff x="1143000" y="2057400"/>
            <a:chExt cx="9784080" cy="3733800"/>
          </a:xfrm>
        </p:grpSpPr>
        <p:sp>
          <p:nvSpPr>
            <p:cNvPr id="6" name="Rectangle: Rounded Corners 5"/>
            <p:cNvSpPr/>
            <p:nvPr/>
          </p:nvSpPr>
          <p:spPr>
            <a:xfrm>
              <a:off x="1295400" y="2209800"/>
              <a:ext cx="9479280" cy="3444240"/>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p:cNvSpPr/>
            <p:nvPr/>
          </p:nvSpPr>
          <p:spPr>
            <a:xfrm>
              <a:off x="1143000" y="2057400"/>
              <a:ext cx="9784080" cy="3733800"/>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415540" y="2654647"/>
            <a:ext cx="7239000" cy="1323439"/>
          </a:xfrm>
          <a:prstGeom prst="rect">
            <a:avLst/>
          </a:prstGeom>
          <a:noFill/>
        </p:spPr>
        <p:txBody>
          <a:bodyPr wrap="square" rtlCol="0">
            <a:spAutoFit/>
            <a:scene3d>
              <a:camera prst="orthographicFront"/>
              <a:lightRig rig="sunset" dir="t"/>
            </a:scene3d>
            <a:sp3d prstMaterial="flat"/>
          </a:bodyPr>
          <a:lstStyle/>
          <a:p>
            <a:pPr algn="ctr"/>
            <a:r>
              <a:rPr lang="en-US" sz="8000" dirty="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KHỞI ĐỘNG</a:t>
            </a: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2778" y1="28958" x2="66296" y2="50729"/>
                        <a14:foregroundMark x1="60741" y1="30104" x2="75000" y2="42500"/>
                        <a14:foregroundMark x1="48333" y1="17396" x2="39630" y2="32292"/>
                        <a14:foregroundMark x1="25741" y1="40833" x2="27778" y2="45729"/>
                        <a14:foregroundMark x1="87593" y1="57396" x2="78519" y2="58958"/>
                        <a14:foregroundMark x1="42037" y1="56667" x2="47963" y2="59479"/>
                      </a14:backgroundRemoval>
                    </a14:imgEffect>
                  </a14:imgLayer>
                </a14:imgProps>
              </a:ext>
              <a:ext uri="{28A0092B-C50C-407E-A947-70E740481C1C}">
                <a14:useLocalDpi xmlns:a14="http://schemas.microsoft.com/office/drawing/2010/main" val="0"/>
              </a:ext>
            </a:extLst>
          </a:blip>
          <a:srcRect t="12857" b="24042"/>
          <a:stretch/>
        </p:blipFill>
        <p:spPr>
          <a:xfrm>
            <a:off x="8575901" y="2654647"/>
            <a:ext cx="3857625" cy="43274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12988">
            <a:off x="19510" y="260931"/>
            <a:ext cx="2919490" cy="2405639"/>
          </a:xfrm>
          <a:prstGeom prst="rect">
            <a:avLst/>
          </a:prstGeom>
        </p:spPr>
      </p:pic>
    </p:spTree>
    <p:extLst>
      <p:ext uri="{BB962C8B-B14F-4D97-AF65-F5344CB8AC3E}">
        <p14:creationId xmlns:p14="http://schemas.microsoft.com/office/powerpoint/2010/main" val="3719005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1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1000"/>
                            </p:stCondLst>
                            <p:childTnLst>
                              <p:par>
                                <p:cTn id="22" presetID="26"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00132" y="1654821"/>
            <a:ext cx="7349924" cy="2847732"/>
            <a:chOff x="1143000" y="2057400"/>
            <a:chExt cx="9784080" cy="3733800"/>
          </a:xfrm>
        </p:grpSpPr>
        <p:sp>
          <p:nvSpPr>
            <p:cNvPr id="6" name="Rectangle: Rounded Corners 5"/>
            <p:cNvSpPr/>
            <p:nvPr/>
          </p:nvSpPr>
          <p:spPr>
            <a:xfrm>
              <a:off x="1295400" y="2209800"/>
              <a:ext cx="9479280" cy="3444240"/>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p:cNvSpPr/>
            <p:nvPr/>
          </p:nvSpPr>
          <p:spPr>
            <a:xfrm>
              <a:off x="1143000" y="2057400"/>
              <a:ext cx="9784080" cy="3733800"/>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989959" y="1684912"/>
            <a:ext cx="4242031" cy="1015663"/>
          </a:xfrm>
          <a:prstGeom prst="rect">
            <a:avLst/>
          </a:prstGeom>
          <a:noFill/>
        </p:spPr>
        <p:txBody>
          <a:bodyPr wrap="square" rtlCol="0">
            <a:spAutoFit/>
            <a:scene3d>
              <a:camera prst="orthographicFront"/>
              <a:lightRig rig="sunset" dir="t"/>
            </a:scene3d>
            <a:sp3d prstMaterial="flat"/>
          </a:bodyPr>
          <a:lstStyle/>
          <a:p>
            <a:pPr algn="ctr"/>
            <a:r>
              <a:rPr lang="en-US" sz="6000" dirty="0" err="1">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Cách</a:t>
            </a:r>
            <a:r>
              <a:rPr lang="en-US" sz="6000" dirty="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 </a:t>
            </a:r>
            <a:r>
              <a:rPr lang="en-US" sz="6000" dirty="0" err="1">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chơi</a:t>
            </a:r>
            <a:endParaRPr lang="en-US" sz="6000" dirty="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2778" y1="28958" x2="66296" y2="50729"/>
                        <a14:foregroundMark x1="60741" y1="30104" x2="75000" y2="42500"/>
                        <a14:foregroundMark x1="48333" y1="17396" x2="39630" y2="32292"/>
                        <a14:foregroundMark x1="25741" y1="40833" x2="27778" y2="45729"/>
                        <a14:foregroundMark x1="87593" y1="57396" x2="78519" y2="58958"/>
                        <a14:foregroundMark x1="42037" y1="56667" x2="47963" y2="59479"/>
                      </a14:backgroundRemoval>
                    </a14:imgEffect>
                  </a14:imgLayer>
                </a14:imgProps>
              </a:ext>
              <a:ext uri="{28A0092B-C50C-407E-A947-70E740481C1C}">
                <a14:useLocalDpi xmlns:a14="http://schemas.microsoft.com/office/drawing/2010/main" val="0"/>
              </a:ext>
            </a:extLst>
          </a:blip>
          <a:srcRect t="12857" b="24042"/>
          <a:stretch/>
        </p:blipFill>
        <p:spPr>
          <a:xfrm>
            <a:off x="8575901" y="2654647"/>
            <a:ext cx="3857625" cy="43274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12988">
            <a:off x="19510" y="260931"/>
            <a:ext cx="2919490" cy="2405639"/>
          </a:xfrm>
          <a:prstGeom prst="rect">
            <a:avLst/>
          </a:prstGeom>
        </p:spPr>
      </p:pic>
      <p:sp>
        <p:nvSpPr>
          <p:cNvPr id="2" name="Rectangle 1"/>
          <p:cNvSpPr/>
          <p:nvPr/>
        </p:nvSpPr>
        <p:spPr>
          <a:xfrm>
            <a:off x="3518979" y="2654647"/>
            <a:ext cx="5183990" cy="1569660"/>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Cứ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49019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1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1000"/>
                            </p:stCondLst>
                            <p:childTnLst>
                              <p:par>
                                <p:cTn id="22" presetID="26"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par>
                          <p:cTn id="38" fill="hold">
                            <p:stCondLst>
                              <p:cond delay="3000"/>
                            </p:stCondLst>
                            <p:childTnLst>
                              <p:par>
                                <p:cTn id="39" presetID="2" presetClass="entr" presetSubtype="4" fill="hold" grpId="0"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169" y="-2981710"/>
            <a:ext cx="13424944" cy="12395752"/>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0" b="100000" l="1887" r="97799"/>
                    </a14:imgEffect>
                  </a14:imgLayer>
                </a14:imgProps>
              </a:ext>
              <a:ext uri="{28A0092B-C50C-407E-A947-70E740481C1C}">
                <a14:useLocalDpi xmlns:a14="http://schemas.microsoft.com/office/drawing/2010/main" val="0"/>
              </a:ext>
            </a:extLst>
          </a:blip>
          <a:stretch>
            <a:fillRect/>
          </a:stretch>
        </p:blipFill>
        <p:spPr>
          <a:xfrm>
            <a:off x="5802635" y="3046529"/>
            <a:ext cx="1992535" cy="2005067"/>
          </a:xfrm>
          <a:prstGeom prst="rect">
            <a:avLst/>
          </a:prstGeom>
        </p:spPr>
      </p:pic>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backgroundRemoval t="4219" b="90000" l="4844" r="92969"/>
                    </a14:imgEffect>
                  </a14:imgLayer>
                </a14:imgProps>
              </a:ext>
              <a:ext uri="{28A0092B-C50C-407E-A947-70E740481C1C}">
                <a14:useLocalDpi xmlns:a14="http://schemas.microsoft.com/office/drawing/2010/main" val="0"/>
              </a:ext>
            </a:extLst>
          </a:blip>
          <a:stretch>
            <a:fillRect/>
          </a:stretch>
        </p:blipFill>
        <p:spPr>
          <a:xfrm>
            <a:off x="1402217" y="2070496"/>
            <a:ext cx="2483474" cy="2483474"/>
          </a:xfrm>
          <a:prstGeom prst="rect">
            <a:avLst/>
          </a:prstGeom>
        </p:spPr>
      </p:pic>
      <p:grpSp>
        <p:nvGrpSpPr>
          <p:cNvPr id="8" name="Group 7"/>
          <p:cNvGrpSpPr/>
          <p:nvPr/>
        </p:nvGrpSpPr>
        <p:grpSpPr>
          <a:xfrm>
            <a:off x="-797169" y="3046529"/>
            <a:ext cx="2983019" cy="3808276"/>
            <a:chOff x="-797169" y="3046529"/>
            <a:chExt cx="2983019" cy="3808276"/>
          </a:xfrm>
        </p:grpSpPr>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345" y="4205315"/>
              <a:ext cx="1872505" cy="2649490"/>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7169" y="3046529"/>
              <a:ext cx="2655627" cy="2655627"/>
            </a:xfrm>
            <a:prstGeom prst="rect">
              <a:avLst/>
            </a:prstGeom>
          </p:spPr>
        </p:pic>
      </p:grpSp>
      <p:sp>
        <p:nvSpPr>
          <p:cNvPr id="9" name="Speech Bubble: Rectangle with Corners Rounded 8"/>
          <p:cNvSpPr/>
          <p:nvPr/>
        </p:nvSpPr>
        <p:spPr>
          <a:xfrm>
            <a:off x="2375453" y="3581424"/>
            <a:ext cx="2705834" cy="1150907"/>
          </a:xfrm>
          <a:prstGeom prst="wedgeRoundRectCallout">
            <a:avLst>
              <a:gd name="adj1" fmla="val -57967"/>
              <a:gd name="adj2" fmla="val 7742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Bắt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10" name="Am-thanh-nhap-nhay-anh-sang-kim-cuong-kho-ba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56963" y="7332663"/>
            <a:ext cx="487362" cy="487362"/>
          </a:xfrm>
          <a:prstGeom prst="rect">
            <a:avLst/>
          </a:prstGeom>
        </p:spPr>
      </p:pic>
    </p:spTree>
    <p:extLst>
      <p:ext uri="{BB962C8B-B14F-4D97-AF65-F5344CB8AC3E}">
        <p14:creationId xmlns:p14="http://schemas.microsoft.com/office/powerpoint/2010/main" val="21997167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00352 0.1493 L 0.11328 -0.52477 " pathEditMode="relative" rAng="0" ptsTypes="AA">
                                      <p:cBhvr>
                                        <p:cTn id="6" dur="2000" fill="hold"/>
                                        <p:tgtEl>
                                          <p:spTgt spid="8"/>
                                        </p:tgtEl>
                                        <p:attrNameLst>
                                          <p:attrName>ppt_x</p:attrName>
                                          <p:attrName>ppt_y</p:attrName>
                                        </p:attrNameLst>
                                      </p:cBhvr>
                                      <p:rCtr x="5482" y="-33704"/>
                                    </p:animMotion>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7" presetID="1" presetClass="mediacall" presetSubtype="0" fill="hold" nodeType="withEffect">
                                  <p:stCondLst>
                                    <p:cond delay="0"/>
                                  </p:stCondLst>
                                  <p:childTnLst>
                                    <p:cmd type="call" cmd="playFrom(0.0)">
                                      <p:cBhvr>
                                        <p:cTn id="8" dur="17664" fill="hold"/>
                                        <p:tgtEl>
                                          <p:spTgt spid="10"/>
                                        </p:tgtEl>
                                      </p:cBhvr>
                                    </p:cmd>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4157" y="134031"/>
            <a:ext cx="11141528" cy="2339737"/>
            <a:chOff x="653143" y="163284"/>
            <a:chExt cx="11141528" cy="1915885"/>
          </a:xfrm>
          <a:solidFill>
            <a:schemeClr val="accent4">
              <a:lumMod val="20000"/>
              <a:lumOff val="80000"/>
            </a:schemeClr>
          </a:solidFill>
        </p:grpSpPr>
        <p:sp>
          <p:nvSpPr>
            <p:cNvPr id="3" name="Rectangle: Rounded Corners 2"/>
            <p:cNvSpPr/>
            <p:nvPr/>
          </p:nvSpPr>
          <p:spPr>
            <a:xfrm>
              <a:off x="805542" y="283025"/>
              <a:ext cx="10989129" cy="1796144"/>
            </a:xfrm>
            <a:prstGeom prst="roundRect">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p:cNvSpPr/>
            <p:nvPr/>
          </p:nvSpPr>
          <p:spPr>
            <a:xfrm>
              <a:off x="653143" y="163284"/>
              <a:ext cx="10989129" cy="179614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2778" y1="28958" x2="66296" y2="50729"/>
                        <a14:foregroundMark x1="60741" y1="30104" x2="75000" y2="42500"/>
                        <a14:foregroundMark x1="48333" y1="17396" x2="39630" y2="32292"/>
                        <a14:foregroundMark x1="25741" y1="40833" x2="27778" y2="45729"/>
                        <a14:foregroundMark x1="87593" y1="57396" x2="78519" y2="58958"/>
                        <a14:foregroundMark x1="42037" y1="56667" x2="47963" y2="59479"/>
                      </a14:backgroundRemoval>
                    </a14:imgEffect>
                  </a14:imgLayer>
                </a14:imgProps>
              </a:ext>
              <a:ext uri="{28A0092B-C50C-407E-A947-70E740481C1C}">
                <a14:useLocalDpi xmlns:a14="http://schemas.microsoft.com/office/drawing/2010/main" val="0"/>
              </a:ext>
            </a:extLst>
          </a:blip>
          <a:srcRect t="12857" b="24042"/>
          <a:stretch/>
        </p:blipFill>
        <p:spPr>
          <a:xfrm>
            <a:off x="10233385" y="98951"/>
            <a:ext cx="2116986" cy="2374817"/>
          </a:xfrm>
          <a:prstGeom prst="rect">
            <a:avLst/>
          </a:prstGeom>
        </p:spPr>
      </p:pic>
      <p:sp>
        <p:nvSpPr>
          <p:cNvPr id="6" name="Text Box 5"/>
          <p:cNvSpPr txBox="1">
            <a:spLocks noChangeArrowheads="1"/>
          </p:cNvSpPr>
          <p:nvPr/>
        </p:nvSpPr>
        <p:spPr bwMode="auto">
          <a:xfrm>
            <a:off x="887328" y="684416"/>
            <a:ext cx="1041734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3600"/>
              <a:t>a/  24 phút 12 giây :  4        b/    35 giờ 40 phút : 5 </a:t>
            </a:r>
          </a:p>
          <a:p>
            <a:pPr>
              <a:spcBef>
                <a:spcPct val="50000"/>
              </a:spcBef>
            </a:pPr>
            <a:r>
              <a:rPr lang="en-US" altLang="en-US" sz="3600"/>
              <a:t>c/  10 giờ 48 phút  :  9        d/    18,6 phút  : 6 </a:t>
            </a:r>
          </a:p>
        </p:txBody>
      </p:sp>
      <p:sp>
        <p:nvSpPr>
          <p:cNvPr id="10" name="Text Box 11"/>
          <p:cNvSpPr txBox="1">
            <a:spLocks noChangeArrowheads="1"/>
          </p:cNvSpPr>
          <p:nvPr/>
        </p:nvSpPr>
        <p:spPr bwMode="auto">
          <a:xfrm>
            <a:off x="1170499" y="219970"/>
            <a:ext cx="3505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err="1"/>
              <a:t>Bài</a:t>
            </a:r>
            <a:r>
              <a:rPr lang="en-US" altLang="en-US" sz="3200" b="1"/>
              <a:t> 1</a:t>
            </a:r>
            <a:r>
              <a:rPr lang="en-US" altLang="en-US" sz="3200"/>
              <a:t>: </a:t>
            </a:r>
            <a:r>
              <a:rPr lang="en-US" altLang="en-US" sz="3200" dirty="0" err="1"/>
              <a:t>Tính</a:t>
            </a:r>
            <a:endParaRPr lang="en-US" altLang="en-US" sz="3200" dirty="0"/>
          </a:p>
        </p:txBody>
      </p:sp>
    </p:spTree>
    <p:extLst>
      <p:ext uri="{BB962C8B-B14F-4D97-AF65-F5344CB8AC3E}">
        <p14:creationId xmlns:p14="http://schemas.microsoft.com/office/powerpoint/2010/main" val="1390894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plus(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Rounded Corners 85">
            <a:extLst>
              <a:ext uri="{FF2B5EF4-FFF2-40B4-BE49-F238E27FC236}">
                <a16:creationId xmlns:a16="http://schemas.microsoft.com/office/drawing/2014/main" id="{F46F365F-31E1-B5A4-990D-7057CCD53A69}"/>
              </a:ext>
            </a:extLst>
          </p:cNvPr>
          <p:cNvSpPr/>
          <p:nvPr/>
        </p:nvSpPr>
        <p:spPr>
          <a:xfrm>
            <a:off x="443027" y="960408"/>
            <a:ext cx="11305945" cy="553077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7" name="Group 36"/>
          <p:cNvGrpSpPr/>
          <p:nvPr/>
        </p:nvGrpSpPr>
        <p:grpSpPr>
          <a:xfrm>
            <a:off x="604157" y="134031"/>
            <a:ext cx="3230725" cy="778820"/>
            <a:chOff x="653143" y="163284"/>
            <a:chExt cx="11141528" cy="1915885"/>
          </a:xfrm>
          <a:solidFill>
            <a:schemeClr val="accent4">
              <a:lumMod val="20000"/>
              <a:lumOff val="80000"/>
            </a:schemeClr>
          </a:solidFill>
        </p:grpSpPr>
        <p:sp>
          <p:nvSpPr>
            <p:cNvPr id="38" name="Rectangle: Rounded Corners 37"/>
            <p:cNvSpPr/>
            <p:nvPr/>
          </p:nvSpPr>
          <p:spPr>
            <a:xfrm>
              <a:off x="805542" y="283025"/>
              <a:ext cx="10989129" cy="1796144"/>
            </a:xfrm>
            <a:prstGeom prst="roundRect">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p:cNvSpPr/>
            <p:nvPr/>
          </p:nvSpPr>
          <p:spPr>
            <a:xfrm>
              <a:off x="653143" y="163284"/>
              <a:ext cx="10989129" cy="179614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 Box 11"/>
          <p:cNvSpPr txBox="1">
            <a:spLocks noChangeArrowheads="1"/>
          </p:cNvSpPr>
          <p:nvPr/>
        </p:nvSpPr>
        <p:spPr bwMode="auto">
          <a:xfrm>
            <a:off x="1004428" y="183491"/>
            <a:ext cx="256919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err="1"/>
              <a:t>Bài</a:t>
            </a:r>
            <a:r>
              <a:rPr lang="en-US" altLang="en-US" sz="3200" b="1"/>
              <a:t> 1</a:t>
            </a:r>
            <a:r>
              <a:rPr lang="en-US" altLang="en-US" sz="3200"/>
              <a:t>: </a:t>
            </a:r>
            <a:r>
              <a:rPr lang="en-US" altLang="en-US" sz="3200" dirty="0" err="1"/>
              <a:t>Tính</a:t>
            </a:r>
            <a:endParaRPr lang="en-US" altLang="en-US" sz="3200" dirty="0"/>
          </a:p>
        </p:txBody>
      </p:sp>
      <p:sp>
        <p:nvSpPr>
          <p:cNvPr id="16" name="Text Box 5">
            <a:extLst>
              <a:ext uri="{FF2B5EF4-FFF2-40B4-BE49-F238E27FC236}">
                <a16:creationId xmlns:a16="http://schemas.microsoft.com/office/drawing/2014/main" id="{806D4DB9-BC93-6048-1916-27CE7DB8829F}"/>
              </a:ext>
            </a:extLst>
          </p:cNvPr>
          <p:cNvSpPr txBox="1">
            <a:spLocks noChangeArrowheads="1"/>
          </p:cNvSpPr>
          <p:nvPr/>
        </p:nvSpPr>
        <p:spPr bwMode="auto">
          <a:xfrm>
            <a:off x="1066800" y="1393518"/>
            <a:ext cx="2667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FF0000"/>
                </a:solidFill>
                <a:latin typeface="Times New Roman" panose="02020603050405020304" pitchFamily="18" charset="0"/>
                <a:cs typeface="Times New Roman" panose="02020603050405020304" pitchFamily="18" charset="0"/>
              </a:rPr>
              <a:t>24 phút 12 giây  </a:t>
            </a:r>
          </a:p>
        </p:txBody>
      </p:sp>
      <p:sp>
        <p:nvSpPr>
          <p:cNvPr id="17" name="Line 6">
            <a:extLst>
              <a:ext uri="{FF2B5EF4-FFF2-40B4-BE49-F238E27FC236}">
                <a16:creationId xmlns:a16="http://schemas.microsoft.com/office/drawing/2014/main" id="{6D131872-4531-8767-6473-FCA07B419AF4}"/>
              </a:ext>
            </a:extLst>
          </p:cNvPr>
          <p:cNvSpPr>
            <a:spLocks noChangeShapeType="1"/>
          </p:cNvSpPr>
          <p:nvPr/>
        </p:nvSpPr>
        <p:spPr bwMode="auto">
          <a:xfrm>
            <a:off x="3657600" y="1475886"/>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000"/>
          </a:p>
        </p:txBody>
      </p:sp>
      <p:sp>
        <p:nvSpPr>
          <p:cNvPr id="18" name="Line 7">
            <a:extLst>
              <a:ext uri="{FF2B5EF4-FFF2-40B4-BE49-F238E27FC236}">
                <a16:creationId xmlns:a16="http://schemas.microsoft.com/office/drawing/2014/main" id="{1BF67E02-F548-5980-FBF8-3A4BD5D0EBE9}"/>
              </a:ext>
            </a:extLst>
          </p:cNvPr>
          <p:cNvSpPr>
            <a:spLocks noChangeShapeType="1"/>
          </p:cNvSpPr>
          <p:nvPr/>
        </p:nvSpPr>
        <p:spPr bwMode="auto">
          <a:xfrm>
            <a:off x="3667919" y="1856886"/>
            <a:ext cx="1752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000"/>
          </a:p>
        </p:txBody>
      </p:sp>
      <p:sp>
        <p:nvSpPr>
          <p:cNvPr id="19" name="Text Box 8">
            <a:extLst>
              <a:ext uri="{FF2B5EF4-FFF2-40B4-BE49-F238E27FC236}">
                <a16:creationId xmlns:a16="http://schemas.microsoft.com/office/drawing/2014/main" id="{D0F866FE-6D63-F54E-2B2E-45619912A1E3}"/>
              </a:ext>
            </a:extLst>
          </p:cNvPr>
          <p:cNvSpPr txBox="1">
            <a:spLocks noChangeArrowheads="1"/>
          </p:cNvSpPr>
          <p:nvPr/>
        </p:nvSpPr>
        <p:spPr bwMode="auto">
          <a:xfrm>
            <a:off x="3834882" y="1357279"/>
            <a:ext cx="1219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FF0000"/>
                </a:solidFill>
                <a:latin typeface="Times New Roman" panose="02020603050405020304" pitchFamily="18" charset="0"/>
                <a:cs typeface="Times New Roman" panose="02020603050405020304" pitchFamily="18" charset="0"/>
              </a:rPr>
              <a:t>4</a:t>
            </a:r>
          </a:p>
        </p:txBody>
      </p:sp>
      <p:sp>
        <p:nvSpPr>
          <p:cNvPr id="20" name="Text Box 9">
            <a:extLst>
              <a:ext uri="{FF2B5EF4-FFF2-40B4-BE49-F238E27FC236}">
                <a16:creationId xmlns:a16="http://schemas.microsoft.com/office/drawing/2014/main" id="{7350900E-16B9-5A7B-3A05-2BABCA686FE3}"/>
              </a:ext>
            </a:extLst>
          </p:cNvPr>
          <p:cNvSpPr txBox="1">
            <a:spLocks noChangeArrowheads="1"/>
          </p:cNvSpPr>
          <p:nvPr/>
        </p:nvSpPr>
        <p:spPr bwMode="auto">
          <a:xfrm>
            <a:off x="3695700" y="1910589"/>
            <a:ext cx="2362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6  </a:t>
            </a:r>
          </a:p>
        </p:txBody>
      </p:sp>
      <p:sp>
        <p:nvSpPr>
          <p:cNvPr id="41" name="Text Box 10">
            <a:extLst>
              <a:ext uri="{FF2B5EF4-FFF2-40B4-BE49-F238E27FC236}">
                <a16:creationId xmlns:a16="http://schemas.microsoft.com/office/drawing/2014/main" id="{480740AE-D1D2-40D5-AAD0-0C5C80AF20FD}"/>
              </a:ext>
            </a:extLst>
          </p:cNvPr>
          <p:cNvSpPr txBox="1">
            <a:spLocks noChangeArrowheads="1"/>
          </p:cNvSpPr>
          <p:nvPr/>
        </p:nvSpPr>
        <p:spPr bwMode="auto">
          <a:xfrm>
            <a:off x="1104698" y="1849560"/>
            <a:ext cx="9906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  0         </a:t>
            </a:r>
          </a:p>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               </a:t>
            </a:r>
          </a:p>
        </p:txBody>
      </p:sp>
      <p:sp>
        <p:nvSpPr>
          <p:cNvPr id="42" name="Text Box 11">
            <a:extLst>
              <a:ext uri="{FF2B5EF4-FFF2-40B4-BE49-F238E27FC236}">
                <a16:creationId xmlns:a16="http://schemas.microsoft.com/office/drawing/2014/main" id="{88D8568A-34BC-9F79-4EEB-EECE04AB3FE3}"/>
              </a:ext>
            </a:extLst>
          </p:cNvPr>
          <p:cNvSpPr txBox="1">
            <a:spLocks noChangeArrowheads="1"/>
          </p:cNvSpPr>
          <p:nvPr/>
        </p:nvSpPr>
        <p:spPr bwMode="auto">
          <a:xfrm>
            <a:off x="6592255" y="1351280"/>
            <a:ext cx="2667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FF0000"/>
                </a:solidFill>
                <a:latin typeface="Times New Roman" panose="02020603050405020304" pitchFamily="18" charset="0"/>
                <a:cs typeface="Times New Roman" panose="02020603050405020304" pitchFamily="18" charset="0"/>
              </a:rPr>
              <a:t>35 giờ 40 phút</a:t>
            </a:r>
          </a:p>
        </p:txBody>
      </p:sp>
      <p:sp>
        <p:nvSpPr>
          <p:cNvPr id="43" name="Line 12">
            <a:extLst>
              <a:ext uri="{FF2B5EF4-FFF2-40B4-BE49-F238E27FC236}">
                <a16:creationId xmlns:a16="http://schemas.microsoft.com/office/drawing/2014/main" id="{5C6FB5D0-BB09-F496-7D81-E2A06DA9318E}"/>
              </a:ext>
            </a:extLst>
          </p:cNvPr>
          <p:cNvSpPr>
            <a:spLocks noChangeShapeType="1"/>
          </p:cNvSpPr>
          <p:nvPr/>
        </p:nvSpPr>
        <p:spPr bwMode="auto">
          <a:xfrm>
            <a:off x="8990015" y="1530519"/>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000"/>
          </a:p>
        </p:txBody>
      </p:sp>
      <p:sp>
        <p:nvSpPr>
          <p:cNvPr id="44" name="Line 13">
            <a:extLst>
              <a:ext uri="{FF2B5EF4-FFF2-40B4-BE49-F238E27FC236}">
                <a16:creationId xmlns:a16="http://schemas.microsoft.com/office/drawing/2014/main" id="{C4318F9D-2282-954D-9319-CF3E61A54BAB}"/>
              </a:ext>
            </a:extLst>
          </p:cNvPr>
          <p:cNvSpPr>
            <a:spLocks noChangeShapeType="1"/>
          </p:cNvSpPr>
          <p:nvPr/>
        </p:nvSpPr>
        <p:spPr bwMode="auto">
          <a:xfrm>
            <a:off x="8990015" y="1856886"/>
            <a:ext cx="167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000"/>
          </a:p>
        </p:txBody>
      </p:sp>
      <p:sp>
        <p:nvSpPr>
          <p:cNvPr id="45" name="Text Box 14">
            <a:extLst>
              <a:ext uri="{FF2B5EF4-FFF2-40B4-BE49-F238E27FC236}">
                <a16:creationId xmlns:a16="http://schemas.microsoft.com/office/drawing/2014/main" id="{4122FA3D-4B51-8B29-3969-7F6613F923A8}"/>
              </a:ext>
            </a:extLst>
          </p:cNvPr>
          <p:cNvSpPr txBox="1">
            <a:spLocks noChangeArrowheads="1"/>
          </p:cNvSpPr>
          <p:nvPr/>
        </p:nvSpPr>
        <p:spPr bwMode="auto">
          <a:xfrm>
            <a:off x="9005255" y="1351280"/>
            <a:ext cx="990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FF0000"/>
                </a:solidFill>
                <a:latin typeface="Times New Roman" panose="02020603050405020304" pitchFamily="18" charset="0"/>
                <a:cs typeface="Times New Roman" panose="02020603050405020304" pitchFamily="18" charset="0"/>
              </a:rPr>
              <a:t>5</a:t>
            </a:r>
          </a:p>
        </p:txBody>
      </p:sp>
      <p:sp>
        <p:nvSpPr>
          <p:cNvPr id="46" name="Text Box 15">
            <a:extLst>
              <a:ext uri="{FF2B5EF4-FFF2-40B4-BE49-F238E27FC236}">
                <a16:creationId xmlns:a16="http://schemas.microsoft.com/office/drawing/2014/main" id="{BD3E20F7-CDDE-5412-9D01-51B19EC40FC6}"/>
              </a:ext>
            </a:extLst>
          </p:cNvPr>
          <p:cNvSpPr txBox="1">
            <a:spLocks noChangeArrowheads="1"/>
          </p:cNvSpPr>
          <p:nvPr/>
        </p:nvSpPr>
        <p:spPr bwMode="auto">
          <a:xfrm>
            <a:off x="8890955" y="1968368"/>
            <a:ext cx="609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 7 </a:t>
            </a:r>
          </a:p>
        </p:txBody>
      </p:sp>
      <p:sp>
        <p:nvSpPr>
          <p:cNvPr id="47" name="Text Box 16">
            <a:extLst>
              <a:ext uri="{FF2B5EF4-FFF2-40B4-BE49-F238E27FC236}">
                <a16:creationId xmlns:a16="http://schemas.microsoft.com/office/drawing/2014/main" id="{00B56BAE-0A2B-A009-B521-96570CF7B524}"/>
              </a:ext>
            </a:extLst>
          </p:cNvPr>
          <p:cNvSpPr txBox="1">
            <a:spLocks noChangeArrowheads="1"/>
          </p:cNvSpPr>
          <p:nvPr/>
        </p:nvSpPr>
        <p:spPr bwMode="auto">
          <a:xfrm>
            <a:off x="6615389" y="1856886"/>
            <a:ext cx="6858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  0</a:t>
            </a:r>
          </a:p>
        </p:txBody>
      </p:sp>
      <p:sp>
        <p:nvSpPr>
          <p:cNvPr id="48" name="Text Box 17">
            <a:extLst>
              <a:ext uri="{FF2B5EF4-FFF2-40B4-BE49-F238E27FC236}">
                <a16:creationId xmlns:a16="http://schemas.microsoft.com/office/drawing/2014/main" id="{F87D4F0D-1E25-548E-C462-3ACAE9965B00}"/>
              </a:ext>
            </a:extLst>
          </p:cNvPr>
          <p:cNvSpPr txBox="1">
            <a:spLocks noChangeArrowheads="1"/>
          </p:cNvSpPr>
          <p:nvPr/>
        </p:nvSpPr>
        <p:spPr bwMode="auto">
          <a:xfrm>
            <a:off x="9238935" y="1970930"/>
            <a:ext cx="80010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giờ </a:t>
            </a:r>
          </a:p>
        </p:txBody>
      </p:sp>
      <p:sp>
        <p:nvSpPr>
          <p:cNvPr id="49" name="Text Box 20">
            <a:extLst>
              <a:ext uri="{FF2B5EF4-FFF2-40B4-BE49-F238E27FC236}">
                <a16:creationId xmlns:a16="http://schemas.microsoft.com/office/drawing/2014/main" id="{D4284912-3B65-7983-07B1-9B3F830295A2}"/>
              </a:ext>
            </a:extLst>
          </p:cNvPr>
          <p:cNvSpPr txBox="1">
            <a:spLocks noChangeArrowheads="1"/>
          </p:cNvSpPr>
          <p:nvPr/>
        </p:nvSpPr>
        <p:spPr bwMode="auto">
          <a:xfrm>
            <a:off x="2338618" y="2368719"/>
            <a:ext cx="13716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 0</a:t>
            </a:r>
          </a:p>
          <a:p>
            <a:pPr>
              <a:spcBef>
                <a:spcPct val="50000"/>
              </a:spcBef>
            </a:pPr>
            <a:endParaRPr lang="en-US" altLang="en-US" sz="3000">
              <a:solidFill>
                <a:srgbClr val="0000FF"/>
              </a:solidFill>
              <a:latin typeface="Times New Roman" panose="02020603050405020304" pitchFamily="18" charset="0"/>
              <a:cs typeface="Times New Roman" panose="02020603050405020304" pitchFamily="18" charset="0"/>
            </a:endParaRPr>
          </a:p>
        </p:txBody>
      </p:sp>
      <p:sp>
        <p:nvSpPr>
          <p:cNvPr id="50" name="Text Box 21">
            <a:extLst>
              <a:ext uri="{FF2B5EF4-FFF2-40B4-BE49-F238E27FC236}">
                <a16:creationId xmlns:a16="http://schemas.microsoft.com/office/drawing/2014/main" id="{487530AC-166E-EDC5-A88D-C2892A5299D4}"/>
              </a:ext>
            </a:extLst>
          </p:cNvPr>
          <p:cNvSpPr txBox="1">
            <a:spLocks noChangeArrowheads="1"/>
          </p:cNvSpPr>
          <p:nvPr/>
        </p:nvSpPr>
        <p:spPr bwMode="auto">
          <a:xfrm>
            <a:off x="3977121" y="1910589"/>
            <a:ext cx="1371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phút</a:t>
            </a:r>
          </a:p>
        </p:txBody>
      </p:sp>
      <p:sp>
        <p:nvSpPr>
          <p:cNvPr id="51" name="Text Box 22">
            <a:extLst>
              <a:ext uri="{FF2B5EF4-FFF2-40B4-BE49-F238E27FC236}">
                <a16:creationId xmlns:a16="http://schemas.microsoft.com/office/drawing/2014/main" id="{64965F49-318B-776A-A540-F477A8D633DE}"/>
              </a:ext>
            </a:extLst>
          </p:cNvPr>
          <p:cNvSpPr txBox="1">
            <a:spLocks noChangeArrowheads="1"/>
          </p:cNvSpPr>
          <p:nvPr/>
        </p:nvSpPr>
        <p:spPr bwMode="auto">
          <a:xfrm>
            <a:off x="4724400" y="1910588"/>
            <a:ext cx="457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3</a:t>
            </a:r>
          </a:p>
        </p:txBody>
      </p:sp>
      <p:sp>
        <p:nvSpPr>
          <p:cNvPr id="52" name="Text Box 23">
            <a:extLst>
              <a:ext uri="{FF2B5EF4-FFF2-40B4-BE49-F238E27FC236}">
                <a16:creationId xmlns:a16="http://schemas.microsoft.com/office/drawing/2014/main" id="{99DCCC28-5128-0E0E-7B44-5F1374EF7E7E}"/>
              </a:ext>
            </a:extLst>
          </p:cNvPr>
          <p:cNvSpPr txBox="1">
            <a:spLocks noChangeArrowheads="1"/>
          </p:cNvSpPr>
          <p:nvPr/>
        </p:nvSpPr>
        <p:spPr bwMode="auto">
          <a:xfrm>
            <a:off x="5012634" y="1921371"/>
            <a:ext cx="96996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giây  </a:t>
            </a:r>
          </a:p>
        </p:txBody>
      </p:sp>
      <p:sp>
        <p:nvSpPr>
          <p:cNvPr id="53" name="Text Box 24">
            <a:extLst>
              <a:ext uri="{FF2B5EF4-FFF2-40B4-BE49-F238E27FC236}">
                <a16:creationId xmlns:a16="http://schemas.microsoft.com/office/drawing/2014/main" id="{F2722931-6B6B-D148-AF14-95236F9CA472}"/>
              </a:ext>
            </a:extLst>
          </p:cNvPr>
          <p:cNvSpPr txBox="1">
            <a:spLocks noChangeArrowheads="1"/>
          </p:cNvSpPr>
          <p:nvPr/>
        </p:nvSpPr>
        <p:spPr bwMode="auto">
          <a:xfrm>
            <a:off x="9853382" y="1960723"/>
            <a:ext cx="9144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8</a:t>
            </a:r>
          </a:p>
        </p:txBody>
      </p:sp>
      <p:sp>
        <p:nvSpPr>
          <p:cNvPr id="54" name="Text Box 25">
            <a:extLst>
              <a:ext uri="{FF2B5EF4-FFF2-40B4-BE49-F238E27FC236}">
                <a16:creationId xmlns:a16="http://schemas.microsoft.com/office/drawing/2014/main" id="{4770C4A6-1BE1-BE30-8FCF-5EB407CD4607}"/>
              </a:ext>
            </a:extLst>
          </p:cNvPr>
          <p:cNvSpPr txBox="1">
            <a:spLocks noChangeArrowheads="1"/>
          </p:cNvSpPr>
          <p:nvPr/>
        </p:nvSpPr>
        <p:spPr bwMode="auto">
          <a:xfrm>
            <a:off x="7818326" y="2257820"/>
            <a:ext cx="609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0</a:t>
            </a:r>
          </a:p>
        </p:txBody>
      </p:sp>
      <p:sp>
        <p:nvSpPr>
          <p:cNvPr id="55" name="Text Box 26">
            <a:extLst>
              <a:ext uri="{FF2B5EF4-FFF2-40B4-BE49-F238E27FC236}">
                <a16:creationId xmlns:a16="http://schemas.microsoft.com/office/drawing/2014/main" id="{15207A1B-65C9-B556-2C08-0167E496FE00}"/>
              </a:ext>
            </a:extLst>
          </p:cNvPr>
          <p:cNvSpPr txBox="1">
            <a:spLocks noChangeArrowheads="1"/>
          </p:cNvSpPr>
          <p:nvPr/>
        </p:nvSpPr>
        <p:spPr bwMode="auto">
          <a:xfrm>
            <a:off x="10120084" y="1947516"/>
            <a:ext cx="10667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phút</a:t>
            </a:r>
          </a:p>
        </p:txBody>
      </p:sp>
    </p:spTree>
    <p:extLst>
      <p:ext uri="{BB962C8B-B14F-4D97-AF65-F5344CB8AC3E}">
        <p14:creationId xmlns:p14="http://schemas.microsoft.com/office/powerpoint/2010/main" val="2262837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ox(i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ox(i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ox(i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in)">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ox(in)">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ox(in)">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box(in)">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ox(in)">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ox(in)">
                                      <p:cBhvr>
                                        <p:cTn id="57" dur="500"/>
                                        <p:tgtEl>
                                          <p:spTgt spid="42"/>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box(in)">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box(in)">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box(in)">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box(in)">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box(in)">
                                      <p:cBhvr>
                                        <p:cTn id="82" dur="5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box(in)">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box(in)">
                                      <p:cBhvr>
                                        <p:cTn id="92" dur="500"/>
                                        <p:tgtEl>
                                          <p:spTgt spid="53"/>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box(in)">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box(in)">
                                      <p:cBhvr>
                                        <p:cTn id="10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41" grpId="0"/>
      <p:bldP spid="42" grpId="0"/>
      <p:bldP spid="45" grpId="0"/>
      <p:bldP spid="46" grpId="0"/>
      <p:bldP spid="47" grpId="0"/>
      <p:bldP spid="48" grpId="0"/>
      <p:bldP spid="49" grpId="0"/>
      <p:bldP spid="50" grpId="0"/>
      <p:bldP spid="51" grpId="0"/>
      <p:bldP spid="52" grpId="0"/>
      <p:bldP spid="53" grpId="0"/>
      <p:bldP spid="54"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Rounded Corners 85">
            <a:extLst>
              <a:ext uri="{FF2B5EF4-FFF2-40B4-BE49-F238E27FC236}">
                <a16:creationId xmlns:a16="http://schemas.microsoft.com/office/drawing/2014/main" id="{F46F365F-31E1-B5A4-990D-7057CCD53A69}"/>
              </a:ext>
            </a:extLst>
          </p:cNvPr>
          <p:cNvSpPr/>
          <p:nvPr/>
        </p:nvSpPr>
        <p:spPr>
          <a:xfrm>
            <a:off x="516268" y="1068608"/>
            <a:ext cx="11305945" cy="5093212"/>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37" name="Group 36"/>
          <p:cNvGrpSpPr/>
          <p:nvPr/>
        </p:nvGrpSpPr>
        <p:grpSpPr>
          <a:xfrm>
            <a:off x="604157" y="134031"/>
            <a:ext cx="3230725" cy="778820"/>
            <a:chOff x="653143" y="163284"/>
            <a:chExt cx="11141528" cy="1915885"/>
          </a:xfrm>
          <a:solidFill>
            <a:schemeClr val="accent4">
              <a:lumMod val="20000"/>
              <a:lumOff val="80000"/>
            </a:schemeClr>
          </a:solidFill>
        </p:grpSpPr>
        <p:sp>
          <p:nvSpPr>
            <p:cNvPr id="38" name="Rectangle: Rounded Corners 37"/>
            <p:cNvSpPr/>
            <p:nvPr/>
          </p:nvSpPr>
          <p:spPr>
            <a:xfrm>
              <a:off x="805542" y="283025"/>
              <a:ext cx="10989129" cy="1796144"/>
            </a:xfrm>
            <a:prstGeom prst="roundRect">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p:cNvSpPr/>
            <p:nvPr/>
          </p:nvSpPr>
          <p:spPr>
            <a:xfrm>
              <a:off x="653143" y="163284"/>
              <a:ext cx="10989129" cy="179614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 Box 11"/>
          <p:cNvSpPr txBox="1">
            <a:spLocks noChangeArrowheads="1"/>
          </p:cNvSpPr>
          <p:nvPr/>
        </p:nvSpPr>
        <p:spPr bwMode="auto">
          <a:xfrm>
            <a:off x="1004428" y="183491"/>
            <a:ext cx="256919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err="1"/>
              <a:t>Bài</a:t>
            </a:r>
            <a:r>
              <a:rPr lang="en-US" altLang="en-US" sz="3200" b="1"/>
              <a:t> 1</a:t>
            </a:r>
            <a:r>
              <a:rPr lang="en-US" altLang="en-US" sz="3200"/>
              <a:t>: </a:t>
            </a:r>
            <a:r>
              <a:rPr lang="en-US" altLang="en-US" sz="3200" dirty="0" err="1"/>
              <a:t>Tính</a:t>
            </a:r>
            <a:endParaRPr lang="en-US" altLang="en-US" sz="3200" dirty="0"/>
          </a:p>
        </p:txBody>
      </p:sp>
      <p:sp>
        <p:nvSpPr>
          <p:cNvPr id="16" name="Text Box 5">
            <a:extLst>
              <a:ext uri="{FF2B5EF4-FFF2-40B4-BE49-F238E27FC236}">
                <a16:creationId xmlns:a16="http://schemas.microsoft.com/office/drawing/2014/main" id="{806D4DB9-BC93-6048-1916-27CE7DB8829F}"/>
              </a:ext>
            </a:extLst>
          </p:cNvPr>
          <p:cNvSpPr txBox="1">
            <a:spLocks noChangeArrowheads="1"/>
          </p:cNvSpPr>
          <p:nvPr/>
        </p:nvSpPr>
        <p:spPr bwMode="auto">
          <a:xfrm>
            <a:off x="1066800" y="1393518"/>
            <a:ext cx="2667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FF0000"/>
                </a:solidFill>
                <a:latin typeface="Times New Roman" panose="02020603050405020304" pitchFamily="18" charset="0"/>
                <a:cs typeface="Times New Roman" panose="02020603050405020304" pitchFamily="18" charset="0"/>
              </a:rPr>
              <a:t>24 phút 12 giây  </a:t>
            </a:r>
          </a:p>
        </p:txBody>
      </p:sp>
      <p:sp>
        <p:nvSpPr>
          <p:cNvPr id="17" name="Line 6">
            <a:extLst>
              <a:ext uri="{FF2B5EF4-FFF2-40B4-BE49-F238E27FC236}">
                <a16:creationId xmlns:a16="http://schemas.microsoft.com/office/drawing/2014/main" id="{6D131872-4531-8767-6473-FCA07B419AF4}"/>
              </a:ext>
            </a:extLst>
          </p:cNvPr>
          <p:cNvSpPr>
            <a:spLocks noChangeShapeType="1"/>
          </p:cNvSpPr>
          <p:nvPr/>
        </p:nvSpPr>
        <p:spPr bwMode="auto">
          <a:xfrm>
            <a:off x="3657600" y="1475886"/>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000"/>
          </a:p>
        </p:txBody>
      </p:sp>
      <p:sp>
        <p:nvSpPr>
          <p:cNvPr id="18" name="Line 7">
            <a:extLst>
              <a:ext uri="{FF2B5EF4-FFF2-40B4-BE49-F238E27FC236}">
                <a16:creationId xmlns:a16="http://schemas.microsoft.com/office/drawing/2014/main" id="{1BF67E02-F548-5980-FBF8-3A4BD5D0EBE9}"/>
              </a:ext>
            </a:extLst>
          </p:cNvPr>
          <p:cNvSpPr>
            <a:spLocks noChangeShapeType="1"/>
          </p:cNvSpPr>
          <p:nvPr/>
        </p:nvSpPr>
        <p:spPr bwMode="auto">
          <a:xfrm>
            <a:off x="3667919" y="1856886"/>
            <a:ext cx="1752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000"/>
          </a:p>
        </p:txBody>
      </p:sp>
      <p:sp>
        <p:nvSpPr>
          <p:cNvPr id="19" name="Text Box 8">
            <a:extLst>
              <a:ext uri="{FF2B5EF4-FFF2-40B4-BE49-F238E27FC236}">
                <a16:creationId xmlns:a16="http://schemas.microsoft.com/office/drawing/2014/main" id="{D0F866FE-6D63-F54E-2B2E-45619912A1E3}"/>
              </a:ext>
            </a:extLst>
          </p:cNvPr>
          <p:cNvSpPr txBox="1">
            <a:spLocks noChangeArrowheads="1"/>
          </p:cNvSpPr>
          <p:nvPr/>
        </p:nvSpPr>
        <p:spPr bwMode="auto">
          <a:xfrm>
            <a:off x="3834882" y="1357279"/>
            <a:ext cx="1219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FF0000"/>
                </a:solidFill>
                <a:latin typeface="Times New Roman" panose="02020603050405020304" pitchFamily="18" charset="0"/>
                <a:cs typeface="Times New Roman" panose="02020603050405020304" pitchFamily="18" charset="0"/>
              </a:rPr>
              <a:t>4</a:t>
            </a:r>
          </a:p>
        </p:txBody>
      </p:sp>
      <p:sp>
        <p:nvSpPr>
          <p:cNvPr id="20" name="Text Box 9">
            <a:extLst>
              <a:ext uri="{FF2B5EF4-FFF2-40B4-BE49-F238E27FC236}">
                <a16:creationId xmlns:a16="http://schemas.microsoft.com/office/drawing/2014/main" id="{7350900E-16B9-5A7B-3A05-2BABCA686FE3}"/>
              </a:ext>
            </a:extLst>
          </p:cNvPr>
          <p:cNvSpPr txBox="1">
            <a:spLocks noChangeArrowheads="1"/>
          </p:cNvSpPr>
          <p:nvPr/>
        </p:nvSpPr>
        <p:spPr bwMode="auto">
          <a:xfrm>
            <a:off x="3695700" y="1910589"/>
            <a:ext cx="2362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6  </a:t>
            </a:r>
          </a:p>
        </p:txBody>
      </p:sp>
      <p:sp>
        <p:nvSpPr>
          <p:cNvPr id="41" name="Text Box 10">
            <a:extLst>
              <a:ext uri="{FF2B5EF4-FFF2-40B4-BE49-F238E27FC236}">
                <a16:creationId xmlns:a16="http://schemas.microsoft.com/office/drawing/2014/main" id="{480740AE-D1D2-40D5-AAD0-0C5C80AF20FD}"/>
              </a:ext>
            </a:extLst>
          </p:cNvPr>
          <p:cNvSpPr txBox="1">
            <a:spLocks noChangeArrowheads="1"/>
          </p:cNvSpPr>
          <p:nvPr/>
        </p:nvSpPr>
        <p:spPr bwMode="auto">
          <a:xfrm>
            <a:off x="1104698" y="1849560"/>
            <a:ext cx="9906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  0         </a:t>
            </a:r>
          </a:p>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               </a:t>
            </a:r>
          </a:p>
        </p:txBody>
      </p:sp>
      <p:sp>
        <p:nvSpPr>
          <p:cNvPr id="42" name="Text Box 11">
            <a:extLst>
              <a:ext uri="{FF2B5EF4-FFF2-40B4-BE49-F238E27FC236}">
                <a16:creationId xmlns:a16="http://schemas.microsoft.com/office/drawing/2014/main" id="{88D8568A-34BC-9F79-4EEB-EECE04AB3FE3}"/>
              </a:ext>
            </a:extLst>
          </p:cNvPr>
          <p:cNvSpPr txBox="1">
            <a:spLocks noChangeArrowheads="1"/>
          </p:cNvSpPr>
          <p:nvPr/>
        </p:nvSpPr>
        <p:spPr bwMode="auto">
          <a:xfrm>
            <a:off x="6592255" y="1351280"/>
            <a:ext cx="2667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FF0000"/>
                </a:solidFill>
                <a:latin typeface="Times New Roman" panose="02020603050405020304" pitchFamily="18" charset="0"/>
                <a:cs typeface="Times New Roman" panose="02020603050405020304" pitchFamily="18" charset="0"/>
              </a:rPr>
              <a:t>35 giờ 40 phút</a:t>
            </a:r>
          </a:p>
        </p:txBody>
      </p:sp>
      <p:sp>
        <p:nvSpPr>
          <p:cNvPr id="43" name="Line 12">
            <a:extLst>
              <a:ext uri="{FF2B5EF4-FFF2-40B4-BE49-F238E27FC236}">
                <a16:creationId xmlns:a16="http://schemas.microsoft.com/office/drawing/2014/main" id="{5C6FB5D0-BB09-F496-7D81-E2A06DA9318E}"/>
              </a:ext>
            </a:extLst>
          </p:cNvPr>
          <p:cNvSpPr>
            <a:spLocks noChangeShapeType="1"/>
          </p:cNvSpPr>
          <p:nvPr/>
        </p:nvSpPr>
        <p:spPr bwMode="auto">
          <a:xfrm>
            <a:off x="8990015" y="1530519"/>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000"/>
          </a:p>
        </p:txBody>
      </p:sp>
      <p:sp>
        <p:nvSpPr>
          <p:cNvPr id="44" name="Line 13">
            <a:extLst>
              <a:ext uri="{FF2B5EF4-FFF2-40B4-BE49-F238E27FC236}">
                <a16:creationId xmlns:a16="http://schemas.microsoft.com/office/drawing/2014/main" id="{C4318F9D-2282-954D-9319-CF3E61A54BAB}"/>
              </a:ext>
            </a:extLst>
          </p:cNvPr>
          <p:cNvSpPr>
            <a:spLocks noChangeShapeType="1"/>
          </p:cNvSpPr>
          <p:nvPr/>
        </p:nvSpPr>
        <p:spPr bwMode="auto">
          <a:xfrm>
            <a:off x="8990015" y="1856886"/>
            <a:ext cx="167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3000"/>
          </a:p>
        </p:txBody>
      </p:sp>
      <p:sp>
        <p:nvSpPr>
          <p:cNvPr id="45" name="Text Box 14">
            <a:extLst>
              <a:ext uri="{FF2B5EF4-FFF2-40B4-BE49-F238E27FC236}">
                <a16:creationId xmlns:a16="http://schemas.microsoft.com/office/drawing/2014/main" id="{4122FA3D-4B51-8B29-3969-7F6613F923A8}"/>
              </a:ext>
            </a:extLst>
          </p:cNvPr>
          <p:cNvSpPr txBox="1">
            <a:spLocks noChangeArrowheads="1"/>
          </p:cNvSpPr>
          <p:nvPr/>
        </p:nvSpPr>
        <p:spPr bwMode="auto">
          <a:xfrm>
            <a:off x="9005255" y="1351280"/>
            <a:ext cx="990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FF0000"/>
                </a:solidFill>
                <a:latin typeface="Times New Roman" panose="02020603050405020304" pitchFamily="18" charset="0"/>
                <a:cs typeface="Times New Roman" panose="02020603050405020304" pitchFamily="18" charset="0"/>
              </a:rPr>
              <a:t>5</a:t>
            </a:r>
          </a:p>
        </p:txBody>
      </p:sp>
      <p:sp>
        <p:nvSpPr>
          <p:cNvPr id="46" name="Text Box 15">
            <a:extLst>
              <a:ext uri="{FF2B5EF4-FFF2-40B4-BE49-F238E27FC236}">
                <a16:creationId xmlns:a16="http://schemas.microsoft.com/office/drawing/2014/main" id="{BD3E20F7-CDDE-5412-9D01-51B19EC40FC6}"/>
              </a:ext>
            </a:extLst>
          </p:cNvPr>
          <p:cNvSpPr txBox="1">
            <a:spLocks noChangeArrowheads="1"/>
          </p:cNvSpPr>
          <p:nvPr/>
        </p:nvSpPr>
        <p:spPr bwMode="auto">
          <a:xfrm>
            <a:off x="8890955" y="1968368"/>
            <a:ext cx="609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 7 </a:t>
            </a:r>
          </a:p>
        </p:txBody>
      </p:sp>
      <p:sp>
        <p:nvSpPr>
          <p:cNvPr id="47" name="Text Box 16">
            <a:extLst>
              <a:ext uri="{FF2B5EF4-FFF2-40B4-BE49-F238E27FC236}">
                <a16:creationId xmlns:a16="http://schemas.microsoft.com/office/drawing/2014/main" id="{00B56BAE-0A2B-A009-B521-96570CF7B524}"/>
              </a:ext>
            </a:extLst>
          </p:cNvPr>
          <p:cNvSpPr txBox="1">
            <a:spLocks noChangeArrowheads="1"/>
          </p:cNvSpPr>
          <p:nvPr/>
        </p:nvSpPr>
        <p:spPr bwMode="auto">
          <a:xfrm>
            <a:off x="6615389" y="1856886"/>
            <a:ext cx="6858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  0</a:t>
            </a:r>
          </a:p>
        </p:txBody>
      </p:sp>
      <p:sp>
        <p:nvSpPr>
          <p:cNvPr id="48" name="Text Box 17">
            <a:extLst>
              <a:ext uri="{FF2B5EF4-FFF2-40B4-BE49-F238E27FC236}">
                <a16:creationId xmlns:a16="http://schemas.microsoft.com/office/drawing/2014/main" id="{F87D4F0D-1E25-548E-C462-3ACAE9965B00}"/>
              </a:ext>
            </a:extLst>
          </p:cNvPr>
          <p:cNvSpPr txBox="1">
            <a:spLocks noChangeArrowheads="1"/>
          </p:cNvSpPr>
          <p:nvPr/>
        </p:nvSpPr>
        <p:spPr bwMode="auto">
          <a:xfrm>
            <a:off x="9238935" y="1970930"/>
            <a:ext cx="80010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giờ </a:t>
            </a:r>
          </a:p>
        </p:txBody>
      </p:sp>
      <p:sp>
        <p:nvSpPr>
          <p:cNvPr id="49" name="Text Box 20">
            <a:extLst>
              <a:ext uri="{FF2B5EF4-FFF2-40B4-BE49-F238E27FC236}">
                <a16:creationId xmlns:a16="http://schemas.microsoft.com/office/drawing/2014/main" id="{D4284912-3B65-7983-07B1-9B3F830295A2}"/>
              </a:ext>
            </a:extLst>
          </p:cNvPr>
          <p:cNvSpPr txBox="1">
            <a:spLocks noChangeArrowheads="1"/>
          </p:cNvSpPr>
          <p:nvPr/>
        </p:nvSpPr>
        <p:spPr bwMode="auto">
          <a:xfrm>
            <a:off x="2338618" y="2368719"/>
            <a:ext cx="13716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 0</a:t>
            </a:r>
          </a:p>
          <a:p>
            <a:pPr>
              <a:spcBef>
                <a:spcPct val="50000"/>
              </a:spcBef>
            </a:pPr>
            <a:endParaRPr lang="en-US" altLang="en-US" sz="3000">
              <a:solidFill>
                <a:srgbClr val="0000FF"/>
              </a:solidFill>
              <a:latin typeface="Times New Roman" panose="02020603050405020304" pitchFamily="18" charset="0"/>
              <a:cs typeface="Times New Roman" panose="02020603050405020304" pitchFamily="18" charset="0"/>
            </a:endParaRPr>
          </a:p>
        </p:txBody>
      </p:sp>
      <p:sp>
        <p:nvSpPr>
          <p:cNvPr id="50" name="Text Box 21">
            <a:extLst>
              <a:ext uri="{FF2B5EF4-FFF2-40B4-BE49-F238E27FC236}">
                <a16:creationId xmlns:a16="http://schemas.microsoft.com/office/drawing/2014/main" id="{487530AC-166E-EDC5-A88D-C2892A5299D4}"/>
              </a:ext>
            </a:extLst>
          </p:cNvPr>
          <p:cNvSpPr txBox="1">
            <a:spLocks noChangeArrowheads="1"/>
          </p:cNvSpPr>
          <p:nvPr/>
        </p:nvSpPr>
        <p:spPr bwMode="auto">
          <a:xfrm>
            <a:off x="3977121" y="1910589"/>
            <a:ext cx="1371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phút</a:t>
            </a:r>
          </a:p>
        </p:txBody>
      </p:sp>
      <p:sp>
        <p:nvSpPr>
          <p:cNvPr id="51" name="Text Box 22">
            <a:extLst>
              <a:ext uri="{FF2B5EF4-FFF2-40B4-BE49-F238E27FC236}">
                <a16:creationId xmlns:a16="http://schemas.microsoft.com/office/drawing/2014/main" id="{64965F49-318B-776A-A540-F477A8D633DE}"/>
              </a:ext>
            </a:extLst>
          </p:cNvPr>
          <p:cNvSpPr txBox="1">
            <a:spLocks noChangeArrowheads="1"/>
          </p:cNvSpPr>
          <p:nvPr/>
        </p:nvSpPr>
        <p:spPr bwMode="auto">
          <a:xfrm>
            <a:off x="4724400" y="1910588"/>
            <a:ext cx="457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3</a:t>
            </a:r>
          </a:p>
        </p:txBody>
      </p:sp>
      <p:sp>
        <p:nvSpPr>
          <p:cNvPr id="52" name="Text Box 23">
            <a:extLst>
              <a:ext uri="{FF2B5EF4-FFF2-40B4-BE49-F238E27FC236}">
                <a16:creationId xmlns:a16="http://schemas.microsoft.com/office/drawing/2014/main" id="{99DCCC28-5128-0E0E-7B44-5F1374EF7E7E}"/>
              </a:ext>
            </a:extLst>
          </p:cNvPr>
          <p:cNvSpPr txBox="1">
            <a:spLocks noChangeArrowheads="1"/>
          </p:cNvSpPr>
          <p:nvPr/>
        </p:nvSpPr>
        <p:spPr bwMode="auto">
          <a:xfrm>
            <a:off x="5012634" y="1921371"/>
            <a:ext cx="96996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giây  </a:t>
            </a:r>
          </a:p>
        </p:txBody>
      </p:sp>
      <p:sp>
        <p:nvSpPr>
          <p:cNvPr id="53" name="Text Box 24">
            <a:extLst>
              <a:ext uri="{FF2B5EF4-FFF2-40B4-BE49-F238E27FC236}">
                <a16:creationId xmlns:a16="http://schemas.microsoft.com/office/drawing/2014/main" id="{F2722931-6B6B-D148-AF14-95236F9CA472}"/>
              </a:ext>
            </a:extLst>
          </p:cNvPr>
          <p:cNvSpPr txBox="1">
            <a:spLocks noChangeArrowheads="1"/>
          </p:cNvSpPr>
          <p:nvPr/>
        </p:nvSpPr>
        <p:spPr bwMode="auto">
          <a:xfrm>
            <a:off x="9853382" y="1960723"/>
            <a:ext cx="9144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8</a:t>
            </a:r>
          </a:p>
        </p:txBody>
      </p:sp>
      <p:sp>
        <p:nvSpPr>
          <p:cNvPr id="54" name="Text Box 25">
            <a:extLst>
              <a:ext uri="{FF2B5EF4-FFF2-40B4-BE49-F238E27FC236}">
                <a16:creationId xmlns:a16="http://schemas.microsoft.com/office/drawing/2014/main" id="{4770C4A6-1BE1-BE30-8FCF-5EB407CD4607}"/>
              </a:ext>
            </a:extLst>
          </p:cNvPr>
          <p:cNvSpPr txBox="1">
            <a:spLocks noChangeArrowheads="1"/>
          </p:cNvSpPr>
          <p:nvPr/>
        </p:nvSpPr>
        <p:spPr bwMode="auto">
          <a:xfrm>
            <a:off x="7818326" y="2257820"/>
            <a:ext cx="609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0</a:t>
            </a:r>
          </a:p>
        </p:txBody>
      </p:sp>
      <p:sp>
        <p:nvSpPr>
          <p:cNvPr id="55" name="Text Box 26">
            <a:extLst>
              <a:ext uri="{FF2B5EF4-FFF2-40B4-BE49-F238E27FC236}">
                <a16:creationId xmlns:a16="http://schemas.microsoft.com/office/drawing/2014/main" id="{15207A1B-65C9-B556-2C08-0167E496FE00}"/>
              </a:ext>
            </a:extLst>
          </p:cNvPr>
          <p:cNvSpPr txBox="1">
            <a:spLocks noChangeArrowheads="1"/>
          </p:cNvSpPr>
          <p:nvPr/>
        </p:nvSpPr>
        <p:spPr bwMode="auto">
          <a:xfrm>
            <a:off x="10120084" y="1947516"/>
            <a:ext cx="10667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000">
                <a:solidFill>
                  <a:srgbClr val="0000FF"/>
                </a:solidFill>
                <a:latin typeface="Times New Roman" panose="02020603050405020304" pitchFamily="18" charset="0"/>
                <a:cs typeface="Times New Roman" panose="02020603050405020304" pitchFamily="18" charset="0"/>
              </a:rPr>
              <a:t>phút</a:t>
            </a:r>
          </a:p>
        </p:txBody>
      </p:sp>
      <p:sp>
        <p:nvSpPr>
          <p:cNvPr id="27" name="Text Box 2">
            <a:extLst>
              <a:ext uri="{FF2B5EF4-FFF2-40B4-BE49-F238E27FC236}">
                <a16:creationId xmlns:a16="http://schemas.microsoft.com/office/drawing/2014/main" id="{684C211C-6B4C-D165-068B-02F6909ECECF}"/>
              </a:ext>
            </a:extLst>
          </p:cNvPr>
          <p:cNvSpPr txBox="1">
            <a:spLocks noChangeArrowheads="1"/>
          </p:cNvSpPr>
          <p:nvPr/>
        </p:nvSpPr>
        <p:spPr bwMode="auto">
          <a:xfrm>
            <a:off x="3323216" y="4580532"/>
            <a:ext cx="83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  </a:t>
            </a:r>
          </a:p>
        </p:txBody>
      </p:sp>
      <p:sp>
        <p:nvSpPr>
          <p:cNvPr id="28" name="Text Box 27">
            <a:extLst>
              <a:ext uri="{FF2B5EF4-FFF2-40B4-BE49-F238E27FC236}">
                <a16:creationId xmlns:a16="http://schemas.microsoft.com/office/drawing/2014/main" id="{7A911C73-2C37-96B8-9F5F-F98E5D0AF1B9}"/>
              </a:ext>
            </a:extLst>
          </p:cNvPr>
          <p:cNvSpPr txBox="1">
            <a:spLocks noChangeArrowheads="1"/>
          </p:cNvSpPr>
          <p:nvPr/>
        </p:nvSpPr>
        <p:spPr bwMode="auto">
          <a:xfrm>
            <a:off x="976256" y="3290487"/>
            <a:ext cx="2667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10 giờ    48 phút</a:t>
            </a:r>
          </a:p>
        </p:txBody>
      </p:sp>
      <p:sp>
        <p:nvSpPr>
          <p:cNvPr id="29" name="Line 28">
            <a:extLst>
              <a:ext uri="{FF2B5EF4-FFF2-40B4-BE49-F238E27FC236}">
                <a16:creationId xmlns:a16="http://schemas.microsoft.com/office/drawing/2014/main" id="{79890651-D9B4-CAE7-E534-DBBE1C532FCC}"/>
              </a:ext>
            </a:extLst>
          </p:cNvPr>
          <p:cNvSpPr>
            <a:spLocks noChangeShapeType="1"/>
          </p:cNvSpPr>
          <p:nvPr/>
        </p:nvSpPr>
        <p:spPr bwMode="auto">
          <a:xfrm>
            <a:off x="3475616" y="3323232"/>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p>
        </p:txBody>
      </p:sp>
      <p:sp>
        <p:nvSpPr>
          <p:cNvPr id="30" name="Line 29">
            <a:extLst>
              <a:ext uri="{FF2B5EF4-FFF2-40B4-BE49-F238E27FC236}">
                <a16:creationId xmlns:a16="http://schemas.microsoft.com/office/drawing/2014/main" id="{82BB716B-D0B5-8A10-EC0A-DF0E570F5422}"/>
              </a:ext>
            </a:extLst>
          </p:cNvPr>
          <p:cNvSpPr>
            <a:spLocks noChangeShapeType="1"/>
          </p:cNvSpPr>
          <p:nvPr/>
        </p:nvSpPr>
        <p:spPr bwMode="auto">
          <a:xfrm>
            <a:off x="3475616" y="3780432"/>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p>
        </p:txBody>
      </p:sp>
      <p:sp>
        <p:nvSpPr>
          <p:cNvPr id="31" name="Text Box 32">
            <a:extLst>
              <a:ext uri="{FF2B5EF4-FFF2-40B4-BE49-F238E27FC236}">
                <a16:creationId xmlns:a16="http://schemas.microsoft.com/office/drawing/2014/main" id="{9E9E68E2-9E88-22AF-FE73-72D2EA5E8BE1}"/>
              </a:ext>
            </a:extLst>
          </p:cNvPr>
          <p:cNvSpPr txBox="1">
            <a:spLocks noChangeArrowheads="1"/>
          </p:cNvSpPr>
          <p:nvPr/>
        </p:nvSpPr>
        <p:spPr bwMode="auto">
          <a:xfrm>
            <a:off x="3643256" y="3268414"/>
            <a:ext cx="838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9</a:t>
            </a:r>
          </a:p>
        </p:txBody>
      </p:sp>
      <p:sp>
        <p:nvSpPr>
          <p:cNvPr id="32" name="Text Box 33">
            <a:extLst>
              <a:ext uri="{FF2B5EF4-FFF2-40B4-BE49-F238E27FC236}">
                <a16:creationId xmlns:a16="http://schemas.microsoft.com/office/drawing/2014/main" id="{4EA39007-6F83-0496-0730-0AD81EA17E36}"/>
              </a:ext>
            </a:extLst>
          </p:cNvPr>
          <p:cNvSpPr txBox="1">
            <a:spLocks noChangeArrowheads="1"/>
          </p:cNvSpPr>
          <p:nvPr/>
        </p:nvSpPr>
        <p:spPr bwMode="auto">
          <a:xfrm>
            <a:off x="3323216" y="3780432"/>
            <a:ext cx="68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  1</a:t>
            </a:r>
          </a:p>
        </p:txBody>
      </p:sp>
      <p:sp>
        <p:nvSpPr>
          <p:cNvPr id="33" name="Text Box 34">
            <a:extLst>
              <a:ext uri="{FF2B5EF4-FFF2-40B4-BE49-F238E27FC236}">
                <a16:creationId xmlns:a16="http://schemas.microsoft.com/office/drawing/2014/main" id="{B71A18D0-65A0-B04B-593E-E2B66540216C}"/>
              </a:ext>
            </a:extLst>
          </p:cNvPr>
          <p:cNvSpPr txBox="1">
            <a:spLocks noChangeArrowheads="1"/>
          </p:cNvSpPr>
          <p:nvPr/>
        </p:nvSpPr>
        <p:spPr bwMode="auto">
          <a:xfrm>
            <a:off x="1146091" y="3338461"/>
            <a:ext cx="457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  1</a:t>
            </a:r>
          </a:p>
        </p:txBody>
      </p:sp>
      <p:sp>
        <p:nvSpPr>
          <p:cNvPr id="34" name="Text Box 35">
            <a:extLst>
              <a:ext uri="{FF2B5EF4-FFF2-40B4-BE49-F238E27FC236}">
                <a16:creationId xmlns:a16="http://schemas.microsoft.com/office/drawing/2014/main" id="{99963613-382D-FBFC-752A-DD7B63B2AE63}"/>
              </a:ext>
            </a:extLst>
          </p:cNvPr>
          <p:cNvSpPr txBox="1">
            <a:spLocks noChangeArrowheads="1"/>
          </p:cNvSpPr>
          <p:nvPr/>
        </p:nvSpPr>
        <p:spPr bwMode="auto">
          <a:xfrm>
            <a:off x="2027816" y="4694832"/>
            <a:ext cx="68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  1</a:t>
            </a:r>
          </a:p>
        </p:txBody>
      </p:sp>
      <p:sp>
        <p:nvSpPr>
          <p:cNvPr id="35" name="Text Box 38">
            <a:extLst>
              <a:ext uri="{FF2B5EF4-FFF2-40B4-BE49-F238E27FC236}">
                <a16:creationId xmlns:a16="http://schemas.microsoft.com/office/drawing/2014/main" id="{4FF25B55-C3F8-F86E-E9D0-775D3F06070B}"/>
              </a:ext>
            </a:extLst>
          </p:cNvPr>
          <p:cNvSpPr txBox="1">
            <a:spLocks noChangeArrowheads="1"/>
          </p:cNvSpPr>
          <p:nvPr/>
        </p:nvSpPr>
        <p:spPr bwMode="auto">
          <a:xfrm>
            <a:off x="3704216" y="3780432"/>
            <a:ext cx="68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giờ</a:t>
            </a:r>
          </a:p>
        </p:txBody>
      </p:sp>
      <p:sp>
        <p:nvSpPr>
          <p:cNvPr id="36" name="Text Box 39">
            <a:extLst>
              <a:ext uri="{FF2B5EF4-FFF2-40B4-BE49-F238E27FC236}">
                <a16:creationId xmlns:a16="http://schemas.microsoft.com/office/drawing/2014/main" id="{AE36ED03-C1F1-856A-8596-ACF6046B29D5}"/>
              </a:ext>
            </a:extLst>
          </p:cNvPr>
          <p:cNvSpPr txBox="1">
            <a:spLocks noChangeArrowheads="1"/>
          </p:cNvSpPr>
          <p:nvPr/>
        </p:nvSpPr>
        <p:spPr bwMode="auto">
          <a:xfrm>
            <a:off x="4009016" y="3780432"/>
            <a:ext cx="68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  1</a:t>
            </a:r>
          </a:p>
        </p:txBody>
      </p:sp>
      <p:sp>
        <p:nvSpPr>
          <p:cNvPr id="56" name="Text Box 40">
            <a:extLst>
              <a:ext uri="{FF2B5EF4-FFF2-40B4-BE49-F238E27FC236}">
                <a16:creationId xmlns:a16="http://schemas.microsoft.com/office/drawing/2014/main" id="{67FD7A69-696B-A3AD-64A5-8A1CB8B507EC}"/>
              </a:ext>
            </a:extLst>
          </p:cNvPr>
          <p:cNvSpPr txBox="1">
            <a:spLocks noChangeArrowheads="1"/>
          </p:cNvSpPr>
          <p:nvPr/>
        </p:nvSpPr>
        <p:spPr bwMode="auto">
          <a:xfrm>
            <a:off x="1395356" y="3769349"/>
            <a:ext cx="990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giờ </a:t>
            </a:r>
          </a:p>
        </p:txBody>
      </p:sp>
      <p:sp>
        <p:nvSpPr>
          <p:cNvPr id="57" name="Text Box 42">
            <a:extLst>
              <a:ext uri="{FF2B5EF4-FFF2-40B4-BE49-F238E27FC236}">
                <a16:creationId xmlns:a16="http://schemas.microsoft.com/office/drawing/2014/main" id="{420622B1-9B9D-2DBB-E59A-C0323151368A}"/>
              </a:ext>
            </a:extLst>
          </p:cNvPr>
          <p:cNvSpPr txBox="1">
            <a:spLocks noChangeArrowheads="1"/>
          </p:cNvSpPr>
          <p:nvPr/>
        </p:nvSpPr>
        <p:spPr bwMode="auto">
          <a:xfrm>
            <a:off x="1951616" y="3780432"/>
            <a:ext cx="1905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 60 phút </a:t>
            </a:r>
          </a:p>
        </p:txBody>
      </p:sp>
      <p:sp>
        <p:nvSpPr>
          <p:cNvPr id="58" name="Line 43">
            <a:extLst>
              <a:ext uri="{FF2B5EF4-FFF2-40B4-BE49-F238E27FC236}">
                <a16:creationId xmlns:a16="http://schemas.microsoft.com/office/drawing/2014/main" id="{745B30FF-4D68-9DE9-BE96-2DD69453E75D}"/>
              </a:ext>
            </a:extLst>
          </p:cNvPr>
          <p:cNvSpPr>
            <a:spLocks noChangeShapeType="1"/>
          </p:cNvSpPr>
          <p:nvPr/>
        </p:nvSpPr>
        <p:spPr bwMode="auto">
          <a:xfrm>
            <a:off x="1105667" y="4332667"/>
            <a:ext cx="2286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p>
        </p:txBody>
      </p:sp>
      <p:sp>
        <p:nvSpPr>
          <p:cNvPr id="59" name="Text Box 46">
            <a:extLst>
              <a:ext uri="{FF2B5EF4-FFF2-40B4-BE49-F238E27FC236}">
                <a16:creationId xmlns:a16="http://schemas.microsoft.com/office/drawing/2014/main" id="{B514CD03-ED7F-1997-B6B4-980520525645}"/>
              </a:ext>
            </a:extLst>
          </p:cNvPr>
          <p:cNvSpPr txBox="1">
            <a:spLocks noChangeArrowheads="1"/>
          </p:cNvSpPr>
          <p:nvPr/>
        </p:nvSpPr>
        <p:spPr bwMode="auto">
          <a:xfrm>
            <a:off x="4610996" y="3769349"/>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phút </a:t>
            </a:r>
          </a:p>
        </p:txBody>
      </p:sp>
      <p:sp>
        <p:nvSpPr>
          <p:cNvPr id="60" name="Text Box 47">
            <a:extLst>
              <a:ext uri="{FF2B5EF4-FFF2-40B4-BE49-F238E27FC236}">
                <a16:creationId xmlns:a16="http://schemas.microsoft.com/office/drawing/2014/main" id="{2F89C235-4A08-EB34-C86E-62C3A1CCB998}"/>
              </a:ext>
            </a:extLst>
          </p:cNvPr>
          <p:cNvSpPr txBox="1">
            <a:spLocks noChangeArrowheads="1"/>
          </p:cNvSpPr>
          <p:nvPr/>
        </p:nvSpPr>
        <p:spPr bwMode="auto">
          <a:xfrm>
            <a:off x="2637416" y="4313832"/>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phút </a:t>
            </a:r>
          </a:p>
        </p:txBody>
      </p:sp>
      <p:sp>
        <p:nvSpPr>
          <p:cNvPr id="61" name="Text Box 48">
            <a:extLst>
              <a:ext uri="{FF2B5EF4-FFF2-40B4-BE49-F238E27FC236}">
                <a16:creationId xmlns:a16="http://schemas.microsoft.com/office/drawing/2014/main" id="{71AAFBAB-9910-C390-8E71-1AE17C90231A}"/>
              </a:ext>
            </a:extLst>
          </p:cNvPr>
          <p:cNvSpPr txBox="1">
            <a:spLocks noChangeArrowheads="1"/>
          </p:cNvSpPr>
          <p:nvPr/>
        </p:nvSpPr>
        <p:spPr bwMode="auto">
          <a:xfrm>
            <a:off x="2408816" y="4313832"/>
            <a:ext cx="990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8</a:t>
            </a:r>
          </a:p>
        </p:txBody>
      </p:sp>
      <p:sp>
        <p:nvSpPr>
          <p:cNvPr id="62" name="Text Box 49">
            <a:extLst>
              <a:ext uri="{FF2B5EF4-FFF2-40B4-BE49-F238E27FC236}">
                <a16:creationId xmlns:a16="http://schemas.microsoft.com/office/drawing/2014/main" id="{A7CC1209-2EE2-2EDA-C52F-5063D9C01F25}"/>
              </a:ext>
            </a:extLst>
          </p:cNvPr>
          <p:cNvSpPr txBox="1">
            <a:spLocks noChangeArrowheads="1"/>
          </p:cNvSpPr>
          <p:nvPr/>
        </p:nvSpPr>
        <p:spPr bwMode="auto">
          <a:xfrm>
            <a:off x="2027816" y="4313832"/>
            <a:ext cx="1219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10</a:t>
            </a:r>
          </a:p>
        </p:txBody>
      </p:sp>
      <p:sp>
        <p:nvSpPr>
          <p:cNvPr id="63" name="Text Box 50">
            <a:extLst>
              <a:ext uri="{FF2B5EF4-FFF2-40B4-BE49-F238E27FC236}">
                <a16:creationId xmlns:a16="http://schemas.microsoft.com/office/drawing/2014/main" id="{A4792F96-13BE-19F3-89E5-39C0F104170F}"/>
              </a:ext>
            </a:extLst>
          </p:cNvPr>
          <p:cNvSpPr txBox="1">
            <a:spLocks noChangeArrowheads="1"/>
          </p:cNvSpPr>
          <p:nvPr/>
        </p:nvSpPr>
        <p:spPr bwMode="auto">
          <a:xfrm>
            <a:off x="2408816" y="4694832"/>
            <a:ext cx="91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8</a:t>
            </a:r>
          </a:p>
        </p:txBody>
      </p:sp>
      <p:sp>
        <p:nvSpPr>
          <p:cNvPr id="64" name="Text Box 51">
            <a:extLst>
              <a:ext uri="{FF2B5EF4-FFF2-40B4-BE49-F238E27FC236}">
                <a16:creationId xmlns:a16="http://schemas.microsoft.com/office/drawing/2014/main" id="{1C7D582F-21CB-7CA0-03E7-85D35BA4E9A5}"/>
              </a:ext>
            </a:extLst>
          </p:cNvPr>
          <p:cNvSpPr txBox="1">
            <a:spLocks noChangeArrowheads="1"/>
          </p:cNvSpPr>
          <p:nvPr/>
        </p:nvSpPr>
        <p:spPr bwMode="auto">
          <a:xfrm>
            <a:off x="4367156" y="3791634"/>
            <a:ext cx="3603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2</a:t>
            </a:r>
          </a:p>
        </p:txBody>
      </p:sp>
      <p:sp>
        <p:nvSpPr>
          <p:cNvPr id="65" name="Text Box 52">
            <a:extLst>
              <a:ext uri="{FF2B5EF4-FFF2-40B4-BE49-F238E27FC236}">
                <a16:creationId xmlns:a16="http://schemas.microsoft.com/office/drawing/2014/main" id="{B822E9B4-B483-9A43-716D-8F293FFC746B}"/>
              </a:ext>
            </a:extLst>
          </p:cNvPr>
          <p:cNvSpPr txBox="1">
            <a:spLocks noChangeArrowheads="1"/>
          </p:cNvSpPr>
          <p:nvPr/>
        </p:nvSpPr>
        <p:spPr bwMode="auto">
          <a:xfrm>
            <a:off x="2408816" y="5075832"/>
            <a:ext cx="129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0</a:t>
            </a:r>
          </a:p>
        </p:txBody>
      </p:sp>
      <p:sp>
        <p:nvSpPr>
          <p:cNvPr id="76" name="Line 30">
            <a:extLst>
              <a:ext uri="{FF2B5EF4-FFF2-40B4-BE49-F238E27FC236}">
                <a16:creationId xmlns:a16="http://schemas.microsoft.com/office/drawing/2014/main" id="{FDC3E3EC-41D6-5AB7-CDEB-40C7E2F659B0}"/>
              </a:ext>
            </a:extLst>
          </p:cNvPr>
          <p:cNvSpPr>
            <a:spLocks noChangeShapeType="1"/>
          </p:cNvSpPr>
          <p:nvPr/>
        </p:nvSpPr>
        <p:spPr bwMode="auto">
          <a:xfrm>
            <a:off x="8499827" y="3337136"/>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p>
        </p:txBody>
      </p:sp>
      <p:sp>
        <p:nvSpPr>
          <p:cNvPr id="77" name="Line 31">
            <a:extLst>
              <a:ext uri="{FF2B5EF4-FFF2-40B4-BE49-F238E27FC236}">
                <a16:creationId xmlns:a16="http://schemas.microsoft.com/office/drawing/2014/main" id="{457C0E2E-D25F-753D-117F-8167B08FAEBC}"/>
              </a:ext>
            </a:extLst>
          </p:cNvPr>
          <p:cNvSpPr>
            <a:spLocks noChangeShapeType="1"/>
          </p:cNvSpPr>
          <p:nvPr/>
        </p:nvSpPr>
        <p:spPr bwMode="auto">
          <a:xfrm>
            <a:off x="8499827" y="3718136"/>
            <a:ext cx="1371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p>
        </p:txBody>
      </p:sp>
      <p:sp>
        <p:nvSpPr>
          <p:cNvPr id="78" name="Text Box 37">
            <a:extLst>
              <a:ext uri="{FF2B5EF4-FFF2-40B4-BE49-F238E27FC236}">
                <a16:creationId xmlns:a16="http://schemas.microsoft.com/office/drawing/2014/main" id="{ED0EBCB1-D9E0-4028-DACC-EF0B228AB725}"/>
              </a:ext>
            </a:extLst>
          </p:cNvPr>
          <p:cNvSpPr txBox="1">
            <a:spLocks noChangeArrowheads="1"/>
          </p:cNvSpPr>
          <p:nvPr/>
        </p:nvSpPr>
        <p:spPr bwMode="auto">
          <a:xfrm>
            <a:off x="8801030" y="3674726"/>
            <a:ext cx="495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1</a:t>
            </a:r>
          </a:p>
        </p:txBody>
      </p:sp>
      <p:sp>
        <p:nvSpPr>
          <p:cNvPr id="79" name="Text Box 44">
            <a:extLst>
              <a:ext uri="{FF2B5EF4-FFF2-40B4-BE49-F238E27FC236}">
                <a16:creationId xmlns:a16="http://schemas.microsoft.com/office/drawing/2014/main" id="{211763E8-8D9B-8560-2CDF-26E1985B1C51}"/>
              </a:ext>
            </a:extLst>
          </p:cNvPr>
          <p:cNvSpPr txBox="1">
            <a:spLocks noChangeArrowheads="1"/>
          </p:cNvSpPr>
          <p:nvPr/>
        </p:nvSpPr>
        <p:spPr bwMode="auto">
          <a:xfrm>
            <a:off x="9109427" y="3718136"/>
            <a:ext cx="137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phút </a:t>
            </a:r>
          </a:p>
        </p:txBody>
      </p:sp>
      <p:sp>
        <p:nvSpPr>
          <p:cNvPr id="80" name="Text Box 53">
            <a:extLst>
              <a:ext uri="{FF2B5EF4-FFF2-40B4-BE49-F238E27FC236}">
                <a16:creationId xmlns:a16="http://schemas.microsoft.com/office/drawing/2014/main" id="{ADF61139-399C-8DA7-2559-75E0CB95C13F}"/>
              </a:ext>
            </a:extLst>
          </p:cNvPr>
          <p:cNvSpPr txBox="1">
            <a:spLocks noChangeArrowheads="1"/>
          </p:cNvSpPr>
          <p:nvPr/>
        </p:nvSpPr>
        <p:spPr bwMode="auto">
          <a:xfrm>
            <a:off x="6671027" y="3262472"/>
            <a:ext cx="16197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18, 6 phút</a:t>
            </a:r>
          </a:p>
        </p:txBody>
      </p:sp>
      <p:sp>
        <p:nvSpPr>
          <p:cNvPr id="81" name="Text Box 54">
            <a:extLst>
              <a:ext uri="{FF2B5EF4-FFF2-40B4-BE49-F238E27FC236}">
                <a16:creationId xmlns:a16="http://schemas.microsoft.com/office/drawing/2014/main" id="{4DAEF31F-1B9E-FC91-5D29-36969B5D67BC}"/>
              </a:ext>
            </a:extLst>
          </p:cNvPr>
          <p:cNvSpPr txBox="1">
            <a:spLocks noChangeArrowheads="1"/>
          </p:cNvSpPr>
          <p:nvPr/>
        </p:nvSpPr>
        <p:spPr bwMode="auto">
          <a:xfrm>
            <a:off x="8578379" y="3237830"/>
            <a:ext cx="19396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6</a:t>
            </a:r>
          </a:p>
        </p:txBody>
      </p:sp>
      <p:sp>
        <p:nvSpPr>
          <p:cNvPr id="82" name="Text Box 55">
            <a:extLst>
              <a:ext uri="{FF2B5EF4-FFF2-40B4-BE49-F238E27FC236}">
                <a16:creationId xmlns:a16="http://schemas.microsoft.com/office/drawing/2014/main" id="{E0998214-F854-11F1-DAEE-CB66B84716BF}"/>
              </a:ext>
            </a:extLst>
          </p:cNvPr>
          <p:cNvSpPr txBox="1">
            <a:spLocks noChangeArrowheads="1"/>
          </p:cNvSpPr>
          <p:nvPr/>
        </p:nvSpPr>
        <p:spPr bwMode="auto">
          <a:xfrm>
            <a:off x="8513682" y="3664161"/>
            <a:ext cx="3671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3</a:t>
            </a:r>
          </a:p>
        </p:txBody>
      </p:sp>
      <p:sp>
        <p:nvSpPr>
          <p:cNvPr id="83" name="Text Box 56">
            <a:extLst>
              <a:ext uri="{FF2B5EF4-FFF2-40B4-BE49-F238E27FC236}">
                <a16:creationId xmlns:a16="http://schemas.microsoft.com/office/drawing/2014/main" id="{465DCE39-439D-50BD-63B9-3D94CA5BDF6C}"/>
              </a:ext>
            </a:extLst>
          </p:cNvPr>
          <p:cNvSpPr txBox="1">
            <a:spLocks noChangeArrowheads="1"/>
          </p:cNvSpPr>
          <p:nvPr/>
        </p:nvSpPr>
        <p:spPr bwMode="auto">
          <a:xfrm>
            <a:off x="6975826" y="3639156"/>
            <a:ext cx="6927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0</a:t>
            </a:r>
          </a:p>
        </p:txBody>
      </p:sp>
      <p:sp>
        <p:nvSpPr>
          <p:cNvPr id="84" name="Text Box 57">
            <a:extLst>
              <a:ext uri="{FF2B5EF4-FFF2-40B4-BE49-F238E27FC236}">
                <a16:creationId xmlns:a16="http://schemas.microsoft.com/office/drawing/2014/main" id="{09046FF9-9EA4-9231-3836-254444CF624D}"/>
              </a:ext>
            </a:extLst>
          </p:cNvPr>
          <p:cNvSpPr txBox="1">
            <a:spLocks noChangeArrowheads="1"/>
          </p:cNvSpPr>
          <p:nvPr/>
        </p:nvSpPr>
        <p:spPr bwMode="auto">
          <a:xfrm>
            <a:off x="7280627" y="3641523"/>
            <a:ext cx="4918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6</a:t>
            </a:r>
          </a:p>
        </p:txBody>
      </p:sp>
      <p:sp>
        <p:nvSpPr>
          <p:cNvPr id="85" name="Text Box 58">
            <a:extLst>
              <a:ext uri="{FF2B5EF4-FFF2-40B4-BE49-F238E27FC236}">
                <a16:creationId xmlns:a16="http://schemas.microsoft.com/office/drawing/2014/main" id="{FA240512-C585-9787-8536-95030BBA8D44}"/>
              </a:ext>
            </a:extLst>
          </p:cNvPr>
          <p:cNvSpPr txBox="1">
            <a:spLocks noChangeArrowheads="1"/>
          </p:cNvSpPr>
          <p:nvPr/>
        </p:nvSpPr>
        <p:spPr bwMode="auto">
          <a:xfrm>
            <a:off x="8720836" y="3666707"/>
            <a:ext cx="297874"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a:t>
            </a:r>
          </a:p>
        </p:txBody>
      </p:sp>
      <p:sp>
        <p:nvSpPr>
          <p:cNvPr id="87" name="Text Box 59">
            <a:extLst>
              <a:ext uri="{FF2B5EF4-FFF2-40B4-BE49-F238E27FC236}">
                <a16:creationId xmlns:a16="http://schemas.microsoft.com/office/drawing/2014/main" id="{82924934-91B8-539E-03CA-96A828392FEA}"/>
              </a:ext>
            </a:extLst>
          </p:cNvPr>
          <p:cNvSpPr txBox="1">
            <a:spLocks noChangeArrowheads="1"/>
          </p:cNvSpPr>
          <p:nvPr/>
        </p:nvSpPr>
        <p:spPr bwMode="auto">
          <a:xfrm>
            <a:off x="7280627" y="4090492"/>
            <a:ext cx="152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0</a:t>
            </a:r>
          </a:p>
        </p:txBody>
      </p:sp>
    </p:spTree>
    <p:extLst>
      <p:ext uri="{BB962C8B-B14F-4D97-AF65-F5344CB8AC3E}">
        <p14:creationId xmlns:p14="http://schemas.microsoft.com/office/powerpoint/2010/main" val="2578993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ox(in)">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ox(i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ox(i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linds(horizontal)">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box(in)">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box(in)">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box(in)">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box(in)">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blinds(horizontal)">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blinds(horizontal)">
                                      <p:cBhvr>
                                        <p:cTn id="62" dur="50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blinds(horizontal)">
                                      <p:cBhvr>
                                        <p:cTn id="67" dur="500"/>
                                        <p:tgtEl>
                                          <p:spTgt spid="62"/>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box(in)">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blinds(horizontal)">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blinds(horizontal)">
                                      <p:cBhvr>
                                        <p:cTn id="82" dur="500"/>
                                        <p:tgtEl>
                                          <p:spTgt spid="63"/>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64"/>
                                        </p:tgtEl>
                                        <p:attrNameLst>
                                          <p:attrName>style.visibility</p:attrName>
                                        </p:attrNameLst>
                                      </p:cBhvr>
                                      <p:to>
                                        <p:strVal val="visible"/>
                                      </p:to>
                                    </p:set>
                                    <p:animEffect transition="in" filter="box(in)">
                                      <p:cBhvr>
                                        <p:cTn id="87" dur="500"/>
                                        <p:tgtEl>
                                          <p:spTgt spid="64"/>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65"/>
                                        </p:tgtEl>
                                        <p:attrNameLst>
                                          <p:attrName>style.visibility</p:attrName>
                                        </p:attrNameLst>
                                      </p:cBhvr>
                                      <p:to>
                                        <p:strVal val="visible"/>
                                      </p:to>
                                    </p:set>
                                    <p:animEffect transition="in" filter="blinds(horizontal)">
                                      <p:cBhvr>
                                        <p:cTn id="92" dur="500"/>
                                        <p:tgtEl>
                                          <p:spTgt spid="65"/>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box(in)">
                                      <p:cBhvr>
                                        <p:cTn id="97" dur="500"/>
                                        <p:tgtEl>
                                          <p:spTgt spid="59"/>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box(in)">
                                      <p:cBhvr>
                                        <p:cTn id="102" dur="500"/>
                                        <p:tgtEl>
                                          <p:spTgt spid="80"/>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in" filter="blinds(horizontal)">
                                      <p:cBhvr>
                                        <p:cTn id="107" dur="500"/>
                                        <p:tgtEl>
                                          <p:spTgt spid="76"/>
                                        </p:tgtEl>
                                      </p:cBhvr>
                                    </p:animEffect>
                                  </p:childTnLst>
                                </p:cTn>
                              </p:par>
                            </p:childTnLst>
                          </p:cTn>
                        </p:par>
                      </p:childTnLst>
                    </p:cTn>
                  </p:par>
                  <p:par>
                    <p:cTn id="108" fill="hold">
                      <p:stCondLst>
                        <p:cond delay="indefinite"/>
                      </p:stCondLst>
                      <p:childTnLst>
                        <p:par>
                          <p:cTn id="109" fill="hold">
                            <p:stCondLst>
                              <p:cond delay="0"/>
                            </p:stCondLst>
                            <p:childTnLst>
                              <p:par>
                                <p:cTn id="110" presetID="4" presetClass="entr" presetSubtype="16" fill="hold" nodeType="clickEffect">
                                  <p:stCondLst>
                                    <p:cond delay="0"/>
                                  </p:stCondLst>
                                  <p:childTnLst>
                                    <p:set>
                                      <p:cBhvr>
                                        <p:cTn id="111" dur="1" fill="hold">
                                          <p:stCondLst>
                                            <p:cond delay="0"/>
                                          </p:stCondLst>
                                        </p:cTn>
                                        <p:tgtEl>
                                          <p:spTgt spid="77"/>
                                        </p:tgtEl>
                                        <p:attrNameLst>
                                          <p:attrName>style.visibility</p:attrName>
                                        </p:attrNameLst>
                                      </p:cBhvr>
                                      <p:to>
                                        <p:strVal val="visible"/>
                                      </p:to>
                                    </p:set>
                                    <p:animEffect transition="in" filter="box(in)">
                                      <p:cBhvr>
                                        <p:cTn id="112" dur="500"/>
                                        <p:tgtEl>
                                          <p:spTgt spid="77"/>
                                        </p:tgtEl>
                                      </p:cBhvr>
                                    </p:animEffect>
                                  </p:childTnLst>
                                </p:cTn>
                              </p:par>
                            </p:childTnLst>
                          </p:cTn>
                        </p:par>
                      </p:childTnLst>
                    </p:cTn>
                  </p:par>
                  <p:par>
                    <p:cTn id="113" fill="hold">
                      <p:stCondLst>
                        <p:cond delay="indefinite"/>
                      </p:stCondLst>
                      <p:childTnLst>
                        <p:par>
                          <p:cTn id="114" fill="hold">
                            <p:stCondLst>
                              <p:cond delay="0"/>
                            </p:stCondLst>
                            <p:childTnLst>
                              <p:par>
                                <p:cTn id="115" presetID="4" presetClass="entr" presetSubtype="16" fill="hold" nodeType="clickEffect">
                                  <p:stCondLst>
                                    <p:cond delay="0"/>
                                  </p:stCondLst>
                                  <p:childTnLst>
                                    <p:set>
                                      <p:cBhvr>
                                        <p:cTn id="116" dur="1" fill="hold">
                                          <p:stCondLst>
                                            <p:cond delay="0"/>
                                          </p:stCondLst>
                                        </p:cTn>
                                        <p:tgtEl>
                                          <p:spTgt spid="81"/>
                                        </p:tgtEl>
                                        <p:attrNameLst>
                                          <p:attrName>style.visibility</p:attrName>
                                        </p:attrNameLst>
                                      </p:cBhvr>
                                      <p:to>
                                        <p:strVal val="visible"/>
                                      </p:to>
                                    </p:set>
                                    <p:animEffect transition="in" filter="box(in)">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4" presetClass="entr" presetSubtype="16" fill="hold"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box(in)">
                                      <p:cBhvr>
                                        <p:cTn id="122" dur="500"/>
                                        <p:tgtEl>
                                          <p:spTgt spid="82"/>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nodeType="clickEffect">
                                  <p:stCondLst>
                                    <p:cond delay="0"/>
                                  </p:stCondLst>
                                  <p:childTnLst>
                                    <p:set>
                                      <p:cBhvr>
                                        <p:cTn id="126" dur="1" fill="hold">
                                          <p:stCondLst>
                                            <p:cond delay="0"/>
                                          </p:stCondLst>
                                        </p:cTn>
                                        <p:tgtEl>
                                          <p:spTgt spid="83"/>
                                        </p:tgtEl>
                                        <p:attrNameLst>
                                          <p:attrName>style.visibility</p:attrName>
                                        </p:attrNameLst>
                                      </p:cBhvr>
                                      <p:to>
                                        <p:strVal val="visible"/>
                                      </p:to>
                                    </p:set>
                                    <p:animEffect transition="in" filter="blinds(horizontal)">
                                      <p:cBhvr>
                                        <p:cTn id="127" dur="500"/>
                                        <p:tgtEl>
                                          <p:spTgt spid="83"/>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85"/>
                                        </p:tgtEl>
                                        <p:attrNameLst>
                                          <p:attrName>style.visibility</p:attrName>
                                        </p:attrNameLst>
                                      </p:cBhvr>
                                      <p:to>
                                        <p:strVal val="visible"/>
                                      </p:to>
                                    </p:set>
                                    <p:animEffect transition="in" filter="blinds(horizontal)">
                                      <p:cBhvr>
                                        <p:cTn id="132" dur="500"/>
                                        <p:tgtEl>
                                          <p:spTgt spid="85"/>
                                        </p:tgtEl>
                                      </p:cBhvr>
                                    </p:animEffect>
                                  </p:childTnLst>
                                </p:cTn>
                              </p:par>
                            </p:childTnLst>
                          </p:cTn>
                        </p:par>
                      </p:childTnLst>
                    </p:cTn>
                  </p:par>
                  <p:par>
                    <p:cTn id="133" fill="hold">
                      <p:stCondLst>
                        <p:cond delay="indefinite"/>
                      </p:stCondLst>
                      <p:childTnLst>
                        <p:par>
                          <p:cTn id="134" fill="hold">
                            <p:stCondLst>
                              <p:cond delay="0"/>
                            </p:stCondLst>
                            <p:childTnLst>
                              <p:par>
                                <p:cTn id="135" presetID="3" presetClass="entr" presetSubtype="10" fill="hold" nodeType="clickEffect">
                                  <p:stCondLst>
                                    <p:cond delay="0"/>
                                  </p:stCondLst>
                                  <p:childTnLst>
                                    <p:set>
                                      <p:cBhvr>
                                        <p:cTn id="136" dur="1" fill="hold">
                                          <p:stCondLst>
                                            <p:cond delay="0"/>
                                          </p:stCondLst>
                                        </p:cTn>
                                        <p:tgtEl>
                                          <p:spTgt spid="84"/>
                                        </p:tgtEl>
                                        <p:attrNameLst>
                                          <p:attrName>style.visibility</p:attrName>
                                        </p:attrNameLst>
                                      </p:cBhvr>
                                      <p:to>
                                        <p:strVal val="visible"/>
                                      </p:to>
                                    </p:set>
                                    <p:animEffect transition="in" filter="blinds(horizontal)">
                                      <p:cBhvr>
                                        <p:cTn id="137" dur="500"/>
                                        <p:tgtEl>
                                          <p:spTgt spid="84"/>
                                        </p:tgtEl>
                                      </p:cBhvr>
                                    </p:animEffect>
                                  </p:childTnLst>
                                </p:cTn>
                              </p:par>
                            </p:childTnLst>
                          </p:cTn>
                        </p:par>
                      </p:childTnLst>
                    </p:cTn>
                  </p:par>
                  <p:par>
                    <p:cTn id="138" fill="hold">
                      <p:stCondLst>
                        <p:cond delay="indefinite"/>
                      </p:stCondLst>
                      <p:childTnLst>
                        <p:par>
                          <p:cTn id="139" fill="hold">
                            <p:stCondLst>
                              <p:cond delay="0"/>
                            </p:stCondLst>
                            <p:childTnLst>
                              <p:par>
                                <p:cTn id="140" presetID="4" presetClass="entr" presetSubtype="16" fill="hold" nodeType="clickEffect">
                                  <p:stCondLst>
                                    <p:cond delay="0"/>
                                  </p:stCondLst>
                                  <p:childTnLst>
                                    <p:set>
                                      <p:cBhvr>
                                        <p:cTn id="141" dur="1" fill="hold">
                                          <p:stCondLst>
                                            <p:cond delay="0"/>
                                          </p:stCondLst>
                                        </p:cTn>
                                        <p:tgtEl>
                                          <p:spTgt spid="78"/>
                                        </p:tgtEl>
                                        <p:attrNameLst>
                                          <p:attrName>style.visibility</p:attrName>
                                        </p:attrNameLst>
                                      </p:cBhvr>
                                      <p:to>
                                        <p:strVal val="visible"/>
                                      </p:to>
                                    </p:set>
                                    <p:animEffect transition="in" filter="box(in)">
                                      <p:cBhvr>
                                        <p:cTn id="142" dur="500"/>
                                        <p:tgtEl>
                                          <p:spTgt spid="78"/>
                                        </p:tgtEl>
                                      </p:cBhvr>
                                    </p:animEffect>
                                  </p:childTnLst>
                                </p:cTn>
                              </p:par>
                            </p:childTnLst>
                          </p:cTn>
                        </p:par>
                      </p:childTnLst>
                    </p:cTn>
                  </p:par>
                  <p:par>
                    <p:cTn id="143" fill="hold">
                      <p:stCondLst>
                        <p:cond delay="indefinite"/>
                      </p:stCondLst>
                      <p:childTnLst>
                        <p:par>
                          <p:cTn id="144" fill="hold">
                            <p:stCondLst>
                              <p:cond delay="0"/>
                            </p:stCondLst>
                            <p:childTnLst>
                              <p:par>
                                <p:cTn id="145" presetID="3" presetClass="entr" presetSubtype="10" fill="hold" nodeType="clickEffect">
                                  <p:stCondLst>
                                    <p:cond delay="0"/>
                                  </p:stCondLst>
                                  <p:childTnLst>
                                    <p:set>
                                      <p:cBhvr>
                                        <p:cTn id="146" dur="1" fill="hold">
                                          <p:stCondLst>
                                            <p:cond delay="0"/>
                                          </p:stCondLst>
                                        </p:cTn>
                                        <p:tgtEl>
                                          <p:spTgt spid="87"/>
                                        </p:tgtEl>
                                        <p:attrNameLst>
                                          <p:attrName>style.visibility</p:attrName>
                                        </p:attrNameLst>
                                      </p:cBhvr>
                                      <p:to>
                                        <p:strVal val="visible"/>
                                      </p:to>
                                    </p:set>
                                    <p:animEffect transition="in" filter="blinds(horizontal)">
                                      <p:cBhvr>
                                        <p:cTn id="147" dur="500"/>
                                        <p:tgtEl>
                                          <p:spTgt spid="87"/>
                                        </p:tgtEl>
                                      </p:cBhvr>
                                    </p:animEffect>
                                  </p:childTnLst>
                                </p:cTn>
                              </p:par>
                            </p:childTnLst>
                          </p:cTn>
                        </p:par>
                      </p:childTnLst>
                    </p:cTn>
                  </p:par>
                  <p:par>
                    <p:cTn id="148" fill="hold">
                      <p:stCondLst>
                        <p:cond delay="indefinite"/>
                      </p:stCondLst>
                      <p:childTnLst>
                        <p:par>
                          <p:cTn id="149" fill="hold">
                            <p:stCondLst>
                              <p:cond delay="0"/>
                            </p:stCondLst>
                            <p:childTnLst>
                              <p:par>
                                <p:cTn id="150" presetID="4" presetClass="entr" presetSubtype="16" fill="hold" nodeType="clickEffect">
                                  <p:stCondLst>
                                    <p:cond delay="0"/>
                                  </p:stCondLst>
                                  <p:childTnLst>
                                    <p:set>
                                      <p:cBhvr>
                                        <p:cTn id="151" dur="1" fill="hold">
                                          <p:stCondLst>
                                            <p:cond delay="0"/>
                                          </p:stCondLst>
                                        </p:cTn>
                                        <p:tgtEl>
                                          <p:spTgt spid="79"/>
                                        </p:tgtEl>
                                        <p:attrNameLst>
                                          <p:attrName>style.visibility</p:attrName>
                                        </p:attrNameLst>
                                      </p:cBhvr>
                                      <p:to>
                                        <p:strVal val="visible"/>
                                      </p:to>
                                    </p:set>
                                    <p:animEffect transition="in" filter="box(in)">
                                      <p:cBhvr>
                                        <p:cTn id="15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41" grpId="0"/>
      <p:bldP spid="42" grpId="0"/>
      <p:bldP spid="45" grpId="0"/>
      <p:bldP spid="46" grpId="0"/>
      <p:bldP spid="47" grpId="0"/>
      <p:bldP spid="48" grpId="0"/>
      <p:bldP spid="49" grpId="0"/>
      <p:bldP spid="50" grpId="0"/>
      <p:bldP spid="51" grpId="0"/>
      <p:bldP spid="52" grpId="0"/>
      <p:bldP spid="53" grpId="0"/>
      <p:bldP spid="54" grpId="0"/>
      <p:bldP spid="55" grpId="0"/>
      <p:bldP spid="28" grpId="0"/>
      <p:bldP spid="31" grpId="0"/>
      <p:bldP spid="32" grpId="0"/>
      <p:bldP spid="33" grpId="0"/>
      <p:bldP spid="34" grpId="0"/>
      <p:bldP spid="35" grpId="0"/>
      <p:bldP spid="36" grpId="0"/>
      <p:bldP spid="56" grpId="0"/>
      <p:bldP spid="57" grpId="0"/>
      <p:bldP spid="59" grpId="0"/>
      <p:bldP spid="60" grpId="0"/>
      <p:bldP spid="61" grpId="0"/>
      <p:bldP spid="62" grpId="0"/>
      <p:bldP spid="63" grpId="0"/>
      <p:bldP spid="64" grpId="0"/>
      <p:bldP spid="65" grpId="0"/>
      <p:bldP spid="78" grpId="0"/>
      <p:bldP spid="79" grpId="0"/>
      <p:bldP spid="80" grpId="0"/>
      <p:bldP spid="81" grpId="0"/>
      <p:bldP spid="82" grpId="0"/>
      <p:bldP spid="83" grpId="0"/>
      <p:bldP spid="84" grpId="0"/>
      <p:bldP spid="85" grpId="0"/>
      <p:bldP spid="8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169" y="-2981710"/>
            <a:ext cx="13424944" cy="12395752"/>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0" b="100000" l="1887" r="97799"/>
                    </a14:imgEffect>
                  </a14:imgLayer>
                </a14:imgProps>
              </a:ext>
              <a:ext uri="{28A0092B-C50C-407E-A947-70E740481C1C}">
                <a14:useLocalDpi xmlns:a14="http://schemas.microsoft.com/office/drawing/2010/main" val="0"/>
              </a:ext>
            </a:extLst>
          </a:blip>
          <a:stretch>
            <a:fillRect/>
          </a:stretch>
        </p:blipFill>
        <p:spPr>
          <a:xfrm>
            <a:off x="5802635" y="3046529"/>
            <a:ext cx="1992535" cy="2005067"/>
          </a:xfrm>
          <a:prstGeom prst="rect">
            <a:avLst/>
          </a:prstGeom>
        </p:spPr>
      </p:pic>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backgroundRemoval t="4219" b="90000" l="4844" r="92969"/>
                    </a14:imgEffect>
                  </a14:imgLayer>
                </a14:imgProps>
              </a:ext>
              <a:ext uri="{28A0092B-C50C-407E-A947-70E740481C1C}">
                <a14:useLocalDpi xmlns:a14="http://schemas.microsoft.com/office/drawing/2010/main" val="0"/>
              </a:ext>
            </a:extLst>
          </a:blip>
          <a:stretch>
            <a:fillRect/>
          </a:stretch>
        </p:blipFill>
        <p:spPr>
          <a:xfrm>
            <a:off x="1402217" y="2070496"/>
            <a:ext cx="2483474" cy="2483474"/>
          </a:xfrm>
          <a:prstGeom prst="rect">
            <a:avLst/>
          </a:prstGeom>
        </p:spPr>
      </p:pic>
      <p:grpSp>
        <p:nvGrpSpPr>
          <p:cNvPr id="8" name="Group 7"/>
          <p:cNvGrpSpPr/>
          <p:nvPr/>
        </p:nvGrpSpPr>
        <p:grpSpPr>
          <a:xfrm>
            <a:off x="902672" y="-761747"/>
            <a:ext cx="2983019" cy="3808276"/>
            <a:chOff x="-797169" y="3046529"/>
            <a:chExt cx="2983019" cy="3808276"/>
          </a:xfrm>
        </p:grpSpPr>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345" y="4205315"/>
              <a:ext cx="1872505" cy="2649490"/>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7169" y="3046529"/>
              <a:ext cx="2655627" cy="2655627"/>
            </a:xfrm>
            <a:prstGeom prst="rect">
              <a:avLst/>
            </a:prstGeom>
          </p:spPr>
        </p:pic>
      </p:grpSp>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253777">
            <a:off x="-32850" y="876516"/>
            <a:ext cx="2655627" cy="2655627"/>
          </a:xfrm>
          <a:prstGeom prst="rect">
            <a:avLst/>
          </a:prstGeom>
        </p:spPr>
      </p:pic>
      <p:pic>
        <p:nvPicPr>
          <p:cNvPr id="10" name="Am-thanh-nhap-nhay-anh-sang-kim-cuong-kho-ba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56963" y="7332663"/>
            <a:ext cx="487362" cy="487362"/>
          </a:xfrm>
          <a:prstGeom prst="rect">
            <a:avLst/>
          </a:prstGeom>
        </p:spPr>
      </p:pic>
    </p:spTree>
    <p:extLst>
      <p:ext uri="{BB962C8B-B14F-4D97-AF65-F5344CB8AC3E}">
        <p14:creationId xmlns:p14="http://schemas.microsoft.com/office/powerpoint/2010/main" val="29002180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0352 0.1493 L 0.30274 0.17083 " pathEditMode="relative" rAng="0" ptsTypes="AA">
                                      <p:cBhvr>
                                        <p:cTn id="6" dur="2000" fill="hold"/>
                                        <p:tgtEl>
                                          <p:spTgt spid="8"/>
                                        </p:tgtEl>
                                        <p:attrNameLst>
                                          <p:attrName>ppt_x</p:attrName>
                                          <p:attrName>ppt_y</p:attrName>
                                        </p:attrNameLst>
                                      </p:cBhvr>
                                      <p:rCtr x="14961" y="1065"/>
                                    </p:animMotion>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 presetClass="mediacall" presetSubtype="0" fill="hold" nodeType="withEffect">
                                  <p:stCondLst>
                                    <p:cond delay="0"/>
                                  </p:stCondLst>
                                  <p:childTnLst>
                                    <p:cmd type="call" cmd="playFrom(0.0)">
                                      <p:cBhvr>
                                        <p:cTn id="11" dur="176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17857A7-53A2-5086-82A9-E122AEDF576E}"/>
              </a:ext>
            </a:extLst>
          </p:cNvPr>
          <p:cNvSpPr/>
          <p:nvPr/>
        </p:nvSpPr>
        <p:spPr>
          <a:xfrm>
            <a:off x="443027" y="2107442"/>
            <a:ext cx="11305945" cy="4383743"/>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2" name="Group 1"/>
          <p:cNvGrpSpPr/>
          <p:nvPr/>
        </p:nvGrpSpPr>
        <p:grpSpPr>
          <a:xfrm>
            <a:off x="604157" y="134031"/>
            <a:ext cx="11141528" cy="1857330"/>
            <a:chOff x="653143" y="163284"/>
            <a:chExt cx="11141528" cy="1915885"/>
          </a:xfrm>
          <a:solidFill>
            <a:schemeClr val="accent4">
              <a:lumMod val="20000"/>
              <a:lumOff val="80000"/>
            </a:schemeClr>
          </a:solidFill>
        </p:grpSpPr>
        <p:sp>
          <p:nvSpPr>
            <p:cNvPr id="3" name="Rectangle: Rounded Corners 2"/>
            <p:cNvSpPr/>
            <p:nvPr/>
          </p:nvSpPr>
          <p:spPr>
            <a:xfrm>
              <a:off x="805542" y="283025"/>
              <a:ext cx="10989129" cy="1796144"/>
            </a:xfrm>
            <a:prstGeom prst="roundRect">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p:cNvSpPr/>
            <p:nvPr/>
          </p:nvSpPr>
          <p:spPr>
            <a:xfrm>
              <a:off x="653143" y="163284"/>
              <a:ext cx="10989129" cy="179614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2778" y1="28958" x2="66296" y2="50729"/>
                        <a14:foregroundMark x1="60741" y1="30104" x2="75000" y2="42500"/>
                        <a14:foregroundMark x1="48333" y1="17396" x2="39630" y2="32292"/>
                        <a14:foregroundMark x1="25741" y1="40833" x2="27778" y2="45729"/>
                        <a14:foregroundMark x1="87593" y1="57396" x2="78519" y2="58958"/>
                        <a14:foregroundMark x1="42037" y1="56667" x2="47963" y2="59479"/>
                      </a14:backgroundRemoval>
                    </a14:imgEffect>
                  </a14:imgLayer>
                </a14:imgProps>
              </a:ext>
              <a:ext uri="{28A0092B-C50C-407E-A947-70E740481C1C}">
                <a14:useLocalDpi xmlns:a14="http://schemas.microsoft.com/office/drawing/2010/main" val="0"/>
              </a:ext>
            </a:extLst>
          </a:blip>
          <a:srcRect t="12857" b="24042"/>
          <a:stretch/>
        </p:blipFill>
        <p:spPr>
          <a:xfrm>
            <a:off x="10258973" y="266136"/>
            <a:ext cx="2116986" cy="2374817"/>
          </a:xfrm>
          <a:prstGeom prst="rect">
            <a:avLst/>
          </a:prstGeom>
        </p:spPr>
      </p:pic>
      <p:sp>
        <p:nvSpPr>
          <p:cNvPr id="10" name="Text Box 11"/>
          <p:cNvSpPr txBox="1">
            <a:spLocks noChangeArrowheads="1"/>
          </p:cNvSpPr>
          <p:nvPr/>
        </p:nvSpPr>
        <p:spPr bwMode="auto">
          <a:xfrm>
            <a:off x="874534" y="238448"/>
            <a:ext cx="1041734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err="1"/>
              <a:t>Bài</a:t>
            </a:r>
            <a:r>
              <a:rPr lang="en-US" altLang="en-US" sz="3200" b="1"/>
              <a:t> 2</a:t>
            </a:r>
            <a:r>
              <a:rPr lang="en-US" altLang="en-US" sz="3200"/>
              <a:t>: </a:t>
            </a:r>
            <a:r>
              <a:rPr lang="vi-VN" altLang="en-US" sz="3200"/>
              <a:t>Một người thợ làm việc từ lúc 7 giờ 30 phút đến 12 giờ và làm được 3 dụng cụ. Hỏi trung bình người đó làm 1 dụng cụ hết bao nhiêu thời gian ? </a:t>
            </a:r>
            <a:endParaRPr lang="en-US" altLang="en-US" sz="3200" dirty="0"/>
          </a:p>
        </p:txBody>
      </p:sp>
      <p:sp>
        <p:nvSpPr>
          <p:cNvPr id="8" name="Text Box 16">
            <a:extLst>
              <a:ext uri="{FF2B5EF4-FFF2-40B4-BE49-F238E27FC236}">
                <a16:creationId xmlns:a16="http://schemas.microsoft.com/office/drawing/2014/main" id="{228659B2-0A7F-D8BF-8610-F4458E23C337}"/>
              </a:ext>
            </a:extLst>
          </p:cNvPr>
          <p:cNvSpPr txBox="1">
            <a:spLocks noChangeArrowheads="1"/>
          </p:cNvSpPr>
          <p:nvPr/>
        </p:nvSpPr>
        <p:spPr bwMode="auto">
          <a:xfrm>
            <a:off x="1340216" y="2223523"/>
            <a:ext cx="2362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7030A0"/>
                </a:solidFill>
              </a:rPr>
              <a:t>   Tóm tắt</a:t>
            </a:r>
            <a:endParaRPr lang="en-US" altLang="en-US" sz="2800" b="1" dirty="0">
              <a:solidFill>
                <a:srgbClr val="7030A0"/>
              </a:solidFill>
            </a:endParaRPr>
          </a:p>
        </p:txBody>
      </p:sp>
      <p:sp>
        <p:nvSpPr>
          <p:cNvPr id="9" name="Text Box 8">
            <a:extLst>
              <a:ext uri="{FF2B5EF4-FFF2-40B4-BE49-F238E27FC236}">
                <a16:creationId xmlns:a16="http://schemas.microsoft.com/office/drawing/2014/main" id="{155B9A78-CD63-5365-EEE0-E5ABFD2E8F06}"/>
              </a:ext>
            </a:extLst>
          </p:cNvPr>
          <p:cNvSpPr txBox="1">
            <a:spLocks noChangeArrowheads="1"/>
          </p:cNvSpPr>
          <p:nvPr/>
        </p:nvSpPr>
        <p:spPr bwMode="auto">
          <a:xfrm>
            <a:off x="680720" y="2640953"/>
            <a:ext cx="432816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cs typeface="Times New Roman" panose="02020603050405020304" pitchFamily="18" charset="0"/>
              </a:rPr>
              <a:t>3 dụng cụ :  thời gian ?</a:t>
            </a:r>
          </a:p>
          <a:p>
            <a:pPr>
              <a:spcBef>
                <a:spcPct val="50000"/>
              </a:spcBef>
            </a:pPr>
            <a:r>
              <a:rPr lang="en-US" altLang="en-US" sz="2800">
                <a:latin typeface="Times New Roman" panose="02020603050405020304" pitchFamily="18" charset="0"/>
                <a:cs typeface="Times New Roman" panose="02020603050405020304" pitchFamily="18" charset="0"/>
              </a:rPr>
              <a:t>1 dụng cụ :   thời gian ?</a:t>
            </a:r>
          </a:p>
        </p:txBody>
      </p:sp>
      <p:sp>
        <p:nvSpPr>
          <p:cNvPr id="15" name="Text Box 16">
            <a:extLst>
              <a:ext uri="{FF2B5EF4-FFF2-40B4-BE49-F238E27FC236}">
                <a16:creationId xmlns:a16="http://schemas.microsoft.com/office/drawing/2014/main" id="{33E5263E-8D80-34A2-5ADA-A35110722ED8}"/>
              </a:ext>
            </a:extLst>
          </p:cNvPr>
          <p:cNvSpPr txBox="1">
            <a:spLocks noChangeArrowheads="1"/>
          </p:cNvSpPr>
          <p:nvPr/>
        </p:nvSpPr>
        <p:spPr bwMode="auto">
          <a:xfrm>
            <a:off x="7456536" y="2132039"/>
            <a:ext cx="2362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7030A0"/>
                </a:solidFill>
              </a:rPr>
              <a:t>   Bài giải</a:t>
            </a:r>
            <a:endParaRPr lang="en-US" altLang="en-US" sz="2800" b="1" dirty="0">
              <a:solidFill>
                <a:srgbClr val="7030A0"/>
              </a:solidFill>
            </a:endParaRPr>
          </a:p>
        </p:txBody>
      </p:sp>
      <p:sp>
        <p:nvSpPr>
          <p:cNvPr id="16" name="Text Box 5">
            <a:extLst>
              <a:ext uri="{FF2B5EF4-FFF2-40B4-BE49-F238E27FC236}">
                <a16:creationId xmlns:a16="http://schemas.microsoft.com/office/drawing/2014/main" id="{083572EF-AC0C-9A4A-A5DC-75E0CFF465A3}"/>
              </a:ext>
            </a:extLst>
          </p:cNvPr>
          <p:cNvSpPr txBox="1">
            <a:spLocks noChangeArrowheads="1"/>
          </p:cNvSpPr>
          <p:nvPr/>
        </p:nvSpPr>
        <p:spPr bwMode="auto">
          <a:xfrm>
            <a:off x="4724036" y="2604371"/>
            <a:ext cx="56137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cs typeface="Times New Roman" panose="02020603050405020304" pitchFamily="18" charset="0"/>
              </a:rPr>
              <a:t>Thời gian người đó làm 3 dụng cụ là:</a:t>
            </a:r>
          </a:p>
        </p:txBody>
      </p:sp>
      <p:sp>
        <p:nvSpPr>
          <p:cNvPr id="17" name="Text Box 6">
            <a:extLst>
              <a:ext uri="{FF2B5EF4-FFF2-40B4-BE49-F238E27FC236}">
                <a16:creationId xmlns:a16="http://schemas.microsoft.com/office/drawing/2014/main" id="{31523EB6-1BE8-788B-9DD9-551B5E3A7613}"/>
              </a:ext>
            </a:extLst>
          </p:cNvPr>
          <p:cNvSpPr txBox="1">
            <a:spLocks noChangeArrowheads="1"/>
          </p:cNvSpPr>
          <p:nvPr/>
        </p:nvSpPr>
        <p:spPr bwMode="auto">
          <a:xfrm>
            <a:off x="5246573" y="3167390"/>
            <a:ext cx="822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12 giờ  - 7 giờ 30 phút = 4 giờ 30 phút</a:t>
            </a:r>
          </a:p>
        </p:txBody>
      </p:sp>
      <p:sp>
        <p:nvSpPr>
          <p:cNvPr id="18" name="Text Box 7">
            <a:extLst>
              <a:ext uri="{FF2B5EF4-FFF2-40B4-BE49-F238E27FC236}">
                <a16:creationId xmlns:a16="http://schemas.microsoft.com/office/drawing/2014/main" id="{AB9AA310-9327-B637-0B47-E3C2BC806907}"/>
              </a:ext>
            </a:extLst>
          </p:cNvPr>
          <p:cNvSpPr txBox="1">
            <a:spLocks noChangeArrowheads="1"/>
          </p:cNvSpPr>
          <p:nvPr/>
        </p:nvSpPr>
        <p:spPr bwMode="auto">
          <a:xfrm>
            <a:off x="4724036" y="3664975"/>
            <a:ext cx="838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cs typeface="Times New Roman" panose="02020603050405020304" pitchFamily="18" charset="0"/>
              </a:rPr>
              <a:t>Thời gian trung bình người đó làm 1 dụng cụ là:</a:t>
            </a:r>
          </a:p>
        </p:txBody>
      </p:sp>
      <p:sp>
        <p:nvSpPr>
          <p:cNvPr id="19" name="Text Box 8">
            <a:extLst>
              <a:ext uri="{FF2B5EF4-FFF2-40B4-BE49-F238E27FC236}">
                <a16:creationId xmlns:a16="http://schemas.microsoft.com/office/drawing/2014/main" id="{22CC2359-28B0-5F97-9096-0BE33F424210}"/>
              </a:ext>
            </a:extLst>
          </p:cNvPr>
          <p:cNvSpPr txBox="1">
            <a:spLocks noChangeArrowheads="1"/>
          </p:cNvSpPr>
          <p:nvPr/>
        </p:nvSpPr>
        <p:spPr bwMode="auto">
          <a:xfrm>
            <a:off x="5246573" y="4162560"/>
            <a:ext cx="822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4 giờ 30 phút : 3 = 1 giờ 30 phút</a:t>
            </a:r>
          </a:p>
        </p:txBody>
      </p:sp>
      <p:sp>
        <p:nvSpPr>
          <p:cNvPr id="20" name="Text Box 10">
            <a:extLst>
              <a:ext uri="{FF2B5EF4-FFF2-40B4-BE49-F238E27FC236}">
                <a16:creationId xmlns:a16="http://schemas.microsoft.com/office/drawing/2014/main" id="{D2E1106C-66A8-EE49-E300-675E77CF493F}"/>
              </a:ext>
            </a:extLst>
          </p:cNvPr>
          <p:cNvSpPr txBox="1">
            <a:spLocks noChangeArrowheads="1"/>
          </p:cNvSpPr>
          <p:nvPr/>
        </p:nvSpPr>
        <p:spPr bwMode="auto">
          <a:xfrm>
            <a:off x="6745876" y="4829287"/>
            <a:ext cx="3962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u="sng">
                <a:latin typeface="Times New Roman" panose="02020603050405020304" pitchFamily="18" charset="0"/>
                <a:cs typeface="Times New Roman" panose="02020603050405020304" pitchFamily="18" charset="0"/>
              </a:rPr>
              <a:t>Đáp số:</a:t>
            </a:r>
            <a:r>
              <a:rPr lang="en-US" altLang="en-US" sz="2800">
                <a:latin typeface="Times New Roman" panose="02020603050405020304" pitchFamily="18" charset="0"/>
                <a:cs typeface="Times New Roman" panose="02020603050405020304" pitchFamily="18" charset="0"/>
              </a:rPr>
              <a:t> 1 giờ 30 phút</a:t>
            </a:r>
          </a:p>
        </p:txBody>
      </p:sp>
    </p:spTree>
    <p:extLst>
      <p:ext uri="{BB962C8B-B14F-4D97-AF65-F5344CB8AC3E}">
        <p14:creationId xmlns:p14="http://schemas.microsoft.com/office/powerpoint/2010/main" val="1293634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000"/>
                            </p:stCondLst>
                            <p:childTnLst>
                              <p:par>
                                <p:cTn id="19" presetID="5" presetClass="entr" presetSubtype="1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ox(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heckerboard(across)">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ox(i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ox(i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ox(i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ox(in)">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ox(in)">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5" grpId="0"/>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00132" y="1654821"/>
            <a:ext cx="7349924" cy="2847732"/>
            <a:chOff x="1143000" y="2057400"/>
            <a:chExt cx="9784080" cy="3733800"/>
          </a:xfrm>
        </p:grpSpPr>
        <p:sp>
          <p:nvSpPr>
            <p:cNvPr id="6" name="Rectangle: Rounded Corners 5"/>
            <p:cNvSpPr/>
            <p:nvPr/>
          </p:nvSpPr>
          <p:spPr>
            <a:xfrm>
              <a:off x="1295400" y="2209800"/>
              <a:ext cx="9479280" cy="3444240"/>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p:cNvSpPr/>
            <p:nvPr/>
          </p:nvSpPr>
          <p:spPr>
            <a:xfrm>
              <a:off x="1143000" y="2057400"/>
              <a:ext cx="9784080" cy="3733800"/>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989959" y="1684912"/>
            <a:ext cx="4242031" cy="1015663"/>
          </a:xfrm>
          <a:prstGeom prst="rect">
            <a:avLst/>
          </a:prstGeom>
          <a:noFill/>
        </p:spPr>
        <p:txBody>
          <a:bodyPr wrap="square" rtlCol="0">
            <a:spAutoFit/>
            <a:scene3d>
              <a:camera prst="orthographicFront"/>
              <a:lightRig rig="sunset" dir="t"/>
            </a:scene3d>
            <a:sp3d prstMaterial="flat"/>
          </a:bodyPr>
          <a:lstStyle/>
          <a:p>
            <a:pPr algn="ctr"/>
            <a:r>
              <a:rPr lang="en-US" sz="6000" dirty="0" err="1">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Dặn</a:t>
            </a:r>
            <a:r>
              <a:rPr lang="en-US" sz="6000" dirty="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 </a:t>
            </a:r>
            <a:r>
              <a:rPr lang="en-US" sz="6000" dirty="0" err="1">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dò</a:t>
            </a:r>
            <a:endParaRPr lang="en-US" sz="6000" dirty="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2778" y1="28958" x2="66296" y2="50729"/>
                        <a14:foregroundMark x1="60741" y1="30104" x2="75000" y2="42500"/>
                        <a14:foregroundMark x1="48333" y1="17396" x2="39630" y2="32292"/>
                        <a14:foregroundMark x1="25741" y1="40833" x2="27778" y2="45729"/>
                        <a14:foregroundMark x1="87593" y1="57396" x2="78519" y2="58958"/>
                        <a14:foregroundMark x1="42037" y1="56667" x2="47963" y2="59479"/>
                      </a14:backgroundRemoval>
                    </a14:imgEffect>
                  </a14:imgLayer>
                </a14:imgProps>
              </a:ext>
              <a:ext uri="{28A0092B-C50C-407E-A947-70E740481C1C}">
                <a14:useLocalDpi xmlns:a14="http://schemas.microsoft.com/office/drawing/2010/main" val="0"/>
              </a:ext>
            </a:extLst>
          </a:blip>
          <a:srcRect t="12857" b="24042"/>
          <a:stretch/>
        </p:blipFill>
        <p:spPr>
          <a:xfrm>
            <a:off x="8575901" y="2654647"/>
            <a:ext cx="3857625" cy="43274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12988">
            <a:off x="19510" y="260931"/>
            <a:ext cx="2919490" cy="2405639"/>
          </a:xfrm>
          <a:prstGeom prst="rect">
            <a:avLst/>
          </a:prstGeom>
        </p:spPr>
      </p:pic>
      <p:sp>
        <p:nvSpPr>
          <p:cNvPr id="2" name="Rectangle 1"/>
          <p:cNvSpPr/>
          <p:nvPr/>
        </p:nvSpPr>
        <p:spPr>
          <a:xfrm>
            <a:off x="3391911" y="2896237"/>
            <a:ext cx="5183990" cy="1077218"/>
          </a:xfrm>
          <a:prstGeom prst="rect">
            <a:avLst/>
          </a:prstGeom>
        </p:spPr>
        <p:txBody>
          <a:bodyPr wrap="square">
            <a:spAutoFit/>
          </a:bodyPr>
          <a:lstStyle/>
          <a:p>
            <a:pPr marL="285750" indent="-285750">
              <a:buFontTx/>
              <a:buChar char="-"/>
            </a:pPr>
            <a:r>
              <a:rPr lang="en-US" sz="3200" dirty="0" err="1">
                <a:latin typeface="Times New Roman" panose="02020603050405020304" pitchFamily="18" charset="0"/>
                <a:cs typeface="Times New Roman" panose="02020603050405020304" pitchFamily="18" charset="0"/>
              </a:rPr>
              <a: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err="1">
                <a:latin typeface="Times New Roman" panose="02020603050405020304" pitchFamily="18" charset="0"/>
                <a:cs typeface="Times New Roman" panose="02020603050405020304" pitchFamily="18" charset="0"/>
              </a:rPr>
              <a:t>Chuẩn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5558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1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1000"/>
                            </p:stCondLst>
                            <p:childTnLst>
                              <p:par>
                                <p:cTn id="22" presetID="26"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56889" y="1957705"/>
            <a:ext cx="9784080" cy="3371084"/>
            <a:chOff x="1143000" y="2057400"/>
            <a:chExt cx="9784080" cy="3733800"/>
          </a:xfrm>
        </p:grpSpPr>
        <p:sp>
          <p:nvSpPr>
            <p:cNvPr id="6" name="Rectangle: Rounded Corners 5"/>
            <p:cNvSpPr/>
            <p:nvPr/>
          </p:nvSpPr>
          <p:spPr>
            <a:xfrm>
              <a:off x="1295400" y="2209800"/>
              <a:ext cx="9479280" cy="3444240"/>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p:cNvSpPr/>
            <p:nvPr/>
          </p:nvSpPr>
          <p:spPr>
            <a:xfrm>
              <a:off x="1143000" y="2057400"/>
              <a:ext cx="9784080" cy="3733800"/>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329429" y="2365975"/>
            <a:ext cx="7239000" cy="2554545"/>
          </a:xfrm>
          <a:prstGeom prst="rect">
            <a:avLst/>
          </a:prstGeom>
          <a:noFill/>
        </p:spPr>
        <p:txBody>
          <a:bodyPr wrap="square" rtlCol="0">
            <a:spAutoFit/>
            <a:scene3d>
              <a:camera prst="orthographicFront"/>
              <a:lightRig rig="sunset" dir="t"/>
            </a:scene3d>
            <a:sp3d prstMaterial="flat"/>
          </a:bodyPr>
          <a:lstStyle/>
          <a:p>
            <a:pPr algn="ctr"/>
            <a:r>
              <a:rPr lang="en-US" sz="8000" dirty="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CHÚC CÁC EM HỌC TỐT</a:t>
            </a: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2778" y1="28958" x2="66296" y2="50729"/>
                        <a14:foregroundMark x1="60741" y1="30104" x2="75000" y2="42500"/>
                        <a14:foregroundMark x1="48333" y1="17396" x2="39630" y2="32292"/>
                        <a14:foregroundMark x1="25741" y1="40833" x2="27778" y2="45729"/>
                        <a14:foregroundMark x1="87593" y1="57396" x2="78519" y2="58958"/>
                        <a14:foregroundMark x1="42037" y1="56667" x2="47963" y2="59479"/>
                      </a14:backgroundRemoval>
                    </a14:imgEffect>
                  </a14:imgLayer>
                </a14:imgProps>
              </a:ext>
              <a:ext uri="{28A0092B-C50C-407E-A947-70E740481C1C}">
                <a14:useLocalDpi xmlns:a14="http://schemas.microsoft.com/office/drawing/2010/main" val="0"/>
              </a:ext>
            </a:extLst>
          </a:blip>
          <a:srcRect t="12857" b="24042"/>
          <a:stretch/>
        </p:blipFill>
        <p:spPr>
          <a:xfrm>
            <a:off x="8575901" y="2654647"/>
            <a:ext cx="3857625" cy="43274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12988">
            <a:off x="19510" y="260931"/>
            <a:ext cx="2919490" cy="2405639"/>
          </a:xfrm>
          <a:prstGeom prst="rect">
            <a:avLst/>
          </a:prstGeom>
        </p:spPr>
      </p:pic>
    </p:spTree>
    <p:extLst>
      <p:ext uri="{BB962C8B-B14F-4D97-AF65-F5344CB8AC3E}">
        <p14:creationId xmlns:p14="http://schemas.microsoft.com/office/powerpoint/2010/main" val="3996671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1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1000"/>
                            </p:stCondLst>
                            <p:childTnLst>
                              <p:par>
                                <p:cTn id="22" presetID="26"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át vui cùng chiếc đồng hồ   Bài hát giúp bé học xem đồng hồ   Học đếm giờ đồng hồ   Lớp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5041573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143000" y="1800240"/>
            <a:ext cx="9784080" cy="3733800"/>
            <a:chOff x="1143000" y="2057400"/>
            <a:chExt cx="9784080" cy="3733800"/>
          </a:xfrm>
        </p:grpSpPr>
        <p:sp>
          <p:nvSpPr>
            <p:cNvPr id="6" name="Rectangle: Rounded Corners 5"/>
            <p:cNvSpPr/>
            <p:nvPr/>
          </p:nvSpPr>
          <p:spPr>
            <a:xfrm>
              <a:off x="1295400" y="2209800"/>
              <a:ext cx="9479280" cy="3444240"/>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p:cNvSpPr/>
            <p:nvPr/>
          </p:nvSpPr>
          <p:spPr>
            <a:xfrm>
              <a:off x="1143000" y="2057400"/>
              <a:ext cx="9784080" cy="3733800"/>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F681B56B-27D7-40CC-B4C5-5DACB3FE679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345714" y="3674760"/>
            <a:ext cx="1587321" cy="1587321"/>
          </a:xfrm>
          <a:prstGeom prst="ellipse">
            <a:avLst/>
          </a:prstGeom>
        </p:spPr>
      </p:pic>
      <p:sp>
        <p:nvSpPr>
          <p:cNvPr id="10" name="TextBox 9"/>
          <p:cNvSpPr txBox="1"/>
          <p:nvPr/>
        </p:nvSpPr>
        <p:spPr>
          <a:xfrm>
            <a:off x="2050223" y="1997839"/>
            <a:ext cx="8091554" cy="2862322"/>
          </a:xfrm>
          <a:prstGeom prst="rect">
            <a:avLst/>
          </a:prstGeom>
          <a:noFill/>
        </p:spPr>
        <p:txBody>
          <a:bodyPr wrap="square" rtlCol="0">
            <a:spAutoFit/>
            <a:scene3d>
              <a:camera prst="orthographicFront"/>
              <a:lightRig rig="sunset" dir="t"/>
            </a:scene3d>
            <a:sp3d prstMaterial="flat"/>
          </a:bodyPr>
          <a:lstStyle/>
          <a:p>
            <a:pPr algn="ctr"/>
            <a:r>
              <a:rPr lang="en-US" sz="600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CHIA </a:t>
            </a:r>
            <a:r>
              <a:rPr lang="en-US" sz="6000" dirty="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SỐ </a:t>
            </a:r>
            <a:r>
              <a:rPr lang="en-US" sz="600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ĐO </a:t>
            </a:r>
          </a:p>
          <a:p>
            <a:pPr algn="ctr"/>
            <a:r>
              <a:rPr lang="en-US" sz="600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THỜI GIAN </a:t>
            </a:r>
          </a:p>
          <a:p>
            <a:pPr algn="ctr"/>
            <a:r>
              <a:rPr lang="en-US" sz="600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CHO MỘT SỐ</a:t>
            </a:r>
            <a:endParaRPr lang="en-US" sz="6000" dirty="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endParaRPr>
          </a:p>
        </p:txBody>
      </p:sp>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2778" y1="28958" x2="66296" y2="50729"/>
                        <a14:foregroundMark x1="60741" y1="30104" x2="75000" y2="42500"/>
                        <a14:foregroundMark x1="48333" y1="17396" x2="39630" y2="32292"/>
                        <a14:foregroundMark x1="25741" y1="40833" x2="27778" y2="45729"/>
                        <a14:foregroundMark x1="87593" y1="57396" x2="78519" y2="58958"/>
                        <a14:foregroundMark x1="42037" y1="56667" x2="47963" y2="59479"/>
                      </a14:backgroundRemoval>
                    </a14:imgEffect>
                  </a14:imgLayer>
                </a14:imgProps>
              </a:ext>
              <a:ext uri="{28A0092B-C50C-407E-A947-70E740481C1C}">
                <a14:useLocalDpi xmlns:a14="http://schemas.microsoft.com/office/drawing/2010/main" val="0"/>
              </a:ext>
            </a:extLst>
          </a:blip>
          <a:srcRect t="12857" b="24042"/>
          <a:stretch/>
        </p:blipFill>
        <p:spPr>
          <a:xfrm>
            <a:off x="8575901" y="2654647"/>
            <a:ext cx="3857625" cy="432745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012988">
            <a:off x="19510" y="260931"/>
            <a:ext cx="2919490" cy="2405639"/>
          </a:xfrm>
          <a:prstGeom prst="rect">
            <a:avLst/>
          </a:prstGeom>
        </p:spPr>
      </p:pic>
      <p:sp>
        <p:nvSpPr>
          <p:cNvPr id="15" name="TextBox 14"/>
          <p:cNvSpPr txBox="1"/>
          <p:nvPr/>
        </p:nvSpPr>
        <p:spPr>
          <a:xfrm>
            <a:off x="4143036" y="996910"/>
            <a:ext cx="3905929" cy="923330"/>
          </a:xfrm>
          <a:prstGeom prst="rect">
            <a:avLst/>
          </a:prstGeom>
          <a:noFill/>
        </p:spPr>
        <p:txBody>
          <a:bodyPr wrap="square" rtlCol="0">
            <a:spAutoFit/>
          </a:bodyPr>
          <a:lstStyle/>
          <a:p>
            <a:pPr algn="ctr"/>
            <a:r>
              <a:rPr lang="en-US" sz="5400" dirty="0">
                <a:solidFill>
                  <a:schemeClr val="bg1"/>
                </a:solidFill>
                <a:latin typeface="UTM Atlas" panose="02040603050506020204" pitchFamily="18" charset="0"/>
              </a:rPr>
              <a:t>TOÁN</a:t>
            </a:r>
          </a:p>
        </p:txBody>
      </p:sp>
      <p:sp>
        <p:nvSpPr>
          <p:cNvPr id="11" name="TextBox 10">
            <a:extLst>
              <a:ext uri="{FF2B5EF4-FFF2-40B4-BE49-F238E27FC236}">
                <a16:creationId xmlns:a16="http://schemas.microsoft.com/office/drawing/2014/main" id="{FC94BDF7-C8DC-4016-A760-0F570D14793E}"/>
              </a:ext>
            </a:extLst>
          </p:cNvPr>
          <p:cNvSpPr txBox="1"/>
          <p:nvPr/>
        </p:nvSpPr>
        <p:spPr>
          <a:xfrm>
            <a:off x="4113723" y="5629330"/>
            <a:ext cx="3964554" cy="923330"/>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6350">
                  <a:solidFill>
                    <a:schemeClr val="bg1"/>
                  </a:solidFill>
                </a:ln>
                <a:solidFill>
                  <a:srgbClr val="FF0000"/>
                </a:solidFill>
                <a:effectLst>
                  <a:outerShdw blurRad="50800" dist="38100" algn="l" rotWithShape="0">
                    <a:schemeClr val="bg1">
                      <a:alpha val="40000"/>
                    </a:schemeClr>
                  </a:outerShdw>
                </a:effectLst>
                <a:uLnTx/>
                <a:uFillTx/>
                <a:latin typeface="UTM French Vanilla" panose="02040603050506020204" pitchFamily="18" charset="0"/>
              </a:rPr>
              <a:t>EduFive</a:t>
            </a:r>
          </a:p>
        </p:txBody>
      </p:sp>
    </p:spTree>
    <p:extLst>
      <p:ext uri="{BB962C8B-B14F-4D97-AF65-F5344CB8AC3E}">
        <p14:creationId xmlns:p14="http://schemas.microsoft.com/office/powerpoint/2010/main" val="1336386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5"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5"/>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2000"/>
                            </p:stCondLst>
                            <p:childTnLst>
                              <p:par>
                                <p:cTn id="29" presetID="26"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par>
                                <p:cTn id="45" presetID="23" presetClass="entr" presetSubtype="32" fill="hold" grpId="0" nodeType="withEffect">
                                  <p:stCondLst>
                                    <p:cond delay="0"/>
                                  </p:stCondLst>
                                  <p:iterate type="lt">
                                    <p:tmPct val="13000"/>
                                  </p:iterate>
                                  <p:childTnLst>
                                    <p:set>
                                      <p:cBhvr>
                                        <p:cTn id="46" dur="1" fill="hold">
                                          <p:stCondLst>
                                            <p:cond delay="0"/>
                                          </p:stCondLst>
                                        </p:cTn>
                                        <p:tgtEl>
                                          <p:spTgt spid="11"/>
                                        </p:tgtEl>
                                        <p:attrNameLst>
                                          <p:attrName>style.visibility</p:attrName>
                                        </p:attrNameLst>
                                      </p:cBhvr>
                                      <p:to>
                                        <p:strVal val="visible"/>
                                      </p:to>
                                    </p:set>
                                    <p:anim calcmode="lin" valueType="num">
                                      <p:cBhvr>
                                        <p:cTn id="47" dur="750" fill="hold"/>
                                        <p:tgtEl>
                                          <p:spTgt spid="11"/>
                                        </p:tgtEl>
                                        <p:attrNameLst>
                                          <p:attrName>ppt_w</p:attrName>
                                        </p:attrNameLst>
                                      </p:cBhvr>
                                      <p:tavLst>
                                        <p:tav tm="0">
                                          <p:val>
                                            <p:strVal val="4*#ppt_w"/>
                                          </p:val>
                                        </p:tav>
                                        <p:tav tm="100000">
                                          <p:val>
                                            <p:strVal val="#ppt_w"/>
                                          </p:val>
                                        </p:tav>
                                      </p:tavLst>
                                    </p:anim>
                                    <p:anim calcmode="lin" valueType="num">
                                      <p:cBhvr>
                                        <p:cTn id="48" dur="750" fill="hold"/>
                                        <p:tgtEl>
                                          <p:spTgt spid="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56889" y="2254212"/>
            <a:ext cx="9784080" cy="2124307"/>
            <a:chOff x="1143000" y="2057400"/>
            <a:chExt cx="9784080" cy="3733800"/>
          </a:xfrm>
        </p:grpSpPr>
        <p:sp>
          <p:nvSpPr>
            <p:cNvPr id="6" name="Rectangle: Rounded Corners 5"/>
            <p:cNvSpPr/>
            <p:nvPr/>
          </p:nvSpPr>
          <p:spPr>
            <a:xfrm>
              <a:off x="1295400" y="2209800"/>
              <a:ext cx="9479280" cy="3444240"/>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p:cNvSpPr/>
            <p:nvPr/>
          </p:nvSpPr>
          <p:spPr>
            <a:xfrm>
              <a:off x="1143000" y="2057400"/>
              <a:ext cx="9784080" cy="3733800"/>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415540" y="2654647"/>
            <a:ext cx="7239000" cy="1323439"/>
          </a:xfrm>
          <a:prstGeom prst="rect">
            <a:avLst/>
          </a:prstGeom>
          <a:noFill/>
        </p:spPr>
        <p:txBody>
          <a:bodyPr wrap="square" rtlCol="0">
            <a:spAutoFit/>
            <a:scene3d>
              <a:camera prst="orthographicFront"/>
              <a:lightRig rig="sunset" dir="t"/>
            </a:scene3d>
            <a:sp3d prstMaterial="flat"/>
          </a:bodyPr>
          <a:lstStyle/>
          <a:p>
            <a:pPr algn="ctr"/>
            <a:r>
              <a:rPr lang="en-US" sz="8000" dirty="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KHÁM PHÁ</a:t>
            </a: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2778" y1="28958" x2="66296" y2="50729"/>
                        <a14:foregroundMark x1="60741" y1="30104" x2="75000" y2="42500"/>
                        <a14:foregroundMark x1="48333" y1="17396" x2="39630" y2="32292"/>
                        <a14:foregroundMark x1="25741" y1="40833" x2="27778" y2="45729"/>
                        <a14:foregroundMark x1="87593" y1="57396" x2="78519" y2="58958"/>
                        <a14:foregroundMark x1="42037" y1="56667" x2="47963" y2="59479"/>
                      </a14:backgroundRemoval>
                    </a14:imgEffect>
                  </a14:imgLayer>
                </a14:imgProps>
              </a:ext>
              <a:ext uri="{28A0092B-C50C-407E-A947-70E740481C1C}">
                <a14:useLocalDpi xmlns:a14="http://schemas.microsoft.com/office/drawing/2010/main" val="0"/>
              </a:ext>
            </a:extLst>
          </a:blip>
          <a:srcRect t="12857" b="24042"/>
          <a:stretch/>
        </p:blipFill>
        <p:spPr>
          <a:xfrm>
            <a:off x="8575901" y="2654647"/>
            <a:ext cx="3857625" cy="43274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12988">
            <a:off x="19510" y="260931"/>
            <a:ext cx="2919490" cy="2405639"/>
          </a:xfrm>
          <a:prstGeom prst="rect">
            <a:avLst/>
          </a:prstGeom>
        </p:spPr>
      </p:pic>
    </p:spTree>
    <p:extLst>
      <p:ext uri="{BB962C8B-B14F-4D97-AF65-F5344CB8AC3E}">
        <p14:creationId xmlns:p14="http://schemas.microsoft.com/office/powerpoint/2010/main" val="3506943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1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1000"/>
                            </p:stCondLst>
                            <p:childTnLst>
                              <p:par>
                                <p:cTn id="22" presetID="26"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399F30FD-4015-83BA-2A86-4C3C68437199}"/>
              </a:ext>
            </a:extLst>
          </p:cNvPr>
          <p:cNvSpPr/>
          <p:nvPr/>
        </p:nvSpPr>
        <p:spPr>
          <a:xfrm>
            <a:off x="6139829" y="1549136"/>
            <a:ext cx="5926986" cy="327323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p:cNvSpPr/>
          <p:nvPr/>
        </p:nvSpPr>
        <p:spPr>
          <a:xfrm>
            <a:off x="286085" y="1535220"/>
            <a:ext cx="5728416" cy="3287151"/>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604157" y="134031"/>
            <a:ext cx="9735835" cy="1318767"/>
            <a:chOff x="653143" y="163284"/>
            <a:chExt cx="11141528" cy="1915885"/>
          </a:xfrm>
          <a:solidFill>
            <a:schemeClr val="accent4">
              <a:lumMod val="20000"/>
              <a:lumOff val="80000"/>
            </a:schemeClr>
          </a:solidFill>
        </p:grpSpPr>
        <p:sp>
          <p:nvSpPr>
            <p:cNvPr id="3" name="Rectangle: Rounded Corners 2"/>
            <p:cNvSpPr/>
            <p:nvPr/>
          </p:nvSpPr>
          <p:spPr>
            <a:xfrm>
              <a:off x="805542" y="283025"/>
              <a:ext cx="10989129" cy="1796144"/>
            </a:xfrm>
            <a:prstGeom prst="roundRect">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p:cNvSpPr/>
            <p:nvPr/>
          </p:nvSpPr>
          <p:spPr>
            <a:xfrm>
              <a:off x="653143" y="163284"/>
              <a:ext cx="10989129" cy="179614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876300" y="213596"/>
            <a:ext cx="10357757" cy="1077218"/>
          </a:xfrm>
          <a:prstGeom prst="rect">
            <a:avLst/>
          </a:prstGeom>
        </p:spPr>
        <p:txBody>
          <a:bodyPr wrap="square">
            <a:spAutoFit/>
          </a:bodyPr>
          <a:lstStyle/>
          <a:p>
            <a:r>
              <a:rPr lang="vi-VN" sz="3200" dirty="0">
                <a:latin typeface="+mj-lt"/>
              </a:rPr>
              <a:t>Ví dụ 1</a:t>
            </a:r>
            <a:r>
              <a:rPr lang="vi-VN" sz="3200">
                <a:latin typeface="+mj-lt"/>
              </a:rPr>
              <a:t>: Hải thi đấu 3 ván cờ hết 42 phút 30 giây. </a:t>
            </a:r>
          </a:p>
          <a:p>
            <a:r>
              <a:rPr lang="vi-VN" sz="3200">
                <a:latin typeface="+mj-lt"/>
              </a:rPr>
              <a:t>Hỏi trung bình Hải thi đấu mỗi ván cờ hết bao lâu ?</a:t>
            </a:r>
            <a:endParaRPr lang="vi-VN" sz="3200" dirty="0">
              <a:latin typeface="+mj-lt"/>
            </a:endParaRPr>
          </a:p>
        </p:txBody>
      </p:sp>
      <p:sp>
        <p:nvSpPr>
          <p:cNvPr id="18" name="Text Box 16"/>
          <p:cNvSpPr txBox="1">
            <a:spLocks noChangeArrowheads="1"/>
          </p:cNvSpPr>
          <p:nvPr/>
        </p:nvSpPr>
        <p:spPr bwMode="auto">
          <a:xfrm>
            <a:off x="1645016" y="1444659"/>
            <a:ext cx="2362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7030A0"/>
                </a:solidFill>
              </a:rPr>
              <a:t>   Tóm tắt</a:t>
            </a:r>
            <a:endParaRPr lang="en-US" altLang="en-US" sz="2800" b="1" dirty="0">
              <a:solidFill>
                <a:srgbClr val="7030A0"/>
              </a:solidFill>
            </a:endParaRPr>
          </a:p>
        </p:txBody>
      </p:sp>
      <p:sp>
        <p:nvSpPr>
          <p:cNvPr id="30" name="Text Box 2"/>
          <p:cNvSpPr txBox="1">
            <a:spLocks noChangeArrowheads="1"/>
          </p:cNvSpPr>
          <p:nvPr/>
        </p:nvSpPr>
        <p:spPr bwMode="auto">
          <a:xfrm>
            <a:off x="441301" y="3208318"/>
            <a:ext cx="61827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800">
                <a:cs typeface="Times New Roman" panose="02020603050405020304" pitchFamily="18" charset="0"/>
              </a:rPr>
              <a:t>Thời gian Hải thi đấu một ván cờ là : </a:t>
            </a:r>
          </a:p>
        </p:txBody>
      </p:sp>
      <p:pic>
        <p:nvPicPr>
          <p:cNvPr id="53" name="Picture 5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2778" y1="28958" x2="66296" y2="50729"/>
                        <a14:foregroundMark x1="60741" y1="30104" x2="75000" y2="42500"/>
                        <a14:foregroundMark x1="48333" y1="17396" x2="39630" y2="32292"/>
                        <a14:foregroundMark x1="25741" y1="40833" x2="27778" y2="45729"/>
                        <a14:foregroundMark x1="87593" y1="57396" x2="78519" y2="58958"/>
                        <a14:foregroundMark x1="42037" y1="56667" x2="47963" y2="59479"/>
                      </a14:backgroundRemoval>
                    </a14:imgEffect>
                  </a14:imgLayer>
                </a14:imgProps>
              </a:ext>
              <a:ext uri="{28A0092B-C50C-407E-A947-70E740481C1C}">
                <a14:useLocalDpi xmlns:a14="http://schemas.microsoft.com/office/drawing/2010/main" val="0"/>
              </a:ext>
            </a:extLst>
          </a:blip>
          <a:srcRect t="12857" b="24042"/>
          <a:stretch/>
        </p:blipFill>
        <p:spPr>
          <a:xfrm>
            <a:off x="9824659" y="-347327"/>
            <a:ext cx="2116986" cy="2374817"/>
          </a:xfrm>
          <a:prstGeom prst="rect">
            <a:avLst/>
          </a:prstGeom>
        </p:spPr>
      </p:pic>
      <p:sp>
        <p:nvSpPr>
          <p:cNvPr id="28" name="Text Box 26">
            <a:extLst>
              <a:ext uri="{FF2B5EF4-FFF2-40B4-BE49-F238E27FC236}">
                <a16:creationId xmlns:a16="http://schemas.microsoft.com/office/drawing/2014/main" id="{1DE30547-1D57-9F91-B3CB-DEDE33180348}"/>
              </a:ext>
            </a:extLst>
          </p:cNvPr>
          <p:cNvSpPr txBox="1">
            <a:spLocks noChangeArrowheads="1"/>
          </p:cNvSpPr>
          <p:nvPr/>
        </p:nvSpPr>
        <p:spPr bwMode="auto">
          <a:xfrm>
            <a:off x="-80088" y="1816363"/>
            <a:ext cx="531222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       3 ván cờ   :       42 phút 30 giây </a:t>
            </a:r>
          </a:p>
          <a:p>
            <a:r>
              <a:rPr lang="en-US" altLang="en-US" sz="2800">
                <a:latin typeface="Times New Roman" panose="02020603050405020304" pitchFamily="18" charset="0"/>
                <a:cs typeface="Times New Roman" panose="02020603050405020304" pitchFamily="18" charset="0"/>
              </a:rPr>
              <a:t>       1 ván cờ   :         ?  thời gian </a:t>
            </a:r>
          </a:p>
        </p:txBody>
      </p:sp>
      <p:sp>
        <p:nvSpPr>
          <p:cNvPr id="29" name="Text Box 30">
            <a:extLst>
              <a:ext uri="{FF2B5EF4-FFF2-40B4-BE49-F238E27FC236}">
                <a16:creationId xmlns:a16="http://schemas.microsoft.com/office/drawing/2014/main" id="{8887F68D-4927-A422-A59C-4A2791C3F74C}"/>
              </a:ext>
            </a:extLst>
          </p:cNvPr>
          <p:cNvSpPr txBox="1">
            <a:spLocks noChangeArrowheads="1"/>
          </p:cNvSpPr>
          <p:nvPr/>
        </p:nvSpPr>
        <p:spPr bwMode="auto">
          <a:xfrm>
            <a:off x="190500" y="3644380"/>
            <a:ext cx="662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cs typeface="Times New Roman" panose="02020603050405020304" pitchFamily="18" charset="0"/>
              </a:rPr>
              <a:t>   42 phút 30 giây     :     3     =           ?</a:t>
            </a:r>
          </a:p>
        </p:txBody>
      </p:sp>
      <p:sp>
        <p:nvSpPr>
          <p:cNvPr id="37" name="Text Box 16">
            <a:extLst>
              <a:ext uri="{FF2B5EF4-FFF2-40B4-BE49-F238E27FC236}">
                <a16:creationId xmlns:a16="http://schemas.microsoft.com/office/drawing/2014/main" id="{7AA38F21-4714-0B80-C9C6-0FE69BCE29B1}"/>
              </a:ext>
            </a:extLst>
          </p:cNvPr>
          <p:cNvSpPr txBox="1">
            <a:spLocks noChangeArrowheads="1"/>
          </p:cNvSpPr>
          <p:nvPr/>
        </p:nvSpPr>
        <p:spPr bwMode="auto">
          <a:xfrm>
            <a:off x="1676400" y="2770470"/>
            <a:ext cx="2362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7030A0"/>
                </a:solidFill>
              </a:rPr>
              <a:t>   Bài giải</a:t>
            </a:r>
            <a:endParaRPr lang="en-US" altLang="en-US" sz="2800" b="1" dirty="0">
              <a:solidFill>
                <a:srgbClr val="7030A0"/>
              </a:solidFill>
            </a:endParaRPr>
          </a:p>
        </p:txBody>
      </p:sp>
      <p:sp>
        <p:nvSpPr>
          <p:cNvPr id="79" name="Text Box 4">
            <a:extLst>
              <a:ext uri="{FF2B5EF4-FFF2-40B4-BE49-F238E27FC236}">
                <a16:creationId xmlns:a16="http://schemas.microsoft.com/office/drawing/2014/main" id="{0EA60DBD-B9B6-1A66-CA6D-F554FD2F76B3}"/>
              </a:ext>
            </a:extLst>
          </p:cNvPr>
          <p:cNvSpPr txBox="1">
            <a:spLocks noChangeArrowheads="1"/>
          </p:cNvSpPr>
          <p:nvPr/>
        </p:nvSpPr>
        <p:spPr bwMode="auto">
          <a:xfrm>
            <a:off x="1307571" y="6454907"/>
            <a:ext cx="838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cs typeface="Times New Roman" panose="02020603050405020304" pitchFamily="18" charset="0"/>
              </a:rPr>
              <a:t>  </a:t>
            </a:r>
          </a:p>
        </p:txBody>
      </p:sp>
      <p:sp>
        <p:nvSpPr>
          <p:cNvPr id="80" name="Text Box 9">
            <a:extLst>
              <a:ext uri="{FF2B5EF4-FFF2-40B4-BE49-F238E27FC236}">
                <a16:creationId xmlns:a16="http://schemas.microsoft.com/office/drawing/2014/main" id="{DD1FE0FB-CA30-757D-0EBE-50C2AB6ACD71}"/>
              </a:ext>
            </a:extLst>
          </p:cNvPr>
          <p:cNvSpPr txBox="1">
            <a:spLocks noChangeArrowheads="1"/>
          </p:cNvSpPr>
          <p:nvPr/>
        </p:nvSpPr>
        <p:spPr bwMode="auto">
          <a:xfrm>
            <a:off x="7547203" y="1561658"/>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7030A0"/>
                </a:solidFill>
                <a:latin typeface="Times New Roman" panose="02020603050405020304" pitchFamily="18" charset="0"/>
                <a:cs typeface="Times New Roman" panose="02020603050405020304" pitchFamily="18" charset="0"/>
              </a:rPr>
              <a:t> Đặt tính </a:t>
            </a:r>
          </a:p>
        </p:txBody>
      </p:sp>
      <p:sp>
        <p:nvSpPr>
          <p:cNvPr id="81" name="Text Box 10">
            <a:extLst>
              <a:ext uri="{FF2B5EF4-FFF2-40B4-BE49-F238E27FC236}">
                <a16:creationId xmlns:a16="http://schemas.microsoft.com/office/drawing/2014/main" id="{242E8418-6469-AC3C-1FE1-74B8AF8E257F}"/>
              </a:ext>
            </a:extLst>
          </p:cNvPr>
          <p:cNvSpPr txBox="1">
            <a:spLocks noChangeArrowheads="1"/>
          </p:cNvSpPr>
          <p:nvPr/>
        </p:nvSpPr>
        <p:spPr bwMode="auto">
          <a:xfrm>
            <a:off x="7213984" y="1711120"/>
            <a:ext cx="281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2800">
              <a:latin typeface="Times New Roman" panose="02020603050405020304" pitchFamily="18" charset="0"/>
              <a:cs typeface="Times New Roman" panose="02020603050405020304" pitchFamily="18" charset="0"/>
            </a:endParaRPr>
          </a:p>
        </p:txBody>
      </p:sp>
      <p:sp>
        <p:nvSpPr>
          <p:cNvPr id="82" name="Text Box 11">
            <a:extLst>
              <a:ext uri="{FF2B5EF4-FFF2-40B4-BE49-F238E27FC236}">
                <a16:creationId xmlns:a16="http://schemas.microsoft.com/office/drawing/2014/main" id="{CB7D435B-FC40-84E0-8419-629CFCA09077}"/>
              </a:ext>
            </a:extLst>
          </p:cNvPr>
          <p:cNvSpPr txBox="1">
            <a:spLocks noChangeArrowheads="1"/>
          </p:cNvSpPr>
          <p:nvPr/>
        </p:nvSpPr>
        <p:spPr bwMode="auto">
          <a:xfrm>
            <a:off x="6400800" y="2163570"/>
            <a:ext cx="30480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FF0000"/>
                </a:solidFill>
                <a:latin typeface="Times New Roman" panose="02020603050405020304" pitchFamily="18" charset="0"/>
                <a:cs typeface="Times New Roman" panose="02020603050405020304" pitchFamily="18" charset="0"/>
              </a:rPr>
              <a:t>42 phút 30 giây </a:t>
            </a:r>
          </a:p>
          <a:p>
            <a:pPr>
              <a:spcBef>
                <a:spcPct val="50000"/>
              </a:spcBef>
            </a:pP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83" name="Line 12">
            <a:extLst>
              <a:ext uri="{FF2B5EF4-FFF2-40B4-BE49-F238E27FC236}">
                <a16:creationId xmlns:a16="http://schemas.microsoft.com/office/drawing/2014/main" id="{7EEAE5A6-CDD1-3962-2768-3A8B09F6963D}"/>
              </a:ext>
            </a:extLst>
          </p:cNvPr>
          <p:cNvSpPr>
            <a:spLocks noChangeShapeType="1"/>
          </p:cNvSpPr>
          <p:nvPr/>
        </p:nvSpPr>
        <p:spPr bwMode="auto">
          <a:xfrm>
            <a:off x="9296400" y="223977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p>
        </p:txBody>
      </p:sp>
      <p:sp>
        <p:nvSpPr>
          <p:cNvPr id="84" name="Line 13">
            <a:extLst>
              <a:ext uri="{FF2B5EF4-FFF2-40B4-BE49-F238E27FC236}">
                <a16:creationId xmlns:a16="http://schemas.microsoft.com/office/drawing/2014/main" id="{4F0524F8-4E78-9B9C-4EC1-9C570AC68A17}"/>
              </a:ext>
            </a:extLst>
          </p:cNvPr>
          <p:cNvSpPr>
            <a:spLocks noChangeShapeType="1"/>
          </p:cNvSpPr>
          <p:nvPr/>
        </p:nvSpPr>
        <p:spPr bwMode="auto">
          <a:xfrm>
            <a:off x="9296400" y="2544570"/>
            <a:ext cx="2590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p>
        </p:txBody>
      </p:sp>
      <p:sp>
        <p:nvSpPr>
          <p:cNvPr id="85" name="Text Box 14">
            <a:extLst>
              <a:ext uri="{FF2B5EF4-FFF2-40B4-BE49-F238E27FC236}">
                <a16:creationId xmlns:a16="http://schemas.microsoft.com/office/drawing/2014/main" id="{7D581CBF-295B-C279-61E5-DDD59CBAE980}"/>
              </a:ext>
            </a:extLst>
          </p:cNvPr>
          <p:cNvSpPr txBox="1">
            <a:spLocks noChangeArrowheads="1"/>
          </p:cNvSpPr>
          <p:nvPr/>
        </p:nvSpPr>
        <p:spPr bwMode="auto">
          <a:xfrm>
            <a:off x="9653588" y="2017520"/>
            <a:ext cx="838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  3</a:t>
            </a:r>
          </a:p>
        </p:txBody>
      </p:sp>
      <p:sp>
        <p:nvSpPr>
          <p:cNvPr id="86" name="Text Box 15">
            <a:extLst>
              <a:ext uri="{FF2B5EF4-FFF2-40B4-BE49-F238E27FC236}">
                <a16:creationId xmlns:a16="http://schemas.microsoft.com/office/drawing/2014/main" id="{69FB148B-8EE6-9EBA-8763-75D0C7C1D1D5}"/>
              </a:ext>
            </a:extLst>
          </p:cNvPr>
          <p:cNvSpPr txBox="1">
            <a:spLocks noChangeArrowheads="1"/>
          </p:cNvSpPr>
          <p:nvPr/>
        </p:nvSpPr>
        <p:spPr bwMode="auto">
          <a:xfrm>
            <a:off x="9051981" y="1570774"/>
            <a:ext cx="14967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7030A0"/>
                </a:solidFill>
                <a:latin typeface="Times New Roman" panose="02020603050405020304" pitchFamily="18" charset="0"/>
                <a:cs typeface="Times New Roman" panose="02020603050405020304" pitchFamily="18" charset="0"/>
              </a:rPr>
              <a:t>; tính :</a:t>
            </a:r>
          </a:p>
        </p:txBody>
      </p:sp>
      <p:sp>
        <p:nvSpPr>
          <p:cNvPr id="87" name="Text Box 16">
            <a:extLst>
              <a:ext uri="{FF2B5EF4-FFF2-40B4-BE49-F238E27FC236}">
                <a16:creationId xmlns:a16="http://schemas.microsoft.com/office/drawing/2014/main" id="{84EE1C94-9494-96A3-6B81-6AB59DDF69BA}"/>
              </a:ext>
            </a:extLst>
          </p:cNvPr>
          <p:cNvSpPr txBox="1">
            <a:spLocks noChangeArrowheads="1"/>
          </p:cNvSpPr>
          <p:nvPr/>
        </p:nvSpPr>
        <p:spPr bwMode="auto">
          <a:xfrm>
            <a:off x="9372600" y="2544570"/>
            <a:ext cx="53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1</a:t>
            </a:r>
          </a:p>
        </p:txBody>
      </p:sp>
      <p:sp>
        <p:nvSpPr>
          <p:cNvPr id="88" name="Text Box 17">
            <a:extLst>
              <a:ext uri="{FF2B5EF4-FFF2-40B4-BE49-F238E27FC236}">
                <a16:creationId xmlns:a16="http://schemas.microsoft.com/office/drawing/2014/main" id="{6CF743A3-C34D-BE6C-21CF-C4C4D5820868}"/>
              </a:ext>
            </a:extLst>
          </p:cNvPr>
          <p:cNvSpPr txBox="1">
            <a:spLocks noChangeArrowheads="1"/>
          </p:cNvSpPr>
          <p:nvPr/>
        </p:nvSpPr>
        <p:spPr bwMode="auto">
          <a:xfrm>
            <a:off x="6324600" y="2544570"/>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 1</a:t>
            </a:r>
          </a:p>
        </p:txBody>
      </p:sp>
      <p:sp>
        <p:nvSpPr>
          <p:cNvPr id="89" name="Text Box 19">
            <a:extLst>
              <a:ext uri="{FF2B5EF4-FFF2-40B4-BE49-F238E27FC236}">
                <a16:creationId xmlns:a16="http://schemas.microsoft.com/office/drawing/2014/main" id="{2EC926BF-4A2E-29DB-F3B7-4EBAA499D710}"/>
              </a:ext>
            </a:extLst>
          </p:cNvPr>
          <p:cNvSpPr txBox="1">
            <a:spLocks noChangeArrowheads="1"/>
          </p:cNvSpPr>
          <p:nvPr/>
        </p:nvSpPr>
        <p:spPr bwMode="auto">
          <a:xfrm>
            <a:off x="6629400" y="2544570"/>
            <a:ext cx="53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2</a:t>
            </a:r>
          </a:p>
        </p:txBody>
      </p:sp>
      <p:sp>
        <p:nvSpPr>
          <p:cNvPr id="90" name="Text Box 20">
            <a:extLst>
              <a:ext uri="{FF2B5EF4-FFF2-40B4-BE49-F238E27FC236}">
                <a16:creationId xmlns:a16="http://schemas.microsoft.com/office/drawing/2014/main" id="{7B17217A-4580-6E3D-7DE5-AB58112EC259}"/>
              </a:ext>
            </a:extLst>
          </p:cNvPr>
          <p:cNvSpPr txBox="1">
            <a:spLocks noChangeArrowheads="1"/>
          </p:cNvSpPr>
          <p:nvPr/>
        </p:nvSpPr>
        <p:spPr bwMode="auto">
          <a:xfrm>
            <a:off x="9601200" y="2544570"/>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4</a:t>
            </a:r>
          </a:p>
        </p:txBody>
      </p:sp>
      <p:sp>
        <p:nvSpPr>
          <p:cNvPr id="91" name="Text Box 21">
            <a:extLst>
              <a:ext uri="{FF2B5EF4-FFF2-40B4-BE49-F238E27FC236}">
                <a16:creationId xmlns:a16="http://schemas.microsoft.com/office/drawing/2014/main" id="{005CA846-EC18-C5B1-744A-18381323AA8D}"/>
              </a:ext>
            </a:extLst>
          </p:cNvPr>
          <p:cNvSpPr txBox="1">
            <a:spLocks noChangeArrowheads="1"/>
          </p:cNvSpPr>
          <p:nvPr/>
        </p:nvSpPr>
        <p:spPr bwMode="auto">
          <a:xfrm>
            <a:off x="6629400" y="2925570"/>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0</a:t>
            </a:r>
          </a:p>
        </p:txBody>
      </p:sp>
      <p:sp>
        <p:nvSpPr>
          <p:cNvPr id="92" name="Text Box 22">
            <a:extLst>
              <a:ext uri="{FF2B5EF4-FFF2-40B4-BE49-F238E27FC236}">
                <a16:creationId xmlns:a16="http://schemas.microsoft.com/office/drawing/2014/main" id="{FED6664D-0ABE-BEE1-EAD6-FB254ADBAB33}"/>
              </a:ext>
            </a:extLst>
          </p:cNvPr>
          <p:cNvSpPr txBox="1">
            <a:spLocks noChangeArrowheads="1"/>
          </p:cNvSpPr>
          <p:nvPr/>
        </p:nvSpPr>
        <p:spPr bwMode="auto">
          <a:xfrm>
            <a:off x="9906000" y="2544570"/>
            <a:ext cx="1143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phút </a:t>
            </a:r>
          </a:p>
        </p:txBody>
      </p:sp>
      <p:sp>
        <p:nvSpPr>
          <p:cNvPr id="93" name="Text Box 25">
            <a:extLst>
              <a:ext uri="{FF2B5EF4-FFF2-40B4-BE49-F238E27FC236}">
                <a16:creationId xmlns:a16="http://schemas.microsoft.com/office/drawing/2014/main" id="{48ED0296-4363-9788-B931-A5E7C13E204A}"/>
              </a:ext>
            </a:extLst>
          </p:cNvPr>
          <p:cNvSpPr txBox="1">
            <a:spLocks noChangeArrowheads="1"/>
          </p:cNvSpPr>
          <p:nvPr/>
        </p:nvSpPr>
        <p:spPr bwMode="auto">
          <a:xfrm>
            <a:off x="7391400" y="2925570"/>
            <a:ext cx="167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   30 giây</a:t>
            </a:r>
          </a:p>
        </p:txBody>
      </p:sp>
      <p:sp>
        <p:nvSpPr>
          <p:cNvPr id="94" name="Text Box 26">
            <a:extLst>
              <a:ext uri="{FF2B5EF4-FFF2-40B4-BE49-F238E27FC236}">
                <a16:creationId xmlns:a16="http://schemas.microsoft.com/office/drawing/2014/main" id="{B5ECFD7A-108B-4051-A34D-D3E8676C7BC8}"/>
              </a:ext>
            </a:extLst>
          </p:cNvPr>
          <p:cNvSpPr txBox="1">
            <a:spLocks noChangeArrowheads="1"/>
          </p:cNvSpPr>
          <p:nvPr/>
        </p:nvSpPr>
        <p:spPr bwMode="auto">
          <a:xfrm>
            <a:off x="10744200" y="2544570"/>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1</a:t>
            </a:r>
          </a:p>
        </p:txBody>
      </p:sp>
      <p:sp>
        <p:nvSpPr>
          <p:cNvPr id="95" name="Text Box 27">
            <a:extLst>
              <a:ext uri="{FF2B5EF4-FFF2-40B4-BE49-F238E27FC236}">
                <a16:creationId xmlns:a16="http://schemas.microsoft.com/office/drawing/2014/main" id="{A678F0EA-9038-442B-A538-841337423CD2}"/>
              </a:ext>
            </a:extLst>
          </p:cNvPr>
          <p:cNvSpPr txBox="1">
            <a:spLocks noChangeArrowheads="1"/>
          </p:cNvSpPr>
          <p:nvPr/>
        </p:nvSpPr>
        <p:spPr bwMode="auto">
          <a:xfrm>
            <a:off x="7543800" y="3382770"/>
            <a:ext cx="76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  0</a:t>
            </a:r>
          </a:p>
        </p:txBody>
      </p:sp>
      <p:sp>
        <p:nvSpPr>
          <p:cNvPr id="96" name="Text Box 28">
            <a:extLst>
              <a:ext uri="{FF2B5EF4-FFF2-40B4-BE49-F238E27FC236}">
                <a16:creationId xmlns:a16="http://schemas.microsoft.com/office/drawing/2014/main" id="{D7ED02E1-2182-0EEB-14DE-018AECD98033}"/>
              </a:ext>
            </a:extLst>
          </p:cNvPr>
          <p:cNvSpPr txBox="1">
            <a:spLocks noChangeArrowheads="1"/>
          </p:cNvSpPr>
          <p:nvPr/>
        </p:nvSpPr>
        <p:spPr bwMode="auto">
          <a:xfrm>
            <a:off x="7924800" y="3382770"/>
            <a:ext cx="68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0</a:t>
            </a:r>
          </a:p>
        </p:txBody>
      </p:sp>
      <p:sp>
        <p:nvSpPr>
          <p:cNvPr id="97" name="Text Box 29">
            <a:extLst>
              <a:ext uri="{FF2B5EF4-FFF2-40B4-BE49-F238E27FC236}">
                <a16:creationId xmlns:a16="http://schemas.microsoft.com/office/drawing/2014/main" id="{A224F3DF-ACED-AAE7-7D84-54C065A636A1}"/>
              </a:ext>
            </a:extLst>
          </p:cNvPr>
          <p:cNvSpPr txBox="1">
            <a:spLocks noChangeArrowheads="1"/>
          </p:cNvSpPr>
          <p:nvPr/>
        </p:nvSpPr>
        <p:spPr bwMode="auto">
          <a:xfrm>
            <a:off x="10896600" y="2544570"/>
            <a:ext cx="76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cs typeface="Times New Roman" panose="02020603050405020304" pitchFamily="18" charset="0"/>
              </a:rPr>
              <a:t> </a:t>
            </a:r>
            <a:r>
              <a:rPr lang="en-US" altLang="en-US" sz="2800">
                <a:solidFill>
                  <a:srgbClr val="FF0000"/>
                </a:solidFill>
                <a:latin typeface="Times New Roman" panose="02020603050405020304" pitchFamily="18" charset="0"/>
                <a:cs typeface="Times New Roman" panose="02020603050405020304" pitchFamily="18" charset="0"/>
              </a:rPr>
              <a:t>0</a:t>
            </a:r>
          </a:p>
        </p:txBody>
      </p:sp>
      <p:sp>
        <p:nvSpPr>
          <p:cNvPr id="98" name="Text Box 30">
            <a:extLst>
              <a:ext uri="{FF2B5EF4-FFF2-40B4-BE49-F238E27FC236}">
                <a16:creationId xmlns:a16="http://schemas.microsoft.com/office/drawing/2014/main" id="{72C6BF5C-8107-75A1-B77E-9E08088443B3}"/>
              </a:ext>
            </a:extLst>
          </p:cNvPr>
          <p:cNvSpPr txBox="1">
            <a:spLocks noChangeArrowheads="1"/>
          </p:cNvSpPr>
          <p:nvPr/>
        </p:nvSpPr>
        <p:spPr bwMode="auto">
          <a:xfrm>
            <a:off x="7848600" y="3839970"/>
            <a:ext cx="68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 0</a:t>
            </a:r>
          </a:p>
        </p:txBody>
      </p:sp>
      <p:sp>
        <p:nvSpPr>
          <p:cNvPr id="99" name="Text Box 31">
            <a:extLst>
              <a:ext uri="{FF2B5EF4-FFF2-40B4-BE49-F238E27FC236}">
                <a16:creationId xmlns:a16="http://schemas.microsoft.com/office/drawing/2014/main" id="{4293DE11-E8F1-91D4-C14B-E30E24B4AFEB}"/>
              </a:ext>
            </a:extLst>
          </p:cNvPr>
          <p:cNvSpPr txBox="1">
            <a:spLocks noChangeArrowheads="1"/>
          </p:cNvSpPr>
          <p:nvPr/>
        </p:nvSpPr>
        <p:spPr bwMode="auto">
          <a:xfrm>
            <a:off x="11277600" y="2544570"/>
            <a:ext cx="91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giây </a:t>
            </a:r>
          </a:p>
        </p:txBody>
      </p:sp>
    </p:spTree>
    <p:extLst>
      <p:ext uri="{BB962C8B-B14F-4D97-AF65-F5344CB8AC3E}">
        <p14:creationId xmlns:p14="http://schemas.microsoft.com/office/powerpoint/2010/main" val="1068467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000"/>
                            </p:stCondLst>
                            <p:childTnLst>
                              <p:par>
                                <p:cTn id="26" presetID="5" presetClass="entr" presetSubtype="1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heckerboard(across)">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ox(i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checkerboard(across)">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3" presetClass="entr" presetSubtype="16"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plus(in)">
                                      <p:cBhvr>
                                        <p:cTn id="43" dur="1000"/>
                                        <p:tgtEl>
                                          <p:spTgt spid="30"/>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ox(in)">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0"/>
                                        </p:tgtEl>
                                        <p:attrNameLst>
                                          <p:attrName>style.visibility</p:attrName>
                                        </p:attrNameLst>
                                      </p:cBhvr>
                                      <p:to>
                                        <p:strVal val="visible"/>
                                      </p:to>
                                    </p:set>
                                    <p:animEffect transition="in" filter="fade">
                                      <p:cBhvr>
                                        <p:cTn id="51" dur="500"/>
                                        <p:tgtEl>
                                          <p:spTgt spid="100"/>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nodeType="clickEffect">
                                  <p:stCondLst>
                                    <p:cond delay="0"/>
                                  </p:stCondLst>
                                  <p:childTnLst>
                                    <p:set>
                                      <p:cBhvr>
                                        <p:cTn id="55" dur="1" fill="hold">
                                          <p:stCondLst>
                                            <p:cond delay="0"/>
                                          </p:stCondLst>
                                        </p:cTn>
                                        <p:tgtEl>
                                          <p:spTgt spid="80"/>
                                        </p:tgtEl>
                                        <p:attrNameLst>
                                          <p:attrName>style.visibility</p:attrName>
                                        </p:attrNameLst>
                                      </p:cBhvr>
                                      <p:to>
                                        <p:strVal val="visible"/>
                                      </p:to>
                                    </p:set>
                                    <p:animEffect transition="in" filter="box(in)">
                                      <p:cBhvr>
                                        <p:cTn id="56" dur="500"/>
                                        <p:tgtEl>
                                          <p:spTgt spid="80"/>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nodeType="click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box(in)">
                                      <p:cBhvr>
                                        <p:cTn id="61" dur="500"/>
                                        <p:tgtEl>
                                          <p:spTgt spid="82"/>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nodeType="clickEffect">
                                  <p:stCondLst>
                                    <p:cond delay="0"/>
                                  </p:stCondLst>
                                  <p:childTnLst>
                                    <p:set>
                                      <p:cBhvr>
                                        <p:cTn id="65" dur="1" fill="hold">
                                          <p:stCondLst>
                                            <p:cond delay="0"/>
                                          </p:stCondLst>
                                        </p:cTn>
                                        <p:tgtEl>
                                          <p:spTgt spid="83"/>
                                        </p:tgtEl>
                                        <p:attrNameLst>
                                          <p:attrName>style.visibility</p:attrName>
                                        </p:attrNameLst>
                                      </p:cBhvr>
                                      <p:to>
                                        <p:strVal val="visible"/>
                                      </p:to>
                                    </p:set>
                                    <p:animEffect transition="in" filter="box(in)">
                                      <p:cBhvr>
                                        <p:cTn id="66" dur="500"/>
                                        <p:tgtEl>
                                          <p:spTgt spid="83"/>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nodeType="clickEffect">
                                  <p:stCondLst>
                                    <p:cond delay="0"/>
                                  </p:stCondLst>
                                  <p:childTnLst>
                                    <p:set>
                                      <p:cBhvr>
                                        <p:cTn id="70" dur="1" fill="hold">
                                          <p:stCondLst>
                                            <p:cond delay="0"/>
                                          </p:stCondLst>
                                        </p:cTn>
                                        <p:tgtEl>
                                          <p:spTgt spid="84"/>
                                        </p:tgtEl>
                                        <p:attrNameLst>
                                          <p:attrName>style.visibility</p:attrName>
                                        </p:attrNameLst>
                                      </p:cBhvr>
                                      <p:to>
                                        <p:strVal val="visible"/>
                                      </p:to>
                                    </p:set>
                                    <p:animEffect transition="in" filter="box(in)">
                                      <p:cBhvr>
                                        <p:cTn id="71" dur="500"/>
                                        <p:tgtEl>
                                          <p:spTgt spid="84"/>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nodeType="click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box(in)">
                                      <p:cBhvr>
                                        <p:cTn id="76" dur="500"/>
                                        <p:tgtEl>
                                          <p:spTgt spid="85"/>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nodeType="click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box(in)">
                                      <p:cBhvr>
                                        <p:cTn id="81" dur="500"/>
                                        <p:tgtEl>
                                          <p:spTgt spid="86"/>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nodeType="clickEffect">
                                  <p:stCondLst>
                                    <p:cond delay="0"/>
                                  </p:stCondLst>
                                  <p:childTnLst>
                                    <p:set>
                                      <p:cBhvr>
                                        <p:cTn id="85" dur="1" fill="hold">
                                          <p:stCondLst>
                                            <p:cond delay="0"/>
                                          </p:stCondLst>
                                        </p:cTn>
                                        <p:tgtEl>
                                          <p:spTgt spid="87"/>
                                        </p:tgtEl>
                                        <p:attrNameLst>
                                          <p:attrName>style.visibility</p:attrName>
                                        </p:attrNameLst>
                                      </p:cBhvr>
                                      <p:to>
                                        <p:strVal val="visible"/>
                                      </p:to>
                                    </p:set>
                                    <p:animEffect transition="in" filter="box(in)">
                                      <p:cBhvr>
                                        <p:cTn id="86" dur="500"/>
                                        <p:tgtEl>
                                          <p:spTgt spid="87"/>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nodeType="clickEffect">
                                  <p:stCondLst>
                                    <p:cond delay="0"/>
                                  </p:stCondLst>
                                  <p:childTnLst>
                                    <p:set>
                                      <p:cBhvr>
                                        <p:cTn id="90" dur="1" fill="hold">
                                          <p:stCondLst>
                                            <p:cond delay="0"/>
                                          </p:stCondLst>
                                        </p:cTn>
                                        <p:tgtEl>
                                          <p:spTgt spid="88"/>
                                        </p:tgtEl>
                                        <p:attrNameLst>
                                          <p:attrName>style.visibility</p:attrName>
                                        </p:attrNameLst>
                                      </p:cBhvr>
                                      <p:to>
                                        <p:strVal val="visible"/>
                                      </p:to>
                                    </p:set>
                                    <p:animEffect transition="in" filter="blinds(horizontal)">
                                      <p:cBhvr>
                                        <p:cTn id="91" dur="500"/>
                                        <p:tgtEl>
                                          <p:spTgt spid="88"/>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nodeType="clickEffect">
                                  <p:stCondLst>
                                    <p:cond delay="0"/>
                                  </p:stCondLst>
                                  <p:childTnLst>
                                    <p:set>
                                      <p:cBhvr>
                                        <p:cTn id="95" dur="1" fill="hold">
                                          <p:stCondLst>
                                            <p:cond delay="0"/>
                                          </p:stCondLst>
                                        </p:cTn>
                                        <p:tgtEl>
                                          <p:spTgt spid="89"/>
                                        </p:tgtEl>
                                        <p:attrNameLst>
                                          <p:attrName>style.visibility</p:attrName>
                                        </p:attrNameLst>
                                      </p:cBhvr>
                                      <p:to>
                                        <p:strVal val="visible"/>
                                      </p:to>
                                    </p:set>
                                    <p:animEffect transition="in" filter="blinds(horizontal)">
                                      <p:cBhvr>
                                        <p:cTn id="96" dur="500"/>
                                        <p:tgtEl>
                                          <p:spTgt spid="89"/>
                                        </p:tgtEl>
                                      </p:cBhvr>
                                    </p:animEffect>
                                  </p:childTnLst>
                                </p:cTn>
                              </p:par>
                            </p:childTnLst>
                          </p:cTn>
                        </p:par>
                      </p:childTnLst>
                    </p:cTn>
                  </p:par>
                  <p:par>
                    <p:cTn id="97" fill="hold">
                      <p:stCondLst>
                        <p:cond delay="indefinite"/>
                      </p:stCondLst>
                      <p:childTnLst>
                        <p:par>
                          <p:cTn id="98" fill="hold">
                            <p:stCondLst>
                              <p:cond delay="0"/>
                            </p:stCondLst>
                            <p:childTnLst>
                              <p:par>
                                <p:cTn id="99" presetID="4" presetClass="entr" presetSubtype="16" fill="hold" nodeType="clickEffect">
                                  <p:stCondLst>
                                    <p:cond delay="0"/>
                                  </p:stCondLst>
                                  <p:childTnLst>
                                    <p:set>
                                      <p:cBhvr>
                                        <p:cTn id="100" dur="1" fill="hold">
                                          <p:stCondLst>
                                            <p:cond delay="0"/>
                                          </p:stCondLst>
                                        </p:cTn>
                                        <p:tgtEl>
                                          <p:spTgt spid="90"/>
                                        </p:tgtEl>
                                        <p:attrNameLst>
                                          <p:attrName>style.visibility</p:attrName>
                                        </p:attrNameLst>
                                      </p:cBhvr>
                                      <p:to>
                                        <p:strVal val="visible"/>
                                      </p:to>
                                    </p:set>
                                    <p:animEffect transition="in" filter="box(in)">
                                      <p:cBhvr>
                                        <p:cTn id="101" dur="500"/>
                                        <p:tgtEl>
                                          <p:spTgt spid="90"/>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nodeType="clickEffect">
                                  <p:stCondLst>
                                    <p:cond delay="0"/>
                                  </p:stCondLst>
                                  <p:childTnLst>
                                    <p:set>
                                      <p:cBhvr>
                                        <p:cTn id="105" dur="1" fill="hold">
                                          <p:stCondLst>
                                            <p:cond delay="0"/>
                                          </p:stCondLst>
                                        </p:cTn>
                                        <p:tgtEl>
                                          <p:spTgt spid="91"/>
                                        </p:tgtEl>
                                        <p:attrNameLst>
                                          <p:attrName>style.visibility</p:attrName>
                                        </p:attrNameLst>
                                      </p:cBhvr>
                                      <p:to>
                                        <p:strVal val="visible"/>
                                      </p:to>
                                    </p:set>
                                    <p:animEffect transition="in" filter="blinds(horizontal)">
                                      <p:cBhvr>
                                        <p:cTn id="106" dur="500"/>
                                        <p:tgtEl>
                                          <p:spTgt spid="91"/>
                                        </p:tgtEl>
                                      </p:cBhvr>
                                    </p:animEffect>
                                  </p:childTnLst>
                                </p:cTn>
                              </p:par>
                            </p:childTnLst>
                          </p:cTn>
                        </p:par>
                      </p:childTnLst>
                    </p:cTn>
                  </p:par>
                  <p:par>
                    <p:cTn id="107" fill="hold">
                      <p:stCondLst>
                        <p:cond delay="indefinite"/>
                      </p:stCondLst>
                      <p:childTnLst>
                        <p:par>
                          <p:cTn id="108" fill="hold">
                            <p:stCondLst>
                              <p:cond delay="0"/>
                            </p:stCondLst>
                            <p:childTnLst>
                              <p:par>
                                <p:cTn id="109" presetID="4" presetClass="entr" presetSubtype="16" fill="hold" nodeType="clickEffect">
                                  <p:stCondLst>
                                    <p:cond delay="0"/>
                                  </p:stCondLst>
                                  <p:childTnLst>
                                    <p:set>
                                      <p:cBhvr>
                                        <p:cTn id="110" dur="1" fill="hold">
                                          <p:stCondLst>
                                            <p:cond delay="0"/>
                                          </p:stCondLst>
                                        </p:cTn>
                                        <p:tgtEl>
                                          <p:spTgt spid="92"/>
                                        </p:tgtEl>
                                        <p:attrNameLst>
                                          <p:attrName>style.visibility</p:attrName>
                                        </p:attrNameLst>
                                      </p:cBhvr>
                                      <p:to>
                                        <p:strVal val="visible"/>
                                      </p:to>
                                    </p:set>
                                    <p:animEffect transition="in" filter="box(in)">
                                      <p:cBhvr>
                                        <p:cTn id="111" dur="500"/>
                                        <p:tgtEl>
                                          <p:spTgt spid="92"/>
                                        </p:tgtEl>
                                      </p:cBhvr>
                                    </p:animEffect>
                                  </p:childTnLst>
                                </p:cTn>
                              </p:par>
                            </p:childTnLst>
                          </p:cTn>
                        </p:par>
                      </p:childTnLst>
                    </p:cTn>
                  </p:par>
                  <p:par>
                    <p:cTn id="112" fill="hold">
                      <p:stCondLst>
                        <p:cond delay="indefinite"/>
                      </p:stCondLst>
                      <p:childTnLst>
                        <p:par>
                          <p:cTn id="113" fill="hold">
                            <p:stCondLst>
                              <p:cond delay="0"/>
                            </p:stCondLst>
                            <p:childTnLst>
                              <p:par>
                                <p:cTn id="114" presetID="3" presetClass="entr" presetSubtype="10" fill="hold" nodeType="clickEffect">
                                  <p:stCondLst>
                                    <p:cond delay="0"/>
                                  </p:stCondLst>
                                  <p:childTnLst>
                                    <p:set>
                                      <p:cBhvr>
                                        <p:cTn id="115" dur="1" fill="hold">
                                          <p:stCondLst>
                                            <p:cond delay="0"/>
                                          </p:stCondLst>
                                        </p:cTn>
                                        <p:tgtEl>
                                          <p:spTgt spid="93"/>
                                        </p:tgtEl>
                                        <p:attrNameLst>
                                          <p:attrName>style.visibility</p:attrName>
                                        </p:attrNameLst>
                                      </p:cBhvr>
                                      <p:to>
                                        <p:strVal val="visible"/>
                                      </p:to>
                                    </p:set>
                                    <p:animEffect transition="in" filter="blinds(horizontal)">
                                      <p:cBhvr>
                                        <p:cTn id="116" dur="500"/>
                                        <p:tgtEl>
                                          <p:spTgt spid="93"/>
                                        </p:tgtEl>
                                      </p:cBhvr>
                                    </p:animEffect>
                                  </p:child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nodeType="clickEffect">
                                  <p:stCondLst>
                                    <p:cond delay="0"/>
                                  </p:stCondLst>
                                  <p:childTnLst>
                                    <p:set>
                                      <p:cBhvr>
                                        <p:cTn id="120" dur="1" fill="hold">
                                          <p:stCondLst>
                                            <p:cond delay="0"/>
                                          </p:stCondLst>
                                        </p:cTn>
                                        <p:tgtEl>
                                          <p:spTgt spid="94"/>
                                        </p:tgtEl>
                                        <p:attrNameLst>
                                          <p:attrName>style.visibility</p:attrName>
                                        </p:attrNameLst>
                                      </p:cBhvr>
                                      <p:to>
                                        <p:strVal val="visible"/>
                                      </p:to>
                                    </p:set>
                                    <p:animEffect transition="in" filter="box(in)">
                                      <p:cBhvr>
                                        <p:cTn id="121" dur="500"/>
                                        <p:tgtEl>
                                          <p:spTgt spid="94"/>
                                        </p:tgtEl>
                                      </p:cBhvr>
                                    </p:animEffect>
                                  </p:childTnLst>
                                </p:cTn>
                              </p:par>
                            </p:childTnLst>
                          </p:cTn>
                        </p:par>
                      </p:childTnLst>
                    </p:cTn>
                  </p:par>
                  <p:par>
                    <p:cTn id="122" fill="hold">
                      <p:stCondLst>
                        <p:cond delay="indefinite"/>
                      </p:stCondLst>
                      <p:childTnLst>
                        <p:par>
                          <p:cTn id="123" fill="hold">
                            <p:stCondLst>
                              <p:cond delay="0"/>
                            </p:stCondLst>
                            <p:childTnLst>
                              <p:par>
                                <p:cTn id="124" presetID="3" presetClass="entr" presetSubtype="10" fill="hold" nodeType="clickEffect">
                                  <p:stCondLst>
                                    <p:cond delay="0"/>
                                  </p:stCondLst>
                                  <p:childTnLst>
                                    <p:set>
                                      <p:cBhvr>
                                        <p:cTn id="125" dur="1" fill="hold">
                                          <p:stCondLst>
                                            <p:cond delay="0"/>
                                          </p:stCondLst>
                                        </p:cTn>
                                        <p:tgtEl>
                                          <p:spTgt spid="95"/>
                                        </p:tgtEl>
                                        <p:attrNameLst>
                                          <p:attrName>style.visibility</p:attrName>
                                        </p:attrNameLst>
                                      </p:cBhvr>
                                      <p:to>
                                        <p:strVal val="visible"/>
                                      </p:to>
                                    </p:set>
                                    <p:animEffect transition="in" filter="blinds(horizontal)">
                                      <p:cBhvr>
                                        <p:cTn id="126" dur="500"/>
                                        <p:tgtEl>
                                          <p:spTgt spid="95"/>
                                        </p:tgtEl>
                                      </p:cBhvr>
                                    </p:animEffect>
                                  </p:childTnLst>
                                </p:cTn>
                              </p:par>
                            </p:childTnLst>
                          </p:cTn>
                        </p:par>
                      </p:childTnLst>
                    </p:cTn>
                  </p:par>
                  <p:par>
                    <p:cTn id="127" fill="hold">
                      <p:stCondLst>
                        <p:cond delay="indefinite"/>
                      </p:stCondLst>
                      <p:childTnLst>
                        <p:par>
                          <p:cTn id="128" fill="hold">
                            <p:stCondLst>
                              <p:cond delay="0"/>
                            </p:stCondLst>
                            <p:childTnLst>
                              <p:par>
                                <p:cTn id="129" presetID="3" presetClass="entr" presetSubtype="10" fill="hold" nodeType="clickEffect">
                                  <p:stCondLst>
                                    <p:cond delay="0"/>
                                  </p:stCondLst>
                                  <p:childTnLst>
                                    <p:set>
                                      <p:cBhvr>
                                        <p:cTn id="130" dur="1" fill="hold">
                                          <p:stCondLst>
                                            <p:cond delay="0"/>
                                          </p:stCondLst>
                                        </p:cTn>
                                        <p:tgtEl>
                                          <p:spTgt spid="96"/>
                                        </p:tgtEl>
                                        <p:attrNameLst>
                                          <p:attrName>style.visibility</p:attrName>
                                        </p:attrNameLst>
                                      </p:cBhvr>
                                      <p:to>
                                        <p:strVal val="visible"/>
                                      </p:to>
                                    </p:set>
                                    <p:animEffect transition="in" filter="blinds(horizontal)">
                                      <p:cBhvr>
                                        <p:cTn id="131" dur="500"/>
                                        <p:tgtEl>
                                          <p:spTgt spid="96"/>
                                        </p:tgtEl>
                                      </p:cBhvr>
                                    </p:animEffect>
                                  </p:childTnLst>
                                </p:cTn>
                              </p:par>
                            </p:childTnLst>
                          </p:cTn>
                        </p:par>
                      </p:childTnLst>
                    </p:cTn>
                  </p:par>
                  <p:par>
                    <p:cTn id="132" fill="hold">
                      <p:stCondLst>
                        <p:cond delay="indefinite"/>
                      </p:stCondLst>
                      <p:childTnLst>
                        <p:par>
                          <p:cTn id="133" fill="hold">
                            <p:stCondLst>
                              <p:cond delay="0"/>
                            </p:stCondLst>
                            <p:childTnLst>
                              <p:par>
                                <p:cTn id="134" presetID="4" presetClass="entr" presetSubtype="16" fill="hold" nodeType="clickEffect">
                                  <p:stCondLst>
                                    <p:cond delay="0"/>
                                  </p:stCondLst>
                                  <p:childTnLst>
                                    <p:set>
                                      <p:cBhvr>
                                        <p:cTn id="135" dur="1" fill="hold">
                                          <p:stCondLst>
                                            <p:cond delay="0"/>
                                          </p:stCondLst>
                                        </p:cTn>
                                        <p:tgtEl>
                                          <p:spTgt spid="97"/>
                                        </p:tgtEl>
                                        <p:attrNameLst>
                                          <p:attrName>style.visibility</p:attrName>
                                        </p:attrNameLst>
                                      </p:cBhvr>
                                      <p:to>
                                        <p:strVal val="visible"/>
                                      </p:to>
                                    </p:set>
                                    <p:animEffect transition="in" filter="box(in)">
                                      <p:cBhvr>
                                        <p:cTn id="136" dur="500"/>
                                        <p:tgtEl>
                                          <p:spTgt spid="97"/>
                                        </p:tgtEl>
                                      </p:cBhvr>
                                    </p:animEffect>
                                  </p:childTnLst>
                                </p:cTn>
                              </p:par>
                            </p:childTnLst>
                          </p:cTn>
                        </p:par>
                      </p:childTnLst>
                    </p:cTn>
                  </p:par>
                  <p:par>
                    <p:cTn id="137" fill="hold">
                      <p:stCondLst>
                        <p:cond delay="indefinite"/>
                      </p:stCondLst>
                      <p:childTnLst>
                        <p:par>
                          <p:cTn id="138" fill="hold">
                            <p:stCondLst>
                              <p:cond delay="0"/>
                            </p:stCondLst>
                            <p:childTnLst>
                              <p:par>
                                <p:cTn id="139" presetID="3" presetClass="entr" presetSubtype="10" fill="hold" nodeType="clickEffect">
                                  <p:stCondLst>
                                    <p:cond delay="0"/>
                                  </p:stCondLst>
                                  <p:childTnLst>
                                    <p:set>
                                      <p:cBhvr>
                                        <p:cTn id="140" dur="1" fill="hold">
                                          <p:stCondLst>
                                            <p:cond delay="0"/>
                                          </p:stCondLst>
                                        </p:cTn>
                                        <p:tgtEl>
                                          <p:spTgt spid="98"/>
                                        </p:tgtEl>
                                        <p:attrNameLst>
                                          <p:attrName>style.visibility</p:attrName>
                                        </p:attrNameLst>
                                      </p:cBhvr>
                                      <p:to>
                                        <p:strVal val="visible"/>
                                      </p:to>
                                    </p:set>
                                    <p:animEffect transition="in" filter="blinds(horizontal)">
                                      <p:cBhvr>
                                        <p:cTn id="141" dur="500"/>
                                        <p:tgtEl>
                                          <p:spTgt spid="98"/>
                                        </p:tgtEl>
                                      </p:cBhvr>
                                    </p:animEffect>
                                  </p:childTnLst>
                                </p:cTn>
                              </p:par>
                            </p:childTnLst>
                          </p:cTn>
                        </p:par>
                      </p:childTnLst>
                    </p:cTn>
                  </p:par>
                  <p:par>
                    <p:cTn id="142" fill="hold">
                      <p:stCondLst>
                        <p:cond delay="indefinite"/>
                      </p:stCondLst>
                      <p:childTnLst>
                        <p:par>
                          <p:cTn id="143" fill="hold">
                            <p:stCondLst>
                              <p:cond delay="0"/>
                            </p:stCondLst>
                            <p:childTnLst>
                              <p:par>
                                <p:cTn id="144" presetID="4" presetClass="entr" presetSubtype="16" fill="hold" nodeType="clickEffect">
                                  <p:stCondLst>
                                    <p:cond delay="0"/>
                                  </p:stCondLst>
                                  <p:childTnLst>
                                    <p:set>
                                      <p:cBhvr>
                                        <p:cTn id="145" dur="1" fill="hold">
                                          <p:stCondLst>
                                            <p:cond delay="0"/>
                                          </p:stCondLst>
                                        </p:cTn>
                                        <p:tgtEl>
                                          <p:spTgt spid="99"/>
                                        </p:tgtEl>
                                        <p:attrNameLst>
                                          <p:attrName>style.visibility</p:attrName>
                                        </p:attrNameLst>
                                      </p:cBhvr>
                                      <p:to>
                                        <p:strVal val="visible"/>
                                      </p:to>
                                    </p:set>
                                    <p:animEffect transition="in" filter="box(in)">
                                      <p:cBhvr>
                                        <p:cTn id="146"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9" grpId="0" animBg="1"/>
      <p:bldP spid="6" grpId="0"/>
      <p:bldP spid="18" grpId="0"/>
      <p:bldP spid="30" grpId="0"/>
      <p:bldP spid="28" grpId="0"/>
      <p:bldP spid="29" grpId="0"/>
      <p:bldP spid="37" grpId="0"/>
      <p:bldP spid="80" grpId="0"/>
      <p:bldP spid="82"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399F30FD-4015-83BA-2A86-4C3C68437199}"/>
              </a:ext>
            </a:extLst>
          </p:cNvPr>
          <p:cNvSpPr/>
          <p:nvPr/>
        </p:nvSpPr>
        <p:spPr>
          <a:xfrm>
            <a:off x="6139829" y="1549136"/>
            <a:ext cx="5926986" cy="352360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p:cNvSpPr/>
          <p:nvPr/>
        </p:nvSpPr>
        <p:spPr>
          <a:xfrm>
            <a:off x="286085" y="1535220"/>
            <a:ext cx="5728416" cy="3537523"/>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604157" y="134031"/>
            <a:ext cx="9735835" cy="1318767"/>
            <a:chOff x="653143" y="163284"/>
            <a:chExt cx="11141528" cy="1915885"/>
          </a:xfrm>
          <a:solidFill>
            <a:schemeClr val="accent4">
              <a:lumMod val="20000"/>
              <a:lumOff val="80000"/>
            </a:schemeClr>
          </a:solidFill>
        </p:grpSpPr>
        <p:sp>
          <p:nvSpPr>
            <p:cNvPr id="3" name="Rectangle: Rounded Corners 2"/>
            <p:cNvSpPr/>
            <p:nvPr/>
          </p:nvSpPr>
          <p:spPr>
            <a:xfrm>
              <a:off x="805542" y="283025"/>
              <a:ext cx="10989129" cy="1796144"/>
            </a:xfrm>
            <a:prstGeom prst="roundRect">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p:cNvSpPr/>
            <p:nvPr/>
          </p:nvSpPr>
          <p:spPr>
            <a:xfrm>
              <a:off x="653143" y="163284"/>
              <a:ext cx="10989129" cy="179614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876300" y="213596"/>
            <a:ext cx="10357757" cy="1077218"/>
          </a:xfrm>
          <a:prstGeom prst="rect">
            <a:avLst/>
          </a:prstGeom>
        </p:spPr>
        <p:txBody>
          <a:bodyPr wrap="square">
            <a:spAutoFit/>
          </a:bodyPr>
          <a:lstStyle/>
          <a:p>
            <a:r>
              <a:rPr lang="vi-VN" sz="3200" dirty="0">
                <a:latin typeface="+mj-lt"/>
              </a:rPr>
              <a:t>Ví dụ 1</a:t>
            </a:r>
            <a:r>
              <a:rPr lang="vi-VN" sz="3200">
                <a:latin typeface="+mj-lt"/>
              </a:rPr>
              <a:t>: Hải thi đấu 3 ván cờ hết 42 phút 30 giây. </a:t>
            </a:r>
          </a:p>
          <a:p>
            <a:r>
              <a:rPr lang="vi-VN" sz="3200">
                <a:latin typeface="+mj-lt"/>
              </a:rPr>
              <a:t>Hỏi trung bình Hải thi đấu mỗi ván cờ hết bao lâu ?</a:t>
            </a:r>
            <a:endParaRPr lang="vi-VN" sz="3200" dirty="0">
              <a:latin typeface="+mj-lt"/>
            </a:endParaRPr>
          </a:p>
        </p:txBody>
      </p:sp>
      <p:sp>
        <p:nvSpPr>
          <p:cNvPr id="18" name="Text Box 16"/>
          <p:cNvSpPr txBox="1">
            <a:spLocks noChangeArrowheads="1"/>
          </p:cNvSpPr>
          <p:nvPr/>
        </p:nvSpPr>
        <p:spPr bwMode="auto">
          <a:xfrm>
            <a:off x="1645016" y="1444659"/>
            <a:ext cx="2362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7030A0"/>
                </a:solidFill>
              </a:rPr>
              <a:t>   Tóm tắt</a:t>
            </a:r>
            <a:endParaRPr lang="en-US" altLang="en-US" sz="2800" b="1" dirty="0">
              <a:solidFill>
                <a:srgbClr val="7030A0"/>
              </a:solidFill>
            </a:endParaRPr>
          </a:p>
        </p:txBody>
      </p:sp>
      <p:sp>
        <p:nvSpPr>
          <p:cNvPr id="30" name="Text Box 2"/>
          <p:cNvSpPr txBox="1">
            <a:spLocks noChangeArrowheads="1"/>
          </p:cNvSpPr>
          <p:nvPr/>
        </p:nvSpPr>
        <p:spPr bwMode="auto">
          <a:xfrm>
            <a:off x="441301" y="3208318"/>
            <a:ext cx="61827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800">
                <a:cs typeface="Times New Roman" panose="02020603050405020304" pitchFamily="18" charset="0"/>
              </a:rPr>
              <a:t>Thời gian Hải thi đấu một ván cờ là : </a:t>
            </a:r>
          </a:p>
        </p:txBody>
      </p:sp>
      <p:pic>
        <p:nvPicPr>
          <p:cNvPr id="53" name="Picture 5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2778" y1="28958" x2="66296" y2="50729"/>
                        <a14:foregroundMark x1="60741" y1="30104" x2="75000" y2="42500"/>
                        <a14:foregroundMark x1="48333" y1="17396" x2="39630" y2="32292"/>
                        <a14:foregroundMark x1="25741" y1="40833" x2="27778" y2="45729"/>
                        <a14:foregroundMark x1="87593" y1="57396" x2="78519" y2="58958"/>
                        <a14:foregroundMark x1="42037" y1="56667" x2="47963" y2="59479"/>
                      </a14:backgroundRemoval>
                    </a14:imgEffect>
                  </a14:imgLayer>
                </a14:imgProps>
              </a:ext>
              <a:ext uri="{28A0092B-C50C-407E-A947-70E740481C1C}">
                <a14:useLocalDpi xmlns:a14="http://schemas.microsoft.com/office/drawing/2010/main" val="0"/>
              </a:ext>
            </a:extLst>
          </a:blip>
          <a:srcRect t="12857" b="24042"/>
          <a:stretch/>
        </p:blipFill>
        <p:spPr>
          <a:xfrm>
            <a:off x="9824659" y="-347327"/>
            <a:ext cx="2116986" cy="2374817"/>
          </a:xfrm>
          <a:prstGeom prst="rect">
            <a:avLst/>
          </a:prstGeom>
        </p:spPr>
      </p:pic>
      <p:sp>
        <p:nvSpPr>
          <p:cNvPr id="28" name="Text Box 26">
            <a:extLst>
              <a:ext uri="{FF2B5EF4-FFF2-40B4-BE49-F238E27FC236}">
                <a16:creationId xmlns:a16="http://schemas.microsoft.com/office/drawing/2014/main" id="{1DE30547-1D57-9F91-B3CB-DEDE33180348}"/>
              </a:ext>
            </a:extLst>
          </p:cNvPr>
          <p:cNvSpPr txBox="1">
            <a:spLocks noChangeArrowheads="1"/>
          </p:cNvSpPr>
          <p:nvPr/>
        </p:nvSpPr>
        <p:spPr bwMode="auto">
          <a:xfrm>
            <a:off x="-80088" y="1884319"/>
            <a:ext cx="531222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       3 ván cờ   :       42 phút 30 giây </a:t>
            </a:r>
          </a:p>
          <a:p>
            <a:r>
              <a:rPr lang="en-US" altLang="en-US" sz="2800">
                <a:latin typeface="Times New Roman" panose="02020603050405020304" pitchFamily="18" charset="0"/>
                <a:cs typeface="Times New Roman" panose="02020603050405020304" pitchFamily="18" charset="0"/>
              </a:rPr>
              <a:t>       1 ván cờ   :         ?  thời gian </a:t>
            </a:r>
          </a:p>
        </p:txBody>
      </p:sp>
      <p:sp>
        <p:nvSpPr>
          <p:cNvPr id="29" name="Text Box 30">
            <a:extLst>
              <a:ext uri="{FF2B5EF4-FFF2-40B4-BE49-F238E27FC236}">
                <a16:creationId xmlns:a16="http://schemas.microsoft.com/office/drawing/2014/main" id="{8887F68D-4927-A422-A59C-4A2791C3F74C}"/>
              </a:ext>
            </a:extLst>
          </p:cNvPr>
          <p:cNvSpPr txBox="1">
            <a:spLocks noChangeArrowheads="1"/>
          </p:cNvSpPr>
          <p:nvPr/>
        </p:nvSpPr>
        <p:spPr bwMode="auto">
          <a:xfrm>
            <a:off x="190500" y="3644380"/>
            <a:ext cx="662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cs typeface="Times New Roman" panose="02020603050405020304" pitchFamily="18" charset="0"/>
              </a:rPr>
              <a:t>   42 phút 30 giây     :     3     =           ?</a:t>
            </a:r>
          </a:p>
        </p:txBody>
      </p:sp>
      <p:sp>
        <p:nvSpPr>
          <p:cNvPr id="37" name="Text Box 16">
            <a:extLst>
              <a:ext uri="{FF2B5EF4-FFF2-40B4-BE49-F238E27FC236}">
                <a16:creationId xmlns:a16="http://schemas.microsoft.com/office/drawing/2014/main" id="{7AA38F21-4714-0B80-C9C6-0FE69BCE29B1}"/>
              </a:ext>
            </a:extLst>
          </p:cNvPr>
          <p:cNvSpPr txBox="1">
            <a:spLocks noChangeArrowheads="1"/>
          </p:cNvSpPr>
          <p:nvPr/>
        </p:nvSpPr>
        <p:spPr bwMode="auto">
          <a:xfrm>
            <a:off x="1676400" y="2770470"/>
            <a:ext cx="2362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7030A0"/>
                </a:solidFill>
              </a:rPr>
              <a:t>   Bài giải</a:t>
            </a:r>
            <a:endParaRPr lang="en-US" altLang="en-US" sz="2800" b="1" dirty="0">
              <a:solidFill>
                <a:srgbClr val="7030A0"/>
              </a:solidFill>
            </a:endParaRPr>
          </a:p>
        </p:txBody>
      </p:sp>
      <p:sp>
        <p:nvSpPr>
          <p:cNvPr id="79" name="Text Box 4">
            <a:extLst>
              <a:ext uri="{FF2B5EF4-FFF2-40B4-BE49-F238E27FC236}">
                <a16:creationId xmlns:a16="http://schemas.microsoft.com/office/drawing/2014/main" id="{0EA60DBD-B9B6-1A66-CA6D-F554FD2F76B3}"/>
              </a:ext>
            </a:extLst>
          </p:cNvPr>
          <p:cNvSpPr txBox="1">
            <a:spLocks noChangeArrowheads="1"/>
          </p:cNvSpPr>
          <p:nvPr/>
        </p:nvSpPr>
        <p:spPr bwMode="auto">
          <a:xfrm>
            <a:off x="1307571" y="6454907"/>
            <a:ext cx="838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cs typeface="Times New Roman" panose="02020603050405020304" pitchFamily="18" charset="0"/>
              </a:rPr>
              <a:t>  </a:t>
            </a:r>
          </a:p>
        </p:txBody>
      </p:sp>
      <p:sp>
        <p:nvSpPr>
          <p:cNvPr id="80" name="Text Box 9">
            <a:extLst>
              <a:ext uri="{FF2B5EF4-FFF2-40B4-BE49-F238E27FC236}">
                <a16:creationId xmlns:a16="http://schemas.microsoft.com/office/drawing/2014/main" id="{DD1FE0FB-CA30-757D-0EBE-50C2AB6ACD71}"/>
              </a:ext>
            </a:extLst>
          </p:cNvPr>
          <p:cNvSpPr txBox="1">
            <a:spLocks noChangeArrowheads="1"/>
          </p:cNvSpPr>
          <p:nvPr/>
        </p:nvSpPr>
        <p:spPr bwMode="auto">
          <a:xfrm>
            <a:off x="7547203" y="1561658"/>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7030A0"/>
                </a:solidFill>
                <a:latin typeface="Times New Roman" panose="02020603050405020304" pitchFamily="18" charset="0"/>
                <a:cs typeface="Times New Roman" panose="02020603050405020304" pitchFamily="18" charset="0"/>
              </a:rPr>
              <a:t> Đặt tính </a:t>
            </a:r>
          </a:p>
        </p:txBody>
      </p:sp>
      <p:sp>
        <p:nvSpPr>
          <p:cNvPr id="81" name="Text Box 10">
            <a:extLst>
              <a:ext uri="{FF2B5EF4-FFF2-40B4-BE49-F238E27FC236}">
                <a16:creationId xmlns:a16="http://schemas.microsoft.com/office/drawing/2014/main" id="{242E8418-6469-AC3C-1FE1-74B8AF8E257F}"/>
              </a:ext>
            </a:extLst>
          </p:cNvPr>
          <p:cNvSpPr txBox="1">
            <a:spLocks noChangeArrowheads="1"/>
          </p:cNvSpPr>
          <p:nvPr/>
        </p:nvSpPr>
        <p:spPr bwMode="auto">
          <a:xfrm>
            <a:off x="7213984" y="1711120"/>
            <a:ext cx="281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sz="2800">
              <a:latin typeface="Times New Roman" panose="02020603050405020304" pitchFamily="18" charset="0"/>
              <a:cs typeface="Times New Roman" panose="02020603050405020304" pitchFamily="18" charset="0"/>
            </a:endParaRPr>
          </a:p>
        </p:txBody>
      </p:sp>
      <p:sp>
        <p:nvSpPr>
          <p:cNvPr id="82" name="Text Box 11">
            <a:extLst>
              <a:ext uri="{FF2B5EF4-FFF2-40B4-BE49-F238E27FC236}">
                <a16:creationId xmlns:a16="http://schemas.microsoft.com/office/drawing/2014/main" id="{CB7D435B-FC40-84E0-8419-629CFCA09077}"/>
              </a:ext>
            </a:extLst>
          </p:cNvPr>
          <p:cNvSpPr txBox="1">
            <a:spLocks noChangeArrowheads="1"/>
          </p:cNvSpPr>
          <p:nvPr/>
        </p:nvSpPr>
        <p:spPr bwMode="auto">
          <a:xfrm>
            <a:off x="6400800" y="2163570"/>
            <a:ext cx="30480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FF0000"/>
                </a:solidFill>
                <a:latin typeface="Times New Roman" panose="02020603050405020304" pitchFamily="18" charset="0"/>
                <a:cs typeface="Times New Roman" panose="02020603050405020304" pitchFamily="18" charset="0"/>
              </a:rPr>
              <a:t>42 phút 30 giây </a:t>
            </a:r>
          </a:p>
          <a:p>
            <a:pPr>
              <a:spcBef>
                <a:spcPct val="50000"/>
              </a:spcBef>
            </a:pP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83" name="Line 12">
            <a:extLst>
              <a:ext uri="{FF2B5EF4-FFF2-40B4-BE49-F238E27FC236}">
                <a16:creationId xmlns:a16="http://schemas.microsoft.com/office/drawing/2014/main" id="{7EEAE5A6-CDD1-3962-2768-3A8B09F6963D}"/>
              </a:ext>
            </a:extLst>
          </p:cNvPr>
          <p:cNvSpPr>
            <a:spLocks noChangeShapeType="1"/>
          </p:cNvSpPr>
          <p:nvPr/>
        </p:nvSpPr>
        <p:spPr bwMode="auto">
          <a:xfrm>
            <a:off x="9296400" y="223977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p>
        </p:txBody>
      </p:sp>
      <p:sp>
        <p:nvSpPr>
          <p:cNvPr id="84" name="Line 13">
            <a:extLst>
              <a:ext uri="{FF2B5EF4-FFF2-40B4-BE49-F238E27FC236}">
                <a16:creationId xmlns:a16="http://schemas.microsoft.com/office/drawing/2014/main" id="{4F0524F8-4E78-9B9C-4EC1-9C570AC68A17}"/>
              </a:ext>
            </a:extLst>
          </p:cNvPr>
          <p:cNvSpPr>
            <a:spLocks noChangeShapeType="1"/>
          </p:cNvSpPr>
          <p:nvPr/>
        </p:nvSpPr>
        <p:spPr bwMode="auto">
          <a:xfrm>
            <a:off x="9296400" y="2544570"/>
            <a:ext cx="2590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2800"/>
          </a:p>
        </p:txBody>
      </p:sp>
      <p:sp>
        <p:nvSpPr>
          <p:cNvPr id="85" name="Text Box 14">
            <a:extLst>
              <a:ext uri="{FF2B5EF4-FFF2-40B4-BE49-F238E27FC236}">
                <a16:creationId xmlns:a16="http://schemas.microsoft.com/office/drawing/2014/main" id="{7D581CBF-295B-C279-61E5-DDD59CBAE980}"/>
              </a:ext>
            </a:extLst>
          </p:cNvPr>
          <p:cNvSpPr txBox="1">
            <a:spLocks noChangeArrowheads="1"/>
          </p:cNvSpPr>
          <p:nvPr/>
        </p:nvSpPr>
        <p:spPr bwMode="auto">
          <a:xfrm>
            <a:off x="9653588" y="2017520"/>
            <a:ext cx="838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  3</a:t>
            </a:r>
          </a:p>
        </p:txBody>
      </p:sp>
      <p:sp>
        <p:nvSpPr>
          <p:cNvPr id="86" name="Text Box 15">
            <a:extLst>
              <a:ext uri="{FF2B5EF4-FFF2-40B4-BE49-F238E27FC236}">
                <a16:creationId xmlns:a16="http://schemas.microsoft.com/office/drawing/2014/main" id="{69FB148B-8EE6-9EBA-8763-75D0C7C1D1D5}"/>
              </a:ext>
            </a:extLst>
          </p:cNvPr>
          <p:cNvSpPr txBox="1">
            <a:spLocks noChangeArrowheads="1"/>
          </p:cNvSpPr>
          <p:nvPr/>
        </p:nvSpPr>
        <p:spPr bwMode="auto">
          <a:xfrm>
            <a:off x="9051981" y="1570774"/>
            <a:ext cx="14967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7030A0"/>
                </a:solidFill>
                <a:latin typeface="Times New Roman" panose="02020603050405020304" pitchFamily="18" charset="0"/>
                <a:cs typeface="Times New Roman" panose="02020603050405020304" pitchFamily="18" charset="0"/>
              </a:rPr>
              <a:t>; tính :</a:t>
            </a:r>
          </a:p>
        </p:txBody>
      </p:sp>
      <p:sp>
        <p:nvSpPr>
          <p:cNvPr id="87" name="Text Box 16">
            <a:extLst>
              <a:ext uri="{FF2B5EF4-FFF2-40B4-BE49-F238E27FC236}">
                <a16:creationId xmlns:a16="http://schemas.microsoft.com/office/drawing/2014/main" id="{84EE1C94-9494-96A3-6B81-6AB59DDF69BA}"/>
              </a:ext>
            </a:extLst>
          </p:cNvPr>
          <p:cNvSpPr txBox="1">
            <a:spLocks noChangeArrowheads="1"/>
          </p:cNvSpPr>
          <p:nvPr/>
        </p:nvSpPr>
        <p:spPr bwMode="auto">
          <a:xfrm>
            <a:off x="9372600" y="2544570"/>
            <a:ext cx="53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1</a:t>
            </a:r>
          </a:p>
        </p:txBody>
      </p:sp>
      <p:sp>
        <p:nvSpPr>
          <p:cNvPr id="88" name="Text Box 17">
            <a:extLst>
              <a:ext uri="{FF2B5EF4-FFF2-40B4-BE49-F238E27FC236}">
                <a16:creationId xmlns:a16="http://schemas.microsoft.com/office/drawing/2014/main" id="{6CF743A3-C34D-BE6C-21CF-C4C4D5820868}"/>
              </a:ext>
            </a:extLst>
          </p:cNvPr>
          <p:cNvSpPr txBox="1">
            <a:spLocks noChangeArrowheads="1"/>
          </p:cNvSpPr>
          <p:nvPr/>
        </p:nvSpPr>
        <p:spPr bwMode="auto">
          <a:xfrm>
            <a:off x="6324600" y="2544570"/>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 1</a:t>
            </a:r>
          </a:p>
        </p:txBody>
      </p:sp>
      <p:sp>
        <p:nvSpPr>
          <p:cNvPr id="89" name="Text Box 19">
            <a:extLst>
              <a:ext uri="{FF2B5EF4-FFF2-40B4-BE49-F238E27FC236}">
                <a16:creationId xmlns:a16="http://schemas.microsoft.com/office/drawing/2014/main" id="{2EC926BF-4A2E-29DB-F3B7-4EBAA499D710}"/>
              </a:ext>
            </a:extLst>
          </p:cNvPr>
          <p:cNvSpPr txBox="1">
            <a:spLocks noChangeArrowheads="1"/>
          </p:cNvSpPr>
          <p:nvPr/>
        </p:nvSpPr>
        <p:spPr bwMode="auto">
          <a:xfrm>
            <a:off x="6629400" y="2544570"/>
            <a:ext cx="533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2</a:t>
            </a:r>
          </a:p>
        </p:txBody>
      </p:sp>
      <p:sp>
        <p:nvSpPr>
          <p:cNvPr id="90" name="Text Box 20">
            <a:extLst>
              <a:ext uri="{FF2B5EF4-FFF2-40B4-BE49-F238E27FC236}">
                <a16:creationId xmlns:a16="http://schemas.microsoft.com/office/drawing/2014/main" id="{7B17217A-4580-6E3D-7DE5-AB58112EC259}"/>
              </a:ext>
            </a:extLst>
          </p:cNvPr>
          <p:cNvSpPr txBox="1">
            <a:spLocks noChangeArrowheads="1"/>
          </p:cNvSpPr>
          <p:nvPr/>
        </p:nvSpPr>
        <p:spPr bwMode="auto">
          <a:xfrm>
            <a:off x="9601200" y="2544570"/>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4</a:t>
            </a:r>
          </a:p>
        </p:txBody>
      </p:sp>
      <p:sp>
        <p:nvSpPr>
          <p:cNvPr id="91" name="Text Box 21">
            <a:extLst>
              <a:ext uri="{FF2B5EF4-FFF2-40B4-BE49-F238E27FC236}">
                <a16:creationId xmlns:a16="http://schemas.microsoft.com/office/drawing/2014/main" id="{005CA846-EC18-C5B1-744A-18381323AA8D}"/>
              </a:ext>
            </a:extLst>
          </p:cNvPr>
          <p:cNvSpPr txBox="1">
            <a:spLocks noChangeArrowheads="1"/>
          </p:cNvSpPr>
          <p:nvPr/>
        </p:nvSpPr>
        <p:spPr bwMode="auto">
          <a:xfrm>
            <a:off x="6629400" y="2925570"/>
            <a:ext cx="38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0</a:t>
            </a:r>
          </a:p>
        </p:txBody>
      </p:sp>
      <p:sp>
        <p:nvSpPr>
          <p:cNvPr id="92" name="Text Box 22">
            <a:extLst>
              <a:ext uri="{FF2B5EF4-FFF2-40B4-BE49-F238E27FC236}">
                <a16:creationId xmlns:a16="http://schemas.microsoft.com/office/drawing/2014/main" id="{FED6664D-0ABE-BEE1-EAD6-FB254ADBAB33}"/>
              </a:ext>
            </a:extLst>
          </p:cNvPr>
          <p:cNvSpPr txBox="1">
            <a:spLocks noChangeArrowheads="1"/>
          </p:cNvSpPr>
          <p:nvPr/>
        </p:nvSpPr>
        <p:spPr bwMode="auto">
          <a:xfrm>
            <a:off x="9906000" y="2544570"/>
            <a:ext cx="1143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phút </a:t>
            </a:r>
          </a:p>
        </p:txBody>
      </p:sp>
      <p:sp>
        <p:nvSpPr>
          <p:cNvPr id="93" name="Text Box 25">
            <a:extLst>
              <a:ext uri="{FF2B5EF4-FFF2-40B4-BE49-F238E27FC236}">
                <a16:creationId xmlns:a16="http://schemas.microsoft.com/office/drawing/2014/main" id="{48ED0296-4363-9788-B931-A5E7C13E204A}"/>
              </a:ext>
            </a:extLst>
          </p:cNvPr>
          <p:cNvSpPr txBox="1">
            <a:spLocks noChangeArrowheads="1"/>
          </p:cNvSpPr>
          <p:nvPr/>
        </p:nvSpPr>
        <p:spPr bwMode="auto">
          <a:xfrm>
            <a:off x="7391400" y="2925570"/>
            <a:ext cx="1676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   30 giây</a:t>
            </a:r>
          </a:p>
        </p:txBody>
      </p:sp>
      <p:sp>
        <p:nvSpPr>
          <p:cNvPr id="94" name="Text Box 26">
            <a:extLst>
              <a:ext uri="{FF2B5EF4-FFF2-40B4-BE49-F238E27FC236}">
                <a16:creationId xmlns:a16="http://schemas.microsoft.com/office/drawing/2014/main" id="{B5ECFD7A-108B-4051-A34D-D3E8676C7BC8}"/>
              </a:ext>
            </a:extLst>
          </p:cNvPr>
          <p:cNvSpPr txBox="1">
            <a:spLocks noChangeArrowheads="1"/>
          </p:cNvSpPr>
          <p:nvPr/>
        </p:nvSpPr>
        <p:spPr bwMode="auto">
          <a:xfrm>
            <a:off x="10744200" y="2544570"/>
            <a:ext cx="60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1</a:t>
            </a:r>
          </a:p>
        </p:txBody>
      </p:sp>
      <p:sp>
        <p:nvSpPr>
          <p:cNvPr id="95" name="Text Box 27">
            <a:extLst>
              <a:ext uri="{FF2B5EF4-FFF2-40B4-BE49-F238E27FC236}">
                <a16:creationId xmlns:a16="http://schemas.microsoft.com/office/drawing/2014/main" id="{A678F0EA-9038-442B-A538-841337423CD2}"/>
              </a:ext>
            </a:extLst>
          </p:cNvPr>
          <p:cNvSpPr txBox="1">
            <a:spLocks noChangeArrowheads="1"/>
          </p:cNvSpPr>
          <p:nvPr/>
        </p:nvSpPr>
        <p:spPr bwMode="auto">
          <a:xfrm>
            <a:off x="7543800" y="3382770"/>
            <a:ext cx="76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  0</a:t>
            </a:r>
          </a:p>
        </p:txBody>
      </p:sp>
      <p:sp>
        <p:nvSpPr>
          <p:cNvPr id="96" name="Text Box 28">
            <a:extLst>
              <a:ext uri="{FF2B5EF4-FFF2-40B4-BE49-F238E27FC236}">
                <a16:creationId xmlns:a16="http://schemas.microsoft.com/office/drawing/2014/main" id="{D7ED02E1-2182-0EEB-14DE-018AECD98033}"/>
              </a:ext>
            </a:extLst>
          </p:cNvPr>
          <p:cNvSpPr txBox="1">
            <a:spLocks noChangeArrowheads="1"/>
          </p:cNvSpPr>
          <p:nvPr/>
        </p:nvSpPr>
        <p:spPr bwMode="auto">
          <a:xfrm>
            <a:off x="7924800" y="3382770"/>
            <a:ext cx="68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0</a:t>
            </a:r>
          </a:p>
        </p:txBody>
      </p:sp>
      <p:sp>
        <p:nvSpPr>
          <p:cNvPr id="97" name="Text Box 29">
            <a:extLst>
              <a:ext uri="{FF2B5EF4-FFF2-40B4-BE49-F238E27FC236}">
                <a16:creationId xmlns:a16="http://schemas.microsoft.com/office/drawing/2014/main" id="{A224F3DF-ACED-AAE7-7D84-54C065A636A1}"/>
              </a:ext>
            </a:extLst>
          </p:cNvPr>
          <p:cNvSpPr txBox="1">
            <a:spLocks noChangeArrowheads="1"/>
          </p:cNvSpPr>
          <p:nvPr/>
        </p:nvSpPr>
        <p:spPr bwMode="auto">
          <a:xfrm>
            <a:off x="10896600" y="2544570"/>
            <a:ext cx="76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cs typeface="Times New Roman" panose="02020603050405020304" pitchFamily="18" charset="0"/>
              </a:rPr>
              <a:t> </a:t>
            </a:r>
            <a:r>
              <a:rPr lang="en-US" altLang="en-US" sz="2800">
                <a:solidFill>
                  <a:srgbClr val="FF0000"/>
                </a:solidFill>
                <a:latin typeface="Times New Roman" panose="02020603050405020304" pitchFamily="18" charset="0"/>
                <a:cs typeface="Times New Roman" panose="02020603050405020304" pitchFamily="18" charset="0"/>
              </a:rPr>
              <a:t>0</a:t>
            </a:r>
          </a:p>
        </p:txBody>
      </p:sp>
      <p:sp>
        <p:nvSpPr>
          <p:cNvPr id="98" name="Text Box 30">
            <a:extLst>
              <a:ext uri="{FF2B5EF4-FFF2-40B4-BE49-F238E27FC236}">
                <a16:creationId xmlns:a16="http://schemas.microsoft.com/office/drawing/2014/main" id="{72C6BF5C-8107-75A1-B77E-9E08088443B3}"/>
              </a:ext>
            </a:extLst>
          </p:cNvPr>
          <p:cNvSpPr txBox="1">
            <a:spLocks noChangeArrowheads="1"/>
          </p:cNvSpPr>
          <p:nvPr/>
        </p:nvSpPr>
        <p:spPr bwMode="auto">
          <a:xfrm>
            <a:off x="7848600" y="3839970"/>
            <a:ext cx="68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 0</a:t>
            </a:r>
          </a:p>
        </p:txBody>
      </p:sp>
      <p:sp>
        <p:nvSpPr>
          <p:cNvPr id="99" name="Text Box 31">
            <a:extLst>
              <a:ext uri="{FF2B5EF4-FFF2-40B4-BE49-F238E27FC236}">
                <a16:creationId xmlns:a16="http://schemas.microsoft.com/office/drawing/2014/main" id="{4293DE11-E8F1-91D4-C14B-E30E24B4AFEB}"/>
              </a:ext>
            </a:extLst>
          </p:cNvPr>
          <p:cNvSpPr txBox="1">
            <a:spLocks noChangeArrowheads="1"/>
          </p:cNvSpPr>
          <p:nvPr/>
        </p:nvSpPr>
        <p:spPr bwMode="auto">
          <a:xfrm>
            <a:off x="11277600" y="2544570"/>
            <a:ext cx="914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giây </a:t>
            </a:r>
          </a:p>
        </p:txBody>
      </p:sp>
      <p:sp>
        <p:nvSpPr>
          <p:cNvPr id="15" name="Text Box 32">
            <a:extLst>
              <a:ext uri="{FF2B5EF4-FFF2-40B4-BE49-F238E27FC236}">
                <a16:creationId xmlns:a16="http://schemas.microsoft.com/office/drawing/2014/main" id="{5A8D3B03-DEE1-F444-66D7-7178A4F6EF50}"/>
              </a:ext>
            </a:extLst>
          </p:cNvPr>
          <p:cNvSpPr txBox="1">
            <a:spLocks noChangeArrowheads="1"/>
          </p:cNvSpPr>
          <p:nvPr/>
        </p:nvSpPr>
        <p:spPr bwMode="auto">
          <a:xfrm>
            <a:off x="213799" y="3946976"/>
            <a:ext cx="10937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Vậy:</a:t>
            </a:r>
          </a:p>
        </p:txBody>
      </p:sp>
      <p:sp>
        <p:nvSpPr>
          <p:cNvPr id="17" name="TextBox 16">
            <a:extLst>
              <a:ext uri="{FF2B5EF4-FFF2-40B4-BE49-F238E27FC236}">
                <a16:creationId xmlns:a16="http://schemas.microsoft.com/office/drawing/2014/main" id="{112FC996-7550-8771-E69D-F39AD1310B41}"/>
              </a:ext>
            </a:extLst>
          </p:cNvPr>
          <p:cNvSpPr txBox="1"/>
          <p:nvPr/>
        </p:nvSpPr>
        <p:spPr>
          <a:xfrm>
            <a:off x="441301" y="4406870"/>
            <a:ext cx="5840184" cy="523220"/>
          </a:xfrm>
          <a:prstGeom prst="rect">
            <a:avLst/>
          </a:prstGeom>
          <a:noFill/>
        </p:spPr>
        <p:txBody>
          <a:bodyPr wrap="square">
            <a:spAutoFit/>
          </a:bodyPr>
          <a:lstStyle/>
          <a:p>
            <a:r>
              <a:rPr lang="en-US" altLang="en-US" sz="2800">
                <a:solidFill>
                  <a:srgbClr val="FF0000"/>
                </a:solidFill>
                <a:latin typeface="Times New Roman" panose="02020603050405020304" pitchFamily="18" charset="0"/>
                <a:cs typeface="Times New Roman" panose="02020603050405020304" pitchFamily="18" charset="0"/>
              </a:rPr>
              <a:t>42 phút 30 giây : 3 = 14 phút 10 giây</a:t>
            </a:r>
            <a:endParaRPr lang="vi-VN" sz="2800"/>
          </a:p>
        </p:txBody>
      </p:sp>
      <p:grpSp>
        <p:nvGrpSpPr>
          <p:cNvPr id="19" name="Group 18">
            <a:extLst>
              <a:ext uri="{FF2B5EF4-FFF2-40B4-BE49-F238E27FC236}">
                <a16:creationId xmlns:a16="http://schemas.microsoft.com/office/drawing/2014/main" id="{3C963634-FB14-38DA-E82E-5FCC05900024}"/>
              </a:ext>
            </a:extLst>
          </p:cNvPr>
          <p:cNvGrpSpPr/>
          <p:nvPr/>
        </p:nvGrpSpPr>
        <p:grpSpPr>
          <a:xfrm>
            <a:off x="2446162" y="5133948"/>
            <a:ext cx="9476737" cy="1507599"/>
            <a:chOff x="8662578" y="2648624"/>
            <a:chExt cx="3390900" cy="1791822"/>
          </a:xfrm>
        </p:grpSpPr>
        <p:grpSp>
          <p:nvGrpSpPr>
            <p:cNvPr id="20" name="Group 19">
              <a:extLst>
                <a:ext uri="{FF2B5EF4-FFF2-40B4-BE49-F238E27FC236}">
                  <a16:creationId xmlns:a16="http://schemas.microsoft.com/office/drawing/2014/main" id="{368BC124-2FDF-62E9-A02A-0228356BF7AE}"/>
                </a:ext>
              </a:extLst>
            </p:cNvPr>
            <p:cNvGrpSpPr/>
            <p:nvPr/>
          </p:nvGrpSpPr>
          <p:grpSpPr>
            <a:xfrm>
              <a:off x="8662578" y="2648624"/>
              <a:ext cx="3390900" cy="1791822"/>
              <a:chOff x="8661400" y="2214212"/>
              <a:chExt cx="3390900" cy="4437936"/>
            </a:xfrm>
          </p:grpSpPr>
          <p:sp>
            <p:nvSpPr>
              <p:cNvPr id="22" name="Rectangle: Rounded Corners 21">
                <a:extLst>
                  <a:ext uri="{FF2B5EF4-FFF2-40B4-BE49-F238E27FC236}">
                    <a16:creationId xmlns:a16="http://schemas.microsoft.com/office/drawing/2014/main" id="{E83CD2A8-808C-3D53-FA2B-4298276321C4}"/>
                  </a:ext>
                </a:extLst>
              </p:cNvPr>
              <p:cNvSpPr/>
              <p:nvPr/>
            </p:nvSpPr>
            <p:spPr>
              <a:xfrm>
                <a:off x="8661400" y="2214212"/>
                <a:ext cx="3390900" cy="4437936"/>
              </a:xfrm>
              <a:prstGeom prst="roundRect">
                <a:avLst/>
              </a:prstGeom>
              <a:solidFill>
                <a:schemeClr val="accent4">
                  <a:alpha val="77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2C859221-F93B-5325-1BE1-578149CB29B7}"/>
                  </a:ext>
                </a:extLst>
              </p:cNvPr>
              <p:cNvSpPr/>
              <p:nvPr/>
            </p:nvSpPr>
            <p:spPr>
              <a:xfrm>
                <a:off x="8683408" y="2494338"/>
                <a:ext cx="3331331" cy="3812321"/>
              </a:xfrm>
              <a:prstGeom prst="roundRect">
                <a:avLst/>
              </a:prstGeom>
              <a:solidFill>
                <a:schemeClr val="bg1">
                  <a:alpha val="83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D0326F00-2AFC-0A07-1B27-2B598EE066DA}"/>
                </a:ext>
              </a:extLst>
            </p:cNvPr>
            <p:cNvSpPr/>
            <p:nvPr/>
          </p:nvSpPr>
          <p:spPr>
            <a:xfrm>
              <a:off x="8770062" y="2911558"/>
              <a:ext cx="3218412" cy="1426623"/>
            </a:xfrm>
            <a:prstGeom prst="rect">
              <a:avLst/>
            </a:prstGeom>
          </p:spPr>
          <p:txBody>
            <a:bodyPr wrap="square">
              <a:spAutoFit/>
            </a:bodyPr>
            <a:lstStyle/>
            <a:p>
              <a:r>
                <a:rPr lang="vi-VN" altLang="en-US" sz="2400">
                  <a:latin typeface="Times New Roman" panose="02020603050405020304" pitchFamily="18" charset="0"/>
                  <a:cs typeface="Times New Roman" panose="02020603050405020304" pitchFamily="18" charset="0"/>
                </a:rPr>
                <a:t>Khi chia số đo thời gian cho một số, ta thực hiện phép chia từng số đo theo từng loại đơn vị thời gian cho số chia.Thực hiện phép chia từ trái sang phải</a:t>
              </a:r>
              <a:endParaRPr lang="en-US" sz="2400" dirty="0">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0B5079F5-557D-FF0E-02C6-13258A01EBBC}"/>
              </a:ext>
            </a:extLst>
          </p:cNvPr>
          <p:cNvGrpSpPr/>
          <p:nvPr/>
        </p:nvGrpSpPr>
        <p:grpSpPr>
          <a:xfrm>
            <a:off x="0" y="4910381"/>
            <a:ext cx="2446161" cy="916986"/>
            <a:chOff x="8787896" y="2110673"/>
            <a:chExt cx="2446161" cy="916986"/>
          </a:xfrm>
        </p:grpSpPr>
        <p:pic>
          <p:nvPicPr>
            <p:cNvPr id="25" name="Picture 24">
              <a:extLst>
                <a:ext uri="{FF2B5EF4-FFF2-40B4-BE49-F238E27FC236}">
                  <a16:creationId xmlns:a16="http://schemas.microsoft.com/office/drawing/2014/main" id="{151C672B-C417-C712-5E48-95C12BE819D5}"/>
                </a:ext>
              </a:extLst>
            </p:cNvPr>
            <p:cNvPicPr>
              <a:picLocks noChangeAspect="1"/>
            </p:cNvPicPr>
            <p:nvPr/>
          </p:nvPicPr>
          <p:blipFill rotWithShape="1">
            <a:blip r:embed="rId4">
              <a:extLst>
                <a:ext uri="{28A0092B-C50C-407E-A947-70E740481C1C}">
                  <a14:useLocalDpi xmlns:a14="http://schemas.microsoft.com/office/drawing/2010/main" val="0"/>
                </a:ext>
              </a:extLst>
            </a:blip>
            <a:srcRect l="20025" r="24510"/>
            <a:stretch/>
          </p:blipFill>
          <p:spPr>
            <a:xfrm rot="16200000">
              <a:off x="9552484" y="1346085"/>
              <a:ext cx="916986" cy="2446161"/>
            </a:xfrm>
            <a:prstGeom prst="rect">
              <a:avLst/>
            </a:prstGeom>
          </p:spPr>
        </p:pic>
        <p:sp>
          <p:nvSpPr>
            <p:cNvPr id="26" name="Text Box 17">
              <a:extLst>
                <a:ext uri="{FF2B5EF4-FFF2-40B4-BE49-F238E27FC236}">
                  <a16:creationId xmlns:a16="http://schemas.microsoft.com/office/drawing/2014/main" id="{AB5454D8-6E37-2D00-703E-92169DD2E1B2}"/>
                </a:ext>
              </a:extLst>
            </p:cNvPr>
            <p:cNvSpPr txBox="1">
              <a:spLocks noChangeArrowheads="1"/>
            </p:cNvSpPr>
            <p:nvPr/>
          </p:nvSpPr>
          <p:spPr bwMode="auto">
            <a:xfrm>
              <a:off x="9056997" y="2256202"/>
              <a:ext cx="144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dirty="0" err="1"/>
                <a:t>Lưu</a:t>
              </a:r>
              <a:r>
                <a:rPr lang="en-US" altLang="en-US" sz="3200" b="1" dirty="0"/>
                <a:t> ý:</a:t>
              </a:r>
            </a:p>
          </p:txBody>
        </p:sp>
      </p:grpSp>
    </p:spTree>
    <p:extLst>
      <p:ext uri="{BB962C8B-B14F-4D97-AF65-F5344CB8AC3E}">
        <p14:creationId xmlns:p14="http://schemas.microsoft.com/office/powerpoint/2010/main" val="264739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80" grpId="0"/>
      <p:bldP spid="82"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5" grpId="0"/>
      <p:bldP spid="15" grpId="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399F30FD-4015-83BA-2A86-4C3C68437199}"/>
              </a:ext>
            </a:extLst>
          </p:cNvPr>
          <p:cNvSpPr/>
          <p:nvPr/>
        </p:nvSpPr>
        <p:spPr>
          <a:xfrm>
            <a:off x="6139829" y="1549136"/>
            <a:ext cx="5926986" cy="327323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p:cNvSpPr/>
          <p:nvPr/>
        </p:nvSpPr>
        <p:spPr>
          <a:xfrm>
            <a:off x="286085" y="1535220"/>
            <a:ext cx="5728416" cy="3287151"/>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286085" y="134031"/>
            <a:ext cx="10885019" cy="1318767"/>
            <a:chOff x="653143" y="163284"/>
            <a:chExt cx="11141528" cy="1915885"/>
          </a:xfrm>
          <a:solidFill>
            <a:schemeClr val="accent4">
              <a:lumMod val="20000"/>
              <a:lumOff val="80000"/>
            </a:schemeClr>
          </a:solidFill>
        </p:grpSpPr>
        <p:sp>
          <p:nvSpPr>
            <p:cNvPr id="3" name="Rectangle: Rounded Corners 2"/>
            <p:cNvSpPr/>
            <p:nvPr/>
          </p:nvSpPr>
          <p:spPr>
            <a:xfrm>
              <a:off x="805542" y="283025"/>
              <a:ext cx="10989129" cy="1796144"/>
            </a:xfrm>
            <a:prstGeom prst="roundRect">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p:cNvSpPr/>
            <p:nvPr/>
          </p:nvSpPr>
          <p:spPr>
            <a:xfrm>
              <a:off x="653143" y="163284"/>
              <a:ext cx="10989129" cy="179614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434975" y="102752"/>
            <a:ext cx="10614025" cy="954107"/>
          </a:xfrm>
          <a:prstGeom prst="rect">
            <a:avLst/>
          </a:prstGeom>
        </p:spPr>
        <p:txBody>
          <a:bodyPr wrap="square">
            <a:spAutoFit/>
          </a:bodyPr>
          <a:lstStyle/>
          <a:p>
            <a:r>
              <a:rPr lang="vi-VN" sz="2800" dirty="0">
                <a:latin typeface="+mj-lt"/>
              </a:rPr>
              <a:t>Ví </a:t>
            </a:r>
            <a:r>
              <a:rPr lang="vi-VN" sz="2800">
                <a:latin typeface="+mj-lt"/>
              </a:rPr>
              <a:t>dụ </a:t>
            </a:r>
            <a:r>
              <a:rPr lang="en-US" sz="2800">
                <a:latin typeface="Times New Roman" panose="02020603050405020304" pitchFamily="18" charset="0"/>
                <a:cs typeface="Times New Roman" panose="02020603050405020304" pitchFamily="18" charset="0"/>
              </a:rPr>
              <a:t>2</a:t>
            </a:r>
            <a:r>
              <a:rPr lang="vi-VN" sz="2800">
                <a:latin typeface="+mj-lt"/>
              </a:rPr>
              <a:t>: </a:t>
            </a:r>
            <a:r>
              <a:rPr lang="en-US" altLang="en-US" sz="2800">
                <a:latin typeface="Times New Roman" panose="02020603050405020304" pitchFamily="18" charset="0"/>
                <a:cs typeface="Times New Roman" panose="02020603050405020304" pitchFamily="18" charset="0"/>
              </a:rPr>
              <a:t>Một vệ tinh nhân tạo quay xung quanh Trái Đất 4 vòng hết 7 giờ 40 phút . Hỏi vệ tinh đó quay xung quanh Trái Đất 1 vòng hết bao lâu?</a:t>
            </a:r>
            <a:endParaRPr lang="vi-VN" sz="2800" dirty="0">
              <a:latin typeface="+mj-lt"/>
            </a:endParaRPr>
          </a:p>
        </p:txBody>
      </p:sp>
      <p:sp>
        <p:nvSpPr>
          <p:cNvPr id="18" name="Text Box 16"/>
          <p:cNvSpPr txBox="1">
            <a:spLocks noChangeArrowheads="1"/>
          </p:cNvSpPr>
          <p:nvPr/>
        </p:nvSpPr>
        <p:spPr bwMode="auto">
          <a:xfrm>
            <a:off x="1645016" y="1444659"/>
            <a:ext cx="2362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7030A0"/>
                </a:solidFill>
              </a:rPr>
              <a:t>   Tóm tắt</a:t>
            </a:r>
            <a:endParaRPr lang="en-US" altLang="en-US" sz="2800" b="1" dirty="0">
              <a:solidFill>
                <a:srgbClr val="7030A0"/>
              </a:solidFill>
            </a:endParaRPr>
          </a:p>
        </p:txBody>
      </p:sp>
      <p:sp>
        <p:nvSpPr>
          <p:cNvPr id="30" name="Text Box 2"/>
          <p:cNvSpPr txBox="1">
            <a:spLocks noChangeArrowheads="1"/>
          </p:cNvSpPr>
          <p:nvPr/>
        </p:nvSpPr>
        <p:spPr bwMode="auto">
          <a:xfrm>
            <a:off x="441301" y="3208318"/>
            <a:ext cx="61827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2800">
                <a:cs typeface="Times New Roman" panose="02020603050405020304" pitchFamily="18" charset="0"/>
              </a:rPr>
              <a:t>Ta phải thực hiện phép tính chia: </a:t>
            </a:r>
          </a:p>
        </p:txBody>
      </p:sp>
      <p:pic>
        <p:nvPicPr>
          <p:cNvPr id="53" name="Picture 5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2778" y1="28958" x2="66296" y2="50729"/>
                        <a14:foregroundMark x1="60741" y1="30104" x2="75000" y2="42500"/>
                        <a14:foregroundMark x1="48333" y1="17396" x2="39630" y2="32292"/>
                        <a14:foregroundMark x1="25741" y1="40833" x2="27778" y2="45729"/>
                        <a14:foregroundMark x1="87593" y1="57396" x2="78519" y2="58958"/>
                        <a14:foregroundMark x1="42037" y1="56667" x2="47963" y2="59479"/>
                      </a14:backgroundRemoval>
                    </a14:imgEffect>
                  </a14:imgLayer>
                </a14:imgProps>
              </a:ext>
              <a:ext uri="{28A0092B-C50C-407E-A947-70E740481C1C}">
                <a14:useLocalDpi xmlns:a14="http://schemas.microsoft.com/office/drawing/2010/main" val="0"/>
              </a:ext>
            </a:extLst>
          </a:blip>
          <a:srcRect t="12857" b="24042"/>
          <a:stretch/>
        </p:blipFill>
        <p:spPr>
          <a:xfrm>
            <a:off x="10210800" y="134031"/>
            <a:ext cx="2116986" cy="2374817"/>
          </a:xfrm>
          <a:prstGeom prst="rect">
            <a:avLst/>
          </a:prstGeom>
        </p:spPr>
      </p:pic>
      <p:sp>
        <p:nvSpPr>
          <p:cNvPr id="28" name="Text Box 26">
            <a:extLst>
              <a:ext uri="{FF2B5EF4-FFF2-40B4-BE49-F238E27FC236}">
                <a16:creationId xmlns:a16="http://schemas.microsoft.com/office/drawing/2014/main" id="{1DE30547-1D57-9F91-B3CB-DEDE33180348}"/>
              </a:ext>
            </a:extLst>
          </p:cNvPr>
          <p:cNvSpPr txBox="1">
            <a:spLocks noChangeArrowheads="1"/>
          </p:cNvSpPr>
          <p:nvPr/>
        </p:nvSpPr>
        <p:spPr bwMode="auto">
          <a:xfrm>
            <a:off x="294200" y="1932050"/>
            <a:ext cx="531222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     4 vòng   :     7 giờ 40 phút </a:t>
            </a:r>
          </a:p>
          <a:p>
            <a:r>
              <a:rPr lang="en-US" altLang="en-US" sz="2800">
                <a:latin typeface="Times New Roman" panose="02020603050405020304" pitchFamily="18" charset="0"/>
                <a:cs typeface="Times New Roman" panose="02020603050405020304" pitchFamily="18" charset="0"/>
              </a:rPr>
              <a:t>     1 vòng   :        ?   thời gian </a:t>
            </a:r>
          </a:p>
          <a:p>
            <a:r>
              <a:rPr lang="en-US" altLang="en-US" sz="2800">
                <a:latin typeface="Times New Roman" panose="02020603050405020304" pitchFamily="18" charset="0"/>
                <a:cs typeface="Times New Roman" panose="02020603050405020304" pitchFamily="18" charset="0"/>
              </a:rPr>
              <a:t> </a:t>
            </a:r>
          </a:p>
        </p:txBody>
      </p:sp>
      <p:sp>
        <p:nvSpPr>
          <p:cNvPr id="29" name="Text Box 30">
            <a:extLst>
              <a:ext uri="{FF2B5EF4-FFF2-40B4-BE49-F238E27FC236}">
                <a16:creationId xmlns:a16="http://schemas.microsoft.com/office/drawing/2014/main" id="{8887F68D-4927-A422-A59C-4A2791C3F74C}"/>
              </a:ext>
            </a:extLst>
          </p:cNvPr>
          <p:cNvSpPr txBox="1">
            <a:spLocks noChangeArrowheads="1"/>
          </p:cNvSpPr>
          <p:nvPr/>
        </p:nvSpPr>
        <p:spPr bwMode="auto">
          <a:xfrm>
            <a:off x="190500" y="3644380"/>
            <a:ext cx="6629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cs typeface="Times New Roman" panose="02020603050405020304" pitchFamily="18" charset="0"/>
              </a:rPr>
              <a:t>   7 giờ 40 phút    :      4     =            ?</a:t>
            </a:r>
          </a:p>
        </p:txBody>
      </p:sp>
      <p:sp>
        <p:nvSpPr>
          <p:cNvPr id="37" name="Text Box 16">
            <a:extLst>
              <a:ext uri="{FF2B5EF4-FFF2-40B4-BE49-F238E27FC236}">
                <a16:creationId xmlns:a16="http://schemas.microsoft.com/office/drawing/2014/main" id="{7AA38F21-4714-0B80-C9C6-0FE69BCE29B1}"/>
              </a:ext>
            </a:extLst>
          </p:cNvPr>
          <p:cNvSpPr txBox="1">
            <a:spLocks noChangeArrowheads="1"/>
          </p:cNvSpPr>
          <p:nvPr/>
        </p:nvSpPr>
        <p:spPr bwMode="auto">
          <a:xfrm>
            <a:off x="1676400" y="2770470"/>
            <a:ext cx="2362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7030A0"/>
                </a:solidFill>
              </a:rPr>
              <a:t>   Bài giải</a:t>
            </a:r>
            <a:endParaRPr lang="en-US" altLang="en-US" sz="2800" b="1" dirty="0">
              <a:solidFill>
                <a:srgbClr val="7030A0"/>
              </a:solidFill>
            </a:endParaRPr>
          </a:p>
        </p:txBody>
      </p:sp>
      <p:sp>
        <p:nvSpPr>
          <p:cNvPr id="79" name="Text Box 4">
            <a:extLst>
              <a:ext uri="{FF2B5EF4-FFF2-40B4-BE49-F238E27FC236}">
                <a16:creationId xmlns:a16="http://schemas.microsoft.com/office/drawing/2014/main" id="{0EA60DBD-B9B6-1A66-CA6D-F554FD2F76B3}"/>
              </a:ext>
            </a:extLst>
          </p:cNvPr>
          <p:cNvSpPr txBox="1">
            <a:spLocks noChangeArrowheads="1"/>
          </p:cNvSpPr>
          <p:nvPr/>
        </p:nvSpPr>
        <p:spPr bwMode="auto">
          <a:xfrm>
            <a:off x="1307571" y="6454907"/>
            <a:ext cx="838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cs typeface="Times New Roman" panose="02020603050405020304" pitchFamily="18" charset="0"/>
              </a:rPr>
              <a:t>  </a:t>
            </a:r>
          </a:p>
        </p:txBody>
      </p:sp>
      <p:sp>
        <p:nvSpPr>
          <p:cNvPr id="80" name="Text Box 9">
            <a:extLst>
              <a:ext uri="{FF2B5EF4-FFF2-40B4-BE49-F238E27FC236}">
                <a16:creationId xmlns:a16="http://schemas.microsoft.com/office/drawing/2014/main" id="{DD1FE0FB-CA30-757D-0EBE-50C2AB6ACD71}"/>
              </a:ext>
            </a:extLst>
          </p:cNvPr>
          <p:cNvSpPr txBox="1">
            <a:spLocks noChangeArrowheads="1"/>
          </p:cNvSpPr>
          <p:nvPr/>
        </p:nvSpPr>
        <p:spPr bwMode="auto">
          <a:xfrm>
            <a:off x="7547202" y="1561658"/>
            <a:ext cx="294458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7030A0"/>
                </a:solidFill>
                <a:latin typeface="Times New Roman" panose="02020603050405020304" pitchFamily="18" charset="0"/>
                <a:cs typeface="Times New Roman" panose="02020603050405020304" pitchFamily="18" charset="0"/>
              </a:rPr>
              <a:t> Đặt tính rồi tính </a:t>
            </a:r>
          </a:p>
        </p:txBody>
      </p:sp>
      <p:sp>
        <p:nvSpPr>
          <p:cNvPr id="8" name="Text Box 6">
            <a:extLst>
              <a:ext uri="{FF2B5EF4-FFF2-40B4-BE49-F238E27FC236}">
                <a16:creationId xmlns:a16="http://schemas.microsoft.com/office/drawing/2014/main" id="{2D87F4B6-C730-9086-48F2-65334B608BD7}"/>
              </a:ext>
            </a:extLst>
          </p:cNvPr>
          <p:cNvSpPr txBox="1">
            <a:spLocks noChangeArrowheads="1"/>
          </p:cNvSpPr>
          <p:nvPr/>
        </p:nvSpPr>
        <p:spPr bwMode="auto">
          <a:xfrm>
            <a:off x="3218438" y="2675358"/>
            <a:ext cx="77724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ltLang="en-US">
              <a:solidFill>
                <a:srgbClr val="0000FF"/>
              </a:solidFill>
              <a:latin typeface="Times New Roman" panose="02020603050405020304" pitchFamily="18" charset="0"/>
              <a:cs typeface="Times New Roman" panose="02020603050405020304" pitchFamily="18" charset="0"/>
            </a:endParaRPr>
          </a:p>
        </p:txBody>
      </p:sp>
      <p:sp>
        <p:nvSpPr>
          <p:cNvPr id="10" name="Text Box 11">
            <a:extLst>
              <a:ext uri="{FF2B5EF4-FFF2-40B4-BE49-F238E27FC236}">
                <a16:creationId xmlns:a16="http://schemas.microsoft.com/office/drawing/2014/main" id="{946F6EF6-09DC-653F-0EE2-6BE30CC2E67B}"/>
              </a:ext>
            </a:extLst>
          </p:cNvPr>
          <p:cNvSpPr txBox="1">
            <a:spLocks noChangeArrowheads="1"/>
          </p:cNvSpPr>
          <p:nvPr/>
        </p:nvSpPr>
        <p:spPr bwMode="auto">
          <a:xfrm>
            <a:off x="6723638" y="3742158"/>
            <a:ext cx="25908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0000FF"/>
              </a:solidFill>
              <a:latin typeface="Times New Roman" panose="02020603050405020304" pitchFamily="18" charset="0"/>
              <a:cs typeface="Times New Roman" panose="02020603050405020304" pitchFamily="18" charset="0"/>
            </a:endParaRPr>
          </a:p>
        </p:txBody>
      </p:sp>
      <p:sp>
        <p:nvSpPr>
          <p:cNvPr id="11" name="Text Box 12">
            <a:extLst>
              <a:ext uri="{FF2B5EF4-FFF2-40B4-BE49-F238E27FC236}">
                <a16:creationId xmlns:a16="http://schemas.microsoft.com/office/drawing/2014/main" id="{D84026E9-AB80-0F9B-360D-028DA5C2ADAE}"/>
              </a:ext>
            </a:extLst>
          </p:cNvPr>
          <p:cNvSpPr txBox="1">
            <a:spLocks noChangeArrowheads="1"/>
          </p:cNvSpPr>
          <p:nvPr/>
        </p:nvSpPr>
        <p:spPr bwMode="auto">
          <a:xfrm>
            <a:off x="6342638" y="2370558"/>
            <a:ext cx="28956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7 giờ      40  phút</a:t>
            </a:r>
          </a:p>
        </p:txBody>
      </p:sp>
      <p:sp>
        <p:nvSpPr>
          <p:cNvPr id="12" name="Line 13">
            <a:extLst>
              <a:ext uri="{FF2B5EF4-FFF2-40B4-BE49-F238E27FC236}">
                <a16:creationId xmlns:a16="http://schemas.microsoft.com/office/drawing/2014/main" id="{EE4FD019-585D-6F93-E210-95880879AD57}"/>
              </a:ext>
            </a:extLst>
          </p:cNvPr>
          <p:cNvSpPr>
            <a:spLocks noChangeShapeType="1"/>
          </p:cNvSpPr>
          <p:nvPr/>
        </p:nvSpPr>
        <p:spPr bwMode="auto">
          <a:xfrm>
            <a:off x="9390638" y="2218158"/>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3" name="Line 14">
            <a:extLst>
              <a:ext uri="{FF2B5EF4-FFF2-40B4-BE49-F238E27FC236}">
                <a16:creationId xmlns:a16="http://schemas.microsoft.com/office/drawing/2014/main" id="{E16B889A-A616-0F2B-F68A-C6E1E5DF97CC}"/>
              </a:ext>
            </a:extLst>
          </p:cNvPr>
          <p:cNvSpPr>
            <a:spLocks noChangeShapeType="1"/>
          </p:cNvSpPr>
          <p:nvPr/>
        </p:nvSpPr>
        <p:spPr bwMode="auto">
          <a:xfrm>
            <a:off x="9390638" y="2827758"/>
            <a:ext cx="2514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4" name="Text Box 15">
            <a:extLst>
              <a:ext uri="{FF2B5EF4-FFF2-40B4-BE49-F238E27FC236}">
                <a16:creationId xmlns:a16="http://schemas.microsoft.com/office/drawing/2014/main" id="{3863CFB4-F6F8-B2AE-6E74-59F389570546}"/>
              </a:ext>
            </a:extLst>
          </p:cNvPr>
          <p:cNvSpPr txBox="1">
            <a:spLocks noChangeArrowheads="1"/>
          </p:cNvSpPr>
          <p:nvPr/>
        </p:nvSpPr>
        <p:spPr bwMode="auto">
          <a:xfrm>
            <a:off x="9543038" y="2370558"/>
            <a:ext cx="6096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4</a:t>
            </a:r>
          </a:p>
        </p:txBody>
      </p:sp>
      <p:sp>
        <p:nvSpPr>
          <p:cNvPr id="15" name="Text Box 17">
            <a:extLst>
              <a:ext uri="{FF2B5EF4-FFF2-40B4-BE49-F238E27FC236}">
                <a16:creationId xmlns:a16="http://schemas.microsoft.com/office/drawing/2014/main" id="{2EC8040B-00FE-021C-6D7E-A3C041421B00}"/>
              </a:ext>
            </a:extLst>
          </p:cNvPr>
          <p:cNvSpPr txBox="1">
            <a:spLocks noChangeArrowheads="1"/>
          </p:cNvSpPr>
          <p:nvPr/>
        </p:nvSpPr>
        <p:spPr bwMode="auto">
          <a:xfrm>
            <a:off x="9390638" y="2827758"/>
            <a:ext cx="5334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1</a:t>
            </a:r>
          </a:p>
        </p:txBody>
      </p:sp>
      <p:sp>
        <p:nvSpPr>
          <p:cNvPr id="16" name="Text Box 18">
            <a:extLst>
              <a:ext uri="{FF2B5EF4-FFF2-40B4-BE49-F238E27FC236}">
                <a16:creationId xmlns:a16="http://schemas.microsoft.com/office/drawing/2014/main" id="{AE56F629-F9E6-3953-E8B9-CC00D8AB053B}"/>
              </a:ext>
            </a:extLst>
          </p:cNvPr>
          <p:cNvSpPr txBox="1">
            <a:spLocks noChangeArrowheads="1"/>
          </p:cNvSpPr>
          <p:nvPr/>
        </p:nvSpPr>
        <p:spPr bwMode="auto">
          <a:xfrm>
            <a:off x="6342638" y="2827758"/>
            <a:ext cx="4572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3</a:t>
            </a:r>
          </a:p>
        </p:txBody>
      </p:sp>
      <p:sp>
        <p:nvSpPr>
          <p:cNvPr id="17" name="Text Box 19">
            <a:extLst>
              <a:ext uri="{FF2B5EF4-FFF2-40B4-BE49-F238E27FC236}">
                <a16:creationId xmlns:a16="http://schemas.microsoft.com/office/drawing/2014/main" id="{BBB998D8-2F4A-1D9C-B882-7D3EEB40A819}"/>
              </a:ext>
            </a:extLst>
          </p:cNvPr>
          <p:cNvSpPr txBox="1">
            <a:spLocks noChangeArrowheads="1"/>
          </p:cNvSpPr>
          <p:nvPr/>
        </p:nvSpPr>
        <p:spPr bwMode="auto">
          <a:xfrm>
            <a:off x="9771638" y="2827758"/>
            <a:ext cx="9144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giờ</a:t>
            </a:r>
            <a:r>
              <a:rPr lang="en-US" altLang="en-US">
                <a:solidFill>
                  <a:srgbClr val="FF0000"/>
                </a:solidFill>
                <a:latin typeface="Times New Roman" panose="02020603050405020304" pitchFamily="18" charset="0"/>
                <a:cs typeface="Times New Roman" panose="02020603050405020304" pitchFamily="18" charset="0"/>
              </a:rPr>
              <a:t> </a:t>
            </a:r>
          </a:p>
        </p:txBody>
      </p:sp>
      <p:sp>
        <p:nvSpPr>
          <p:cNvPr id="19" name="Text Box 20">
            <a:extLst>
              <a:ext uri="{FF2B5EF4-FFF2-40B4-BE49-F238E27FC236}">
                <a16:creationId xmlns:a16="http://schemas.microsoft.com/office/drawing/2014/main" id="{38BE1070-B434-3E24-76B4-56EA8A11A43C}"/>
              </a:ext>
            </a:extLst>
          </p:cNvPr>
          <p:cNvSpPr txBox="1">
            <a:spLocks noChangeArrowheads="1"/>
          </p:cNvSpPr>
          <p:nvPr/>
        </p:nvSpPr>
        <p:spPr bwMode="auto">
          <a:xfrm>
            <a:off x="6647438" y="2827758"/>
            <a:ext cx="7620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giờ</a:t>
            </a:r>
          </a:p>
        </p:txBody>
      </p:sp>
      <p:sp>
        <p:nvSpPr>
          <p:cNvPr id="20" name="Text Box 21">
            <a:extLst>
              <a:ext uri="{FF2B5EF4-FFF2-40B4-BE49-F238E27FC236}">
                <a16:creationId xmlns:a16="http://schemas.microsoft.com/office/drawing/2014/main" id="{7AEB0E73-AD3E-1E04-D7F6-E55A8274D97E}"/>
              </a:ext>
            </a:extLst>
          </p:cNvPr>
          <p:cNvSpPr txBox="1">
            <a:spLocks noChangeArrowheads="1"/>
          </p:cNvSpPr>
          <p:nvPr/>
        </p:nvSpPr>
        <p:spPr bwMode="auto">
          <a:xfrm>
            <a:off x="7180838" y="2827758"/>
            <a:ext cx="21336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a:solidFill>
                  <a:srgbClr val="0000FF"/>
                </a:solidFill>
                <a:latin typeface="Times New Roman" panose="02020603050405020304" pitchFamily="18" charset="0"/>
                <a:cs typeface="Times New Roman" panose="02020603050405020304" pitchFamily="18" charset="0"/>
              </a:rPr>
              <a:t> </a:t>
            </a:r>
            <a:r>
              <a:rPr lang="en-US" altLang="en-US" sz="2800">
                <a:solidFill>
                  <a:srgbClr val="0000FF"/>
                </a:solidFill>
                <a:latin typeface="Times New Roman" panose="02020603050405020304" pitchFamily="18" charset="0"/>
                <a:cs typeface="Times New Roman" panose="02020603050405020304" pitchFamily="18" charset="0"/>
              </a:rPr>
              <a:t>= 180  phút</a:t>
            </a:r>
            <a:r>
              <a:rPr lang="en-US" altLang="en-US">
                <a:solidFill>
                  <a:srgbClr val="0000FF"/>
                </a:solidFill>
                <a:latin typeface="Times New Roman" panose="02020603050405020304" pitchFamily="18" charset="0"/>
                <a:cs typeface="Times New Roman" panose="02020603050405020304" pitchFamily="18" charset="0"/>
              </a:rPr>
              <a:t> </a:t>
            </a:r>
          </a:p>
        </p:txBody>
      </p:sp>
      <p:sp>
        <p:nvSpPr>
          <p:cNvPr id="21" name="Line 22">
            <a:extLst>
              <a:ext uri="{FF2B5EF4-FFF2-40B4-BE49-F238E27FC236}">
                <a16:creationId xmlns:a16="http://schemas.microsoft.com/office/drawing/2014/main" id="{88F99F82-41F8-E896-34E6-5E9C7052B2AC}"/>
              </a:ext>
            </a:extLst>
          </p:cNvPr>
          <p:cNvSpPr>
            <a:spLocks noChangeShapeType="1"/>
          </p:cNvSpPr>
          <p:nvPr/>
        </p:nvSpPr>
        <p:spPr bwMode="auto">
          <a:xfrm>
            <a:off x="6266438" y="3437358"/>
            <a:ext cx="3048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22" name="Text Box 23">
            <a:extLst>
              <a:ext uri="{FF2B5EF4-FFF2-40B4-BE49-F238E27FC236}">
                <a16:creationId xmlns:a16="http://schemas.microsoft.com/office/drawing/2014/main" id="{C21E3558-F90E-83ED-A7DC-BA88A636902F}"/>
              </a:ext>
            </a:extLst>
          </p:cNvPr>
          <p:cNvSpPr txBox="1">
            <a:spLocks noChangeArrowheads="1"/>
          </p:cNvSpPr>
          <p:nvPr/>
        </p:nvSpPr>
        <p:spPr bwMode="auto">
          <a:xfrm>
            <a:off x="8247638" y="3437358"/>
            <a:ext cx="12954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 phút</a:t>
            </a:r>
          </a:p>
        </p:txBody>
      </p:sp>
      <p:sp>
        <p:nvSpPr>
          <p:cNvPr id="23" name="Text Box 24">
            <a:extLst>
              <a:ext uri="{FF2B5EF4-FFF2-40B4-BE49-F238E27FC236}">
                <a16:creationId xmlns:a16="http://schemas.microsoft.com/office/drawing/2014/main" id="{02C838D1-A3C2-28F2-4226-EBFFC0C15092}"/>
              </a:ext>
            </a:extLst>
          </p:cNvPr>
          <p:cNvSpPr txBox="1">
            <a:spLocks noChangeArrowheads="1"/>
          </p:cNvSpPr>
          <p:nvPr/>
        </p:nvSpPr>
        <p:spPr bwMode="auto">
          <a:xfrm>
            <a:off x="8019038" y="3513558"/>
            <a:ext cx="6096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0</a:t>
            </a:r>
          </a:p>
        </p:txBody>
      </p:sp>
      <p:sp>
        <p:nvSpPr>
          <p:cNvPr id="24" name="Text Box 25">
            <a:extLst>
              <a:ext uri="{FF2B5EF4-FFF2-40B4-BE49-F238E27FC236}">
                <a16:creationId xmlns:a16="http://schemas.microsoft.com/office/drawing/2014/main" id="{7D10A140-DAC3-F58B-7DC2-784C761317F6}"/>
              </a:ext>
            </a:extLst>
          </p:cNvPr>
          <p:cNvSpPr txBox="1">
            <a:spLocks noChangeArrowheads="1"/>
          </p:cNvSpPr>
          <p:nvPr/>
        </p:nvSpPr>
        <p:spPr bwMode="auto">
          <a:xfrm>
            <a:off x="7638038" y="3513558"/>
            <a:ext cx="5334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 2    </a:t>
            </a:r>
          </a:p>
        </p:txBody>
      </p:sp>
      <p:sp>
        <p:nvSpPr>
          <p:cNvPr id="25" name="Text Box 26">
            <a:extLst>
              <a:ext uri="{FF2B5EF4-FFF2-40B4-BE49-F238E27FC236}">
                <a16:creationId xmlns:a16="http://schemas.microsoft.com/office/drawing/2014/main" id="{B49CCF23-3B89-BE99-A25E-6D77699C50B4}"/>
              </a:ext>
            </a:extLst>
          </p:cNvPr>
          <p:cNvSpPr txBox="1">
            <a:spLocks noChangeArrowheads="1"/>
          </p:cNvSpPr>
          <p:nvPr/>
        </p:nvSpPr>
        <p:spPr bwMode="auto">
          <a:xfrm>
            <a:off x="7561838" y="3513558"/>
            <a:ext cx="4572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2    </a:t>
            </a:r>
          </a:p>
        </p:txBody>
      </p:sp>
      <p:sp>
        <p:nvSpPr>
          <p:cNvPr id="26" name="Text Box 27">
            <a:extLst>
              <a:ext uri="{FF2B5EF4-FFF2-40B4-BE49-F238E27FC236}">
                <a16:creationId xmlns:a16="http://schemas.microsoft.com/office/drawing/2014/main" id="{F95E57E9-6C05-D546-637D-5EA8048D7FA9}"/>
              </a:ext>
            </a:extLst>
          </p:cNvPr>
          <p:cNvSpPr txBox="1">
            <a:spLocks noChangeArrowheads="1"/>
          </p:cNvSpPr>
          <p:nvPr/>
        </p:nvSpPr>
        <p:spPr bwMode="auto">
          <a:xfrm>
            <a:off x="10381238" y="2827758"/>
            <a:ext cx="5334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5</a:t>
            </a:r>
          </a:p>
        </p:txBody>
      </p:sp>
      <p:sp>
        <p:nvSpPr>
          <p:cNvPr id="27" name="Text Box 28">
            <a:extLst>
              <a:ext uri="{FF2B5EF4-FFF2-40B4-BE49-F238E27FC236}">
                <a16:creationId xmlns:a16="http://schemas.microsoft.com/office/drawing/2014/main" id="{844943EA-DEBD-CD79-55F9-3CB3381540D5}"/>
              </a:ext>
            </a:extLst>
          </p:cNvPr>
          <p:cNvSpPr txBox="1">
            <a:spLocks noChangeArrowheads="1"/>
          </p:cNvSpPr>
          <p:nvPr/>
        </p:nvSpPr>
        <p:spPr bwMode="auto">
          <a:xfrm>
            <a:off x="7714238" y="3970758"/>
            <a:ext cx="6858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2</a:t>
            </a:r>
          </a:p>
        </p:txBody>
      </p:sp>
      <p:sp>
        <p:nvSpPr>
          <p:cNvPr id="31" name="Text Box 29">
            <a:extLst>
              <a:ext uri="{FF2B5EF4-FFF2-40B4-BE49-F238E27FC236}">
                <a16:creationId xmlns:a16="http://schemas.microsoft.com/office/drawing/2014/main" id="{91403DF9-8F85-EC7E-3E2F-5E4E1C730498}"/>
              </a:ext>
            </a:extLst>
          </p:cNvPr>
          <p:cNvSpPr txBox="1">
            <a:spLocks noChangeArrowheads="1"/>
          </p:cNvSpPr>
          <p:nvPr/>
        </p:nvSpPr>
        <p:spPr bwMode="auto">
          <a:xfrm>
            <a:off x="8019038" y="3970758"/>
            <a:ext cx="5334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0</a:t>
            </a:r>
          </a:p>
        </p:txBody>
      </p:sp>
      <p:sp>
        <p:nvSpPr>
          <p:cNvPr id="32" name="Text Box 30">
            <a:extLst>
              <a:ext uri="{FF2B5EF4-FFF2-40B4-BE49-F238E27FC236}">
                <a16:creationId xmlns:a16="http://schemas.microsoft.com/office/drawing/2014/main" id="{66AF3009-AEFD-C02E-8739-0CD069B49E8E}"/>
              </a:ext>
            </a:extLst>
          </p:cNvPr>
          <p:cNvSpPr txBox="1">
            <a:spLocks noChangeArrowheads="1"/>
          </p:cNvSpPr>
          <p:nvPr/>
        </p:nvSpPr>
        <p:spPr bwMode="auto">
          <a:xfrm>
            <a:off x="10609838" y="2827758"/>
            <a:ext cx="6096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5</a:t>
            </a:r>
          </a:p>
        </p:txBody>
      </p:sp>
      <p:sp>
        <p:nvSpPr>
          <p:cNvPr id="33" name="Text Box 31">
            <a:extLst>
              <a:ext uri="{FF2B5EF4-FFF2-40B4-BE49-F238E27FC236}">
                <a16:creationId xmlns:a16="http://schemas.microsoft.com/office/drawing/2014/main" id="{84E5633C-4FE8-E106-21C6-3DAD7B3A91C7}"/>
              </a:ext>
            </a:extLst>
          </p:cNvPr>
          <p:cNvSpPr txBox="1">
            <a:spLocks noChangeArrowheads="1"/>
          </p:cNvSpPr>
          <p:nvPr/>
        </p:nvSpPr>
        <p:spPr bwMode="auto">
          <a:xfrm>
            <a:off x="8019038" y="4351758"/>
            <a:ext cx="5334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cs typeface="Times New Roman" panose="02020603050405020304" pitchFamily="18" charset="0"/>
              </a:rPr>
              <a:t>0</a:t>
            </a:r>
          </a:p>
        </p:txBody>
      </p:sp>
      <p:sp>
        <p:nvSpPr>
          <p:cNvPr id="34" name="Text Box 32">
            <a:extLst>
              <a:ext uri="{FF2B5EF4-FFF2-40B4-BE49-F238E27FC236}">
                <a16:creationId xmlns:a16="http://schemas.microsoft.com/office/drawing/2014/main" id="{DF76F0A2-4B1D-213E-10AF-17381162C60C}"/>
              </a:ext>
            </a:extLst>
          </p:cNvPr>
          <p:cNvSpPr txBox="1">
            <a:spLocks noChangeArrowheads="1"/>
          </p:cNvSpPr>
          <p:nvPr/>
        </p:nvSpPr>
        <p:spPr bwMode="auto">
          <a:xfrm>
            <a:off x="10914638" y="2827758"/>
            <a:ext cx="9906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phút</a:t>
            </a:r>
          </a:p>
        </p:txBody>
      </p:sp>
      <p:sp>
        <p:nvSpPr>
          <p:cNvPr id="35" name="Text Box 32">
            <a:extLst>
              <a:ext uri="{FF2B5EF4-FFF2-40B4-BE49-F238E27FC236}">
                <a16:creationId xmlns:a16="http://schemas.microsoft.com/office/drawing/2014/main" id="{29669C27-1D82-814A-2A71-7D3C6933BB2C}"/>
              </a:ext>
            </a:extLst>
          </p:cNvPr>
          <p:cNvSpPr txBox="1">
            <a:spLocks noChangeArrowheads="1"/>
          </p:cNvSpPr>
          <p:nvPr/>
        </p:nvSpPr>
        <p:spPr bwMode="auto">
          <a:xfrm>
            <a:off x="339024" y="3958058"/>
            <a:ext cx="10937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Vậy:</a:t>
            </a:r>
          </a:p>
        </p:txBody>
      </p:sp>
      <p:sp>
        <p:nvSpPr>
          <p:cNvPr id="36" name="Text Box 8">
            <a:extLst>
              <a:ext uri="{FF2B5EF4-FFF2-40B4-BE49-F238E27FC236}">
                <a16:creationId xmlns:a16="http://schemas.microsoft.com/office/drawing/2014/main" id="{BDFF259B-7318-3F2F-9ED7-B60EDA8490ED}"/>
              </a:ext>
            </a:extLst>
          </p:cNvPr>
          <p:cNvSpPr txBox="1">
            <a:spLocks noChangeArrowheads="1"/>
          </p:cNvSpPr>
          <p:nvPr/>
        </p:nvSpPr>
        <p:spPr bwMode="auto">
          <a:xfrm>
            <a:off x="491424" y="4342052"/>
            <a:ext cx="31449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cs typeface="Times New Roman" panose="02020603050405020304" pitchFamily="18" charset="0"/>
              </a:rPr>
              <a:t>7 giờ 40 phút : 4  =            </a:t>
            </a:r>
          </a:p>
        </p:txBody>
      </p:sp>
      <p:sp>
        <p:nvSpPr>
          <p:cNvPr id="38" name="Text Box 34">
            <a:extLst>
              <a:ext uri="{FF2B5EF4-FFF2-40B4-BE49-F238E27FC236}">
                <a16:creationId xmlns:a16="http://schemas.microsoft.com/office/drawing/2014/main" id="{B4CBE13D-310B-3F86-6A25-E5362E967F7B}"/>
              </a:ext>
            </a:extLst>
          </p:cNvPr>
          <p:cNvSpPr txBox="1">
            <a:spLocks noChangeArrowheads="1"/>
          </p:cNvSpPr>
          <p:nvPr/>
        </p:nvSpPr>
        <p:spPr bwMode="auto">
          <a:xfrm>
            <a:off x="3398077" y="4324708"/>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1 giờ 55 phút</a:t>
            </a:r>
          </a:p>
        </p:txBody>
      </p:sp>
      <p:grpSp>
        <p:nvGrpSpPr>
          <p:cNvPr id="39" name="Group 38">
            <a:extLst>
              <a:ext uri="{FF2B5EF4-FFF2-40B4-BE49-F238E27FC236}">
                <a16:creationId xmlns:a16="http://schemas.microsoft.com/office/drawing/2014/main" id="{8AAFA497-F565-E7E4-A6AB-266FD96BE557}"/>
              </a:ext>
            </a:extLst>
          </p:cNvPr>
          <p:cNvGrpSpPr/>
          <p:nvPr/>
        </p:nvGrpSpPr>
        <p:grpSpPr>
          <a:xfrm>
            <a:off x="2446162" y="5133948"/>
            <a:ext cx="9476737" cy="1507599"/>
            <a:chOff x="8662578" y="2648624"/>
            <a:chExt cx="3390900" cy="1791822"/>
          </a:xfrm>
        </p:grpSpPr>
        <p:grpSp>
          <p:nvGrpSpPr>
            <p:cNvPr id="40" name="Group 39">
              <a:extLst>
                <a:ext uri="{FF2B5EF4-FFF2-40B4-BE49-F238E27FC236}">
                  <a16:creationId xmlns:a16="http://schemas.microsoft.com/office/drawing/2014/main" id="{29E58CE3-61D9-5AE8-99F6-16DD7E406667}"/>
                </a:ext>
              </a:extLst>
            </p:cNvPr>
            <p:cNvGrpSpPr/>
            <p:nvPr/>
          </p:nvGrpSpPr>
          <p:grpSpPr>
            <a:xfrm>
              <a:off x="8662578" y="2648624"/>
              <a:ext cx="3390900" cy="1791822"/>
              <a:chOff x="8661400" y="2214212"/>
              <a:chExt cx="3390900" cy="4437936"/>
            </a:xfrm>
          </p:grpSpPr>
          <p:sp>
            <p:nvSpPr>
              <p:cNvPr id="42" name="Rectangle: Rounded Corners 41">
                <a:extLst>
                  <a:ext uri="{FF2B5EF4-FFF2-40B4-BE49-F238E27FC236}">
                    <a16:creationId xmlns:a16="http://schemas.microsoft.com/office/drawing/2014/main" id="{EFB79A08-61D1-B8A1-7CC9-2E3513B79A1D}"/>
                  </a:ext>
                </a:extLst>
              </p:cNvPr>
              <p:cNvSpPr/>
              <p:nvPr/>
            </p:nvSpPr>
            <p:spPr>
              <a:xfrm>
                <a:off x="8661400" y="2214212"/>
                <a:ext cx="3390900" cy="4437936"/>
              </a:xfrm>
              <a:prstGeom prst="roundRect">
                <a:avLst/>
              </a:prstGeom>
              <a:solidFill>
                <a:schemeClr val="accent4">
                  <a:alpha val="77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22355FE9-4E1B-954C-F71F-B9B7CF79195B}"/>
                  </a:ext>
                </a:extLst>
              </p:cNvPr>
              <p:cNvSpPr/>
              <p:nvPr/>
            </p:nvSpPr>
            <p:spPr>
              <a:xfrm>
                <a:off x="8683408" y="2494338"/>
                <a:ext cx="3331331" cy="3812321"/>
              </a:xfrm>
              <a:prstGeom prst="roundRect">
                <a:avLst/>
              </a:prstGeom>
              <a:solidFill>
                <a:schemeClr val="bg1">
                  <a:alpha val="83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8E801C8B-3D22-2BF9-C97F-6220009E3269}"/>
                </a:ext>
              </a:extLst>
            </p:cNvPr>
            <p:cNvSpPr/>
            <p:nvPr/>
          </p:nvSpPr>
          <p:spPr>
            <a:xfrm>
              <a:off x="8770062" y="2911558"/>
              <a:ext cx="3218412" cy="1426623"/>
            </a:xfrm>
            <a:prstGeom prst="rect">
              <a:avLst/>
            </a:prstGeom>
          </p:spPr>
          <p:txBody>
            <a:bodyPr wrap="square">
              <a:spAutoFit/>
            </a:bodyPr>
            <a:lstStyle/>
            <a:p>
              <a:r>
                <a:rPr lang="vi-VN" altLang="en-US" sz="2400">
                  <a:latin typeface="Times New Roman" panose="02020603050405020304" pitchFamily="18" charset="0"/>
                  <a:cs typeface="Times New Roman" panose="02020603050405020304" pitchFamily="18" charset="0"/>
                </a:rPr>
                <a:t>Khi chia số đo thời gian cho một số, ta thực hiện phép chia từng số đo theo từng loại đơn vị thời gian cho số chia. Nếu phần dư khác không thì ta chuyển đổi sang đơn vị hàng nhỏ hơn liền kề rồi chia tiếp .</a:t>
              </a:r>
            </a:p>
          </p:txBody>
        </p:sp>
      </p:grpSp>
      <p:grpSp>
        <p:nvGrpSpPr>
          <p:cNvPr id="44" name="Group 43">
            <a:extLst>
              <a:ext uri="{FF2B5EF4-FFF2-40B4-BE49-F238E27FC236}">
                <a16:creationId xmlns:a16="http://schemas.microsoft.com/office/drawing/2014/main" id="{EFF6B7AA-C1A9-0FC0-BFAF-DF1A8D44FD8A}"/>
              </a:ext>
            </a:extLst>
          </p:cNvPr>
          <p:cNvGrpSpPr/>
          <p:nvPr/>
        </p:nvGrpSpPr>
        <p:grpSpPr>
          <a:xfrm>
            <a:off x="0" y="4910381"/>
            <a:ext cx="2446161" cy="916986"/>
            <a:chOff x="8787896" y="2110673"/>
            <a:chExt cx="2446161" cy="916986"/>
          </a:xfrm>
        </p:grpSpPr>
        <p:pic>
          <p:nvPicPr>
            <p:cNvPr id="45" name="Picture 44">
              <a:extLst>
                <a:ext uri="{FF2B5EF4-FFF2-40B4-BE49-F238E27FC236}">
                  <a16:creationId xmlns:a16="http://schemas.microsoft.com/office/drawing/2014/main" id="{5B11E7CB-4C2F-6429-E053-AD2C885C35A1}"/>
                </a:ext>
              </a:extLst>
            </p:cNvPr>
            <p:cNvPicPr>
              <a:picLocks noChangeAspect="1"/>
            </p:cNvPicPr>
            <p:nvPr/>
          </p:nvPicPr>
          <p:blipFill rotWithShape="1">
            <a:blip r:embed="rId5">
              <a:extLst>
                <a:ext uri="{28A0092B-C50C-407E-A947-70E740481C1C}">
                  <a14:useLocalDpi xmlns:a14="http://schemas.microsoft.com/office/drawing/2010/main" val="0"/>
                </a:ext>
              </a:extLst>
            </a:blip>
            <a:srcRect l="20025" r="24510"/>
            <a:stretch/>
          </p:blipFill>
          <p:spPr>
            <a:xfrm rot="16200000">
              <a:off x="9552484" y="1346085"/>
              <a:ext cx="916986" cy="2446161"/>
            </a:xfrm>
            <a:prstGeom prst="rect">
              <a:avLst/>
            </a:prstGeom>
          </p:spPr>
        </p:pic>
        <p:sp>
          <p:nvSpPr>
            <p:cNvPr id="46" name="Text Box 17">
              <a:extLst>
                <a:ext uri="{FF2B5EF4-FFF2-40B4-BE49-F238E27FC236}">
                  <a16:creationId xmlns:a16="http://schemas.microsoft.com/office/drawing/2014/main" id="{6E055FAE-E2B3-4AFE-A59A-4455F0F000CF}"/>
                </a:ext>
              </a:extLst>
            </p:cNvPr>
            <p:cNvSpPr txBox="1">
              <a:spLocks noChangeArrowheads="1"/>
            </p:cNvSpPr>
            <p:nvPr/>
          </p:nvSpPr>
          <p:spPr bwMode="auto">
            <a:xfrm>
              <a:off x="9056997" y="2256202"/>
              <a:ext cx="144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dirty="0" err="1"/>
                <a:t>Lưu</a:t>
              </a:r>
              <a:r>
                <a:rPr lang="en-US" altLang="en-US" sz="3200" b="1" dirty="0"/>
                <a:t> ý:</a:t>
              </a:r>
            </a:p>
          </p:txBody>
        </p:sp>
      </p:grpSp>
    </p:spTree>
    <p:extLst>
      <p:ext uri="{BB962C8B-B14F-4D97-AF65-F5344CB8AC3E}">
        <p14:creationId xmlns:p14="http://schemas.microsoft.com/office/powerpoint/2010/main" val="3168387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000"/>
                            </p:stCondLst>
                            <p:childTnLst>
                              <p:par>
                                <p:cTn id="26" presetID="5" presetClass="entr" presetSubtype="1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heckerboard(across)">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ox(i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checkerboard(across)">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13" presetClass="entr" presetSubtype="16"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plus(in)">
                                      <p:cBhvr>
                                        <p:cTn id="43" dur="1000"/>
                                        <p:tgtEl>
                                          <p:spTgt spid="30"/>
                                        </p:tgtEl>
                                      </p:cBhvr>
                                    </p:animEffec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childTnLst>
                          </p:cTn>
                        </p:par>
                      </p:childTnLst>
                    </p:cTn>
                  </p:par>
                  <p:par>
                    <p:cTn id="44" fill="hold">
                      <p:stCondLst>
                        <p:cond delay="indefinite"/>
                      </p:stCondLst>
                      <p:childTnLst>
                        <p:par>
                          <p:cTn id="45" fill="hold">
                            <p:stCondLst>
                              <p:cond delay="0"/>
                            </p:stCondLst>
                            <p:childTnLst>
                              <p:par>
                                <p:cTn id="46" presetID="4" presetClass="entr" presetSubtype="16"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ox(in)">
                                      <p:cBhvr>
                                        <p:cTn id="48" dur="500"/>
                                        <p:tgtEl>
                                          <p:spTgt spid="29"/>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00"/>
                                        </p:tgtEl>
                                        <p:attrNameLst>
                                          <p:attrName>style.visibility</p:attrName>
                                        </p:attrNameLst>
                                      </p:cBhvr>
                                      <p:to>
                                        <p:strVal val="visible"/>
                                      </p:to>
                                    </p:set>
                                    <p:animEffect transition="in" filter="fade">
                                      <p:cBhvr>
                                        <p:cTn id="52" dur="500"/>
                                        <p:tgtEl>
                                          <p:spTgt spid="100"/>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box(in)">
                                      <p:cBhvr>
                                        <p:cTn id="57" dur="500"/>
                                        <p:tgtEl>
                                          <p:spTgt spid="80"/>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heckerboard(across)">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checkerboard(across)">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ox(in)">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ox(in)">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box(in)">
                                      <p:cBhvr>
                                        <p:cTn id="82" dur="500"/>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blinds(horizontal)">
                                      <p:cBhvr>
                                        <p:cTn id="87" dur="5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box(in)">
                                      <p:cBhvr>
                                        <p:cTn id="92" dur="500"/>
                                        <p:tgtEl>
                                          <p:spTgt spid="17"/>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nodeType="click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box(in)">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box(in)">
                                      <p:cBhvr>
                                        <p:cTn id="102" dur="500"/>
                                        <p:tgtEl>
                                          <p:spTgt spid="20"/>
                                        </p:tgtEl>
                                      </p:cBhvr>
                                    </p:animEffect>
                                  </p:childTnLst>
                                </p:cTn>
                              </p:par>
                            </p:childTnLst>
                          </p:cTn>
                        </p:par>
                      </p:childTnLst>
                    </p:cTn>
                  </p:par>
                  <p:par>
                    <p:cTn id="103" fill="hold">
                      <p:stCondLst>
                        <p:cond delay="indefinite"/>
                      </p:stCondLst>
                      <p:childTnLst>
                        <p:par>
                          <p:cTn id="104" fill="hold">
                            <p:stCondLst>
                              <p:cond delay="0"/>
                            </p:stCondLst>
                            <p:childTnLst>
                              <p:par>
                                <p:cTn id="105" presetID="4" presetClass="entr" presetSubtype="16" fill="hold" nodeType="click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box(in)">
                                      <p:cBhvr>
                                        <p:cTn id="107" dur="500"/>
                                        <p:tgtEl>
                                          <p:spTgt spid="21"/>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nodeType="click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blinds(horizontal)">
                                      <p:cBhvr>
                                        <p:cTn id="112" dur="500"/>
                                        <p:tgtEl>
                                          <p:spTgt spid="22"/>
                                        </p:tgtEl>
                                      </p:cBhvr>
                                    </p:animEffect>
                                  </p:childTnLst>
                                </p:cTn>
                              </p:par>
                            </p:childTnLst>
                          </p:cTn>
                        </p:par>
                      </p:childTnLst>
                    </p:cTn>
                  </p:par>
                  <p:par>
                    <p:cTn id="113" fill="hold">
                      <p:stCondLst>
                        <p:cond delay="indefinite"/>
                      </p:stCondLst>
                      <p:childTnLst>
                        <p:par>
                          <p:cTn id="114" fill="hold">
                            <p:stCondLst>
                              <p:cond delay="0"/>
                            </p:stCondLst>
                            <p:childTnLst>
                              <p:par>
                                <p:cTn id="115" presetID="3" presetClass="entr" presetSubtype="10" fill="hold" nodeType="click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blinds(horizontal)">
                                      <p:cBhvr>
                                        <p:cTn id="117" dur="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nodeType="click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blinds(horizontal)">
                                      <p:cBhvr>
                                        <p:cTn id="122" dur="500"/>
                                        <p:tgtEl>
                                          <p:spTgt spid="24"/>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nodeType="click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blinds(horizontal)">
                                      <p:cBhvr>
                                        <p:cTn id="127" dur="500"/>
                                        <p:tgtEl>
                                          <p:spTgt spid="25"/>
                                        </p:tgtEl>
                                      </p:cBhvr>
                                    </p:animEffect>
                                  </p:childTnLst>
                                </p:cTn>
                              </p:par>
                            </p:childTnLst>
                          </p:cTn>
                        </p:par>
                      </p:childTnLst>
                    </p:cTn>
                  </p:par>
                  <p:par>
                    <p:cTn id="128" fill="hold">
                      <p:stCondLst>
                        <p:cond delay="indefinite"/>
                      </p:stCondLst>
                      <p:childTnLst>
                        <p:par>
                          <p:cTn id="129" fill="hold">
                            <p:stCondLst>
                              <p:cond delay="0"/>
                            </p:stCondLst>
                            <p:childTnLst>
                              <p:par>
                                <p:cTn id="130" presetID="4" presetClass="entr" presetSubtype="16" fill="hold" nodeType="click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box(in)">
                                      <p:cBhvr>
                                        <p:cTn id="132" dur="500"/>
                                        <p:tgtEl>
                                          <p:spTgt spid="26"/>
                                        </p:tgtEl>
                                      </p:cBhvr>
                                    </p:animEffect>
                                  </p:childTnLst>
                                </p:cTn>
                              </p:par>
                            </p:childTnLst>
                          </p:cTn>
                        </p:par>
                      </p:childTnLst>
                    </p:cTn>
                  </p:par>
                  <p:par>
                    <p:cTn id="133" fill="hold">
                      <p:stCondLst>
                        <p:cond delay="indefinite"/>
                      </p:stCondLst>
                      <p:childTnLst>
                        <p:par>
                          <p:cTn id="134" fill="hold">
                            <p:stCondLst>
                              <p:cond delay="0"/>
                            </p:stCondLst>
                            <p:childTnLst>
                              <p:par>
                                <p:cTn id="135" presetID="3" presetClass="entr" presetSubtype="10" fill="hold" nodeType="clickEffect">
                                  <p:stCondLst>
                                    <p:cond delay="0"/>
                                  </p:stCondLst>
                                  <p:childTnLst>
                                    <p:set>
                                      <p:cBhvr>
                                        <p:cTn id="136" dur="1" fill="hold">
                                          <p:stCondLst>
                                            <p:cond delay="0"/>
                                          </p:stCondLst>
                                        </p:cTn>
                                        <p:tgtEl>
                                          <p:spTgt spid="27"/>
                                        </p:tgtEl>
                                        <p:attrNameLst>
                                          <p:attrName>style.visibility</p:attrName>
                                        </p:attrNameLst>
                                      </p:cBhvr>
                                      <p:to>
                                        <p:strVal val="visible"/>
                                      </p:to>
                                    </p:set>
                                    <p:animEffect transition="in" filter="blinds(horizontal)">
                                      <p:cBhvr>
                                        <p:cTn id="137" dur="500"/>
                                        <p:tgtEl>
                                          <p:spTgt spid="27"/>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nodeType="click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blinds(horizontal)">
                                      <p:cBhvr>
                                        <p:cTn id="142" dur="500"/>
                                        <p:tgtEl>
                                          <p:spTgt spid="31"/>
                                        </p:tgtEl>
                                      </p:cBhvr>
                                    </p:animEffect>
                                  </p:childTnLst>
                                </p:cTn>
                              </p:par>
                            </p:childTnLst>
                          </p:cTn>
                        </p:par>
                      </p:childTnLst>
                    </p:cTn>
                  </p:par>
                  <p:par>
                    <p:cTn id="143" fill="hold">
                      <p:stCondLst>
                        <p:cond delay="indefinite"/>
                      </p:stCondLst>
                      <p:childTnLst>
                        <p:par>
                          <p:cTn id="144" fill="hold">
                            <p:stCondLst>
                              <p:cond delay="0"/>
                            </p:stCondLst>
                            <p:childTnLst>
                              <p:par>
                                <p:cTn id="145" presetID="4" presetClass="entr" presetSubtype="16" fill="hold" nodeType="clickEffect">
                                  <p:stCondLst>
                                    <p:cond delay="0"/>
                                  </p:stCondLst>
                                  <p:childTnLst>
                                    <p:set>
                                      <p:cBhvr>
                                        <p:cTn id="146" dur="1" fill="hold">
                                          <p:stCondLst>
                                            <p:cond delay="0"/>
                                          </p:stCondLst>
                                        </p:cTn>
                                        <p:tgtEl>
                                          <p:spTgt spid="32"/>
                                        </p:tgtEl>
                                        <p:attrNameLst>
                                          <p:attrName>style.visibility</p:attrName>
                                        </p:attrNameLst>
                                      </p:cBhvr>
                                      <p:to>
                                        <p:strVal val="visible"/>
                                      </p:to>
                                    </p:set>
                                    <p:animEffect transition="in" filter="box(in)">
                                      <p:cBhvr>
                                        <p:cTn id="147" dur="500"/>
                                        <p:tgtEl>
                                          <p:spTgt spid="32"/>
                                        </p:tgtEl>
                                      </p:cBhvr>
                                    </p:animEffect>
                                  </p:childTnLst>
                                </p:cTn>
                              </p:par>
                            </p:childTnLst>
                          </p:cTn>
                        </p:par>
                      </p:childTnLst>
                    </p:cTn>
                  </p:par>
                  <p:par>
                    <p:cTn id="148" fill="hold">
                      <p:stCondLst>
                        <p:cond delay="indefinite"/>
                      </p:stCondLst>
                      <p:childTnLst>
                        <p:par>
                          <p:cTn id="149" fill="hold">
                            <p:stCondLst>
                              <p:cond delay="0"/>
                            </p:stCondLst>
                            <p:childTnLst>
                              <p:par>
                                <p:cTn id="150" presetID="3" presetClass="entr" presetSubtype="10" fill="hold" nodeType="clickEffect">
                                  <p:stCondLst>
                                    <p:cond delay="0"/>
                                  </p:stCondLst>
                                  <p:childTnLst>
                                    <p:set>
                                      <p:cBhvr>
                                        <p:cTn id="151" dur="1" fill="hold">
                                          <p:stCondLst>
                                            <p:cond delay="0"/>
                                          </p:stCondLst>
                                        </p:cTn>
                                        <p:tgtEl>
                                          <p:spTgt spid="33"/>
                                        </p:tgtEl>
                                        <p:attrNameLst>
                                          <p:attrName>style.visibility</p:attrName>
                                        </p:attrNameLst>
                                      </p:cBhvr>
                                      <p:to>
                                        <p:strVal val="visible"/>
                                      </p:to>
                                    </p:set>
                                    <p:animEffect transition="in" filter="blinds(horizontal)">
                                      <p:cBhvr>
                                        <p:cTn id="152" dur="500"/>
                                        <p:tgtEl>
                                          <p:spTgt spid="33"/>
                                        </p:tgtEl>
                                      </p:cBhvr>
                                    </p:animEffect>
                                  </p:childTnLst>
                                </p:cTn>
                              </p:par>
                            </p:childTnLst>
                          </p:cTn>
                        </p:par>
                      </p:childTnLst>
                    </p:cTn>
                  </p:par>
                  <p:par>
                    <p:cTn id="153" fill="hold">
                      <p:stCondLst>
                        <p:cond delay="indefinite"/>
                      </p:stCondLst>
                      <p:childTnLst>
                        <p:par>
                          <p:cTn id="154" fill="hold">
                            <p:stCondLst>
                              <p:cond delay="0"/>
                            </p:stCondLst>
                            <p:childTnLst>
                              <p:par>
                                <p:cTn id="155" presetID="4" presetClass="entr" presetSubtype="16" fill="hold" nodeType="clickEffect">
                                  <p:stCondLst>
                                    <p:cond delay="0"/>
                                  </p:stCondLst>
                                  <p:childTnLst>
                                    <p:set>
                                      <p:cBhvr>
                                        <p:cTn id="156" dur="1" fill="hold">
                                          <p:stCondLst>
                                            <p:cond delay="0"/>
                                          </p:stCondLst>
                                        </p:cTn>
                                        <p:tgtEl>
                                          <p:spTgt spid="34"/>
                                        </p:tgtEl>
                                        <p:attrNameLst>
                                          <p:attrName>style.visibility</p:attrName>
                                        </p:attrNameLst>
                                      </p:cBhvr>
                                      <p:to>
                                        <p:strVal val="visible"/>
                                      </p:to>
                                    </p:set>
                                    <p:animEffect transition="in" filter="box(in)">
                                      <p:cBhvr>
                                        <p:cTn id="157" dur="500"/>
                                        <p:tgtEl>
                                          <p:spTgt spid="34"/>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1" nodeType="clickEffect">
                                  <p:stCondLst>
                                    <p:cond delay="0"/>
                                  </p:stCondLst>
                                  <p:childTnLst>
                                    <p:set>
                                      <p:cBhvr>
                                        <p:cTn id="161" dur="1" fill="hold">
                                          <p:stCondLst>
                                            <p:cond delay="0"/>
                                          </p:stCondLst>
                                        </p:cTn>
                                        <p:tgtEl>
                                          <p:spTgt spid="35"/>
                                        </p:tgtEl>
                                        <p:attrNameLst>
                                          <p:attrName>style.visibility</p:attrName>
                                        </p:attrNameLst>
                                      </p:cBhvr>
                                      <p:to>
                                        <p:strVal val="visible"/>
                                      </p:to>
                                    </p:set>
                                    <p:animEffect transition="in" filter="fade">
                                      <p:cBhvr>
                                        <p:cTn id="162" dur="500"/>
                                        <p:tgtEl>
                                          <p:spTgt spid="35"/>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36"/>
                                        </p:tgtEl>
                                        <p:attrNameLst>
                                          <p:attrName>style.visibility</p:attrName>
                                        </p:attrNameLst>
                                      </p:cBhvr>
                                      <p:to>
                                        <p:strVal val="visible"/>
                                      </p:to>
                                    </p:set>
                                    <p:animEffect transition="in" filter="fade">
                                      <p:cBhvr>
                                        <p:cTn id="167" dur="500"/>
                                        <p:tgtEl>
                                          <p:spTgt spid="36"/>
                                        </p:tgtEl>
                                      </p:cBhvr>
                                    </p:animEffect>
                                  </p:childTnLst>
                                </p:cTn>
                              </p:par>
                            </p:childTnLst>
                          </p:cTn>
                        </p:par>
                      </p:childTnLst>
                    </p:cTn>
                  </p:par>
                  <p:par>
                    <p:cTn id="168" fill="hold">
                      <p:stCondLst>
                        <p:cond delay="indefinite"/>
                      </p:stCondLst>
                      <p:childTnLst>
                        <p:par>
                          <p:cTn id="169" fill="hold">
                            <p:stCondLst>
                              <p:cond delay="0"/>
                            </p:stCondLst>
                            <p:childTnLst>
                              <p:par>
                                <p:cTn id="170" presetID="4" presetClass="entr" presetSubtype="16" fill="hold" nodeType="click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box(in)">
                                      <p:cBhvr>
                                        <p:cTn id="172" dur="500"/>
                                        <p:tgtEl>
                                          <p:spTgt spid="38"/>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44"/>
                                        </p:tgtEl>
                                        <p:attrNameLst>
                                          <p:attrName>style.visibility</p:attrName>
                                        </p:attrNameLst>
                                      </p:cBhvr>
                                      <p:to>
                                        <p:strVal val="visible"/>
                                      </p:to>
                                    </p:set>
                                    <p:animEffect transition="in" filter="fade">
                                      <p:cBhvr>
                                        <p:cTn id="177" dur="500"/>
                                        <p:tgtEl>
                                          <p:spTgt spid="44"/>
                                        </p:tgtEl>
                                      </p:cBhvr>
                                    </p:animEffect>
                                  </p:childTnLst>
                                </p:cTn>
                              </p:par>
                            </p:childTnLst>
                          </p:cTn>
                        </p:par>
                      </p:childTnLst>
                    </p:cTn>
                  </p:par>
                  <p:par>
                    <p:cTn id="178" fill="hold">
                      <p:stCondLst>
                        <p:cond delay="indefinite"/>
                      </p:stCondLst>
                      <p:childTnLst>
                        <p:par>
                          <p:cTn id="179" fill="hold">
                            <p:stCondLst>
                              <p:cond delay="0"/>
                            </p:stCondLst>
                            <p:childTnLst>
                              <p:par>
                                <p:cTn id="180" presetID="42" presetClass="entr" presetSubtype="0" fill="hold" nodeType="clickEffect">
                                  <p:stCondLst>
                                    <p:cond delay="0"/>
                                  </p:stCondLst>
                                  <p:childTnLst>
                                    <p:set>
                                      <p:cBhvr>
                                        <p:cTn id="181" dur="1" fill="hold">
                                          <p:stCondLst>
                                            <p:cond delay="0"/>
                                          </p:stCondLst>
                                        </p:cTn>
                                        <p:tgtEl>
                                          <p:spTgt spid="39"/>
                                        </p:tgtEl>
                                        <p:attrNameLst>
                                          <p:attrName>style.visibility</p:attrName>
                                        </p:attrNameLst>
                                      </p:cBhvr>
                                      <p:to>
                                        <p:strVal val="visible"/>
                                      </p:to>
                                    </p:set>
                                    <p:animEffect transition="in" filter="fade">
                                      <p:cBhvr>
                                        <p:cTn id="182" dur="1000"/>
                                        <p:tgtEl>
                                          <p:spTgt spid="39"/>
                                        </p:tgtEl>
                                      </p:cBhvr>
                                    </p:animEffect>
                                    <p:anim calcmode="lin" valueType="num">
                                      <p:cBhvr>
                                        <p:cTn id="183" dur="1000" fill="hold"/>
                                        <p:tgtEl>
                                          <p:spTgt spid="39"/>
                                        </p:tgtEl>
                                        <p:attrNameLst>
                                          <p:attrName>ppt_x</p:attrName>
                                        </p:attrNameLst>
                                      </p:cBhvr>
                                      <p:tavLst>
                                        <p:tav tm="0">
                                          <p:val>
                                            <p:strVal val="#ppt_x"/>
                                          </p:val>
                                        </p:tav>
                                        <p:tav tm="100000">
                                          <p:val>
                                            <p:strVal val="#ppt_x"/>
                                          </p:val>
                                        </p:tav>
                                      </p:tavLst>
                                    </p:anim>
                                    <p:anim calcmode="lin" valueType="num">
                                      <p:cBhvr>
                                        <p:cTn id="18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9" grpId="0" animBg="1"/>
      <p:bldP spid="6" grpId="0"/>
      <p:bldP spid="18" grpId="0"/>
      <p:bldP spid="30" grpId="0"/>
      <p:bldP spid="28" grpId="0"/>
      <p:bldP spid="29" grpId="0"/>
      <p:bldP spid="37" grpId="0"/>
      <p:bldP spid="80" grpId="0"/>
      <p:bldP spid="11" grpId="0"/>
      <p:bldP spid="14" grpId="0"/>
      <p:bldP spid="15" grpId="0"/>
      <p:bldP spid="16" grpId="0"/>
      <p:bldP spid="17" grpId="0"/>
      <p:bldP spid="19" grpId="0"/>
      <p:bldP spid="20" grpId="0"/>
      <p:bldP spid="22" grpId="0"/>
      <p:bldP spid="23" grpId="0"/>
      <p:bldP spid="24" grpId="0"/>
      <p:bldP spid="25" grpId="0"/>
      <p:bldP spid="26" grpId="0"/>
      <p:bldP spid="27" grpId="0"/>
      <p:bldP spid="31" grpId="0"/>
      <p:bldP spid="32" grpId="0"/>
      <p:bldP spid="33" grpId="0"/>
      <p:bldP spid="34" grpId="0"/>
      <p:bldP spid="35" grpId="0"/>
      <p:bldP spid="35" grpId="1"/>
      <p:bldP spid="36"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56889" y="2254212"/>
            <a:ext cx="9784080" cy="2124307"/>
            <a:chOff x="1143000" y="2057400"/>
            <a:chExt cx="9784080" cy="3733800"/>
          </a:xfrm>
        </p:grpSpPr>
        <p:sp>
          <p:nvSpPr>
            <p:cNvPr id="6" name="Rectangle: Rounded Corners 5"/>
            <p:cNvSpPr/>
            <p:nvPr/>
          </p:nvSpPr>
          <p:spPr>
            <a:xfrm>
              <a:off x="1295400" y="2209800"/>
              <a:ext cx="9479280" cy="3444240"/>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p:cNvSpPr/>
            <p:nvPr/>
          </p:nvSpPr>
          <p:spPr>
            <a:xfrm>
              <a:off x="1143000" y="2057400"/>
              <a:ext cx="9784080" cy="3733800"/>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415540" y="2654647"/>
            <a:ext cx="7239000" cy="1323439"/>
          </a:xfrm>
          <a:prstGeom prst="rect">
            <a:avLst/>
          </a:prstGeom>
          <a:noFill/>
        </p:spPr>
        <p:txBody>
          <a:bodyPr wrap="square" rtlCol="0">
            <a:spAutoFit/>
            <a:scene3d>
              <a:camera prst="orthographicFront"/>
              <a:lightRig rig="sunset" dir="t"/>
            </a:scene3d>
            <a:sp3d prstMaterial="flat"/>
          </a:bodyPr>
          <a:lstStyle/>
          <a:p>
            <a:pPr algn="ctr"/>
            <a:r>
              <a:rPr lang="en-US" sz="8000" dirty="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VẬN DỤNG</a:t>
            </a: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2778" y1="28958" x2="66296" y2="50729"/>
                        <a14:foregroundMark x1="60741" y1="30104" x2="75000" y2="42500"/>
                        <a14:foregroundMark x1="48333" y1="17396" x2="39630" y2="32292"/>
                        <a14:foregroundMark x1="25741" y1="40833" x2="27778" y2="45729"/>
                        <a14:foregroundMark x1="87593" y1="57396" x2="78519" y2="58958"/>
                        <a14:foregroundMark x1="42037" y1="56667" x2="47963" y2="59479"/>
                      </a14:backgroundRemoval>
                    </a14:imgEffect>
                  </a14:imgLayer>
                </a14:imgProps>
              </a:ext>
              <a:ext uri="{28A0092B-C50C-407E-A947-70E740481C1C}">
                <a14:useLocalDpi xmlns:a14="http://schemas.microsoft.com/office/drawing/2010/main" val="0"/>
              </a:ext>
            </a:extLst>
          </a:blip>
          <a:srcRect t="12857" b="24042"/>
          <a:stretch/>
        </p:blipFill>
        <p:spPr>
          <a:xfrm>
            <a:off x="8575901" y="2654647"/>
            <a:ext cx="3857625" cy="43274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12988">
            <a:off x="19510" y="260931"/>
            <a:ext cx="2919490" cy="2405639"/>
          </a:xfrm>
          <a:prstGeom prst="rect">
            <a:avLst/>
          </a:prstGeom>
        </p:spPr>
      </p:pic>
    </p:spTree>
    <p:extLst>
      <p:ext uri="{BB962C8B-B14F-4D97-AF65-F5344CB8AC3E}">
        <p14:creationId xmlns:p14="http://schemas.microsoft.com/office/powerpoint/2010/main" val="2539410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1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1000"/>
                            </p:stCondLst>
                            <p:childTnLst>
                              <p:par>
                                <p:cTn id="22" presetID="26"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56889" y="2254212"/>
            <a:ext cx="9784080" cy="2738202"/>
            <a:chOff x="1143000" y="2057400"/>
            <a:chExt cx="9784080" cy="3733800"/>
          </a:xfrm>
        </p:grpSpPr>
        <p:sp>
          <p:nvSpPr>
            <p:cNvPr id="6" name="Rectangle: Rounded Corners 5"/>
            <p:cNvSpPr/>
            <p:nvPr/>
          </p:nvSpPr>
          <p:spPr>
            <a:xfrm>
              <a:off x="1295400" y="2209800"/>
              <a:ext cx="9479280" cy="3444240"/>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p:cNvSpPr/>
            <p:nvPr/>
          </p:nvSpPr>
          <p:spPr>
            <a:xfrm>
              <a:off x="1143000" y="2057400"/>
              <a:ext cx="9784080" cy="3733800"/>
            </a:xfrm>
            <a:prstGeom prst="roundRect">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436561" y="2340918"/>
            <a:ext cx="7239000" cy="2554545"/>
          </a:xfrm>
          <a:prstGeom prst="rect">
            <a:avLst/>
          </a:prstGeom>
          <a:noFill/>
        </p:spPr>
        <p:txBody>
          <a:bodyPr wrap="square" rtlCol="0">
            <a:spAutoFit/>
            <a:scene3d>
              <a:camera prst="orthographicFront"/>
              <a:lightRig rig="sunset" dir="t"/>
            </a:scene3d>
            <a:sp3d prstMaterial="flat"/>
          </a:bodyPr>
          <a:lstStyle/>
          <a:p>
            <a:pPr algn="ctr"/>
            <a:r>
              <a:rPr lang="en-US" sz="8000" dirty="0">
                <a:gradFill flip="none" rotWithShape="1">
                  <a:gsLst>
                    <a:gs pos="27000">
                      <a:srgbClr val="E088AA"/>
                    </a:gs>
                    <a:gs pos="0">
                      <a:srgbClr val="FFA3A3"/>
                    </a:gs>
                    <a:gs pos="66000">
                      <a:srgbClr val="7030A0"/>
                    </a:gs>
                    <a:gs pos="83000">
                      <a:srgbClr val="7030A0"/>
                    </a:gs>
                    <a:gs pos="100000">
                      <a:srgbClr val="5A2781"/>
                    </a:gs>
                  </a:gsLst>
                  <a:lin ang="2700000" scaled="1"/>
                  <a:tileRect/>
                </a:gradFill>
                <a:effectLst>
                  <a:glow>
                    <a:schemeClr val="accent1">
                      <a:alpha val="40000"/>
                    </a:schemeClr>
                  </a:glow>
                  <a:outerShdw dist="50800" dir="5400000" algn="ctr" rotWithShape="0">
                    <a:srgbClr val="000000"/>
                  </a:outerShdw>
                  <a:reflection blurRad="152400" stA="82000" endPos="14000" dist="38100" dir="5400000" sy="-100000" algn="bl" rotWithShape="0"/>
                </a:effectLst>
                <a:latin typeface="UTM Cooper Black" panose="02040603050506020204" pitchFamily="18" charset="0"/>
              </a:rPr>
              <a:t>CHINH PHỤC VŨ TRỤ</a:t>
            </a: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2778" y1="28958" x2="66296" y2="50729"/>
                        <a14:foregroundMark x1="60741" y1="30104" x2="75000" y2="42500"/>
                        <a14:foregroundMark x1="48333" y1="17396" x2="39630" y2="32292"/>
                        <a14:foregroundMark x1="25741" y1="40833" x2="27778" y2="45729"/>
                        <a14:foregroundMark x1="87593" y1="57396" x2="78519" y2="58958"/>
                        <a14:foregroundMark x1="42037" y1="56667" x2="47963" y2="59479"/>
                      </a14:backgroundRemoval>
                    </a14:imgEffect>
                  </a14:imgLayer>
                </a14:imgProps>
              </a:ext>
              <a:ext uri="{28A0092B-C50C-407E-A947-70E740481C1C}">
                <a14:useLocalDpi xmlns:a14="http://schemas.microsoft.com/office/drawing/2010/main" val="0"/>
              </a:ext>
            </a:extLst>
          </a:blip>
          <a:srcRect t="12857" b="24042"/>
          <a:stretch/>
        </p:blipFill>
        <p:spPr>
          <a:xfrm>
            <a:off x="8575901" y="2654647"/>
            <a:ext cx="3857625" cy="43274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012988">
            <a:off x="19510" y="260931"/>
            <a:ext cx="2919490" cy="2405639"/>
          </a:xfrm>
          <a:prstGeom prst="rect">
            <a:avLst/>
          </a:prstGeom>
        </p:spPr>
      </p:pic>
    </p:spTree>
    <p:extLst>
      <p:ext uri="{BB962C8B-B14F-4D97-AF65-F5344CB8AC3E}">
        <p14:creationId xmlns:p14="http://schemas.microsoft.com/office/powerpoint/2010/main" val="2112017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1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21" fill="hold">
                            <p:stCondLst>
                              <p:cond delay="1000"/>
                            </p:stCondLst>
                            <p:childTnLst>
                              <p:par>
                                <p:cTn id="22" presetID="26"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933</TotalTime>
  <Words>734</Words>
  <Application>Microsoft Office PowerPoint</Application>
  <PresentationFormat>Widescreen</PresentationFormat>
  <Paragraphs>179</Paragraphs>
  <Slides>18</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Times New Roman</vt:lpstr>
      <vt:lpstr>UTM Atlas</vt:lpstr>
      <vt:lpstr>UTM Cooper Black</vt:lpstr>
      <vt:lpstr>UTM French Vanilla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9Slide</cp:lastModifiedBy>
  <cp:revision>45</cp:revision>
  <dcterms:created xsi:type="dcterms:W3CDTF">2022-01-12T02:58:51Z</dcterms:created>
  <dcterms:modified xsi:type="dcterms:W3CDTF">2023-03-09T13:14:40Z</dcterms:modified>
  <cp:category>9Slide.vn</cp:category>
</cp:coreProperties>
</file>