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3" r:id="rId3"/>
  </p:sldMasterIdLst>
  <p:notesMasterIdLst>
    <p:notesMasterId r:id="rId33"/>
  </p:notesMasterIdLst>
  <p:sldIdLst>
    <p:sldId id="257" r:id="rId4"/>
    <p:sldId id="258" r:id="rId5"/>
    <p:sldId id="260" r:id="rId6"/>
    <p:sldId id="290" r:id="rId7"/>
    <p:sldId id="7608" r:id="rId8"/>
    <p:sldId id="7607" r:id="rId9"/>
    <p:sldId id="7609" r:id="rId10"/>
    <p:sldId id="287" r:id="rId11"/>
    <p:sldId id="7610" r:id="rId12"/>
    <p:sldId id="7613" r:id="rId13"/>
    <p:sldId id="7612" r:id="rId14"/>
    <p:sldId id="7611" r:id="rId15"/>
    <p:sldId id="7614" r:id="rId16"/>
    <p:sldId id="7617" r:id="rId17"/>
    <p:sldId id="288" r:id="rId18"/>
    <p:sldId id="7615" r:id="rId19"/>
    <p:sldId id="7621" r:id="rId20"/>
    <p:sldId id="7622" r:id="rId21"/>
    <p:sldId id="7623" r:id="rId22"/>
    <p:sldId id="7616" r:id="rId23"/>
    <p:sldId id="7624" r:id="rId24"/>
    <p:sldId id="7625" r:id="rId25"/>
    <p:sldId id="7620" r:id="rId26"/>
    <p:sldId id="7619" r:id="rId27"/>
    <p:sldId id="7618" r:id="rId28"/>
    <p:sldId id="7626" r:id="rId29"/>
    <p:sldId id="284" r:id="rId30"/>
    <p:sldId id="285" r:id="rId31"/>
    <p:sldId id="286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EAFF"/>
    <a:srgbClr val="33CCF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52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4" Type="http://schemas.openxmlformats.org/officeDocument/2006/relationships/image" Target="../media/image9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89108-D261-4907-BB4A-21B26EE87413}" type="datetimeFigureOut">
              <a:rPr lang="en-GB" smtClean="0"/>
              <a:t>14/02/2022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52F1F-4914-438B-AF4F-644EFFD2FD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0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4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88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081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717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547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4339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337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41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248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25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12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8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97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0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84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11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768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413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1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9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91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56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0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34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1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9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4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5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845" y="-77885"/>
            <a:ext cx="1507189" cy="150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711" y="-134142"/>
            <a:ext cx="1245187" cy="124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8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3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8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FDA78-0C30-4781-B0CC-70C2D3B0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FE305B-CB5C-4CDE-97C3-58C0FAE9A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3B805-4551-4018-B9E6-CBFAAE51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D92BAE-3AB8-400E-A448-DA5CC352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CE0C4-D214-4523-B8F5-748A2994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E53A87-8682-445C-8C9D-1F97CAA0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B3773D-C38A-4CE1-9274-2EC89B6BE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AEF22E-511C-4C9D-A9C0-605D83BF1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1A168-EB17-4205-8EF2-FC8C89BD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D1D54E-B222-4D70-A816-7DEB7CBA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2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E17A02-7726-4AF7-8CCE-A395910E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C541DE-39D3-471B-9898-3370724F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70BB82E-76A4-4A6D-AFC1-6CF26B2CB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2E9C82-1D8B-436A-9593-A37DB9833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46E12B-1D26-4032-A1A6-C5EF0E781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D6906F-B171-402C-98EA-549430B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9BC653-41DE-4011-90AD-0712DF44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930222-0287-4810-925B-6AC511701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3AEFB-A05D-474A-920E-2038E95C8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DB20121-D0EC-4A9B-A33C-FB7696257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01824-10DB-4446-B6EE-34A1395FC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2F1CA1B-5B15-43F6-B0E2-D04C903C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A58FB5-9A34-4C35-A006-F2574724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71C80B-528E-46BB-8982-AAEE3C02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2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49E86D-FDF8-42B2-986E-9CFE7EB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FE3447-5F02-4F19-B897-672A54BB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AF2C81-A01F-4689-9C25-892702049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C0003D-8EFE-4501-8625-753E1D14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0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0E7B2C-A1C5-4C6F-BFF6-21C16E74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3985A8-16A4-4096-B140-29983AA3E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36AA3B-EA0D-425D-8001-CEF6632E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9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97988C-70CD-46AA-B041-41CDEFA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3A1663-941F-44FF-AD8C-2658A7309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B64DE3-D93F-45A4-94FD-5200CC7E7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B77579-D7F9-4CE6-A1C9-FC5A5B7F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8202DF-50FC-43A6-B22F-6D4208562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CCEE6A-D6FF-4956-9201-3088F275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7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6F108-33BC-45B7-85C1-B35D0E9C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CE5FD79-8005-40E0-B28F-5CBB80F022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D28F3B-E1DE-49E2-9B09-BDF235C91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752263-4F84-4546-A59A-86C1B88B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EA07C0-5D23-4014-B46A-4D5027A0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8763C0-1860-4668-ABAD-C77CA79F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7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2E758A-223B-4065-B646-25C3CEBFF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5B3DFF-D979-4052-91EF-EC60B2A61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88DD0B-B16E-4D43-AD14-1407D71F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BC9AB0-7C9F-44D8-9AD4-2516FFFCF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4B289-2092-401E-95DE-60EEF5AF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4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5E93089-AD57-4F26-9F83-D66601C50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080A81-6560-4219-86CA-63C98BAD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DDBD5-6E1E-41A1-B5C8-DE64C515A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97716A-7C5C-4C50-880D-4A7A723E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9C071-37BD-4EED-BA17-BB6510DF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42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8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6F196-720A-478B-9FB3-D9E8CC39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A98AB-496E-4D2E-AD01-888D4044E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600B4-39D7-42A3-93EF-56FC12362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11A37-28AC-49B1-829E-2F9325E4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D7952-1273-47B3-8B64-B1C2AD13D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74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E0944-E6AB-48FC-867B-39FA9D38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BE39-62BF-4D68-B334-6992E5FB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86E6-5D5F-4C3A-B7C2-E757829B4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50DAD-F6BB-46BE-B7F8-61145F4B2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46257-DB2B-4609-BEB1-32E2645C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F72CA-CC0D-4631-8AFF-C6A89B89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EEDD3-2E05-4A2B-A294-CC8159A9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A53F-FF1B-47BB-9164-E861CC84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0988-A324-4469-8F4A-9D50DC48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BB17D-5E6E-478E-B794-722FE617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29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A9040-3E3E-45C3-83FD-4CB815E2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E191-D25E-42A6-AD1D-432619BC2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51277D-13F4-49AA-8101-3ADE1DF28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8CEFE-91E9-4A98-9982-19830A0A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E063C-5A35-421B-9C6F-52280C9C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4F055-697F-4909-B20D-C65E4A1F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40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3649-0420-4473-8C78-4584774FD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586CB-E914-41C7-AF58-682F11683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2333E-A333-4B39-8CDC-759B80A89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95EB9C-8167-4030-9A9C-BE247F7B2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F1603-85D5-4F12-999C-E918A6842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E10A3A-054F-4092-A731-8EF13DC5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4B32CD-9DE0-4ACA-8D60-E8795330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FE3547-F912-4408-92CA-9D26E3A2C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4A41-A264-4F19-A4B7-867F7178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0903C-B145-4613-BC62-38806A45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0E98C-28A2-4FB5-8328-E3127E61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FF55A-A2D9-4817-B8D4-14E01A70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12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481B9-4130-484B-BF17-61E5D738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0C973-5182-418A-B7C2-F6EEA466A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6D374-3A4F-43B9-B8DD-C8CA69DBF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1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4B0E2-9F8B-4108-AB6F-E7B53EFB3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1333-C8C6-452E-8A1A-6259E5290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6ADDB-73C7-45D1-AC20-71623DBC5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12D81-B632-4ED3-A697-E11494F5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6F961-47A9-448B-87CE-4162093D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EBDE7-ABA1-40E2-A287-ADFFA1990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03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30DC-A61B-46C4-BFF8-ED030FDB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DA0D8F-E0E7-4DCC-83E1-FF68A2870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18AFB-B1A4-4D22-BABE-7204391DE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954FB-01A7-46A9-A80B-361B547F4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E6C8C-0FE8-4860-BEA4-48A2121C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012BB-F124-4949-81E0-98B80E29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7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B181-D9E9-471C-91A1-88A47C449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0B0FE-17DA-4D1D-AB2F-F2CC6DCCC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D317-33EE-4043-8751-1AC5C2E6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82E76-E4F2-431A-A904-04B9C231F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3A71A-1D91-4C0E-AC37-CBB53C0E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3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7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6BD7CC-77A9-40AD-AD35-9CB32BBA6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6EB65-7006-452D-9A30-D1750E29E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28CEE-2600-49CE-A3AE-EB987A8D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B9578-E157-4886-9B56-1AE8738B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00048-B39D-4389-8EBD-6FA4EF086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985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52" y="335280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06D8BF-5C3A-48F8-A0DC-DAE8C6B2DD3A}"/>
              </a:ext>
            </a:extLst>
          </p:cNvPr>
          <p:cNvSpPr/>
          <p:nvPr userDrawn="1"/>
        </p:nvSpPr>
        <p:spPr>
          <a:xfrm>
            <a:off x="362952" y="335280"/>
            <a:ext cx="11486148" cy="5921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1526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713930" y="6428520"/>
            <a:ext cx="775237" cy="230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91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81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6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9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388EF-52D1-4258-9BE5-BCD010C7D4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3EE65E-57D2-4566-898C-4F2076833F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81B453-4DB8-4C7A-A4E7-8E049DBB554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2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DBE3AD6-3D47-49F7-94A9-CB830CD5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1090A2-7A7B-44D0-AA0D-DD6A0C068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85487A-1C75-4836-82E3-368DE31BF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1C5B0-AF7D-4B7C-8056-9C9A8894800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AFACB0-179F-4BAC-8835-44C43AD59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21F0AF-D4F9-4780-83D8-4BE9C06A1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EE68DF-98E6-4D9A-AA9A-9FB94A0D747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E7D89-FD7E-427A-85DF-21B010AE11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861" y="-134025"/>
            <a:ext cx="1252562" cy="125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4F94764F-A125-479B-835A-875D52259A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8E22-DCB4-4265-B8CD-95FDF00F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B3A88-47A3-42B7-872E-DF0AAF2E4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95E75-7E86-40CE-8E69-B2E7B85B9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E048-D26B-4085-AFB7-7BA45A0EFC59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5439-BA0E-41CA-8610-595AC956C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FC34F-FDB5-4578-9777-B27E4F89C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08FBC-E21E-4833-A60F-2394DC27E0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D5FAAA-0BEE-4CF3-B301-817A1029D79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5280" y="335280"/>
            <a:ext cx="11501120" cy="6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emf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92.w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5.png"/><Relationship Id="rId12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png"/><Relationship Id="rId11" Type="http://schemas.openxmlformats.org/officeDocument/2006/relationships/image" Target="../media/image91.wmf"/><Relationship Id="rId5" Type="http://schemas.openxmlformats.org/officeDocument/2006/relationships/image" Target="../media/image94.png"/><Relationship Id="rId15" Type="http://schemas.openxmlformats.org/officeDocument/2006/relationships/image" Target="../media/image93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9.png"/><Relationship Id="rId9" Type="http://schemas.openxmlformats.org/officeDocument/2006/relationships/image" Target="../media/image90.wmf"/><Relationship Id="rId1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79.png"/><Relationship Id="rId4" Type="http://schemas.openxmlformats.org/officeDocument/2006/relationships/image" Target="../media/image10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26" Type="http://schemas.openxmlformats.org/officeDocument/2006/relationships/image" Target="../media/image44.png"/><Relationship Id="rId3" Type="http://schemas.openxmlformats.org/officeDocument/2006/relationships/image" Target="../media/image108.png"/><Relationship Id="rId21" Type="http://schemas.openxmlformats.org/officeDocument/2006/relationships/image" Target="../media/image39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0.png"/><Relationship Id="rId20" Type="http://schemas.openxmlformats.org/officeDocument/2006/relationships/image" Target="../media/image38.png"/><Relationship Id="rId29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3.png"/><Relationship Id="rId5" Type="http://schemas.openxmlformats.org/officeDocument/2006/relationships/image" Target="../media/image110.pn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28" Type="http://schemas.openxmlformats.org/officeDocument/2006/relationships/image" Target="../media/image125.png"/><Relationship Id="rId10" Type="http://schemas.openxmlformats.org/officeDocument/2006/relationships/image" Target="../media/image115.png"/><Relationship Id="rId19" Type="http://schemas.openxmlformats.org/officeDocument/2006/relationships/image" Target="../media/image37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40.png"/><Relationship Id="rId27" Type="http://schemas.openxmlformats.org/officeDocument/2006/relationships/image" Target="../media/image46.png"/><Relationship Id="rId30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1.png"/><Relationship Id="rId5" Type="http://schemas.openxmlformats.org/officeDocument/2006/relationships/image" Target="../media/image16.png"/><Relationship Id="rId4" Type="http://schemas.openxmlformats.org/officeDocument/2006/relationships/image" Target="../media/image13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emf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11" Type="http://schemas.openxmlformats.org/officeDocument/2006/relationships/image" Target="../media/image58.png"/><Relationship Id="rId5" Type="http://schemas.openxmlformats.org/officeDocument/2006/relationships/audio" Target="../media/audio3.wav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openxmlformats.org/officeDocument/2006/relationships/image" Target="../media/image6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3.png"/><Relationship Id="rId18" Type="http://schemas.openxmlformats.org/officeDocument/2006/relationships/image" Target="../media/image65.pn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72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image" Target="../media/image70.png"/><Relationship Id="rId19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6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8.png"/><Relationship Id="rId18" Type="http://schemas.openxmlformats.org/officeDocument/2006/relationships/image" Target="../media/image65.png"/><Relationship Id="rId3" Type="http://schemas.openxmlformats.org/officeDocument/2006/relationships/audio" Target="../media/audio1.wav"/><Relationship Id="rId21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77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0.png"/><Relationship Id="rId11" Type="http://schemas.openxmlformats.org/officeDocument/2006/relationships/image" Target="../media/image76.png"/><Relationship Id="rId5" Type="http://schemas.openxmlformats.org/officeDocument/2006/relationships/audio" Target="../media/audio3.wav"/><Relationship Id="rId15" Type="http://schemas.openxmlformats.org/officeDocument/2006/relationships/image" Target="../media/image62.png"/><Relationship Id="rId23" Type="http://schemas.openxmlformats.org/officeDocument/2006/relationships/image" Target="../media/image68.png"/><Relationship Id="rId10" Type="http://schemas.openxmlformats.org/officeDocument/2006/relationships/image" Target="../media/image75.png"/><Relationship Id="rId19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74.png"/><Relationship Id="rId14" Type="http://schemas.openxmlformats.org/officeDocument/2006/relationships/image" Target="../media/image61.gif"/><Relationship Id="rId22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emf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43" l="44849" r="100000">
                        <a14:foregroundMark x1="56838" y1="8030" x2="79574" y2="57802"/>
                        <a14:foregroundMark x1="86279" y1="15718" x2="78064" y2="53531"/>
                        <a14:foregroundMark x1="75844" y1="9966" x2="73224" y2="91287"/>
                        <a14:foregroundMark x1="75844" y1="25740" x2="75844" y2="88440"/>
                        <a14:foregroundMark x1="70249" y1="19989" x2="70249" y2="67369"/>
                        <a14:foregroundMark x1="76599" y1="14294" x2="65009" y2="51595"/>
                        <a14:foregroundMark x1="71359" y1="16686" x2="57194" y2="46811"/>
                        <a14:foregroundMark x1="58703" y1="17141" x2="61279" y2="53986"/>
                        <a14:foregroundMark x1="85169" y1="8030" x2="79218" y2="69305"/>
                        <a14:foregroundMark x1="62034" y1="46811" x2="67629" y2="69761"/>
                        <a14:foregroundMark x1="82549" y1="10421" x2="91874" y2="41059"/>
                        <a14:foregroundMark x1="94139" y1="24317" x2="82549" y2="56834"/>
                        <a14:foregroundMark x1="69139" y1="78417" x2="69139" y2="78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8"/>
          <a:stretch/>
        </p:blipFill>
        <p:spPr>
          <a:xfrm>
            <a:off x="10690485" y="3036766"/>
            <a:ext cx="945780" cy="13345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446" y="111369"/>
            <a:ext cx="1260339" cy="1260339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44" y="1393839"/>
            <a:ext cx="752006" cy="93555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24" y="360414"/>
            <a:ext cx="1251980" cy="1618822"/>
          </a:xfrm>
          <a:prstGeom prst="rect">
            <a:avLst/>
          </a:prstGeom>
        </p:spPr>
      </p:pic>
      <p:sp>
        <p:nvSpPr>
          <p:cNvPr id="23" name="Freeform 57"/>
          <p:cNvSpPr>
            <a:spLocks/>
          </p:cNvSpPr>
          <p:nvPr/>
        </p:nvSpPr>
        <p:spPr bwMode="auto">
          <a:xfrm>
            <a:off x="2808434" y="2853088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4" name="Freeform 58"/>
          <p:cNvSpPr>
            <a:spLocks/>
          </p:cNvSpPr>
          <p:nvPr/>
        </p:nvSpPr>
        <p:spPr bwMode="auto">
          <a:xfrm>
            <a:off x="10481894" y="135320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5" name="Freeform 59"/>
          <p:cNvSpPr>
            <a:spLocks/>
          </p:cNvSpPr>
          <p:nvPr/>
        </p:nvSpPr>
        <p:spPr bwMode="auto">
          <a:xfrm>
            <a:off x="11470772" y="211190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7" name="Freeform 61"/>
          <p:cNvSpPr>
            <a:spLocks/>
          </p:cNvSpPr>
          <p:nvPr/>
        </p:nvSpPr>
        <p:spPr bwMode="auto">
          <a:xfrm>
            <a:off x="2567928" y="1734297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29" name="Freeform 104"/>
          <p:cNvSpPr>
            <a:spLocks/>
          </p:cNvSpPr>
          <p:nvPr/>
        </p:nvSpPr>
        <p:spPr bwMode="auto">
          <a:xfrm>
            <a:off x="9408843" y="2018459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D69B65-FE0D-4D42-BE70-157BCF8F1A27}"/>
              </a:ext>
            </a:extLst>
          </p:cNvPr>
          <p:cNvSpPr/>
          <p:nvPr/>
        </p:nvSpPr>
        <p:spPr>
          <a:xfrm>
            <a:off x="4729278" y="307550"/>
            <a:ext cx="27334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TOÁN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F3F033-66BB-4F57-AE4E-B31885EB575C}"/>
              </a:ext>
            </a:extLst>
          </p:cNvPr>
          <p:cNvGrpSpPr/>
          <p:nvPr/>
        </p:nvGrpSpPr>
        <p:grpSpPr>
          <a:xfrm>
            <a:off x="1344032" y="1618315"/>
            <a:ext cx="9503935" cy="3271502"/>
            <a:chOff x="1344032" y="1618315"/>
            <a:chExt cx="9503935" cy="327150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31E615-37C6-4327-91C7-AB9CCEEF8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4032" y="1618315"/>
              <a:ext cx="9503935" cy="327150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1B0832-BF96-428D-A6F5-7DB77ACBD574}"/>
                </a:ext>
              </a:extLst>
            </p:cNvPr>
            <p:cNvSpPr/>
            <p:nvPr/>
          </p:nvSpPr>
          <p:spPr>
            <a:xfrm>
              <a:off x="1680997" y="2000844"/>
              <a:ext cx="8616461" cy="23083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THỂ TÍCH</a:t>
              </a:r>
            </a:p>
            <a:p>
              <a:pPr algn="ctr"/>
              <a:r>
                <a:rPr lang="en-US" sz="7200" b="0" cap="none" spc="0">
                  <a:ln w="3810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92D050"/>
                  </a:solidFill>
                  <a:latin typeface="iCiel Cadena" panose="02000503000000020004" pitchFamily="2" charset="0"/>
                </a:rPr>
                <a:t>HÌNH HỘP CHỮ NHẬT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BEC0E69-1034-44F8-864A-23B20E7A7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6" y="3824017"/>
            <a:ext cx="8551597" cy="38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9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0817E9-B5D9-441A-9D34-14EAF6233848}"/>
              </a:ext>
            </a:extLst>
          </p:cNvPr>
          <p:cNvSpPr/>
          <p:nvPr/>
        </p:nvSpPr>
        <p:spPr>
          <a:xfrm>
            <a:off x="325984" y="4178354"/>
            <a:ext cx="11083457" cy="23546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" name="Text Box 694">
            <a:extLst>
              <a:ext uri="{FF2B5EF4-FFF2-40B4-BE49-F238E27FC236}">
                <a16:creationId xmlns:a16="http://schemas.microsoft.com/office/drawing/2014/main" id="{6386343A-7814-43F7-BDB2-3A735E02C19D}"/>
              </a:ext>
            </a:extLst>
          </p:cNvPr>
          <p:cNvSpPr txBox="1"/>
          <p:nvPr/>
        </p:nvSpPr>
        <p:spPr>
          <a:xfrm>
            <a:off x="2286313" y="3766594"/>
            <a:ext cx="1143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C00000"/>
                </a:solidFill>
                <a:latin typeface="Arial" panose="020B0604020202020204" pitchFamily="34" charset="0"/>
              </a:rPr>
              <a:t>20 cm</a:t>
            </a:r>
          </a:p>
        </p:txBody>
      </p:sp>
      <p:sp>
        <p:nvSpPr>
          <p:cNvPr id="697" name="Text Box 695">
            <a:extLst>
              <a:ext uri="{FF2B5EF4-FFF2-40B4-BE49-F238E27FC236}">
                <a16:creationId xmlns:a16="http://schemas.microsoft.com/office/drawing/2014/main" id="{594303F7-DB6D-42D9-B45D-EF27A392145F}"/>
              </a:ext>
            </a:extLst>
          </p:cNvPr>
          <p:cNvSpPr txBox="1"/>
          <p:nvPr/>
        </p:nvSpPr>
        <p:spPr>
          <a:xfrm rot="19170295">
            <a:off x="5668054" y="2882268"/>
            <a:ext cx="1143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C00000"/>
                </a:solidFill>
                <a:latin typeface="Arial" panose="020B0604020202020204" pitchFamily="34" charset="0"/>
              </a:rPr>
              <a:t>16 cm</a:t>
            </a:r>
          </a:p>
        </p:txBody>
      </p:sp>
      <p:sp>
        <p:nvSpPr>
          <p:cNvPr id="698" name="Text Box 696">
            <a:extLst>
              <a:ext uri="{FF2B5EF4-FFF2-40B4-BE49-F238E27FC236}">
                <a16:creationId xmlns:a16="http://schemas.microsoft.com/office/drawing/2014/main" id="{FA76A213-BE0E-4FD4-8BD5-28B04D7E090E}"/>
              </a:ext>
            </a:extLst>
          </p:cNvPr>
          <p:cNvSpPr txBox="1"/>
          <p:nvPr/>
        </p:nvSpPr>
        <p:spPr>
          <a:xfrm>
            <a:off x="6490012" y="1428721"/>
            <a:ext cx="1143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 dirty="0">
                <a:solidFill>
                  <a:srgbClr val="C00000"/>
                </a:solidFill>
                <a:latin typeface="Arial" panose="020B0604020202020204" pitchFamily="34" charset="0"/>
              </a:rPr>
              <a:t>10 cm</a:t>
            </a:r>
          </a:p>
        </p:txBody>
      </p:sp>
      <p:sp>
        <p:nvSpPr>
          <p:cNvPr id="699" name="Text Box 698">
            <a:extLst>
              <a:ext uri="{FF2B5EF4-FFF2-40B4-BE49-F238E27FC236}">
                <a16:creationId xmlns:a16="http://schemas.microsoft.com/office/drawing/2014/main" id="{6D515F7F-6A7F-4D48-85A8-F18D4547F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68" y="5052502"/>
            <a:ext cx="26904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defRPr/>
            </a:pPr>
            <a:r>
              <a:rPr lang="en-US"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1 lớp </a:t>
            </a:r>
            <a:r>
              <a:rPr lang="en-US" sz="3200" b="1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kern="1200" cap="none" spc="0" normalizeH="0" baseline="0" noProof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kern="1200" cap="none" spc="0" normalizeH="0" baseline="0" noProof="0" dirty="0">
              <a:solidFill>
                <a:srgbClr val="002060"/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0" name="Text Box 699">
            <a:extLst>
              <a:ext uri="{FF2B5EF4-FFF2-40B4-BE49-F238E27FC236}">
                <a16:creationId xmlns:a16="http://schemas.microsoft.com/office/drawing/2014/main" id="{6C513690-5CC5-4E81-A2BD-30F19567FE1E}"/>
              </a:ext>
            </a:extLst>
          </p:cNvPr>
          <p:cNvSpPr txBox="1"/>
          <p:nvPr/>
        </p:nvSpPr>
        <p:spPr>
          <a:xfrm>
            <a:off x="730564" y="5810475"/>
            <a:ext cx="218598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10 l</a:t>
            </a:r>
            <a:r>
              <a:rPr lang="en-US"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ớ</a:t>
            </a:r>
            <a:r>
              <a:rPr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p c</a:t>
            </a:r>
            <a:r>
              <a:rPr lang="en-US" sz="3200" b="1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ó</a:t>
            </a:r>
            <a:r>
              <a:rPr sz="3200" b="1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:</a:t>
            </a:r>
            <a:endParaRPr sz="3200" b="1" dirty="0">
              <a:solidFill>
                <a:srgbClr val="002060"/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1" name="TextBox 700">
            <a:extLst>
              <a:ext uri="{FF2B5EF4-FFF2-40B4-BE49-F238E27FC236}">
                <a16:creationId xmlns:a16="http://schemas.microsoft.com/office/drawing/2014/main" id="{339E1120-18BA-40BE-97EA-574FDC18C151}"/>
              </a:ext>
            </a:extLst>
          </p:cNvPr>
          <p:cNvSpPr txBox="1"/>
          <p:nvPr/>
        </p:nvSpPr>
        <p:spPr>
          <a:xfrm>
            <a:off x="1170719" y="4340853"/>
            <a:ext cx="6803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1 hàng </a:t>
            </a:r>
            <a:r>
              <a:rPr lang="en-US" sz="3200" b="1">
                <a:solidFill>
                  <a:srgbClr val="00206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có:</a:t>
            </a:r>
            <a:endParaRPr lang="en-US" sz="3200" b="1" dirty="0">
              <a:solidFill>
                <a:srgbClr val="002060"/>
              </a:solidFill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03" name="TextBox 702">
            <a:extLst>
              <a:ext uri="{FF2B5EF4-FFF2-40B4-BE49-F238E27FC236}">
                <a16:creationId xmlns:a16="http://schemas.microsoft.com/office/drawing/2014/main" id="{09E87298-E157-4CFC-B540-65CB1595BE2B}"/>
              </a:ext>
            </a:extLst>
          </p:cNvPr>
          <p:cNvSpPr txBox="1"/>
          <p:nvPr/>
        </p:nvSpPr>
        <p:spPr>
          <a:xfrm>
            <a:off x="3390869" y="4383546"/>
            <a:ext cx="6853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20 hình lập phương 1cm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705" name="TextBox 704">
            <a:extLst>
              <a:ext uri="{FF2B5EF4-FFF2-40B4-BE49-F238E27FC236}">
                <a16:creationId xmlns:a16="http://schemas.microsoft.com/office/drawing/2014/main" id="{86D13BDA-1C82-464F-A70B-A5CBF72D13FC}"/>
              </a:ext>
            </a:extLst>
          </p:cNvPr>
          <p:cNvSpPr txBox="1"/>
          <p:nvPr/>
        </p:nvSpPr>
        <p:spPr>
          <a:xfrm>
            <a:off x="3288026" y="5082806"/>
            <a:ext cx="1875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20 x16 =</a:t>
            </a:r>
            <a:endParaRPr lang="en-US"/>
          </a:p>
        </p:txBody>
      </p:sp>
      <p:sp>
        <p:nvSpPr>
          <p:cNvPr id="707" name="TextBox 706">
            <a:extLst>
              <a:ext uri="{FF2B5EF4-FFF2-40B4-BE49-F238E27FC236}">
                <a16:creationId xmlns:a16="http://schemas.microsoft.com/office/drawing/2014/main" id="{2F12B51E-2AE4-46EB-9969-6B678AD3B98F}"/>
              </a:ext>
            </a:extLst>
          </p:cNvPr>
          <p:cNvSpPr txBox="1"/>
          <p:nvPr/>
        </p:nvSpPr>
        <p:spPr>
          <a:xfrm>
            <a:off x="4944101" y="5055455"/>
            <a:ext cx="6853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320 ( hình lập phương 1cm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709" name="TextBox 708">
            <a:extLst>
              <a:ext uri="{FF2B5EF4-FFF2-40B4-BE49-F238E27FC236}">
                <a16:creationId xmlns:a16="http://schemas.microsoft.com/office/drawing/2014/main" id="{94724C18-E790-43CB-9A0A-44B0F56E3DD5}"/>
              </a:ext>
            </a:extLst>
          </p:cNvPr>
          <p:cNvSpPr txBox="1"/>
          <p:nvPr/>
        </p:nvSpPr>
        <p:spPr>
          <a:xfrm>
            <a:off x="3242662" y="5849896"/>
            <a:ext cx="21678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320 x10 =</a:t>
            </a:r>
            <a:endParaRPr lang="en-US"/>
          </a:p>
        </p:txBody>
      </p:sp>
      <p:sp>
        <p:nvSpPr>
          <p:cNvPr id="711" name="TextBox 710">
            <a:extLst>
              <a:ext uri="{FF2B5EF4-FFF2-40B4-BE49-F238E27FC236}">
                <a16:creationId xmlns:a16="http://schemas.microsoft.com/office/drawing/2014/main" id="{9CEE3B69-7AD7-40D8-987D-DFF714CF68D9}"/>
              </a:ext>
            </a:extLst>
          </p:cNvPr>
          <p:cNvSpPr txBox="1"/>
          <p:nvPr/>
        </p:nvSpPr>
        <p:spPr>
          <a:xfrm>
            <a:off x="5226661" y="5819728"/>
            <a:ext cx="6853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3200 (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ình lập phương 1cm</a:t>
            </a:r>
            <a:r>
              <a:rPr kumimoji="0" lang="vi-VN" sz="32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>
              <a:solidFill>
                <a:srgbClr val="C00000"/>
              </a:solidFill>
            </a:endParaRPr>
          </a:p>
        </p:txBody>
      </p:sp>
      <p:pic>
        <p:nvPicPr>
          <p:cNvPr id="715" name="Picture 714">
            <a:extLst>
              <a:ext uri="{FF2B5EF4-FFF2-40B4-BE49-F238E27FC236}">
                <a16:creationId xmlns:a16="http://schemas.microsoft.com/office/drawing/2014/main" id="{0A982148-5B40-4F7C-9DD6-D685D94CD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00" y="85072"/>
            <a:ext cx="4273016" cy="3878351"/>
          </a:xfrm>
          <a:prstGeom prst="rect">
            <a:avLst/>
          </a:prstGeom>
        </p:spPr>
      </p:pic>
      <p:sp>
        <p:nvSpPr>
          <p:cNvPr id="716" name="Line 2">
            <a:extLst>
              <a:ext uri="{FF2B5EF4-FFF2-40B4-BE49-F238E27FC236}">
                <a16:creationId xmlns:a16="http://schemas.microsoft.com/office/drawing/2014/main" id="{E874D975-7054-4D59-A4EE-D96A1FCA6A77}"/>
              </a:ext>
            </a:extLst>
          </p:cNvPr>
          <p:cNvSpPr/>
          <p:nvPr/>
        </p:nvSpPr>
        <p:spPr>
          <a:xfrm>
            <a:off x="1752569" y="318297"/>
            <a:ext cx="0" cy="2057400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17" name="Line 3">
            <a:extLst>
              <a:ext uri="{FF2B5EF4-FFF2-40B4-BE49-F238E27FC236}">
                <a16:creationId xmlns:a16="http://schemas.microsoft.com/office/drawing/2014/main" id="{A072D797-CD11-4FD5-836A-054316924FC7}"/>
              </a:ext>
            </a:extLst>
          </p:cNvPr>
          <p:cNvSpPr/>
          <p:nvPr/>
        </p:nvSpPr>
        <p:spPr>
          <a:xfrm flipH="1">
            <a:off x="457169" y="2375697"/>
            <a:ext cx="1295400" cy="1143000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18" name="Line 4">
            <a:extLst>
              <a:ext uri="{FF2B5EF4-FFF2-40B4-BE49-F238E27FC236}">
                <a16:creationId xmlns:a16="http://schemas.microsoft.com/office/drawing/2014/main" id="{AC5BDA90-938D-4836-AB7F-96CB5A219191}"/>
              </a:ext>
            </a:extLst>
          </p:cNvPr>
          <p:cNvSpPr/>
          <p:nvPr/>
        </p:nvSpPr>
        <p:spPr>
          <a:xfrm>
            <a:off x="1752569" y="2386809"/>
            <a:ext cx="4572000" cy="0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719" name="AutoShape 5">
            <a:extLst>
              <a:ext uri="{FF2B5EF4-FFF2-40B4-BE49-F238E27FC236}">
                <a16:creationId xmlns:a16="http://schemas.microsoft.com/office/drawing/2014/main" id="{59584BF1-6369-4BFB-93A3-C54244F381C5}"/>
              </a:ext>
            </a:extLst>
          </p:cNvPr>
          <p:cNvSpPr/>
          <p:nvPr/>
        </p:nvSpPr>
        <p:spPr>
          <a:xfrm>
            <a:off x="16652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0" name="AutoShape 6">
            <a:extLst>
              <a:ext uri="{FF2B5EF4-FFF2-40B4-BE49-F238E27FC236}">
                <a16:creationId xmlns:a16="http://schemas.microsoft.com/office/drawing/2014/main" id="{AC6B25BA-E2FA-45A6-BAD2-B1C5E96A1155}"/>
              </a:ext>
            </a:extLst>
          </p:cNvPr>
          <p:cNvSpPr/>
          <p:nvPr/>
        </p:nvSpPr>
        <p:spPr>
          <a:xfrm>
            <a:off x="18938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1" name="AutoShape 7">
            <a:extLst>
              <a:ext uri="{FF2B5EF4-FFF2-40B4-BE49-F238E27FC236}">
                <a16:creationId xmlns:a16="http://schemas.microsoft.com/office/drawing/2014/main" id="{278D697C-E792-47E6-B6EE-F111C19B2499}"/>
              </a:ext>
            </a:extLst>
          </p:cNvPr>
          <p:cNvSpPr/>
          <p:nvPr/>
        </p:nvSpPr>
        <p:spPr>
          <a:xfrm>
            <a:off x="21224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2" name="AutoShape 8">
            <a:extLst>
              <a:ext uri="{FF2B5EF4-FFF2-40B4-BE49-F238E27FC236}">
                <a16:creationId xmlns:a16="http://schemas.microsoft.com/office/drawing/2014/main" id="{5D2CDB0A-1BE4-473C-9656-947D729FFF97}"/>
              </a:ext>
            </a:extLst>
          </p:cNvPr>
          <p:cNvSpPr/>
          <p:nvPr/>
        </p:nvSpPr>
        <p:spPr>
          <a:xfrm>
            <a:off x="23510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3" name="AutoShape 9">
            <a:extLst>
              <a:ext uri="{FF2B5EF4-FFF2-40B4-BE49-F238E27FC236}">
                <a16:creationId xmlns:a16="http://schemas.microsoft.com/office/drawing/2014/main" id="{FE6BB7C7-9D4B-4FF8-9C93-BEDD4D02658F}"/>
              </a:ext>
            </a:extLst>
          </p:cNvPr>
          <p:cNvSpPr/>
          <p:nvPr/>
        </p:nvSpPr>
        <p:spPr>
          <a:xfrm>
            <a:off x="25796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4" name="AutoShape 10">
            <a:extLst>
              <a:ext uri="{FF2B5EF4-FFF2-40B4-BE49-F238E27FC236}">
                <a16:creationId xmlns:a16="http://schemas.microsoft.com/office/drawing/2014/main" id="{C528A081-3F36-44C5-8DAC-FE9DBF27BEDC}"/>
              </a:ext>
            </a:extLst>
          </p:cNvPr>
          <p:cNvSpPr/>
          <p:nvPr/>
        </p:nvSpPr>
        <p:spPr>
          <a:xfrm>
            <a:off x="28082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5" name="AutoShape 11">
            <a:extLst>
              <a:ext uri="{FF2B5EF4-FFF2-40B4-BE49-F238E27FC236}">
                <a16:creationId xmlns:a16="http://schemas.microsoft.com/office/drawing/2014/main" id="{6F241516-7722-4A51-93AC-C5D9ED7402E2}"/>
              </a:ext>
            </a:extLst>
          </p:cNvPr>
          <p:cNvSpPr/>
          <p:nvPr/>
        </p:nvSpPr>
        <p:spPr>
          <a:xfrm>
            <a:off x="30368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6" name="AutoShape 12">
            <a:extLst>
              <a:ext uri="{FF2B5EF4-FFF2-40B4-BE49-F238E27FC236}">
                <a16:creationId xmlns:a16="http://schemas.microsoft.com/office/drawing/2014/main" id="{8DA5C8DA-9E6D-4986-99A6-560E64EF3C72}"/>
              </a:ext>
            </a:extLst>
          </p:cNvPr>
          <p:cNvSpPr/>
          <p:nvPr/>
        </p:nvSpPr>
        <p:spPr>
          <a:xfrm>
            <a:off x="32654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7" name="AutoShape 13">
            <a:extLst>
              <a:ext uri="{FF2B5EF4-FFF2-40B4-BE49-F238E27FC236}">
                <a16:creationId xmlns:a16="http://schemas.microsoft.com/office/drawing/2014/main" id="{AE56DF4A-F2C5-4E7F-9AEC-325AF422B7A8}"/>
              </a:ext>
            </a:extLst>
          </p:cNvPr>
          <p:cNvSpPr/>
          <p:nvPr/>
        </p:nvSpPr>
        <p:spPr>
          <a:xfrm>
            <a:off x="34940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8" name="AutoShape 14">
            <a:extLst>
              <a:ext uri="{FF2B5EF4-FFF2-40B4-BE49-F238E27FC236}">
                <a16:creationId xmlns:a16="http://schemas.microsoft.com/office/drawing/2014/main" id="{238890E8-754E-41E9-A55F-5FFF87872F3D}"/>
              </a:ext>
            </a:extLst>
          </p:cNvPr>
          <p:cNvSpPr/>
          <p:nvPr/>
        </p:nvSpPr>
        <p:spPr>
          <a:xfrm>
            <a:off x="37226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29" name="AutoShape 15">
            <a:extLst>
              <a:ext uri="{FF2B5EF4-FFF2-40B4-BE49-F238E27FC236}">
                <a16:creationId xmlns:a16="http://schemas.microsoft.com/office/drawing/2014/main" id="{BC7E28C1-FB76-4DC8-8CDB-FD5BCB8E2821}"/>
              </a:ext>
            </a:extLst>
          </p:cNvPr>
          <p:cNvSpPr/>
          <p:nvPr/>
        </p:nvSpPr>
        <p:spPr>
          <a:xfrm>
            <a:off x="39512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0" name="AutoShape 16">
            <a:extLst>
              <a:ext uri="{FF2B5EF4-FFF2-40B4-BE49-F238E27FC236}">
                <a16:creationId xmlns:a16="http://schemas.microsoft.com/office/drawing/2014/main" id="{E6C6AF38-90E0-4AD8-B636-639C7D90F1B6}"/>
              </a:ext>
            </a:extLst>
          </p:cNvPr>
          <p:cNvSpPr/>
          <p:nvPr/>
        </p:nvSpPr>
        <p:spPr>
          <a:xfrm>
            <a:off x="41798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1" name="AutoShape 17">
            <a:extLst>
              <a:ext uri="{FF2B5EF4-FFF2-40B4-BE49-F238E27FC236}">
                <a16:creationId xmlns:a16="http://schemas.microsoft.com/office/drawing/2014/main" id="{50759C71-62CC-4203-9341-A8DCD2A1E8B0}"/>
              </a:ext>
            </a:extLst>
          </p:cNvPr>
          <p:cNvSpPr/>
          <p:nvPr/>
        </p:nvSpPr>
        <p:spPr>
          <a:xfrm>
            <a:off x="44084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2" name="AutoShape 18">
            <a:extLst>
              <a:ext uri="{FF2B5EF4-FFF2-40B4-BE49-F238E27FC236}">
                <a16:creationId xmlns:a16="http://schemas.microsoft.com/office/drawing/2014/main" id="{A45CFA1B-85A0-4EBB-A208-4D12177E3654}"/>
              </a:ext>
            </a:extLst>
          </p:cNvPr>
          <p:cNvSpPr/>
          <p:nvPr/>
        </p:nvSpPr>
        <p:spPr>
          <a:xfrm>
            <a:off x="46370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3" name="AutoShape 19">
            <a:extLst>
              <a:ext uri="{FF2B5EF4-FFF2-40B4-BE49-F238E27FC236}">
                <a16:creationId xmlns:a16="http://schemas.microsoft.com/office/drawing/2014/main" id="{9C441D04-DEB1-40F7-972C-7D8AFE21CD21}"/>
              </a:ext>
            </a:extLst>
          </p:cNvPr>
          <p:cNvSpPr/>
          <p:nvPr/>
        </p:nvSpPr>
        <p:spPr>
          <a:xfrm>
            <a:off x="48656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4" name="AutoShape 20">
            <a:extLst>
              <a:ext uri="{FF2B5EF4-FFF2-40B4-BE49-F238E27FC236}">
                <a16:creationId xmlns:a16="http://schemas.microsoft.com/office/drawing/2014/main" id="{0386DF11-205C-4828-A0F5-9DB6C90CDC03}"/>
              </a:ext>
            </a:extLst>
          </p:cNvPr>
          <p:cNvSpPr/>
          <p:nvPr/>
        </p:nvSpPr>
        <p:spPr>
          <a:xfrm>
            <a:off x="50942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5" name="AutoShape 21">
            <a:extLst>
              <a:ext uri="{FF2B5EF4-FFF2-40B4-BE49-F238E27FC236}">
                <a16:creationId xmlns:a16="http://schemas.microsoft.com/office/drawing/2014/main" id="{02AA21EB-1252-4D72-9A03-2D6717A2A71E}"/>
              </a:ext>
            </a:extLst>
          </p:cNvPr>
          <p:cNvSpPr/>
          <p:nvPr/>
        </p:nvSpPr>
        <p:spPr>
          <a:xfrm>
            <a:off x="53228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6" name="AutoShape 22">
            <a:extLst>
              <a:ext uri="{FF2B5EF4-FFF2-40B4-BE49-F238E27FC236}">
                <a16:creationId xmlns:a16="http://schemas.microsoft.com/office/drawing/2014/main" id="{ADFF80CA-77B3-4712-BB2A-258B813E16D8}"/>
              </a:ext>
            </a:extLst>
          </p:cNvPr>
          <p:cNvSpPr/>
          <p:nvPr/>
        </p:nvSpPr>
        <p:spPr>
          <a:xfrm>
            <a:off x="55514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7" name="AutoShape 23">
            <a:extLst>
              <a:ext uri="{FF2B5EF4-FFF2-40B4-BE49-F238E27FC236}">
                <a16:creationId xmlns:a16="http://schemas.microsoft.com/office/drawing/2014/main" id="{56833F80-08B5-43E9-9384-51FD324AB5D6}"/>
              </a:ext>
            </a:extLst>
          </p:cNvPr>
          <p:cNvSpPr/>
          <p:nvPr/>
        </p:nvSpPr>
        <p:spPr>
          <a:xfrm>
            <a:off x="57800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FFCC99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738" name="AutoShape 24">
            <a:extLst>
              <a:ext uri="{FF2B5EF4-FFF2-40B4-BE49-F238E27FC236}">
                <a16:creationId xmlns:a16="http://schemas.microsoft.com/office/drawing/2014/main" id="{41C07B5B-8CEC-4274-9063-1222ED45CB9E}"/>
              </a:ext>
            </a:extLst>
          </p:cNvPr>
          <p:cNvSpPr/>
          <p:nvPr/>
        </p:nvSpPr>
        <p:spPr>
          <a:xfrm>
            <a:off x="6008656" y="2178847"/>
            <a:ext cx="304800" cy="304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grpSp>
        <p:nvGrpSpPr>
          <p:cNvPr id="739" name="Group 25">
            <a:extLst>
              <a:ext uri="{FF2B5EF4-FFF2-40B4-BE49-F238E27FC236}">
                <a16:creationId xmlns:a16="http://schemas.microsoft.com/office/drawing/2014/main" id="{86934F7F-571F-428F-948C-72116C151C98}"/>
              </a:ext>
            </a:extLst>
          </p:cNvPr>
          <p:cNvGrpSpPr/>
          <p:nvPr/>
        </p:nvGrpSpPr>
        <p:grpSpPr>
          <a:xfrm>
            <a:off x="1589056" y="2255047"/>
            <a:ext cx="4648200" cy="304800"/>
            <a:chOff x="1392" y="2256"/>
            <a:chExt cx="2928" cy="192"/>
          </a:xfrm>
        </p:grpSpPr>
        <p:sp>
          <p:nvSpPr>
            <p:cNvPr id="740" name="AutoShape 26">
              <a:extLst>
                <a:ext uri="{FF2B5EF4-FFF2-40B4-BE49-F238E27FC236}">
                  <a16:creationId xmlns:a16="http://schemas.microsoft.com/office/drawing/2014/main" id="{7CA601B1-C012-42D9-B653-625C0B8D4564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1" name="AutoShape 27">
              <a:extLst>
                <a:ext uri="{FF2B5EF4-FFF2-40B4-BE49-F238E27FC236}">
                  <a16:creationId xmlns:a16="http://schemas.microsoft.com/office/drawing/2014/main" id="{D5E2F007-7568-4233-9DE9-11B923708360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2" name="AutoShape 28">
              <a:extLst>
                <a:ext uri="{FF2B5EF4-FFF2-40B4-BE49-F238E27FC236}">
                  <a16:creationId xmlns:a16="http://schemas.microsoft.com/office/drawing/2014/main" id="{41801456-1C09-4FFB-8955-1635C10CFC19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3" name="AutoShape 29">
              <a:extLst>
                <a:ext uri="{FF2B5EF4-FFF2-40B4-BE49-F238E27FC236}">
                  <a16:creationId xmlns:a16="http://schemas.microsoft.com/office/drawing/2014/main" id="{F5809152-71EA-411E-8121-FE6795337E77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4" name="AutoShape 30">
              <a:extLst>
                <a:ext uri="{FF2B5EF4-FFF2-40B4-BE49-F238E27FC236}">
                  <a16:creationId xmlns:a16="http://schemas.microsoft.com/office/drawing/2014/main" id="{EA61E853-4571-428B-9D08-E35526A0F13C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5" name="AutoShape 31">
              <a:extLst>
                <a:ext uri="{FF2B5EF4-FFF2-40B4-BE49-F238E27FC236}">
                  <a16:creationId xmlns:a16="http://schemas.microsoft.com/office/drawing/2014/main" id="{60DF9402-B4CD-4786-AE90-F4C027A6232F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6" name="AutoShape 32">
              <a:extLst>
                <a:ext uri="{FF2B5EF4-FFF2-40B4-BE49-F238E27FC236}">
                  <a16:creationId xmlns:a16="http://schemas.microsoft.com/office/drawing/2014/main" id="{CF57E5EA-7B80-4585-91CB-4B6A22DD91C3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7" name="AutoShape 33">
              <a:extLst>
                <a:ext uri="{FF2B5EF4-FFF2-40B4-BE49-F238E27FC236}">
                  <a16:creationId xmlns:a16="http://schemas.microsoft.com/office/drawing/2014/main" id="{98D9C4DF-6F5D-44DF-AA7D-A071AA4AC174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8" name="AutoShape 34">
              <a:extLst>
                <a:ext uri="{FF2B5EF4-FFF2-40B4-BE49-F238E27FC236}">
                  <a16:creationId xmlns:a16="http://schemas.microsoft.com/office/drawing/2014/main" id="{0B06E64A-2992-462C-98AE-8FA513A3D63E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49" name="AutoShape 35">
              <a:extLst>
                <a:ext uri="{FF2B5EF4-FFF2-40B4-BE49-F238E27FC236}">
                  <a16:creationId xmlns:a16="http://schemas.microsoft.com/office/drawing/2014/main" id="{F8612252-982F-4451-8A6C-F2ADA3069103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0" name="AutoShape 36">
              <a:extLst>
                <a:ext uri="{FF2B5EF4-FFF2-40B4-BE49-F238E27FC236}">
                  <a16:creationId xmlns:a16="http://schemas.microsoft.com/office/drawing/2014/main" id="{9CBBA1F3-6533-4433-B869-955547BD8C27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1" name="AutoShape 37">
              <a:extLst>
                <a:ext uri="{FF2B5EF4-FFF2-40B4-BE49-F238E27FC236}">
                  <a16:creationId xmlns:a16="http://schemas.microsoft.com/office/drawing/2014/main" id="{AD39A5EF-9ECA-4A18-8E3D-05CD7DE4657B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2" name="AutoShape 38">
              <a:extLst>
                <a:ext uri="{FF2B5EF4-FFF2-40B4-BE49-F238E27FC236}">
                  <a16:creationId xmlns:a16="http://schemas.microsoft.com/office/drawing/2014/main" id="{4DC2B2B6-810E-47D4-BDEE-82E5B8855B52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3" name="AutoShape 39">
              <a:extLst>
                <a:ext uri="{FF2B5EF4-FFF2-40B4-BE49-F238E27FC236}">
                  <a16:creationId xmlns:a16="http://schemas.microsoft.com/office/drawing/2014/main" id="{53FD9CB3-EF0C-4936-9E9F-D8E8AE1176EE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4" name="AutoShape 40">
              <a:extLst>
                <a:ext uri="{FF2B5EF4-FFF2-40B4-BE49-F238E27FC236}">
                  <a16:creationId xmlns:a16="http://schemas.microsoft.com/office/drawing/2014/main" id="{1B906368-D38D-4F85-8974-A6180472AF08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5" name="AutoShape 41">
              <a:extLst>
                <a:ext uri="{FF2B5EF4-FFF2-40B4-BE49-F238E27FC236}">
                  <a16:creationId xmlns:a16="http://schemas.microsoft.com/office/drawing/2014/main" id="{2B257E43-22B3-4279-9C6A-9778C479F42D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6" name="AutoShape 42">
              <a:extLst>
                <a:ext uri="{FF2B5EF4-FFF2-40B4-BE49-F238E27FC236}">
                  <a16:creationId xmlns:a16="http://schemas.microsoft.com/office/drawing/2014/main" id="{C996693F-AA1E-4F87-88D5-E5F958462B18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7" name="AutoShape 43">
              <a:extLst>
                <a:ext uri="{FF2B5EF4-FFF2-40B4-BE49-F238E27FC236}">
                  <a16:creationId xmlns:a16="http://schemas.microsoft.com/office/drawing/2014/main" id="{0001707B-CA4B-4313-A263-6144CB059576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8" name="AutoShape 44">
              <a:extLst>
                <a:ext uri="{FF2B5EF4-FFF2-40B4-BE49-F238E27FC236}">
                  <a16:creationId xmlns:a16="http://schemas.microsoft.com/office/drawing/2014/main" id="{96332E26-EA0E-4DD6-A440-B50102B4197A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59" name="AutoShape 45">
              <a:extLst>
                <a:ext uri="{FF2B5EF4-FFF2-40B4-BE49-F238E27FC236}">
                  <a16:creationId xmlns:a16="http://schemas.microsoft.com/office/drawing/2014/main" id="{5FC7BB12-824E-43FE-8D17-4FB90AC211DE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760" name="Group 46">
            <a:extLst>
              <a:ext uri="{FF2B5EF4-FFF2-40B4-BE49-F238E27FC236}">
                <a16:creationId xmlns:a16="http://schemas.microsoft.com/office/drawing/2014/main" id="{B3080C42-6DA9-47CB-B92F-AF0B1A45185C}"/>
              </a:ext>
            </a:extLst>
          </p:cNvPr>
          <p:cNvGrpSpPr/>
          <p:nvPr/>
        </p:nvGrpSpPr>
        <p:grpSpPr>
          <a:xfrm>
            <a:off x="1512856" y="2331247"/>
            <a:ext cx="4648200" cy="304800"/>
            <a:chOff x="1392" y="2256"/>
            <a:chExt cx="2928" cy="192"/>
          </a:xfrm>
        </p:grpSpPr>
        <p:sp>
          <p:nvSpPr>
            <p:cNvPr id="761" name="AutoShape 47">
              <a:extLst>
                <a:ext uri="{FF2B5EF4-FFF2-40B4-BE49-F238E27FC236}">
                  <a16:creationId xmlns:a16="http://schemas.microsoft.com/office/drawing/2014/main" id="{1A4AAE7B-9746-44A3-804F-C1EA0416C235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2" name="AutoShape 48">
              <a:extLst>
                <a:ext uri="{FF2B5EF4-FFF2-40B4-BE49-F238E27FC236}">
                  <a16:creationId xmlns:a16="http://schemas.microsoft.com/office/drawing/2014/main" id="{04EF9348-1FA9-4E12-A6BA-CE9A67DBF56C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3" name="AutoShape 49">
              <a:extLst>
                <a:ext uri="{FF2B5EF4-FFF2-40B4-BE49-F238E27FC236}">
                  <a16:creationId xmlns:a16="http://schemas.microsoft.com/office/drawing/2014/main" id="{0D9FAF1A-F888-4E37-BAD9-13AAE11D031F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4" name="AutoShape 50">
              <a:extLst>
                <a:ext uri="{FF2B5EF4-FFF2-40B4-BE49-F238E27FC236}">
                  <a16:creationId xmlns:a16="http://schemas.microsoft.com/office/drawing/2014/main" id="{6B277013-8366-446F-A492-094846772620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5" name="AutoShape 51">
              <a:extLst>
                <a:ext uri="{FF2B5EF4-FFF2-40B4-BE49-F238E27FC236}">
                  <a16:creationId xmlns:a16="http://schemas.microsoft.com/office/drawing/2014/main" id="{17A0A9C6-1605-417D-B6EE-1CF3806953C0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6" name="AutoShape 52">
              <a:extLst>
                <a:ext uri="{FF2B5EF4-FFF2-40B4-BE49-F238E27FC236}">
                  <a16:creationId xmlns:a16="http://schemas.microsoft.com/office/drawing/2014/main" id="{6DE7091A-395D-4599-B4CA-2BEA1DB56550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7" name="AutoShape 53">
              <a:extLst>
                <a:ext uri="{FF2B5EF4-FFF2-40B4-BE49-F238E27FC236}">
                  <a16:creationId xmlns:a16="http://schemas.microsoft.com/office/drawing/2014/main" id="{0D84D1E2-2E66-4BFA-8C9B-C43053B1B9BC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8" name="AutoShape 54">
              <a:extLst>
                <a:ext uri="{FF2B5EF4-FFF2-40B4-BE49-F238E27FC236}">
                  <a16:creationId xmlns:a16="http://schemas.microsoft.com/office/drawing/2014/main" id="{21243F00-1DCD-4B03-A2DE-C0A90B8CBE02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69" name="AutoShape 55">
              <a:extLst>
                <a:ext uri="{FF2B5EF4-FFF2-40B4-BE49-F238E27FC236}">
                  <a16:creationId xmlns:a16="http://schemas.microsoft.com/office/drawing/2014/main" id="{8AC27C16-A15E-4856-8699-FAC473E77A94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0" name="AutoShape 56">
              <a:extLst>
                <a:ext uri="{FF2B5EF4-FFF2-40B4-BE49-F238E27FC236}">
                  <a16:creationId xmlns:a16="http://schemas.microsoft.com/office/drawing/2014/main" id="{10E1EC9C-5DB1-45CA-BED8-B074B7990DE2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1" name="AutoShape 57">
              <a:extLst>
                <a:ext uri="{FF2B5EF4-FFF2-40B4-BE49-F238E27FC236}">
                  <a16:creationId xmlns:a16="http://schemas.microsoft.com/office/drawing/2014/main" id="{B97C0CD0-13D5-47E6-88D7-0CAA60521B6C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2" name="AutoShape 58">
              <a:extLst>
                <a:ext uri="{FF2B5EF4-FFF2-40B4-BE49-F238E27FC236}">
                  <a16:creationId xmlns:a16="http://schemas.microsoft.com/office/drawing/2014/main" id="{3E58C942-0CB0-407B-83ED-8D9E4DC25C04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3" name="AutoShape 59">
              <a:extLst>
                <a:ext uri="{FF2B5EF4-FFF2-40B4-BE49-F238E27FC236}">
                  <a16:creationId xmlns:a16="http://schemas.microsoft.com/office/drawing/2014/main" id="{D769734B-6311-42B4-98FD-7AB8D42EFFCD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4" name="AutoShape 60">
              <a:extLst>
                <a:ext uri="{FF2B5EF4-FFF2-40B4-BE49-F238E27FC236}">
                  <a16:creationId xmlns:a16="http://schemas.microsoft.com/office/drawing/2014/main" id="{11E64BD8-9780-43C0-9397-4014E52EEE73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5" name="AutoShape 61">
              <a:extLst>
                <a:ext uri="{FF2B5EF4-FFF2-40B4-BE49-F238E27FC236}">
                  <a16:creationId xmlns:a16="http://schemas.microsoft.com/office/drawing/2014/main" id="{271EDF3E-166F-4F80-BF1D-A073D50EEA6A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6" name="AutoShape 62">
              <a:extLst>
                <a:ext uri="{FF2B5EF4-FFF2-40B4-BE49-F238E27FC236}">
                  <a16:creationId xmlns:a16="http://schemas.microsoft.com/office/drawing/2014/main" id="{FA170BE9-21EA-4010-9802-5471CB3F28FD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7" name="AutoShape 63">
              <a:extLst>
                <a:ext uri="{FF2B5EF4-FFF2-40B4-BE49-F238E27FC236}">
                  <a16:creationId xmlns:a16="http://schemas.microsoft.com/office/drawing/2014/main" id="{20400754-808B-4F65-91A4-6B309465BC61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8" name="AutoShape 64">
              <a:extLst>
                <a:ext uri="{FF2B5EF4-FFF2-40B4-BE49-F238E27FC236}">
                  <a16:creationId xmlns:a16="http://schemas.microsoft.com/office/drawing/2014/main" id="{02EA5ECA-8649-4BC3-A415-23AC1AD1BF11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79" name="AutoShape 65">
              <a:extLst>
                <a:ext uri="{FF2B5EF4-FFF2-40B4-BE49-F238E27FC236}">
                  <a16:creationId xmlns:a16="http://schemas.microsoft.com/office/drawing/2014/main" id="{B521CF57-BAE5-4FA4-A491-8BC9BC004120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0" name="AutoShape 66">
              <a:extLst>
                <a:ext uri="{FF2B5EF4-FFF2-40B4-BE49-F238E27FC236}">
                  <a16:creationId xmlns:a16="http://schemas.microsoft.com/office/drawing/2014/main" id="{32D10EAB-8C2A-4BFD-A238-DDF09A02408C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781" name="Group 67">
            <a:extLst>
              <a:ext uri="{FF2B5EF4-FFF2-40B4-BE49-F238E27FC236}">
                <a16:creationId xmlns:a16="http://schemas.microsoft.com/office/drawing/2014/main" id="{13865420-6A63-4EAD-A2E0-86A1E419637C}"/>
              </a:ext>
            </a:extLst>
          </p:cNvPr>
          <p:cNvGrpSpPr/>
          <p:nvPr/>
        </p:nvGrpSpPr>
        <p:grpSpPr>
          <a:xfrm>
            <a:off x="1436656" y="2396334"/>
            <a:ext cx="4648200" cy="304800"/>
            <a:chOff x="1392" y="2256"/>
            <a:chExt cx="2928" cy="192"/>
          </a:xfrm>
        </p:grpSpPr>
        <p:sp>
          <p:nvSpPr>
            <p:cNvPr id="782" name="AutoShape 68">
              <a:extLst>
                <a:ext uri="{FF2B5EF4-FFF2-40B4-BE49-F238E27FC236}">
                  <a16:creationId xmlns:a16="http://schemas.microsoft.com/office/drawing/2014/main" id="{E2C9D5E6-4E3F-4291-A4D4-DD3D35E34256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3" name="AutoShape 69">
              <a:extLst>
                <a:ext uri="{FF2B5EF4-FFF2-40B4-BE49-F238E27FC236}">
                  <a16:creationId xmlns:a16="http://schemas.microsoft.com/office/drawing/2014/main" id="{46A4775F-D23F-488D-AFB9-15CA0DA1663A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4" name="AutoShape 70">
              <a:extLst>
                <a:ext uri="{FF2B5EF4-FFF2-40B4-BE49-F238E27FC236}">
                  <a16:creationId xmlns:a16="http://schemas.microsoft.com/office/drawing/2014/main" id="{46BAC648-01D5-49CC-95A2-3486E0C3DCA7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5" name="AutoShape 71">
              <a:extLst>
                <a:ext uri="{FF2B5EF4-FFF2-40B4-BE49-F238E27FC236}">
                  <a16:creationId xmlns:a16="http://schemas.microsoft.com/office/drawing/2014/main" id="{9E44D2A9-632D-4A2A-91D0-97337E9202F9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6" name="AutoShape 72">
              <a:extLst>
                <a:ext uri="{FF2B5EF4-FFF2-40B4-BE49-F238E27FC236}">
                  <a16:creationId xmlns:a16="http://schemas.microsoft.com/office/drawing/2014/main" id="{63F90CD5-8DBA-4185-B588-2C042091347B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7" name="AutoShape 73">
              <a:extLst>
                <a:ext uri="{FF2B5EF4-FFF2-40B4-BE49-F238E27FC236}">
                  <a16:creationId xmlns:a16="http://schemas.microsoft.com/office/drawing/2014/main" id="{0DDF7BD2-0F54-485F-A9EB-2260AD1DC572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8" name="AutoShape 74">
              <a:extLst>
                <a:ext uri="{FF2B5EF4-FFF2-40B4-BE49-F238E27FC236}">
                  <a16:creationId xmlns:a16="http://schemas.microsoft.com/office/drawing/2014/main" id="{0F21191A-B8A7-486E-9E56-5C20E60594A6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89" name="AutoShape 75">
              <a:extLst>
                <a:ext uri="{FF2B5EF4-FFF2-40B4-BE49-F238E27FC236}">
                  <a16:creationId xmlns:a16="http://schemas.microsoft.com/office/drawing/2014/main" id="{DD6B5021-8230-4487-9598-F34B4DB333D2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0" name="AutoShape 76">
              <a:extLst>
                <a:ext uri="{FF2B5EF4-FFF2-40B4-BE49-F238E27FC236}">
                  <a16:creationId xmlns:a16="http://schemas.microsoft.com/office/drawing/2014/main" id="{D63C5121-6AE5-437C-B3B7-A7346554AA65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1" name="AutoShape 77">
              <a:extLst>
                <a:ext uri="{FF2B5EF4-FFF2-40B4-BE49-F238E27FC236}">
                  <a16:creationId xmlns:a16="http://schemas.microsoft.com/office/drawing/2014/main" id="{B03EE538-84EA-4198-9664-876C8117946F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2" name="AutoShape 78">
              <a:extLst>
                <a:ext uri="{FF2B5EF4-FFF2-40B4-BE49-F238E27FC236}">
                  <a16:creationId xmlns:a16="http://schemas.microsoft.com/office/drawing/2014/main" id="{48CF3C5D-4CD8-4E16-A2D3-609B91224E51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3" name="AutoShape 79">
              <a:extLst>
                <a:ext uri="{FF2B5EF4-FFF2-40B4-BE49-F238E27FC236}">
                  <a16:creationId xmlns:a16="http://schemas.microsoft.com/office/drawing/2014/main" id="{36304A5A-6317-4ABE-A2CB-30806FB93E3F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4" name="AutoShape 80">
              <a:extLst>
                <a:ext uri="{FF2B5EF4-FFF2-40B4-BE49-F238E27FC236}">
                  <a16:creationId xmlns:a16="http://schemas.microsoft.com/office/drawing/2014/main" id="{1D82E92F-B018-4C85-80BF-80B7119F6EB0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5" name="AutoShape 81">
              <a:extLst>
                <a:ext uri="{FF2B5EF4-FFF2-40B4-BE49-F238E27FC236}">
                  <a16:creationId xmlns:a16="http://schemas.microsoft.com/office/drawing/2014/main" id="{C1137A4B-0D80-4232-BD9A-4CEE5027A93D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6" name="AutoShape 82">
              <a:extLst>
                <a:ext uri="{FF2B5EF4-FFF2-40B4-BE49-F238E27FC236}">
                  <a16:creationId xmlns:a16="http://schemas.microsoft.com/office/drawing/2014/main" id="{65B429A8-EECD-4068-99D3-5324C2EF13ED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7" name="AutoShape 83">
              <a:extLst>
                <a:ext uri="{FF2B5EF4-FFF2-40B4-BE49-F238E27FC236}">
                  <a16:creationId xmlns:a16="http://schemas.microsoft.com/office/drawing/2014/main" id="{FFEA4761-4C43-4F15-A303-0704C67E7E61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8" name="AutoShape 84">
              <a:extLst>
                <a:ext uri="{FF2B5EF4-FFF2-40B4-BE49-F238E27FC236}">
                  <a16:creationId xmlns:a16="http://schemas.microsoft.com/office/drawing/2014/main" id="{C5746620-FFFA-467F-A36D-850C953AA5DE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99" name="AutoShape 85">
              <a:extLst>
                <a:ext uri="{FF2B5EF4-FFF2-40B4-BE49-F238E27FC236}">
                  <a16:creationId xmlns:a16="http://schemas.microsoft.com/office/drawing/2014/main" id="{6BBB2081-8B76-4834-894C-90F39F7D3B86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0" name="AutoShape 86">
              <a:extLst>
                <a:ext uri="{FF2B5EF4-FFF2-40B4-BE49-F238E27FC236}">
                  <a16:creationId xmlns:a16="http://schemas.microsoft.com/office/drawing/2014/main" id="{D982E1E6-58E4-4C89-A0FC-34CD928DFD2E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1" name="AutoShape 87">
              <a:extLst>
                <a:ext uri="{FF2B5EF4-FFF2-40B4-BE49-F238E27FC236}">
                  <a16:creationId xmlns:a16="http://schemas.microsoft.com/office/drawing/2014/main" id="{F701AC57-72A7-47D4-9946-22F31D809329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02" name="Group 88">
            <a:extLst>
              <a:ext uri="{FF2B5EF4-FFF2-40B4-BE49-F238E27FC236}">
                <a16:creationId xmlns:a16="http://schemas.microsoft.com/office/drawing/2014/main" id="{3C10B193-4BE3-4D27-B48D-D92595FAA1F2}"/>
              </a:ext>
            </a:extLst>
          </p:cNvPr>
          <p:cNvGrpSpPr/>
          <p:nvPr/>
        </p:nvGrpSpPr>
        <p:grpSpPr>
          <a:xfrm>
            <a:off x="1350931" y="2472534"/>
            <a:ext cx="4648200" cy="304800"/>
            <a:chOff x="1392" y="2256"/>
            <a:chExt cx="2928" cy="192"/>
          </a:xfrm>
        </p:grpSpPr>
        <p:sp>
          <p:nvSpPr>
            <p:cNvPr id="803" name="AutoShape 89">
              <a:extLst>
                <a:ext uri="{FF2B5EF4-FFF2-40B4-BE49-F238E27FC236}">
                  <a16:creationId xmlns:a16="http://schemas.microsoft.com/office/drawing/2014/main" id="{584AA7A6-DAFC-4389-882C-0701E0DD6766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4" name="AutoShape 90">
              <a:extLst>
                <a:ext uri="{FF2B5EF4-FFF2-40B4-BE49-F238E27FC236}">
                  <a16:creationId xmlns:a16="http://schemas.microsoft.com/office/drawing/2014/main" id="{54B2332F-FFCD-4121-9B84-84F372FC760E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5" name="AutoShape 91">
              <a:extLst>
                <a:ext uri="{FF2B5EF4-FFF2-40B4-BE49-F238E27FC236}">
                  <a16:creationId xmlns:a16="http://schemas.microsoft.com/office/drawing/2014/main" id="{D8B6755E-38F3-4C7D-9CE2-009FD4751ED6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6" name="AutoShape 92">
              <a:extLst>
                <a:ext uri="{FF2B5EF4-FFF2-40B4-BE49-F238E27FC236}">
                  <a16:creationId xmlns:a16="http://schemas.microsoft.com/office/drawing/2014/main" id="{54C77878-41B4-4361-A23A-C6600A5FEEB3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7" name="AutoShape 93">
              <a:extLst>
                <a:ext uri="{FF2B5EF4-FFF2-40B4-BE49-F238E27FC236}">
                  <a16:creationId xmlns:a16="http://schemas.microsoft.com/office/drawing/2014/main" id="{C5750D2A-D55E-4965-B785-D5D42AB01041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8" name="AutoShape 94">
              <a:extLst>
                <a:ext uri="{FF2B5EF4-FFF2-40B4-BE49-F238E27FC236}">
                  <a16:creationId xmlns:a16="http://schemas.microsoft.com/office/drawing/2014/main" id="{9AC47EDC-6CA9-4DF3-803F-9D09F748DD48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09" name="AutoShape 95">
              <a:extLst>
                <a:ext uri="{FF2B5EF4-FFF2-40B4-BE49-F238E27FC236}">
                  <a16:creationId xmlns:a16="http://schemas.microsoft.com/office/drawing/2014/main" id="{AE51DCDA-54DB-4097-9ED5-EA6E59EBCC33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0" name="AutoShape 96">
              <a:extLst>
                <a:ext uri="{FF2B5EF4-FFF2-40B4-BE49-F238E27FC236}">
                  <a16:creationId xmlns:a16="http://schemas.microsoft.com/office/drawing/2014/main" id="{C07BF0AA-17BB-4AC4-AECC-E1E405F2921C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1" name="AutoShape 97">
              <a:extLst>
                <a:ext uri="{FF2B5EF4-FFF2-40B4-BE49-F238E27FC236}">
                  <a16:creationId xmlns:a16="http://schemas.microsoft.com/office/drawing/2014/main" id="{DFC8A954-1426-4FC7-975F-FA0B3D98B062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2" name="AutoShape 98">
              <a:extLst>
                <a:ext uri="{FF2B5EF4-FFF2-40B4-BE49-F238E27FC236}">
                  <a16:creationId xmlns:a16="http://schemas.microsoft.com/office/drawing/2014/main" id="{5D11B7A7-60B7-46F7-A453-5AD914E9150E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3" name="AutoShape 99">
              <a:extLst>
                <a:ext uri="{FF2B5EF4-FFF2-40B4-BE49-F238E27FC236}">
                  <a16:creationId xmlns:a16="http://schemas.microsoft.com/office/drawing/2014/main" id="{8EE0BED8-2325-406F-B104-C0B732FD2B87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4" name="AutoShape 100">
              <a:extLst>
                <a:ext uri="{FF2B5EF4-FFF2-40B4-BE49-F238E27FC236}">
                  <a16:creationId xmlns:a16="http://schemas.microsoft.com/office/drawing/2014/main" id="{5417B8AA-08E4-4A9F-9A46-DDC173EACAA9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5" name="AutoShape 101">
              <a:extLst>
                <a:ext uri="{FF2B5EF4-FFF2-40B4-BE49-F238E27FC236}">
                  <a16:creationId xmlns:a16="http://schemas.microsoft.com/office/drawing/2014/main" id="{9F2CF835-2554-45D4-8251-57C2190C0E5C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6" name="AutoShape 102">
              <a:extLst>
                <a:ext uri="{FF2B5EF4-FFF2-40B4-BE49-F238E27FC236}">
                  <a16:creationId xmlns:a16="http://schemas.microsoft.com/office/drawing/2014/main" id="{D1ED2304-7FF5-415B-BF5B-EF922298EB53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7" name="AutoShape 103">
              <a:extLst>
                <a:ext uri="{FF2B5EF4-FFF2-40B4-BE49-F238E27FC236}">
                  <a16:creationId xmlns:a16="http://schemas.microsoft.com/office/drawing/2014/main" id="{8B058546-7636-4599-AC87-F343D73C3EBE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8" name="AutoShape 104">
              <a:extLst>
                <a:ext uri="{FF2B5EF4-FFF2-40B4-BE49-F238E27FC236}">
                  <a16:creationId xmlns:a16="http://schemas.microsoft.com/office/drawing/2014/main" id="{5FC3BF37-2F5A-42F3-9E2B-A4BA82822092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19" name="AutoShape 105">
              <a:extLst>
                <a:ext uri="{FF2B5EF4-FFF2-40B4-BE49-F238E27FC236}">
                  <a16:creationId xmlns:a16="http://schemas.microsoft.com/office/drawing/2014/main" id="{177D0D06-8078-485A-8139-5758DD7772F4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0" name="AutoShape 106">
              <a:extLst>
                <a:ext uri="{FF2B5EF4-FFF2-40B4-BE49-F238E27FC236}">
                  <a16:creationId xmlns:a16="http://schemas.microsoft.com/office/drawing/2014/main" id="{77FE3363-22DB-4FEF-80F9-7AA510A43176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1" name="AutoShape 107">
              <a:extLst>
                <a:ext uri="{FF2B5EF4-FFF2-40B4-BE49-F238E27FC236}">
                  <a16:creationId xmlns:a16="http://schemas.microsoft.com/office/drawing/2014/main" id="{3BF2E864-358A-4FF5-8ADF-17ED704EBAE2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2" name="AutoShape 108">
              <a:extLst>
                <a:ext uri="{FF2B5EF4-FFF2-40B4-BE49-F238E27FC236}">
                  <a16:creationId xmlns:a16="http://schemas.microsoft.com/office/drawing/2014/main" id="{8762C3C8-AB6B-4A3A-B222-A12C3AC79E17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23" name="Group 109">
            <a:extLst>
              <a:ext uri="{FF2B5EF4-FFF2-40B4-BE49-F238E27FC236}">
                <a16:creationId xmlns:a16="http://schemas.microsoft.com/office/drawing/2014/main" id="{3D0675C9-9219-4CC8-AF17-D79F2C97BE15}"/>
              </a:ext>
            </a:extLst>
          </p:cNvPr>
          <p:cNvGrpSpPr/>
          <p:nvPr/>
        </p:nvGrpSpPr>
        <p:grpSpPr>
          <a:xfrm>
            <a:off x="1252506" y="2548734"/>
            <a:ext cx="4648200" cy="304800"/>
            <a:chOff x="1392" y="2256"/>
            <a:chExt cx="2928" cy="192"/>
          </a:xfrm>
        </p:grpSpPr>
        <p:sp>
          <p:nvSpPr>
            <p:cNvPr id="824" name="AutoShape 110">
              <a:extLst>
                <a:ext uri="{FF2B5EF4-FFF2-40B4-BE49-F238E27FC236}">
                  <a16:creationId xmlns:a16="http://schemas.microsoft.com/office/drawing/2014/main" id="{E5F2283D-BE59-4BD0-90C7-364CD2FD9096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5" name="AutoShape 111">
              <a:extLst>
                <a:ext uri="{FF2B5EF4-FFF2-40B4-BE49-F238E27FC236}">
                  <a16:creationId xmlns:a16="http://schemas.microsoft.com/office/drawing/2014/main" id="{704EDDF2-6645-4F7A-A7C9-30490736E34D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6" name="AutoShape 112">
              <a:extLst>
                <a:ext uri="{FF2B5EF4-FFF2-40B4-BE49-F238E27FC236}">
                  <a16:creationId xmlns:a16="http://schemas.microsoft.com/office/drawing/2014/main" id="{95C5B9B5-12F5-4958-B8C7-459581D3B5DA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7" name="AutoShape 113">
              <a:extLst>
                <a:ext uri="{FF2B5EF4-FFF2-40B4-BE49-F238E27FC236}">
                  <a16:creationId xmlns:a16="http://schemas.microsoft.com/office/drawing/2014/main" id="{5B5F6B04-A0F2-4503-8D6A-6BD48281EB48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8" name="AutoShape 114">
              <a:extLst>
                <a:ext uri="{FF2B5EF4-FFF2-40B4-BE49-F238E27FC236}">
                  <a16:creationId xmlns:a16="http://schemas.microsoft.com/office/drawing/2014/main" id="{35EC65EA-EC95-4F48-90B1-7E8DF8447C71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29" name="AutoShape 115">
              <a:extLst>
                <a:ext uri="{FF2B5EF4-FFF2-40B4-BE49-F238E27FC236}">
                  <a16:creationId xmlns:a16="http://schemas.microsoft.com/office/drawing/2014/main" id="{DD7C881F-5954-4F44-823C-6032DA2EB162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0" name="AutoShape 116">
              <a:extLst>
                <a:ext uri="{FF2B5EF4-FFF2-40B4-BE49-F238E27FC236}">
                  <a16:creationId xmlns:a16="http://schemas.microsoft.com/office/drawing/2014/main" id="{F90C6408-BCAB-43D1-8536-59A5DEA46170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1" name="AutoShape 117">
              <a:extLst>
                <a:ext uri="{FF2B5EF4-FFF2-40B4-BE49-F238E27FC236}">
                  <a16:creationId xmlns:a16="http://schemas.microsoft.com/office/drawing/2014/main" id="{21740C85-5AB0-41AE-B93D-DA065388B4F6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2" name="AutoShape 118">
              <a:extLst>
                <a:ext uri="{FF2B5EF4-FFF2-40B4-BE49-F238E27FC236}">
                  <a16:creationId xmlns:a16="http://schemas.microsoft.com/office/drawing/2014/main" id="{D7F05DF0-BB74-4451-A138-20B0DBF891D7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3" name="AutoShape 119">
              <a:extLst>
                <a:ext uri="{FF2B5EF4-FFF2-40B4-BE49-F238E27FC236}">
                  <a16:creationId xmlns:a16="http://schemas.microsoft.com/office/drawing/2014/main" id="{C7CC5912-6994-44E1-A64C-26A7EBF09F55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4" name="AutoShape 120">
              <a:extLst>
                <a:ext uri="{FF2B5EF4-FFF2-40B4-BE49-F238E27FC236}">
                  <a16:creationId xmlns:a16="http://schemas.microsoft.com/office/drawing/2014/main" id="{8F158C9E-83E3-4298-9BEE-D8C4D4B950C2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5" name="AutoShape 121">
              <a:extLst>
                <a:ext uri="{FF2B5EF4-FFF2-40B4-BE49-F238E27FC236}">
                  <a16:creationId xmlns:a16="http://schemas.microsoft.com/office/drawing/2014/main" id="{7B9AC284-32A1-4F3D-A966-3731060AA01C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6" name="AutoShape 122">
              <a:extLst>
                <a:ext uri="{FF2B5EF4-FFF2-40B4-BE49-F238E27FC236}">
                  <a16:creationId xmlns:a16="http://schemas.microsoft.com/office/drawing/2014/main" id="{143AC64E-09FF-41B5-A4C0-3E9310C47568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7" name="AutoShape 123">
              <a:extLst>
                <a:ext uri="{FF2B5EF4-FFF2-40B4-BE49-F238E27FC236}">
                  <a16:creationId xmlns:a16="http://schemas.microsoft.com/office/drawing/2014/main" id="{E38A1DC9-6761-4C2E-8BEF-2B61A0F2D65B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8" name="AutoShape 124">
              <a:extLst>
                <a:ext uri="{FF2B5EF4-FFF2-40B4-BE49-F238E27FC236}">
                  <a16:creationId xmlns:a16="http://schemas.microsoft.com/office/drawing/2014/main" id="{0D66649E-4A78-4284-8D8B-24CAE64BBE81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39" name="AutoShape 125">
              <a:extLst>
                <a:ext uri="{FF2B5EF4-FFF2-40B4-BE49-F238E27FC236}">
                  <a16:creationId xmlns:a16="http://schemas.microsoft.com/office/drawing/2014/main" id="{35B7BAED-65FF-4C90-A563-16C54A2AB0A3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0" name="AutoShape 126">
              <a:extLst>
                <a:ext uri="{FF2B5EF4-FFF2-40B4-BE49-F238E27FC236}">
                  <a16:creationId xmlns:a16="http://schemas.microsoft.com/office/drawing/2014/main" id="{4844793B-7874-4AF0-92AB-4BB1A52FE134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1" name="AutoShape 127">
              <a:extLst>
                <a:ext uri="{FF2B5EF4-FFF2-40B4-BE49-F238E27FC236}">
                  <a16:creationId xmlns:a16="http://schemas.microsoft.com/office/drawing/2014/main" id="{F4B87582-7389-417A-B36D-0DF71A2AF2ED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2" name="AutoShape 128">
              <a:extLst>
                <a:ext uri="{FF2B5EF4-FFF2-40B4-BE49-F238E27FC236}">
                  <a16:creationId xmlns:a16="http://schemas.microsoft.com/office/drawing/2014/main" id="{389DA66F-42C6-49EA-A0E4-CEE3B59FC48E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3" name="AutoShape 129">
              <a:extLst>
                <a:ext uri="{FF2B5EF4-FFF2-40B4-BE49-F238E27FC236}">
                  <a16:creationId xmlns:a16="http://schemas.microsoft.com/office/drawing/2014/main" id="{2BFF11E9-1DC7-456E-9DBD-D9E89C2AA119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44" name="Group 130">
            <a:extLst>
              <a:ext uri="{FF2B5EF4-FFF2-40B4-BE49-F238E27FC236}">
                <a16:creationId xmlns:a16="http://schemas.microsoft.com/office/drawing/2014/main" id="{0DC45A68-E310-4D50-8D23-737E041005D5}"/>
              </a:ext>
            </a:extLst>
          </p:cNvPr>
          <p:cNvGrpSpPr/>
          <p:nvPr/>
        </p:nvGrpSpPr>
        <p:grpSpPr>
          <a:xfrm>
            <a:off x="1165194" y="2624934"/>
            <a:ext cx="4648200" cy="304800"/>
            <a:chOff x="1392" y="2256"/>
            <a:chExt cx="2928" cy="192"/>
          </a:xfrm>
        </p:grpSpPr>
        <p:sp>
          <p:nvSpPr>
            <p:cNvPr id="845" name="AutoShape 131">
              <a:extLst>
                <a:ext uri="{FF2B5EF4-FFF2-40B4-BE49-F238E27FC236}">
                  <a16:creationId xmlns:a16="http://schemas.microsoft.com/office/drawing/2014/main" id="{B2ECC843-58BE-4917-A93F-B6FDC8043CA7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6" name="AutoShape 132">
              <a:extLst>
                <a:ext uri="{FF2B5EF4-FFF2-40B4-BE49-F238E27FC236}">
                  <a16:creationId xmlns:a16="http://schemas.microsoft.com/office/drawing/2014/main" id="{B7F48B46-2571-441C-B4ED-CCAE3226EF5F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7" name="AutoShape 133">
              <a:extLst>
                <a:ext uri="{FF2B5EF4-FFF2-40B4-BE49-F238E27FC236}">
                  <a16:creationId xmlns:a16="http://schemas.microsoft.com/office/drawing/2014/main" id="{68D9AF49-84F3-4850-A9EA-344DA96F4FB6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8" name="AutoShape 134">
              <a:extLst>
                <a:ext uri="{FF2B5EF4-FFF2-40B4-BE49-F238E27FC236}">
                  <a16:creationId xmlns:a16="http://schemas.microsoft.com/office/drawing/2014/main" id="{DF164BAA-27F6-4D4C-8029-9DF773174292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49" name="AutoShape 135">
              <a:extLst>
                <a:ext uri="{FF2B5EF4-FFF2-40B4-BE49-F238E27FC236}">
                  <a16:creationId xmlns:a16="http://schemas.microsoft.com/office/drawing/2014/main" id="{CE3C97F0-DF56-4768-ADED-170339531ADD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0" name="AutoShape 136">
              <a:extLst>
                <a:ext uri="{FF2B5EF4-FFF2-40B4-BE49-F238E27FC236}">
                  <a16:creationId xmlns:a16="http://schemas.microsoft.com/office/drawing/2014/main" id="{6DAA5FC4-63E5-49BE-B023-789A9D11368B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1" name="AutoShape 137">
              <a:extLst>
                <a:ext uri="{FF2B5EF4-FFF2-40B4-BE49-F238E27FC236}">
                  <a16:creationId xmlns:a16="http://schemas.microsoft.com/office/drawing/2014/main" id="{409832BF-7B71-4CC0-B431-9047843652F3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2" name="AutoShape 138">
              <a:extLst>
                <a:ext uri="{FF2B5EF4-FFF2-40B4-BE49-F238E27FC236}">
                  <a16:creationId xmlns:a16="http://schemas.microsoft.com/office/drawing/2014/main" id="{9B8769D5-0A58-4F00-9458-A2EC960C2099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3" name="AutoShape 139">
              <a:extLst>
                <a:ext uri="{FF2B5EF4-FFF2-40B4-BE49-F238E27FC236}">
                  <a16:creationId xmlns:a16="http://schemas.microsoft.com/office/drawing/2014/main" id="{71A4D657-3015-4C65-80FD-384E678BCDFC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4" name="AutoShape 140">
              <a:extLst>
                <a:ext uri="{FF2B5EF4-FFF2-40B4-BE49-F238E27FC236}">
                  <a16:creationId xmlns:a16="http://schemas.microsoft.com/office/drawing/2014/main" id="{DB091CF4-1CA3-4B3B-A4DA-6A43A5B5CFC8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5" name="AutoShape 141">
              <a:extLst>
                <a:ext uri="{FF2B5EF4-FFF2-40B4-BE49-F238E27FC236}">
                  <a16:creationId xmlns:a16="http://schemas.microsoft.com/office/drawing/2014/main" id="{ABE78E9D-E0A4-4C2F-887A-3B442A871601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6" name="AutoShape 142">
              <a:extLst>
                <a:ext uri="{FF2B5EF4-FFF2-40B4-BE49-F238E27FC236}">
                  <a16:creationId xmlns:a16="http://schemas.microsoft.com/office/drawing/2014/main" id="{529D7E8B-180E-4639-886C-ADE07394FF20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7" name="AutoShape 143">
              <a:extLst>
                <a:ext uri="{FF2B5EF4-FFF2-40B4-BE49-F238E27FC236}">
                  <a16:creationId xmlns:a16="http://schemas.microsoft.com/office/drawing/2014/main" id="{D5A0033D-26A4-486C-94C2-FEB04F0E5A53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8" name="AutoShape 144">
              <a:extLst>
                <a:ext uri="{FF2B5EF4-FFF2-40B4-BE49-F238E27FC236}">
                  <a16:creationId xmlns:a16="http://schemas.microsoft.com/office/drawing/2014/main" id="{BE693E6F-14C3-438F-B88D-4E1347952B1B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59" name="AutoShape 145">
              <a:extLst>
                <a:ext uri="{FF2B5EF4-FFF2-40B4-BE49-F238E27FC236}">
                  <a16:creationId xmlns:a16="http://schemas.microsoft.com/office/drawing/2014/main" id="{8DE7B2F6-406F-4A93-A07A-394100A2B623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0" name="AutoShape 146">
              <a:extLst>
                <a:ext uri="{FF2B5EF4-FFF2-40B4-BE49-F238E27FC236}">
                  <a16:creationId xmlns:a16="http://schemas.microsoft.com/office/drawing/2014/main" id="{75B6E3B4-B3E5-4C14-A3EA-AED916B2AC8C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1" name="AutoShape 147">
              <a:extLst>
                <a:ext uri="{FF2B5EF4-FFF2-40B4-BE49-F238E27FC236}">
                  <a16:creationId xmlns:a16="http://schemas.microsoft.com/office/drawing/2014/main" id="{5DD7C913-1BD8-466B-827F-DB8AEE5A50A4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2" name="AutoShape 148">
              <a:extLst>
                <a:ext uri="{FF2B5EF4-FFF2-40B4-BE49-F238E27FC236}">
                  <a16:creationId xmlns:a16="http://schemas.microsoft.com/office/drawing/2014/main" id="{CBDF64BB-2315-45BA-BEE5-283677FE0B81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3" name="AutoShape 149">
              <a:extLst>
                <a:ext uri="{FF2B5EF4-FFF2-40B4-BE49-F238E27FC236}">
                  <a16:creationId xmlns:a16="http://schemas.microsoft.com/office/drawing/2014/main" id="{AC5809BF-7927-4B5A-92D0-3478F9AF3B4F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4" name="AutoShape 150">
              <a:extLst>
                <a:ext uri="{FF2B5EF4-FFF2-40B4-BE49-F238E27FC236}">
                  <a16:creationId xmlns:a16="http://schemas.microsoft.com/office/drawing/2014/main" id="{8ADF0979-0764-4FCE-82B9-E507A4E6039C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65" name="Group 151">
            <a:extLst>
              <a:ext uri="{FF2B5EF4-FFF2-40B4-BE49-F238E27FC236}">
                <a16:creationId xmlns:a16="http://schemas.microsoft.com/office/drawing/2014/main" id="{D2C1454C-A949-4231-BB5C-F59F4633059F}"/>
              </a:ext>
            </a:extLst>
          </p:cNvPr>
          <p:cNvGrpSpPr/>
          <p:nvPr/>
        </p:nvGrpSpPr>
        <p:grpSpPr>
          <a:xfrm>
            <a:off x="1077881" y="2701134"/>
            <a:ext cx="4648200" cy="304800"/>
            <a:chOff x="1392" y="2256"/>
            <a:chExt cx="2928" cy="192"/>
          </a:xfrm>
        </p:grpSpPr>
        <p:sp>
          <p:nvSpPr>
            <p:cNvPr id="866" name="AutoShape 152">
              <a:extLst>
                <a:ext uri="{FF2B5EF4-FFF2-40B4-BE49-F238E27FC236}">
                  <a16:creationId xmlns:a16="http://schemas.microsoft.com/office/drawing/2014/main" id="{BA23A796-8717-4231-B515-DA44CD8EDE62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7" name="AutoShape 153">
              <a:extLst>
                <a:ext uri="{FF2B5EF4-FFF2-40B4-BE49-F238E27FC236}">
                  <a16:creationId xmlns:a16="http://schemas.microsoft.com/office/drawing/2014/main" id="{667C8DCA-E000-4FC5-A7EE-C57B2A5A494F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8" name="AutoShape 154">
              <a:extLst>
                <a:ext uri="{FF2B5EF4-FFF2-40B4-BE49-F238E27FC236}">
                  <a16:creationId xmlns:a16="http://schemas.microsoft.com/office/drawing/2014/main" id="{D9DAABB1-D12A-43B5-BB9C-469AE42116D1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69" name="AutoShape 155">
              <a:extLst>
                <a:ext uri="{FF2B5EF4-FFF2-40B4-BE49-F238E27FC236}">
                  <a16:creationId xmlns:a16="http://schemas.microsoft.com/office/drawing/2014/main" id="{E2FE61FD-D3D0-4E85-9A05-4B236292704F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0" name="AutoShape 156">
              <a:extLst>
                <a:ext uri="{FF2B5EF4-FFF2-40B4-BE49-F238E27FC236}">
                  <a16:creationId xmlns:a16="http://schemas.microsoft.com/office/drawing/2014/main" id="{675DE857-76D8-4A66-B57F-0BA1C3391ACC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1" name="AutoShape 157">
              <a:extLst>
                <a:ext uri="{FF2B5EF4-FFF2-40B4-BE49-F238E27FC236}">
                  <a16:creationId xmlns:a16="http://schemas.microsoft.com/office/drawing/2014/main" id="{51FEF18E-1958-4EDE-B17D-492CA98BC583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2" name="AutoShape 158">
              <a:extLst>
                <a:ext uri="{FF2B5EF4-FFF2-40B4-BE49-F238E27FC236}">
                  <a16:creationId xmlns:a16="http://schemas.microsoft.com/office/drawing/2014/main" id="{96A81D5B-6EAE-4463-89FA-F6E3C17C6226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3" name="AutoShape 159">
              <a:extLst>
                <a:ext uri="{FF2B5EF4-FFF2-40B4-BE49-F238E27FC236}">
                  <a16:creationId xmlns:a16="http://schemas.microsoft.com/office/drawing/2014/main" id="{FEF15D9B-1BFE-4D26-A7F1-979C842657E4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4" name="AutoShape 160">
              <a:extLst>
                <a:ext uri="{FF2B5EF4-FFF2-40B4-BE49-F238E27FC236}">
                  <a16:creationId xmlns:a16="http://schemas.microsoft.com/office/drawing/2014/main" id="{A7920A32-CB4C-4782-8E74-CEFE560A8B89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5" name="AutoShape 161">
              <a:extLst>
                <a:ext uri="{FF2B5EF4-FFF2-40B4-BE49-F238E27FC236}">
                  <a16:creationId xmlns:a16="http://schemas.microsoft.com/office/drawing/2014/main" id="{E41F1DE6-0043-4E49-9D3F-FD935052FFD3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6" name="AutoShape 162">
              <a:extLst>
                <a:ext uri="{FF2B5EF4-FFF2-40B4-BE49-F238E27FC236}">
                  <a16:creationId xmlns:a16="http://schemas.microsoft.com/office/drawing/2014/main" id="{B9F8FA2A-4C70-41A5-8EC3-863D60EB44A7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7" name="AutoShape 163">
              <a:extLst>
                <a:ext uri="{FF2B5EF4-FFF2-40B4-BE49-F238E27FC236}">
                  <a16:creationId xmlns:a16="http://schemas.microsoft.com/office/drawing/2014/main" id="{E4AD4F2A-5562-4EAE-8D08-368E97C74917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8" name="AutoShape 164">
              <a:extLst>
                <a:ext uri="{FF2B5EF4-FFF2-40B4-BE49-F238E27FC236}">
                  <a16:creationId xmlns:a16="http://schemas.microsoft.com/office/drawing/2014/main" id="{DE11BAC3-961B-48E3-ABCC-C27276025991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79" name="AutoShape 165">
              <a:extLst>
                <a:ext uri="{FF2B5EF4-FFF2-40B4-BE49-F238E27FC236}">
                  <a16:creationId xmlns:a16="http://schemas.microsoft.com/office/drawing/2014/main" id="{80A83404-95C1-4104-BB84-793EF825106E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0" name="AutoShape 166">
              <a:extLst>
                <a:ext uri="{FF2B5EF4-FFF2-40B4-BE49-F238E27FC236}">
                  <a16:creationId xmlns:a16="http://schemas.microsoft.com/office/drawing/2014/main" id="{DA5769CE-86F2-42A9-8ABB-5499372F76C9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1" name="AutoShape 167">
              <a:extLst>
                <a:ext uri="{FF2B5EF4-FFF2-40B4-BE49-F238E27FC236}">
                  <a16:creationId xmlns:a16="http://schemas.microsoft.com/office/drawing/2014/main" id="{2FB3F401-6645-43F1-9B65-81F6A4F23956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2" name="AutoShape 168">
              <a:extLst>
                <a:ext uri="{FF2B5EF4-FFF2-40B4-BE49-F238E27FC236}">
                  <a16:creationId xmlns:a16="http://schemas.microsoft.com/office/drawing/2014/main" id="{19ABC258-2DAE-4EC4-9F5A-5F8F4FB24FD8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3" name="AutoShape 169">
              <a:extLst>
                <a:ext uri="{FF2B5EF4-FFF2-40B4-BE49-F238E27FC236}">
                  <a16:creationId xmlns:a16="http://schemas.microsoft.com/office/drawing/2014/main" id="{710A5FE7-F70B-4BC0-A8BB-95C747D60437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4" name="AutoShape 170">
              <a:extLst>
                <a:ext uri="{FF2B5EF4-FFF2-40B4-BE49-F238E27FC236}">
                  <a16:creationId xmlns:a16="http://schemas.microsoft.com/office/drawing/2014/main" id="{D2FE3A32-E304-4669-8974-CC21BAB36F3C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5" name="AutoShape 171">
              <a:extLst>
                <a:ext uri="{FF2B5EF4-FFF2-40B4-BE49-F238E27FC236}">
                  <a16:creationId xmlns:a16="http://schemas.microsoft.com/office/drawing/2014/main" id="{00C19727-5E99-4E78-B648-8B10AA7C706A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886" name="Group 172">
            <a:extLst>
              <a:ext uri="{FF2B5EF4-FFF2-40B4-BE49-F238E27FC236}">
                <a16:creationId xmlns:a16="http://schemas.microsoft.com/office/drawing/2014/main" id="{B55C22FC-7FAF-42E9-9D11-7B1CE0E3746F}"/>
              </a:ext>
            </a:extLst>
          </p:cNvPr>
          <p:cNvGrpSpPr/>
          <p:nvPr/>
        </p:nvGrpSpPr>
        <p:grpSpPr>
          <a:xfrm>
            <a:off x="1001681" y="2766222"/>
            <a:ext cx="4648200" cy="304800"/>
            <a:chOff x="1392" y="2256"/>
            <a:chExt cx="2928" cy="192"/>
          </a:xfrm>
        </p:grpSpPr>
        <p:sp>
          <p:nvSpPr>
            <p:cNvPr id="887" name="AutoShape 173">
              <a:extLst>
                <a:ext uri="{FF2B5EF4-FFF2-40B4-BE49-F238E27FC236}">
                  <a16:creationId xmlns:a16="http://schemas.microsoft.com/office/drawing/2014/main" id="{1591A069-A7B6-4D29-9B9E-2CA27B249E22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8" name="AutoShape 174">
              <a:extLst>
                <a:ext uri="{FF2B5EF4-FFF2-40B4-BE49-F238E27FC236}">
                  <a16:creationId xmlns:a16="http://schemas.microsoft.com/office/drawing/2014/main" id="{FE804DAF-B188-4566-98A2-D51CA0AD4207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89" name="AutoShape 175">
              <a:extLst>
                <a:ext uri="{FF2B5EF4-FFF2-40B4-BE49-F238E27FC236}">
                  <a16:creationId xmlns:a16="http://schemas.microsoft.com/office/drawing/2014/main" id="{1489D8D3-051E-464C-A22D-885B7BAA1217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0" name="AutoShape 176">
              <a:extLst>
                <a:ext uri="{FF2B5EF4-FFF2-40B4-BE49-F238E27FC236}">
                  <a16:creationId xmlns:a16="http://schemas.microsoft.com/office/drawing/2014/main" id="{2721258E-F777-4183-AAA1-DE2CF2F4AA6B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1" name="AutoShape 177">
              <a:extLst>
                <a:ext uri="{FF2B5EF4-FFF2-40B4-BE49-F238E27FC236}">
                  <a16:creationId xmlns:a16="http://schemas.microsoft.com/office/drawing/2014/main" id="{0B957ECF-9D78-422D-ABF5-141BA1E23BE8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2" name="AutoShape 178">
              <a:extLst>
                <a:ext uri="{FF2B5EF4-FFF2-40B4-BE49-F238E27FC236}">
                  <a16:creationId xmlns:a16="http://schemas.microsoft.com/office/drawing/2014/main" id="{1236AB70-697B-438C-9556-A0AC23F797D0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3" name="AutoShape 179">
              <a:extLst>
                <a:ext uri="{FF2B5EF4-FFF2-40B4-BE49-F238E27FC236}">
                  <a16:creationId xmlns:a16="http://schemas.microsoft.com/office/drawing/2014/main" id="{46D97A11-5D18-44B7-9068-C8169CE39B81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4" name="AutoShape 180">
              <a:extLst>
                <a:ext uri="{FF2B5EF4-FFF2-40B4-BE49-F238E27FC236}">
                  <a16:creationId xmlns:a16="http://schemas.microsoft.com/office/drawing/2014/main" id="{635FDD58-5CE7-4CF2-9781-571F93595662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5" name="AutoShape 181">
              <a:extLst>
                <a:ext uri="{FF2B5EF4-FFF2-40B4-BE49-F238E27FC236}">
                  <a16:creationId xmlns:a16="http://schemas.microsoft.com/office/drawing/2014/main" id="{0985289B-A0AF-4762-A514-56A4435BB4AE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6" name="AutoShape 182">
              <a:extLst>
                <a:ext uri="{FF2B5EF4-FFF2-40B4-BE49-F238E27FC236}">
                  <a16:creationId xmlns:a16="http://schemas.microsoft.com/office/drawing/2014/main" id="{A22A0159-55A8-4751-98D4-493A812C9401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7" name="AutoShape 183">
              <a:extLst>
                <a:ext uri="{FF2B5EF4-FFF2-40B4-BE49-F238E27FC236}">
                  <a16:creationId xmlns:a16="http://schemas.microsoft.com/office/drawing/2014/main" id="{F55467FE-B15D-40BB-88AF-D4BF175B8EED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8" name="AutoShape 184">
              <a:extLst>
                <a:ext uri="{FF2B5EF4-FFF2-40B4-BE49-F238E27FC236}">
                  <a16:creationId xmlns:a16="http://schemas.microsoft.com/office/drawing/2014/main" id="{ED73D8B3-8402-4296-B548-76CF3285EF26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899" name="AutoShape 185">
              <a:extLst>
                <a:ext uri="{FF2B5EF4-FFF2-40B4-BE49-F238E27FC236}">
                  <a16:creationId xmlns:a16="http://schemas.microsoft.com/office/drawing/2014/main" id="{6BE1E957-5B45-4B5C-A055-1EA9664D995E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0" name="AutoShape 186">
              <a:extLst>
                <a:ext uri="{FF2B5EF4-FFF2-40B4-BE49-F238E27FC236}">
                  <a16:creationId xmlns:a16="http://schemas.microsoft.com/office/drawing/2014/main" id="{D6FE611A-AF4D-49BC-944C-F0A46F4A67BB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1" name="AutoShape 187">
              <a:extLst>
                <a:ext uri="{FF2B5EF4-FFF2-40B4-BE49-F238E27FC236}">
                  <a16:creationId xmlns:a16="http://schemas.microsoft.com/office/drawing/2014/main" id="{3DAD8528-C706-47D0-B662-7C0990908CA2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2" name="AutoShape 188">
              <a:extLst>
                <a:ext uri="{FF2B5EF4-FFF2-40B4-BE49-F238E27FC236}">
                  <a16:creationId xmlns:a16="http://schemas.microsoft.com/office/drawing/2014/main" id="{A0803CDE-0E42-487B-BF0C-2AA3FFC02690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3" name="AutoShape 189">
              <a:extLst>
                <a:ext uri="{FF2B5EF4-FFF2-40B4-BE49-F238E27FC236}">
                  <a16:creationId xmlns:a16="http://schemas.microsoft.com/office/drawing/2014/main" id="{237A0A00-E2A2-4E79-ADC5-27F3BF7059BF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4" name="AutoShape 190">
              <a:extLst>
                <a:ext uri="{FF2B5EF4-FFF2-40B4-BE49-F238E27FC236}">
                  <a16:creationId xmlns:a16="http://schemas.microsoft.com/office/drawing/2014/main" id="{3D943A07-DFDE-4057-BC58-57AD80AB60E8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5" name="AutoShape 191">
              <a:extLst>
                <a:ext uri="{FF2B5EF4-FFF2-40B4-BE49-F238E27FC236}">
                  <a16:creationId xmlns:a16="http://schemas.microsoft.com/office/drawing/2014/main" id="{90CAD17D-ADE0-4148-8950-E434DFE4244E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6" name="AutoShape 192">
              <a:extLst>
                <a:ext uri="{FF2B5EF4-FFF2-40B4-BE49-F238E27FC236}">
                  <a16:creationId xmlns:a16="http://schemas.microsoft.com/office/drawing/2014/main" id="{BBF3DF4C-B60D-4D36-8278-19BD48084110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07" name="Group 193">
            <a:extLst>
              <a:ext uri="{FF2B5EF4-FFF2-40B4-BE49-F238E27FC236}">
                <a16:creationId xmlns:a16="http://schemas.microsoft.com/office/drawing/2014/main" id="{80795494-2159-4C14-986C-7D7BCD66FACF}"/>
              </a:ext>
            </a:extLst>
          </p:cNvPr>
          <p:cNvGrpSpPr/>
          <p:nvPr/>
        </p:nvGrpSpPr>
        <p:grpSpPr>
          <a:xfrm>
            <a:off x="914369" y="2842422"/>
            <a:ext cx="4648200" cy="304800"/>
            <a:chOff x="1392" y="2256"/>
            <a:chExt cx="2928" cy="192"/>
          </a:xfrm>
        </p:grpSpPr>
        <p:sp>
          <p:nvSpPr>
            <p:cNvPr id="908" name="AutoShape 194">
              <a:extLst>
                <a:ext uri="{FF2B5EF4-FFF2-40B4-BE49-F238E27FC236}">
                  <a16:creationId xmlns:a16="http://schemas.microsoft.com/office/drawing/2014/main" id="{8F40EAE8-ACF2-497F-ACC8-74B6DDF8BD7B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09" name="AutoShape 195">
              <a:extLst>
                <a:ext uri="{FF2B5EF4-FFF2-40B4-BE49-F238E27FC236}">
                  <a16:creationId xmlns:a16="http://schemas.microsoft.com/office/drawing/2014/main" id="{24927F45-99E7-43D7-A4F8-088F4AB1B199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0" name="AutoShape 196">
              <a:extLst>
                <a:ext uri="{FF2B5EF4-FFF2-40B4-BE49-F238E27FC236}">
                  <a16:creationId xmlns:a16="http://schemas.microsoft.com/office/drawing/2014/main" id="{9BC6CB7D-FD85-4CD3-86D0-22207EE9B2C3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1" name="AutoShape 197">
              <a:extLst>
                <a:ext uri="{FF2B5EF4-FFF2-40B4-BE49-F238E27FC236}">
                  <a16:creationId xmlns:a16="http://schemas.microsoft.com/office/drawing/2014/main" id="{D7205389-8118-4007-9011-F528A163F0E0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2" name="AutoShape 198">
              <a:extLst>
                <a:ext uri="{FF2B5EF4-FFF2-40B4-BE49-F238E27FC236}">
                  <a16:creationId xmlns:a16="http://schemas.microsoft.com/office/drawing/2014/main" id="{BC08F8A3-1970-43D7-B279-97AE9FA81F84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3" name="AutoShape 199">
              <a:extLst>
                <a:ext uri="{FF2B5EF4-FFF2-40B4-BE49-F238E27FC236}">
                  <a16:creationId xmlns:a16="http://schemas.microsoft.com/office/drawing/2014/main" id="{70554BD5-2B4F-490F-A4A4-92073F14FA1F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4" name="AutoShape 200">
              <a:extLst>
                <a:ext uri="{FF2B5EF4-FFF2-40B4-BE49-F238E27FC236}">
                  <a16:creationId xmlns:a16="http://schemas.microsoft.com/office/drawing/2014/main" id="{E9D2686D-BE9B-4B1F-A9C7-ED9C4A53D5D1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5" name="AutoShape 201">
              <a:extLst>
                <a:ext uri="{FF2B5EF4-FFF2-40B4-BE49-F238E27FC236}">
                  <a16:creationId xmlns:a16="http://schemas.microsoft.com/office/drawing/2014/main" id="{C1B501D4-2FC4-455A-A499-B47360A34D14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6" name="AutoShape 202">
              <a:extLst>
                <a:ext uri="{FF2B5EF4-FFF2-40B4-BE49-F238E27FC236}">
                  <a16:creationId xmlns:a16="http://schemas.microsoft.com/office/drawing/2014/main" id="{39A56794-445A-4633-92DA-9AD453D37BA7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7" name="AutoShape 203">
              <a:extLst>
                <a:ext uri="{FF2B5EF4-FFF2-40B4-BE49-F238E27FC236}">
                  <a16:creationId xmlns:a16="http://schemas.microsoft.com/office/drawing/2014/main" id="{EB12D627-5474-4609-B60C-94EE9CCDB6CD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8" name="AutoShape 204">
              <a:extLst>
                <a:ext uri="{FF2B5EF4-FFF2-40B4-BE49-F238E27FC236}">
                  <a16:creationId xmlns:a16="http://schemas.microsoft.com/office/drawing/2014/main" id="{B9A626EE-1EE6-4CD2-9059-625D6603E928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19" name="AutoShape 205">
              <a:extLst>
                <a:ext uri="{FF2B5EF4-FFF2-40B4-BE49-F238E27FC236}">
                  <a16:creationId xmlns:a16="http://schemas.microsoft.com/office/drawing/2014/main" id="{7F2BC683-69B2-4113-B804-7E8469A671F5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0" name="AutoShape 206">
              <a:extLst>
                <a:ext uri="{FF2B5EF4-FFF2-40B4-BE49-F238E27FC236}">
                  <a16:creationId xmlns:a16="http://schemas.microsoft.com/office/drawing/2014/main" id="{91DD33F0-5E53-4E18-851A-A12C5AFC621D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1" name="AutoShape 207">
              <a:extLst>
                <a:ext uri="{FF2B5EF4-FFF2-40B4-BE49-F238E27FC236}">
                  <a16:creationId xmlns:a16="http://schemas.microsoft.com/office/drawing/2014/main" id="{8C8FE784-CA7D-4847-970B-436F70410A3B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2" name="AutoShape 208">
              <a:extLst>
                <a:ext uri="{FF2B5EF4-FFF2-40B4-BE49-F238E27FC236}">
                  <a16:creationId xmlns:a16="http://schemas.microsoft.com/office/drawing/2014/main" id="{002C00B3-6A96-4FE8-8DCC-281D78126E79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3" name="AutoShape 209">
              <a:extLst>
                <a:ext uri="{FF2B5EF4-FFF2-40B4-BE49-F238E27FC236}">
                  <a16:creationId xmlns:a16="http://schemas.microsoft.com/office/drawing/2014/main" id="{9487DABD-6669-4699-BB93-DFCFAE1FAFBA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4" name="AutoShape 210">
              <a:extLst>
                <a:ext uri="{FF2B5EF4-FFF2-40B4-BE49-F238E27FC236}">
                  <a16:creationId xmlns:a16="http://schemas.microsoft.com/office/drawing/2014/main" id="{6F3A7D4D-C53B-4901-A865-FFB617EACC45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5" name="AutoShape 211">
              <a:extLst>
                <a:ext uri="{FF2B5EF4-FFF2-40B4-BE49-F238E27FC236}">
                  <a16:creationId xmlns:a16="http://schemas.microsoft.com/office/drawing/2014/main" id="{B1D851EB-15D5-4DEC-A091-49CAE35525C1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6" name="AutoShape 212">
              <a:extLst>
                <a:ext uri="{FF2B5EF4-FFF2-40B4-BE49-F238E27FC236}">
                  <a16:creationId xmlns:a16="http://schemas.microsoft.com/office/drawing/2014/main" id="{884C2C84-FA68-408B-9006-254C4FD92A23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27" name="AutoShape 213">
              <a:extLst>
                <a:ext uri="{FF2B5EF4-FFF2-40B4-BE49-F238E27FC236}">
                  <a16:creationId xmlns:a16="http://schemas.microsoft.com/office/drawing/2014/main" id="{7471460A-198A-453B-B6E1-87D210E27C29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28" name="Group 214">
            <a:extLst>
              <a:ext uri="{FF2B5EF4-FFF2-40B4-BE49-F238E27FC236}">
                <a16:creationId xmlns:a16="http://schemas.microsoft.com/office/drawing/2014/main" id="{B9BB0910-B624-4A06-B257-577920987A38}"/>
              </a:ext>
            </a:extLst>
          </p:cNvPr>
          <p:cNvGrpSpPr/>
          <p:nvPr/>
        </p:nvGrpSpPr>
        <p:grpSpPr>
          <a:xfrm>
            <a:off x="838169" y="2918622"/>
            <a:ext cx="4648200" cy="304800"/>
            <a:chOff x="1392" y="2256"/>
            <a:chExt cx="2928" cy="192"/>
          </a:xfrm>
        </p:grpSpPr>
        <p:sp>
          <p:nvSpPr>
            <p:cNvPr id="929" name="AutoShape 215">
              <a:extLst>
                <a:ext uri="{FF2B5EF4-FFF2-40B4-BE49-F238E27FC236}">
                  <a16:creationId xmlns:a16="http://schemas.microsoft.com/office/drawing/2014/main" id="{6C23B8BE-8AF0-4C4D-8C85-B38030B1A519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0" name="AutoShape 216">
              <a:extLst>
                <a:ext uri="{FF2B5EF4-FFF2-40B4-BE49-F238E27FC236}">
                  <a16:creationId xmlns:a16="http://schemas.microsoft.com/office/drawing/2014/main" id="{833AC2C1-2921-4AF6-8DC3-470C0AB962AD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1" name="AutoShape 217">
              <a:extLst>
                <a:ext uri="{FF2B5EF4-FFF2-40B4-BE49-F238E27FC236}">
                  <a16:creationId xmlns:a16="http://schemas.microsoft.com/office/drawing/2014/main" id="{851F6F26-CDA0-43CB-AA92-236DC909A62D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2" name="AutoShape 218">
              <a:extLst>
                <a:ext uri="{FF2B5EF4-FFF2-40B4-BE49-F238E27FC236}">
                  <a16:creationId xmlns:a16="http://schemas.microsoft.com/office/drawing/2014/main" id="{EF05F5B7-7A3D-400F-9EA6-B963702DD651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3" name="AutoShape 219">
              <a:extLst>
                <a:ext uri="{FF2B5EF4-FFF2-40B4-BE49-F238E27FC236}">
                  <a16:creationId xmlns:a16="http://schemas.microsoft.com/office/drawing/2014/main" id="{F4350653-A9E9-48B7-B833-413E5652BA74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4" name="AutoShape 220">
              <a:extLst>
                <a:ext uri="{FF2B5EF4-FFF2-40B4-BE49-F238E27FC236}">
                  <a16:creationId xmlns:a16="http://schemas.microsoft.com/office/drawing/2014/main" id="{47C6B90E-B4FD-49DE-9C9E-304907981E27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5" name="AutoShape 221">
              <a:extLst>
                <a:ext uri="{FF2B5EF4-FFF2-40B4-BE49-F238E27FC236}">
                  <a16:creationId xmlns:a16="http://schemas.microsoft.com/office/drawing/2014/main" id="{B45BAEB4-EDA3-400A-98FC-C105B38787C7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6" name="AutoShape 222">
              <a:extLst>
                <a:ext uri="{FF2B5EF4-FFF2-40B4-BE49-F238E27FC236}">
                  <a16:creationId xmlns:a16="http://schemas.microsoft.com/office/drawing/2014/main" id="{7D0D1BF1-2982-41F3-BF26-FDD45A3A7247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7" name="AutoShape 223">
              <a:extLst>
                <a:ext uri="{FF2B5EF4-FFF2-40B4-BE49-F238E27FC236}">
                  <a16:creationId xmlns:a16="http://schemas.microsoft.com/office/drawing/2014/main" id="{538AE8D9-BA8E-4464-A21F-B8A7FD1B5BAC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8" name="AutoShape 224">
              <a:extLst>
                <a:ext uri="{FF2B5EF4-FFF2-40B4-BE49-F238E27FC236}">
                  <a16:creationId xmlns:a16="http://schemas.microsoft.com/office/drawing/2014/main" id="{4F2AEB5C-CDE0-4BA6-845C-77226F47747E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39" name="AutoShape 225">
              <a:extLst>
                <a:ext uri="{FF2B5EF4-FFF2-40B4-BE49-F238E27FC236}">
                  <a16:creationId xmlns:a16="http://schemas.microsoft.com/office/drawing/2014/main" id="{F54B89FE-2E3D-4689-88B7-E8D1CC4669D1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0" name="AutoShape 226">
              <a:extLst>
                <a:ext uri="{FF2B5EF4-FFF2-40B4-BE49-F238E27FC236}">
                  <a16:creationId xmlns:a16="http://schemas.microsoft.com/office/drawing/2014/main" id="{1EA0F705-7570-40C2-A0D4-E301518E757D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1" name="AutoShape 227">
              <a:extLst>
                <a:ext uri="{FF2B5EF4-FFF2-40B4-BE49-F238E27FC236}">
                  <a16:creationId xmlns:a16="http://schemas.microsoft.com/office/drawing/2014/main" id="{EA2D77E1-F115-431F-BACC-DA17D4C45EAD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2" name="AutoShape 228">
              <a:extLst>
                <a:ext uri="{FF2B5EF4-FFF2-40B4-BE49-F238E27FC236}">
                  <a16:creationId xmlns:a16="http://schemas.microsoft.com/office/drawing/2014/main" id="{3F7DF54B-31D9-4AF6-A274-97C7F3206E4D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3" name="AutoShape 229">
              <a:extLst>
                <a:ext uri="{FF2B5EF4-FFF2-40B4-BE49-F238E27FC236}">
                  <a16:creationId xmlns:a16="http://schemas.microsoft.com/office/drawing/2014/main" id="{502C9D61-4153-4190-8028-E94E87BAE786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4" name="AutoShape 230">
              <a:extLst>
                <a:ext uri="{FF2B5EF4-FFF2-40B4-BE49-F238E27FC236}">
                  <a16:creationId xmlns:a16="http://schemas.microsoft.com/office/drawing/2014/main" id="{0FF7B82A-D6B9-4658-9432-9EC3C11F3249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5" name="AutoShape 231">
              <a:extLst>
                <a:ext uri="{FF2B5EF4-FFF2-40B4-BE49-F238E27FC236}">
                  <a16:creationId xmlns:a16="http://schemas.microsoft.com/office/drawing/2014/main" id="{2B613886-B313-49E3-A2A7-C28D09932FD4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6" name="AutoShape 232">
              <a:extLst>
                <a:ext uri="{FF2B5EF4-FFF2-40B4-BE49-F238E27FC236}">
                  <a16:creationId xmlns:a16="http://schemas.microsoft.com/office/drawing/2014/main" id="{32BBE29E-C453-4D16-8A2E-8CF0C481F40E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7" name="AutoShape 233">
              <a:extLst>
                <a:ext uri="{FF2B5EF4-FFF2-40B4-BE49-F238E27FC236}">
                  <a16:creationId xmlns:a16="http://schemas.microsoft.com/office/drawing/2014/main" id="{B7514771-9381-48E4-B627-A40FCAF215BB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48" name="AutoShape 234">
              <a:extLst>
                <a:ext uri="{FF2B5EF4-FFF2-40B4-BE49-F238E27FC236}">
                  <a16:creationId xmlns:a16="http://schemas.microsoft.com/office/drawing/2014/main" id="{5A022BAB-C7DD-4F22-AF9E-8340043F9BCD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49" name="Group 235">
            <a:extLst>
              <a:ext uri="{FF2B5EF4-FFF2-40B4-BE49-F238E27FC236}">
                <a16:creationId xmlns:a16="http://schemas.microsoft.com/office/drawing/2014/main" id="{A7B6B692-DB00-463C-B0AE-6ACA347E78D6}"/>
              </a:ext>
            </a:extLst>
          </p:cNvPr>
          <p:cNvGrpSpPr/>
          <p:nvPr/>
        </p:nvGrpSpPr>
        <p:grpSpPr>
          <a:xfrm>
            <a:off x="761969" y="2983709"/>
            <a:ext cx="4648200" cy="304800"/>
            <a:chOff x="1392" y="2256"/>
            <a:chExt cx="2928" cy="192"/>
          </a:xfrm>
        </p:grpSpPr>
        <p:sp>
          <p:nvSpPr>
            <p:cNvPr id="950" name="AutoShape 236">
              <a:extLst>
                <a:ext uri="{FF2B5EF4-FFF2-40B4-BE49-F238E27FC236}">
                  <a16:creationId xmlns:a16="http://schemas.microsoft.com/office/drawing/2014/main" id="{3D588E9C-C453-496A-8B2E-BD0CB5E93978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1" name="AutoShape 237">
              <a:extLst>
                <a:ext uri="{FF2B5EF4-FFF2-40B4-BE49-F238E27FC236}">
                  <a16:creationId xmlns:a16="http://schemas.microsoft.com/office/drawing/2014/main" id="{95E2DF11-481A-4866-9CCA-7B20648F3C9C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2" name="AutoShape 238">
              <a:extLst>
                <a:ext uri="{FF2B5EF4-FFF2-40B4-BE49-F238E27FC236}">
                  <a16:creationId xmlns:a16="http://schemas.microsoft.com/office/drawing/2014/main" id="{15788A77-8505-4399-A3A0-7D200A6525F4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3" name="AutoShape 239">
              <a:extLst>
                <a:ext uri="{FF2B5EF4-FFF2-40B4-BE49-F238E27FC236}">
                  <a16:creationId xmlns:a16="http://schemas.microsoft.com/office/drawing/2014/main" id="{03CF246E-ADE1-451C-A519-D308806C71E3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4" name="AutoShape 240">
              <a:extLst>
                <a:ext uri="{FF2B5EF4-FFF2-40B4-BE49-F238E27FC236}">
                  <a16:creationId xmlns:a16="http://schemas.microsoft.com/office/drawing/2014/main" id="{C068EAD8-7105-4C9D-820B-027B70FF7863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5" name="AutoShape 241">
              <a:extLst>
                <a:ext uri="{FF2B5EF4-FFF2-40B4-BE49-F238E27FC236}">
                  <a16:creationId xmlns:a16="http://schemas.microsoft.com/office/drawing/2014/main" id="{11DED571-F9A5-49C3-8499-F493EB14786B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6" name="AutoShape 242">
              <a:extLst>
                <a:ext uri="{FF2B5EF4-FFF2-40B4-BE49-F238E27FC236}">
                  <a16:creationId xmlns:a16="http://schemas.microsoft.com/office/drawing/2014/main" id="{A9917667-CA39-40FA-B462-008AE123E647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7" name="AutoShape 243">
              <a:extLst>
                <a:ext uri="{FF2B5EF4-FFF2-40B4-BE49-F238E27FC236}">
                  <a16:creationId xmlns:a16="http://schemas.microsoft.com/office/drawing/2014/main" id="{92C19C14-A316-462D-950F-0C710C0901AC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8" name="AutoShape 244">
              <a:extLst>
                <a:ext uri="{FF2B5EF4-FFF2-40B4-BE49-F238E27FC236}">
                  <a16:creationId xmlns:a16="http://schemas.microsoft.com/office/drawing/2014/main" id="{05B608EC-2CC3-427C-9C1B-E5FFC2486DA9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59" name="AutoShape 245">
              <a:extLst>
                <a:ext uri="{FF2B5EF4-FFF2-40B4-BE49-F238E27FC236}">
                  <a16:creationId xmlns:a16="http://schemas.microsoft.com/office/drawing/2014/main" id="{745BA10D-248B-4A29-8EDB-9F5C77061C88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0" name="AutoShape 246">
              <a:extLst>
                <a:ext uri="{FF2B5EF4-FFF2-40B4-BE49-F238E27FC236}">
                  <a16:creationId xmlns:a16="http://schemas.microsoft.com/office/drawing/2014/main" id="{98E5C453-7521-4B44-A8BD-CF7BE219F1A9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1" name="AutoShape 247">
              <a:extLst>
                <a:ext uri="{FF2B5EF4-FFF2-40B4-BE49-F238E27FC236}">
                  <a16:creationId xmlns:a16="http://schemas.microsoft.com/office/drawing/2014/main" id="{84F8B3EA-4CB2-414B-9302-792E01636C44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2" name="AutoShape 248">
              <a:extLst>
                <a:ext uri="{FF2B5EF4-FFF2-40B4-BE49-F238E27FC236}">
                  <a16:creationId xmlns:a16="http://schemas.microsoft.com/office/drawing/2014/main" id="{5397ACEF-9D5E-4F14-9245-900E54216EBB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3" name="AutoShape 249">
              <a:extLst>
                <a:ext uri="{FF2B5EF4-FFF2-40B4-BE49-F238E27FC236}">
                  <a16:creationId xmlns:a16="http://schemas.microsoft.com/office/drawing/2014/main" id="{730E993C-356E-4036-A23B-FD573EA4B5B5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4" name="AutoShape 250">
              <a:extLst>
                <a:ext uri="{FF2B5EF4-FFF2-40B4-BE49-F238E27FC236}">
                  <a16:creationId xmlns:a16="http://schemas.microsoft.com/office/drawing/2014/main" id="{59D6CD4C-5365-4BAF-A495-CB0C51DDF9BF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5" name="AutoShape 251">
              <a:extLst>
                <a:ext uri="{FF2B5EF4-FFF2-40B4-BE49-F238E27FC236}">
                  <a16:creationId xmlns:a16="http://schemas.microsoft.com/office/drawing/2014/main" id="{10541592-B02A-4D7B-A0CA-04A94A4468B6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6" name="AutoShape 252">
              <a:extLst>
                <a:ext uri="{FF2B5EF4-FFF2-40B4-BE49-F238E27FC236}">
                  <a16:creationId xmlns:a16="http://schemas.microsoft.com/office/drawing/2014/main" id="{7CA4F156-ADF7-4EE7-8E3A-B3F6C9452F50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7" name="AutoShape 253">
              <a:extLst>
                <a:ext uri="{FF2B5EF4-FFF2-40B4-BE49-F238E27FC236}">
                  <a16:creationId xmlns:a16="http://schemas.microsoft.com/office/drawing/2014/main" id="{87A0BFB4-81E6-4BF2-B52D-73CAB9748DBD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8" name="AutoShape 254">
              <a:extLst>
                <a:ext uri="{FF2B5EF4-FFF2-40B4-BE49-F238E27FC236}">
                  <a16:creationId xmlns:a16="http://schemas.microsoft.com/office/drawing/2014/main" id="{F9B3E758-B153-4735-AFC4-90F4CBF73B58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69" name="AutoShape 255">
              <a:extLst>
                <a:ext uri="{FF2B5EF4-FFF2-40B4-BE49-F238E27FC236}">
                  <a16:creationId xmlns:a16="http://schemas.microsoft.com/office/drawing/2014/main" id="{8E295492-9ED6-4841-AD68-0E1132063CC2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70" name="Group 256">
            <a:extLst>
              <a:ext uri="{FF2B5EF4-FFF2-40B4-BE49-F238E27FC236}">
                <a16:creationId xmlns:a16="http://schemas.microsoft.com/office/drawing/2014/main" id="{BC47E329-637F-4E05-81CA-32C1CBB477C3}"/>
              </a:ext>
            </a:extLst>
          </p:cNvPr>
          <p:cNvGrpSpPr/>
          <p:nvPr/>
        </p:nvGrpSpPr>
        <p:grpSpPr>
          <a:xfrm>
            <a:off x="696881" y="3048797"/>
            <a:ext cx="4648200" cy="304800"/>
            <a:chOff x="1392" y="2256"/>
            <a:chExt cx="2928" cy="192"/>
          </a:xfrm>
        </p:grpSpPr>
        <p:sp>
          <p:nvSpPr>
            <p:cNvPr id="971" name="AutoShape 257">
              <a:extLst>
                <a:ext uri="{FF2B5EF4-FFF2-40B4-BE49-F238E27FC236}">
                  <a16:creationId xmlns:a16="http://schemas.microsoft.com/office/drawing/2014/main" id="{AB29E403-6388-49F4-9ED3-1B49D2ADCAD9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2" name="AutoShape 258">
              <a:extLst>
                <a:ext uri="{FF2B5EF4-FFF2-40B4-BE49-F238E27FC236}">
                  <a16:creationId xmlns:a16="http://schemas.microsoft.com/office/drawing/2014/main" id="{3455E4C9-C939-45EB-A3BA-873CEC07E7C7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3" name="AutoShape 259">
              <a:extLst>
                <a:ext uri="{FF2B5EF4-FFF2-40B4-BE49-F238E27FC236}">
                  <a16:creationId xmlns:a16="http://schemas.microsoft.com/office/drawing/2014/main" id="{AD0683AC-1F6C-4B0A-8D00-78765E00B73D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4" name="AutoShape 260">
              <a:extLst>
                <a:ext uri="{FF2B5EF4-FFF2-40B4-BE49-F238E27FC236}">
                  <a16:creationId xmlns:a16="http://schemas.microsoft.com/office/drawing/2014/main" id="{D736DDE3-ADF7-4A45-A2B6-8A7643FE386E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5" name="AutoShape 261">
              <a:extLst>
                <a:ext uri="{FF2B5EF4-FFF2-40B4-BE49-F238E27FC236}">
                  <a16:creationId xmlns:a16="http://schemas.microsoft.com/office/drawing/2014/main" id="{94D12CF7-56E6-4C74-9F5A-5C97A721746F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6" name="AutoShape 262">
              <a:extLst>
                <a:ext uri="{FF2B5EF4-FFF2-40B4-BE49-F238E27FC236}">
                  <a16:creationId xmlns:a16="http://schemas.microsoft.com/office/drawing/2014/main" id="{97C0678B-98C0-444A-817E-064034DC4CE3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7" name="AutoShape 263">
              <a:extLst>
                <a:ext uri="{FF2B5EF4-FFF2-40B4-BE49-F238E27FC236}">
                  <a16:creationId xmlns:a16="http://schemas.microsoft.com/office/drawing/2014/main" id="{C3DD0153-ECF9-4765-9392-693B5806B357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8" name="AutoShape 264">
              <a:extLst>
                <a:ext uri="{FF2B5EF4-FFF2-40B4-BE49-F238E27FC236}">
                  <a16:creationId xmlns:a16="http://schemas.microsoft.com/office/drawing/2014/main" id="{4BD4EC7D-80C3-4547-9B97-AEDC2755B492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9" name="AutoShape 265">
              <a:extLst>
                <a:ext uri="{FF2B5EF4-FFF2-40B4-BE49-F238E27FC236}">
                  <a16:creationId xmlns:a16="http://schemas.microsoft.com/office/drawing/2014/main" id="{DEBDA257-5C2C-44AC-8F44-C85AB32D5944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0" name="AutoShape 266">
              <a:extLst>
                <a:ext uri="{FF2B5EF4-FFF2-40B4-BE49-F238E27FC236}">
                  <a16:creationId xmlns:a16="http://schemas.microsoft.com/office/drawing/2014/main" id="{0458AD0A-AC0F-4CE6-B408-18E71E87679E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1" name="AutoShape 267">
              <a:extLst>
                <a:ext uri="{FF2B5EF4-FFF2-40B4-BE49-F238E27FC236}">
                  <a16:creationId xmlns:a16="http://schemas.microsoft.com/office/drawing/2014/main" id="{07D4E7B9-D403-40FE-806B-294D6270714B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2" name="AutoShape 268">
              <a:extLst>
                <a:ext uri="{FF2B5EF4-FFF2-40B4-BE49-F238E27FC236}">
                  <a16:creationId xmlns:a16="http://schemas.microsoft.com/office/drawing/2014/main" id="{7C56783C-6A64-46D7-A517-5B5BAC5BEC9D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3" name="AutoShape 269">
              <a:extLst>
                <a:ext uri="{FF2B5EF4-FFF2-40B4-BE49-F238E27FC236}">
                  <a16:creationId xmlns:a16="http://schemas.microsoft.com/office/drawing/2014/main" id="{6C13AD18-A8DA-4A6B-966C-19965A0A7358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4" name="AutoShape 270">
              <a:extLst>
                <a:ext uri="{FF2B5EF4-FFF2-40B4-BE49-F238E27FC236}">
                  <a16:creationId xmlns:a16="http://schemas.microsoft.com/office/drawing/2014/main" id="{9DD75DBC-8F73-4DB5-90D4-87C31BEF4CAF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5" name="AutoShape 271">
              <a:extLst>
                <a:ext uri="{FF2B5EF4-FFF2-40B4-BE49-F238E27FC236}">
                  <a16:creationId xmlns:a16="http://schemas.microsoft.com/office/drawing/2014/main" id="{D99EC9D5-DB1C-47A7-83D9-E275583B4D6A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6" name="AutoShape 272">
              <a:extLst>
                <a:ext uri="{FF2B5EF4-FFF2-40B4-BE49-F238E27FC236}">
                  <a16:creationId xmlns:a16="http://schemas.microsoft.com/office/drawing/2014/main" id="{695782E4-939E-49CF-A3FB-FD748AB535EA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7" name="AutoShape 273">
              <a:extLst>
                <a:ext uri="{FF2B5EF4-FFF2-40B4-BE49-F238E27FC236}">
                  <a16:creationId xmlns:a16="http://schemas.microsoft.com/office/drawing/2014/main" id="{FD584CC9-8559-412C-9F39-E2C3069AF6C6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8" name="AutoShape 274">
              <a:extLst>
                <a:ext uri="{FF2B5EF4-FFF2-40B4-BE49-F238E27FC236}">
                  <a16:creationId xmlns:a16="http://schemas.microsoft.com/office/drawing/2014/main" id="{195B6FF1-ED5B-4833-80AD-6A3CA3B3831D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89" name="AutoShape 275">
              <a:extLst>
                <a:ext uri="{FF2B5EF4-FFF2-40B4-BE49-F238E27FC236}">
                  <a16:creationId xmlns:a16="http://schemas.microsoft.com/office/drawing/2014/main" id="{61963280-80A1-46DF-A7A4-4A40C59B70C0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0" name="AutoShape 276">
              <a:extLst>
                <a:ext uri="{FF2B5EF4-FFF2-40B4-BE49-F238E27FC236}">
                  <a16:creationId xmlns:a16="http://schemas.microsoft.com/office/drawing/2014/main" id="{04615089-89CA-4693-B66E-2F3FB51AB4AE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91" name="Group 277">
            <a:extLst>
              <a:ext uri="{FF2B5EF4-FFF2-40B4-BE49-F238E27FC236}">
                <a16:creationId xmlns:a16="http://schemas.microsoft.com/office/drawing/2014/main" id="{8905E274-FE87-4AED-B4E9-6C3035E87263}"/>
              </a:ext>
            </a:extLst>
          </p:cNvPr>
          <p:cNvGrpSpPr/>
          <p:nvPr/>
        </p:nvGrpSpPr>
        <p:grpSpPr>
          <a:xfrm>
            <a:off x="620681" y="3102772"/>
            <a:ext cx="4648200" cy="304800"/>
            <a:chOff x="1392" y="2256"/>
            <a:chExt cx="2928" cy="192"/>
          </a:xfrm>
        </p:grpSpPr>
        <p:sp>
          <p:nvSpPr>
            <p:cNvPr id="992" name="AutoShape 278">
              <a:extLst>
                <a:ext uri="{FF2B5EF4-FFF2-40B4-BE49-F238E27FC236}">
                  <a16:creationId xmlns:a16="http://schemas.microsoft.com/office/drawing/2014/main" id="{3F777023-83A4-4285-9716-DF4E7DB85587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3" name="AutoShape 279">
              <a:extLst>
                <a:ext uri="{FF2B5EF4-FFF2-40B4-BE49-F238E27FC236}">
                  <a16:creationId xmlns:a16="http://schemas.microsoft.com/office/drawing/2014/main" id="{A001CDFA-7C0F-44B8-A095-95588EE6F6B4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4" name="AutoShape 280">
              <a:extLst>
                <a:ext uri="{FF2B5EF4-FFF2-40B4-BE49-F238E27FC236}">
                  <a16:creationId xmlns:a16="http://schemas.microsoft.com/office/drawing/2014/main" id="{DFC996E3-6ED8-426D-B911-81A891229D7B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5" name="AutoShape 281">
              <a:extLst>
                <a:ext uri="{FF2B5EF4-FFF2-40B4-BE49-F238E27FC236}">
                  <a16:creationId xmlns:a16="http://schemas.microsoft.com/office/drawing/2014/main" id="{5DEF4A1A-1926-4EEC-9B98-6F0EE0F921C3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6" name="AutoShape 282">
              <a:extLst>
                <a:ext uri="{FF2B5EF4-FFF2-40B4-BE49-F238E27FC236}">
                  <a16:creationId xmlns:a16="http://schemas.microsoft.com/office/drawing/2014/main" id="{47CB30F6-EB11-4A8A-835C-2512A745D491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7" name="AutoShape 283">
              <a:extLst>
                <a:ext uri="{FF2B5EF4-FFF2-40B4-BE49-F238E27FC236}">
                  <a16:creationId xmlns:a16="http://schemas.microsoft.com/office/drawing/2014/main" id="{07EC4E57-C788-4DC9-90B6-C4C492220E2C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8" name="AutoShape 284">
              <a:extLst>
                <a:ext uri="{FF2B5EF4-FFF2-40B4-BE49-F238E27FC236}">
                  <a16:creationId xmlns:a16="http://schemas.microsoft.com/office/drawing/2014/main" id="{4219937C-E6CC-4BE7-A1A4-071CBBB42520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99" name="AutoShape 285">
              <a:extLst>
                <a:ext uri="{FF2B5EF4-FFF2-40B4-BE49-F238E27FC236}">
                  <a16:creationId xmlns:a16="http://schemas.microsoft.com/office/drawing/2014/main" id="{C50D0B15-DC4F-4CC2-8512-6D9A0A5770B4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0" name="AutoShape 286">
              <a:extLst>
                <a:ext uri="{FF2B5EF4-FFF2-40B4-BE49-F238E27FC236}">
                  <a16:creationId xmlns:a16="http://schemas.microsoft.com/office/drawing/2014/main" id="{CF67CEB9-B97B-4BFF-838A-599FC85676A5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1" name="AutoShape 287">
              <a:extLst>
                <a:ext uri="{FF2B5EF4-FFF2-40B4-BE49-F238E27FC236}">
                  <a16:creationId xmlns:a16="http://schemas.microsoft.com/office/drawing/2014/main" id="{2C5BAA5C-6FE0-4FB3-B65B-4E612CB6F197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2" name="AutoShape 288">
              <a:extLst>
                <a:ext uri="{FF2B5EF4-FFF2-40B4-BE49-F238E27FC236}">
                  <a16:creationId xmlns:a16="http://schemas.microsoft.com/office/drawing/2014/main" id="{74BB3765-B16D-40EB-B439-5BA8D137132C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3" name="AutoShape 289">
              <a:extLst>
                <a:ext uri="{FF2B5EF4-FFF2-40B4-BE49-F238E27FC236}">
                  <a16:creationId xmlns:a16="http://schemas.microsoft.com/office/drawing/2014/main" id="{943ED360-387D-41F1-ABE0-5CC16C50BB23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4" name="AutoShape 290">
              <a:extLst>
                <a:ext uri="{FF2B5EF4-FFF2-40B4-BE49-F238E27FC236}">
                  <a16:creationId xmlns:a16="http://schemas.microsoft.com/office/drawing/2014/main" id="{1616ED98-7CEF-4392-BCE6-B49ADFB5021D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5" name="AutoShape 291">
              <a:extLst>
                <a:ext uri="{FF2B5EF4-FFF2-40B4-BE49-F238E27FC236}">
                  <a16:creationId xmlns:a16="http://schemas.microsoft.com/office/drawing/2014/main" id="{3957DDD4-D4ED-443D-86D7-E661B61822DE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6" name="AutoShape 292">
              <a:extLst>
                <a:ext uri="{FF2B5EF4-FFF2-40B4-BE49-F238E27FC236}">
                  <a16:creationId xmlns:a16="http://schemas.microsoft.com/office/drawing/2014/main" id="{AD6A792F-D745-48DA-967F-4F06F6A17AC9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7" name="AutoShape 293">
              <a:extLst>
                <a:ext uri="{FF2B5EF4-FFF2-40B4-BE49-F238E27FC236}">
                  <a16:creationId xmlns:a16="http://schemas.microsoft.com/office/drawing/2014/main" id="{70A2F25D-C97C-447F-B6D2-2559CFEAC7B2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8" name="AutoShape 294">
              <a:extLst>
                <a:ext uri="{FF2B5EF4-FFF2-40B4-BE49-F238E27FC236}">
                  <a16:creationId xmlns:a16="http://schemas.microsoft.com/office/drawing/2014/main" id="{3AF11980-A0A6-4AED-ACE8-C17E37B48E11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9" name="AutoShape 295">
              <a:extLst>
                <a:ext uri="{FF2B5EF4-FFF2-40B4-BE49-F238E27FC236}">
                  <a16:creationId xmlns:a16="http://schemas.microsoft.com/office/drawing/2014/main" id="{2D67212E-EB7D-45DB-9990-E26163BC74D0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0" name="AutoShape 296">
              <a:extLst>
                <a:ext uri="{FF2B5EF4-FFF2-40B4-BE49-F238E27FC236}">
                  <a16:creationId xmlns:a16="http://schemas.microsoft.com/office/drawing/2014/main" id="{A7EA43ED-52FC-4C30-A7D6-837C5930BA62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1" name="AutoShape 297">
              <a:extLst>
                <a:ext uri="{FF2B5EF4-FFF2-40B4-BE49-F238E27FC236}">
                  <a16:creationId xmlns:a16="http://schemas.microsoft.com/office/drawing/2014/main" id="{2B087337-53FF-4E0E-8A12-EB35CA5032F6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12" name="Group 298">
            <a:extLst>
              <a:ext uri="{FF2B5EF4-FFF2-40B4-BE49-F238E27FC236}">
                <a16:creationId xmlns:a16="http://schemas.microsoft.com/office/drawing/2014/main" id="{646E5A78-E9A6-456D-952A-C5F0C3D7247B}"/>
              </a:ext>
            </a:extLst>
          </p:cNvPr>
          <p:cNvGrpSpPr/>
          <p:nvPr/>
        </p:nvGrpSpPr>
        <p:grpSpPr>
          <a:xfrm>
            <a:off x="544481" y="3169447"/>
            <a:ext cx="4648200" cy="304800"/>
            <a:chOff x="1392" y="2256"/>
            <a:chExt cx="2928" cy="192"/>
          </a:xfrm>
        </p:grpSpPr>
        <p:sp>
          <p:nvSpPr>
            <p:cNvPr id="1013" name="AutoShape 299">
              <a:extLst>
                <a:ext uri="{FF2B5EF4-FFF2-40B4-BE49-F238E27FC236}">
                  <a16:creationId xmlns:a16="http://schemas.microsoft.com/office/drawing/2014/main" id="{424D2E0A-5A86-4BBC-B15B-509DA1A72E22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4" name="AutoShape 300">
              <a:extLst>
                <a:ext uri="{FF2B5EF4-FFF2-40B4-BE49-F238E27FC236}">
                  <a16:creationId xmlns:a16="http://schemas.microsoft.com/office/drawing/2014/main" id="{6AE49087-97A9-407A-BB84-E85C41F55425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5" name="AutoShape 301">
              <a:extLst>
                <a:ext uri="{FF2B5EF4-FFF2-40B4-BE49-F238E27FC236}">
                  <a16:creationId xmlns:a16="http://schemas.microsoft.com/office/drawing/2014/main" id="{DDE333F5-6499-4DB5-AF04-808B86FEFE37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6" name="AutoShape 302">
              <a:extLst>
                <a:ext uri="{FF2B5EF4-FFF2-40B4-BE49-F238E27FC236}">
                  <a16:creationId xmlns:a16="http://schemas.microsoft.com/office/drawing/2014/main" id="{6A5A50E0-B018-42DC-9F75-0056D6535255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7" name="AutoShape 303">
              <a:extLst>
                <a:ext uri="{FF2B5EF4-FFF2-40B4-BE49-F238E27FC236}">
                  <a16:creationId xmlns:a16="http://schemas.microsoft.com/office/drawing/2014/main" id="{EF150EB3-CD24-47F3-8A4B-C6A470C48236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8" name="AutoShape 304">
              <a:extLst>
                <a:ext uri="{FF2B5EF4-FFF2-40B4-BE49-F238E27FC236}">
                  <a16:creationId xmlns:a16="http://schemas.microsoft.com/office/drawing/2014/main" id="{BCC5E11C-B722-488E-8D6A-5210643CF2C9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19" name="AutoShape 305">
              <a:extLst>
                <a:ext uri="{FF2B5EF4-FFF2-40B4-BE49-F238E27FC236}">
                  <a16:creationId xmlns:a16="http://schemas.microsoft.com/office/drawing/2014/main" id="{1EF3EECE-B79A-4969-A79D-9A2FABACDD04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0" name="AutoShape 306">
              <a:extLst>
                <a:ext uri="{FF2B5EF4-FFF2-40B4-BE49-F238E27FC236}">
                  <a16:creationId xmlns:a16="http://schemas.microsoft.com/office/drawing/2014/main" id="{5A35F806-86D8-491E-830A-0BF6A0D7FE43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1" name="AutoShape 307">
              <a:extLst>
                <a:ext uri="{FF2B5EF4-FFF2-40B4-BE49-F238E27FC236}">
                  <a16:creationId xmlns:a16="http://schemas.microsoft.com/office/drawing/2014/main" id="{1FA0D4EE-66C6-434E-9FFA-70841F8300EE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2" name="AutoShape 308">
              <a:extLst>
                <a:ext uri="{FF2B5EF4-FFF2-40B4-BE49-F238E27FC236}">
                  <a16:creationId xmlns:a16="http://schemas.microsoft.com/office/drawing/2014/main" id="{D8E1932C-E6C7-41F9-A6ED-C59E274E82F7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3" name="AutoShape 309">
              <a:extLst>
                <a:ext uri="{FF2B5EF4-FFF2-40B4-BE49-F238E27FC236}">
                  <a16:creationId xmlns:a16="http://schemas.microsoft.com/office/drawing/2014/main" id="{BAFF0D54-7D1C-4DA3-AAA0-FE08C6D4551B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4" name="AutoShape 310">
              <a:extLst>
                <a:ext uri="{FF2B5EF4-FFF2-40B4-BE49-F238E27FC236}">
                  <a16:creationId xmlns:a16="http://schemas.microsoft.com/office/drawing/2014/main" id="{56EADFD6-FDF7-4173-982B-70340D0C2B1C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5" name="AutoShape 311">
              <a:extLst>
                <a:ext uri="{FF2B5EF4-FFF2-40B4-BE49-F238E27FC236}">
                  <a16:creationId xmlns:a16="http://schemas.microsoft.com/office/drawing/2014/main" id="{2947148A-9E3D-4330-98DD-13D9A5D53D7A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6" name="AutoShape 312">
              <a:extLst>
                <a:ext uri="{FF2B5EF4-FFF2-40B4-BE49-F238E27FC236}">
                  <a16:creationId xmlns:a16="http://schemas.microsoft.com/office/drawing/2014/main" id="{AAF19C9A-93EB-490A-9C1F-378D6FA3F178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7" name="AutoShape 313">
              <a:extLst>
                <a:ext uri="{FF2B5EF4-FFF2-40B4-BE49-F238E27FC236}">
                  <a16:creationId xmlns:a16="http://schemas.microsoft.com/office/drawing/2014/main" id="{43CEEF30-A2DF-480C-96D3-2F6417DFD901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8" name="AutoShape 314">
              <a:extLst>
                <a:ext uri="{FF2B5EF4-FFF2-40B4-BE49-F238E27FC236}">
                  <a16:creationId xmlns:a16="http://schemas.microsoft.com/office/drawing/2014/main" id="{9A0C28AF-F2D1-4808-88EF-68A7AAD2396D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29" name="AutoShape 315">
              <a:extLst>
                <a:ext uri="{FF2B5EF4-FFF2-40B4-BE49-F238E27FC236}">
                  <a16:creationId xmlns:a16="http://schemas.microsoft.com/office/drawing/2014/main" id="{4930CD13-BA79-4358-B2D6-0F0D77CB0385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0" name="AutoShape 316">
              <a:extLst>
                <a:ext uri="{FF2B5EF4-FFF2-40B4-BE49-F238E27FC236}">
                  <a16:creationId xmlns:a16="http://schemas.microsoft.com/office/drawing/2014/main" id="{2D9808E8-0BBD-4B23-B1A8-B08A7C355A3C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1" name="AutoShape 317">
              <a:extLst>
                <a:ext uri="{FF2B5EF4-FFF2-40B4-BE49-F238E27FC236}">
                  <a16:creationId xmlns:a16="http://schemas.microsoft.com/office/drawing/2014/main" id="{A4CEF9AD-B262-4D8B-85D2-AB056AD3E472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2" name="AutoShape 318">
              <a:extLst>
                <a:ext uri="{FF2B5EF4-FFF2-40B4-BE49-F238E27FC236}">
                  <a16:creationId xmlns:a16="http://schemas.microsoft.com/office/drawing/2014/main" id="{0FBDE781-937C-40E7-8FC8-0F088DEC0BA7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33" name="Group 319">
            <a:extLst>
              <a:ext uri="{FF2B5EF4-FFF2-40B4-BE49-F238E27FC236}">
                <a16:creationId xmlns:a16="http://schemas.microsoft.com/office/drawing/2014/main" id="{65FBF3A9-C995-4685-B723-0BEB511AB449}"/>
              </a:ext>
            </a:extLst>
          </p:cNvPr>
          <p:cNvGrpSpPr/>
          <p:nvPr/>
        </p:nvGrpSpPr>
        <p:grpSpPr>
          <a:xfrm>
            <a:off x="466694" y="3221834"/>
            <a:ext cx="4648200" cy="304800"/>
            <a:chOff x="1392" y="2256"/>
            <a:chExt cx="2928" cy="192"/>
          </a:xfrm>
        </p:grpSpPr>
        <p:sp>
          <p:nvSpPr>
            <p:cNvPr id="1034" name="AutoShape 320">
              <a:extLst>
                <a:ext uri="{FF2B5EF4-FFF2-40B4-BE49-F238E27FC236}">
                  <a16:creationId xmlns:a16="http://schemas.microsoft.com/office/drawing/2014/main" id="{A0D2C458-0192-493A-B903-7A60038FE5E1}"/>
                </a:ext>
              </a:extLst>
            </p:cNvPr>
            <p:cNvSpPr/>
            <p:nvPr/>
          </p:nvSpPr>
          <p:spPr>
            <a:xfrm>
              <a:off x="139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5" name="AutoShape 321">
              <a:extLst>
                <a:ext uri="{FF2B5EF4-FFF2-40B4-BE49-F238E27FC236}">
                  <a16:creationId xmlns:a16="http://schemas.microsoft.com/office/drawing/2014/main" id="{A8ECDB30-7779-4470-899B-E3D16A0C51B8}"/>
                </a:ext>
              </a:extLst>
            </p:cNvPr>
            <p:cNvSpPr/>
            <p:nvPr/>
          </p:nvSpPr>
          <p:spPr>
            <a:xfrm>
              <a:off x="153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6" name="AutoShape 322">
              <a:extLst>
                <a:ext uri="{FF2B5EF4-FFF2-40B4-BE49-F238E27FC236}">
                  <a16:creationId xmlns:a16="http://schemas.microsoft.com/office/drawing/2014/main" id="{040B5997-0EF5-4703-B3F3-74EFAC271E62}"/>
                </a:ext>
              </a:extLst>
            </p:cNvPr>
            <p:cNvSpPr/>
            <p:nvPr/>
          </p:nvSpPr>
          <p:spPr>
            <a:xfrm>
              <a:off x="168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7" name="AutoShape 323">
              <a:extLst>
                <a:ext uri="{FF2B5EF4-FFF2-40B4-BE49-F238E27FC236}">
                  <a16:creationId xmlns:a16="http://schemas.microsoft.com/office/drawing/2014/main" id="{C0E3BE3E-6453-4FB1-BCF8-C9943B9A0FC5}"/>
                </a:ext>
              </a:extLst>
            </p:cNvPr>
            <p:cNvSpPr/>
            <p:nvPr/>
          </p:nvSpPr>
          <p:spPr>
            <a:xfrm>
              <a:off x="182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8" name="AutoShape 324">
              <a:extLst>
                <a:ext uri="{FF2B5EF4-FFF2-40B4-BE49-F238E27FC236}">
                  <a16:creationId xmlns:a16="http://schemas.microsoft.com/office/drawing/2014/main" id="{04E7811B-2FDD-4806-8679-F4AE7DBF81CD}"/>
                </a:ext>
              </a:extLst>
            </p:cNvPr>
            <p:cNvSpPr/>
            <p:nvPr/>
          </p:nvSpPr>
          <p:spPr>
            <a:xfrm>
              <a:off x="196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39" name="AutoShape 325">
              <a:extLst>
                <a:ext uri="{FF2B5EF4-FFF2-40B4-BE49-F238E27FC236}">
                  <a16:creationId xmlns:a16="http://schemas.microsoft.com/office/drawing/2014/main" id="{FF2289AB-08DB-4259-89E4-D51DD7109C56}"/>
                </a:ext>
              </a:extLst>
            </p:cNvPr>
            <p:cNvSpPr/>
            <p:nvPr/>
          </p:nvSpPr>
          <p:spPr>
            <a:xfrm>
              <a:off x="211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0" name="AutoShape 326">
              <a:extLst>
                <a:ext uri="{FF2B5EF4-FFF2-40B4-BE49-F238E27FC236}">
                  <a16:creationId xmlns:a16="http://schemas.microsoft.com/office/drawing/2014/main" id="{6C6661C4-3D72-447B-9CD9-0F44488EE7B3}"/>
                </a:ext>
              </a:extLst>
            </p:cNvPr>
            <p:cNvSpPr/>
            <p:nvPr/>
          </p:nvSpPr>
          <p:spPr>
            <a:xfrm>
              <a:off x="225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1" name="AutoShape 327">
              <a:extLst>
                <a:ext uri="{FF2B5EF4-FFF2-40B4-BE49-F238E27FC236}">
                  <a16:creationId xmlns:a16="http://schemas.microsoft.com/office/drawing/2014/main" id="{B93E5DCA-3A11-4463-B9EE-E442D81EA398}"/>
                </a:ext>
              </a:extLst>
            </p:cNvPr>
            <p:cNvSpPr/>
            <p:nvPr/>
          </p:nvSpPr>
          <p:spPr>
            <a:xfrm>
              <a:off x="240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2" name="AutoShape 328">
              <a:extLst>
                <a:ext uri="{FF2B5EF4-FFF2-40B4-BE49-F238E27FC236}">
                  <a16:creationId xmlns:a16="http://schemas.microsoft.com/office/drawing/2014/main" id="{8B094CB1-028B-461E-9E70-E567B4D98822}"/>
                </a:ext>
              </a:extLst>
            </p:cNvPr>
            <p:cNvSpPr/>
            <p:nvPr/>
          </p:nvSpPr>
          <p:spPr>
            <a:xfrm>
              <a:off x="254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3" name="AutoShape 329">
              <a:extLst>
                <a:ext uri="{FF2B5EF4-FFF2-40B4-BE49-F238E27FC236}">
                  <a16:creationId xmlns:a16="http://schemas.microsoft.com/office/drawing/2014/main" id="{1D0B0BEF-108D-469D-96C0-9DC4D002E461}"/>
                </a:ext>
              </a:extLst>
            </p:cNvPr>
            <p:cNvSpPr/>
            <p:nvPr/>
          </p:nvSpPr>
          <p:spPr>
            <a:xfrm>
              <a:off x="268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4" name="AutoShape 330">
              <a:extLst>
                <a:ext uri="{FF2B5EF4-FFF2-40B4-BE49-F238E27FC236}">
                  <a16:creationId xmlns:a16="http://schemas.microsoft.com/office/drawing/2014/main" id="{9C49D864-77B2-4FE8-B245-AAED089793F5}"/>
                </a:ext>
              </a:extLst>
            </p:cNvPr>
            <p:cNvSpPr/>
            <p:nvPr/>
          </p:nvSpPr>
          <p:spPr>
            <a:xfrm>
              <a:off x="283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5" name="AutoShape 331">
              <a:extLst>
                <a:ext uri="{FF2B5EF4-FFF2-40B4-BE49-F238E27FC236}">
                  <a16:creationId xmlns:a16="http://schemas.microsoft.com/office/drawing/2014/main" id="{DF746AD9-EC4B-4EE5-8692-4CEE004513C6}"/>
                </a:ext>
              </a:extLst>
            </p:cNvPr>
            <p:cNvSpPr/>
            <p:nvPr/>
          </p:nvSpPr>
          <p:spPr>
            <a:xfrm>
              <a:off x="297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6" name="AutoShape 332">
              <a:extLst>
                <a:ext uri="{FF2B5EF4-FFF2-40B4-BE49-F238E27FC236}">
                  <a16:creationId xmlns:a16="http://schemas.microsoft.com/office/drawing/2014/main" id="{3DFCB1FA-375F-4289-A72C-FFCF058D8689}"/>
                </a:ext>
              </a:extLst>
            </p:cNvPr>
            <p:cNvSpPr/>
            <p:nvPr/>
          </p:nvSpPr>
          <p:spPr>
            <a:xfrm>
              <a:off x="312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7" name="AutoShape 333">
              <a:extLst>
                <a:ext uri="{FF2B5EF4-FFF2-40B4-BE49-F238E27FC236}">
                  <a16:creationId xmlns:a16="http://schemas.microsoft.com/office/drawing/2014/main" id="{2FF217EC-A0DC-45CF-850E-DC53AE311711}"/>
                </a:ext>
              </a:extLst>
            </p:cNvPr>
            <p:cNvSpPr/>
            <p:nvPr/>
          </p:nvSpPr>
          <p:spPr>
            <a:xfrm>
              <a:off x="326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8" name="AutoShape 334">
              <a:extLst>
                <a:ext uri="{FF2B5EF4-FFF2-40B4-BE49-F238E27FC236}">
                  <a16:creationId xmlns:a16="http://schemas.microsoft.com/office/drawing/2014/main" id="{B37EA454-2BBC-46EF-BB4D-C6FFA3FDCB44}"/>
                </a:ext>
              </a:extLst>
            </p:cNvPr>
            <p:cNvSpPr/>
            <p:nvPr/>
          </p:nvSpPr>
          <p:spPr>
            <a:xfrm>
              <a:off x="340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49" name="AutoShape 335">
              <a:extLst>
                <a:ext uri="{FF2B5EF4-FFF2-40B4-BE49-F238E27FC236}">
                  <a16:creationId xmlns:a16="http://schemas.microsoft.com/office/drawing/2014/main" id="{2A55B2B8-8E02-461E-8502-C830FFFB00D5}"/>
                </a:ext>
              </a:extLst>
            </p:cNvPr>
            <p:cNvSpPr/>
            <p:nvPr/>
          </p:nvSpPr>
          <p:spPr>
            <a:xfrm>
              <a:off x="3552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50" name="AutoShape 336">
              <a:extLst>
                <a:ext uri="{FF2B5EF4-FFF2-40B4-BE49-F238E27FC236}">
                  <a16:creationId xmlns:a16="http://schemas.microsoft.com/office/drawing/2014/main" id="{C4BCC3F6-3833-4FCA-884F-EA64740F445A}"/>
                </a:ext>
              </a:extLst>
            </p:cNvPr>
            <p:cNvSpPr/>
            <p:nvPr/>
          </p:nvSpPr>
          <p:spPr>
            <a:xfrm>
              <a:off x="3696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51" name="AutoShape 337">
              <a:extLst>
                <a:ext uri="{FF2B5EF4-FFF2-40B4-BE49-F238E27FC236}">
                  <a16:creationId xmlns:a16="http://schemas.microsoft.com/office/drawing/2014/main" id="{57C82777-0828-445E-BD52-DB9F6F041CF8}"/>
                </a:ext>
              </a:extLst>
            </p:cNvPr>
            <p:cNvSpPr/>
            <p:nvPr/>
          </p:nvSpPr>
          <p:spPr>
            <a:xfrm>
              <a:off x="3840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52" name="AutoShape 338">
              <a:extLst>
                <a:ext uri="{FF2B5EF4-FFF2-40B4-BE49-F238E27FC236}">
                  <a16:creationId xmlns:a16="http://schemas.microsoft.com/office/drawing/2014/main" id="{23FED258-EB86-40E6-A2E7-1D4F66F31965}"/>
                </a:ext>
              </a:extLst>
            </p:cNvPr>
            <p:cNvSpPr/>
            <p:nvPr/>
          </p:nvSpPr>
          <p:spPr>
            <a:xfrm>
              <a:off x="3984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53" name="AutoShape 339">
              <a:extLst>
                <a:ext uri="{FF2B5EF4-FFF2-40B4-BE49-F238E27FC236}">
                  <a16:creationId xmlns:a16="http://schemas.microsoft.com/office/drawing/2014/main" id="{9DCF3654-5BBE-43F6-BFC8-888BEB661D39}"/>
                </a:ext>
              </a:extLst>
            </p:cNvPr>
            <p:cNvSpPr/>
            <p:nvPr/>
          </p:nvSpPr>
          <p:spPr>
            <a:xfrm>
              <a:off x="4128" y="2256"/>
              <a:ext cx="192" cy="192"/>
            </a:xfrm>
            <a:prstGeom prst="cube">
              <a:avLst>
                <a:gd name="adj" fmla="val 25000"/>
              </a:avLst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pic>
        <p:nvPicPr>
          <p:cNvPr id="1054" name="Picture 340" descr="Picture1">
            <a:extLst>
              <a:ext uri="{FF2B5EF4-FFF2-40B4-BE49-F238E27FC236}">
                <a16:creationId xmlns:a16="http://schemas.microsoft.com/office/drawing/2014/main" id="{6701D299-B0B8-4C29-941D-F95E3214E3F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03" y="1950247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5" name="Picture 341" descr="Picture1">
            <a:extLst>
              <a:ext uri="{FF2B5EF4-FFF2-40B4-BE49-F238E27FC236}">
                <a16:creationId xmlns:a16="http://schemas.microsoft.com/office/drawing/2014/main" id="{5AA71014-CB58-473E-BCAB-336D8CDCDB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816" y="1732759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6" name="Picture 342" descr="Picture1">
            <a:extLst>
              <a:ext uri="{FF2B5EF4-FFF2-40B4-BE49-F238E27FC236}">
                <a16:creationId xmlns:a16="http://schemas.microsoft.com/office/drawing/2014/main" id="{189EDAF1-23CE-4A03-802C-81E67719AC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03" y="1558134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7" name="Picture 343" descr="Picture1">
            <a:extLst>
              <a:ext uri="{FF2B5EF4-FFF2-40B4-BE49-F238E27FC236}">
                <a16:creationId xmlns:a16="http://schemas.microsoft.com/office/drawing/2014/main" id="{577BCBC8-4B4A-4182-922F-8FE8EF3B0E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03" y="1350172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8" name="Picture 344" descr="Picture1">
            <a:extLst>
              <a:ext uri="{FF2B5EF4-FFF2-40B4-BE49-F238E27FC236}">
                <a16:creationId xmlns:a16="http://schemas.microsoft.com/office/drawing/2014/main" id="{C2AC5245-F1EA-44E8-A8F5-079631EE69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816" y="1156497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9" name="Picture 345" descr="Picture1">
            <a:extLst>
              <a:ext uri="{FF2B5EF4-FFF2-40B4-BE49-F238E27FC236}">
                <a16:creationId xmlns:a16="http://schemas.microsoft.com/office/drawing/2014/main" id="{F2F8262F-87DD-4D01-855C-9697A20A9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03" y="950122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0" name="Picture 346" descr="Picture1">
            <a:extLst>
              <a:ext uri="{FF2B5EF4-FFF2-40B4-BE49-F238E27FC236}">
                <a16:creationId xmlns:a16="http://schemas.microsoft.com/office/drawing/2014/main" id="{9A036A28-A64A-4ACA-93FE-A7205E1AAB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403" y="775497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1" name="Picture 347" descr="Picture1">
            <a:extLst>
              <a:ext uri="{FF2B5EF4-FFF2-40B4-BE49-F238E27FC236}">
                <a16:creationId xmlns:a16="http://schemas.microsoft.com/office/drawing/2014/main" id="{C08212AC-F338-4C9E-AB5B-9289DAC606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486" y="550695"/>
            <a:ext cx="5857875" cy="1371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62" name="Group 348">
            <a:extLst>
              <a:ext uri="{FF2B5EF4-FFF2-40B4-BE49-F238E27FC236}">
                <a16:creationId xmlns:a16="http://schemas.microsoft.com/office/drawing/2014/main" id="{6DDB5EB1-1B31-40CB-93D5-70EF8020E83E}"/>
              </a:ext>
            </a:extLst>
          </p:cNvPr>
          <p:cNvGrpSpPr/>
          <p:nvPr/>
        </p:nvGrpSpPr>
        <p:grpSpPr>
          <a:xfrm>
            <a:off x="459403" y="333525"/>
            <a:ext cx="5845175" cy="1360487"/>
            <a:chOff x="1536" y="2976"/>
            <a:chExt cx="3682" cy="857"/>
          </a:xfrm>
        </p:grpSpPr>
        <p:grpSp>
          <p:nvGrpSpPr>
            <p:cNvPr id="1063" name="Group 349">
              <a:extLst>
                <a:ext uri="{FF2B5EF4-FFF2-40B4-BE49-F238E27FC236}">
                  <a16:creationId xmlns:a16="http://schemas.microsoft.com/office/drawing/2014/main" id="{6D0F7AC8-E5BC-4994-A505-D0DF5EC16BE5}"/>
                </a:ext>
              </a:extLst>
            </p:cNvPr>
            <p:cNvGrpSpPr/>
            <p:nvPr/>
          </p:nvGrpSpPr>
          <p:grpSpPr>
            <a:xfrm>
              <a:off x="1584" y="2976"/>
              <a:ext cx="3634" cy="816"/>
              <a:chOff x="672" y="2976"/>
              <a:chExt cx="3634" cy="816"/>
            </a:xfrm>
          </p:grpSpPr>
          <p:sp>
            <p:nvSpPr>
              <p:cNvPr id="1085" name="AutoShape 350">
                <a:extLst>
                  <a:ext uri="{FF2B5EF4-FFF2-40B4-BE49-F238E27FC236}">
                    <a16:creationId xmlns:a16="http://schemas.microsoft.com/office/drawing/2014/main" id="{206A4203-2F77-409A-B3F5-0B1BF005DA1D}"/>
                  </a:ext>
                </a:extLst>
              </p:cNvPr>
              <p:cNvSpPr/>
              <p:nvPr/>
            </p:nvSpPr>
            <p:spPr>
              <a:xfrm>
                <a:off x="1378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6" name="AutoShape 351">
                <a:extLst>
                  <a:ext uri="{FF2B5EF4-FFF2-40B4-BE49-F238E27FC236}">
                    <a16:creationId xmlns:a16="http://schemas.microsoft.com/office/drawing/2014/main" id="{95E96F3D-D5DC-4E80-B6E0-61AC0FDEBEDB}"/>
                  </a:ext>
                </a:extLst>
              </p:cNvPr>
              <p:cNvSpPr/>
              <p:nvPr/>
            </p:nvSpPr>
            <p:spPr>
              <a:xfrm>
                <a:off x="1522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7" name="AutoShape 352">
                <a:extLst>
                  <a:ext uri="{FF2B5EF4-FFF2-40B4-BE49-F238E27FC236}">
                    <a16:creationId xmlns:a16="http://schemas.microsoft.com/office/drawing/2014/main" id="{3ADC3AAB-3EB2-4DE8-B629-0A75070FC87E}"/>
                  </a:ext>
                </a:extLst>
              </p:cNvPr>
              <p:cNvSpPr/>
              <p:nvPr/>
            </p:nvSpPr>
            <p:spPr>
              <a:xfrm>
                <a:off x="1666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8" name="AutoShape 353">
                <a:extLst>
                  <a:ext uri="{FF2B5EF4-FFF2-40B4-BE49-F238E27FC236}">
                    <a16:creationId xmlns:a16="http://schemas.microsoft.com/office/drawing/2014/main" id="{3A1CD7D2-F445-43DF-B9A1-9C7F7D76E5D5}"/>
                  </a:ext>
                </a:extLst>
              </p:cNvPr>
              <p:cNvSpPr/>
              <p:nvPr/>
            </p:nvSpPr>
            <p:spPr>
              <a:xfrm>
                <a:off x="1810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9" name="AutoShape 354">
                <a:extLst>
                  <a:ext uri="{FF2B5EF4-FFF2-40B4-BE49-F238E27FC236}">
                    <a16:creationId xmlns:a16="http://schemas.microsoft.com/office/drawing/2014/main" id="{DB6C65FE-B006-46E4-ADAC-DE7C57CF7329}"/>
                  </a:ext>
                </a:extLst>
              </p:cNvPr>
              <p:cNvSpPr/>
              <p:nvPr/>
            </p:nvSpPr>
            <p:spPr>
              <a:xfrm>
                <a:off x="1954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0" name="AutoShape 355">
                <a:extLst>
                  <a:ext uri="{FF2B5EF4-FFF2-40B4-BE49-F238E27FC236}">
                    <a16:creationId xmlns:a16="http://schemas.microsoft.com/office/drawing/2014/main" id="{B3A8D964-5CFC-46E2-81EF-C4BDE5A81971}"/>
                  </a:ext>
                </a:extLst>
              </p:cNvPr>
              <p:cNvSpPr/>
              <p:nvPr/>
            </p:nvSpPr>
            <p:spPr>
              <a:xfrm>
                <a:off x="2098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1" name="AutoShape 356">
                <a:extLst>
                  <a:ext uri="{FF2B5EF4-FFF2-40B4-BE49-F238E27FC236}">
                    <a16:creationId xmlns:a16="http://schemas.microsoft.com/office/drawing/2014/main" id="{BFCEB902-CD7E-4C03-A896-9930A01106A6}"/>
                  </a:ext>
                </a:extLst>
              </p:cNvPr>
              <p:cNvSpPr/>
              <p:nvPr/>
            </p:nvSpPr>
            <p:spPr>
              <a:xfrm>
                <a:off x="2242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2" name="AutoShape 357">
                <a:extLst>
                  <a:ext uri="{FF2B5EF4-FFF2-40B4-BE49-F238E27FC236}">
                    <a16:creationId xmlns:a16="http://schemas.microsoft.com/office/drawing/2014/main" id="{81A32FD4-D1F3-4BCA-AE00-E189A6157418}"/>
                  </a:ext>
                </a:extLst>
              </p:cNvPr>
              <p:cNvSpPr/>
              <p:nvPr/>
            </p:nvSpPr>
            <p:spPr>
              <a:xfrm>
                <a:off x="2386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3" name="AutoShape 358">
                <a:extLst>
                  <a:ext uri="{FF2B5EF4-FFF2-40B4-BE49-F238E27FC236}">
                    <a16:creationId xmlns:a16="http://schemas.microsoft.com/office/drawing/2014/main" id="{D35FE8FC-A22A-462F-A4A6-0C6342EFBAEF}"/>
                  </a:ext>
                </a:extLst>
              </p:cNvPr>
              <p:cNvSpPr/>
              <p:nvPr/>
            </p:nvSpPr>
            <p:spPr>
              <a:xfrm>
                <a:off x="2530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4" name="AutoShape 359">
                <a:extLst>
                  <a:ext uri="{FF2B5EF4-FFF2-40B4-BE49-F238E27FC236}">
                    <a16:creationId xmlns:a16="http://schemas.microsoft.com/office/drawing/2014/main" id="{0D9D1B79-5759-4AE8-BE43-0FB3FD1F35BF}"/>
                  </a:ext>
                </a:extLst>
              </p:cNvPr>
              <p:cNvSpPr/>
              <p:nvPr/>
            </p:nvSpPr>
            <p:spPr>
              <a:xfrm>
                <a:off x="2674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5" name="AutoShape 360">
                <a:extLst>
                  <a:ext uri="{FF2B5EF4-FFF2-40B4-BE49-F238E27FC236}">
                    <a16:creationId xmlns:a16="http://schemas.microsoft.com/office/drawing/2014/main" id="{D14A617F-AF21-47BD-B12B-5B49C3E40206}"/>
                  </a:ext>
                </a:extLst>
              </p:cNvPr>
              <p:cNvSpPr/>
              <p:nvPr/>
            </p:nvSpPr>
            <p:spPr>
              <a:xfrm>
                <a:off x="2818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6" name="AutoShape 361">
                <a:extLst>
                  <a:ext uri="{FF2B5EF4-FFF2-40B4-BE49-F238E27FC236}">
                    <a16:creationId xmlns:a16="http://schemas.microsoft.com/office/drawing/2014/main" id="{1DDC3E4A-46AF-411F-BE49-57C855D6523A}"/>
                  </a:ext>
                </a:extLst>
              </p:cNvPr>
              <p:cNvSpPr/>
              <p:nvPr/>
            </p:nvSpPr>
            <p:spPr>
              <a:xfrm>
                <a:off x="2962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7" name="AutoShape 362">
                <a:extLst>
                  <a:ext uri="{FF2B5EF4-FFF2-40B4-BE49-F238E27FC236}">
                    <a16:creationId xmlns:a16="http://schemas.microsoft.com/office/drawing/2014/main" id="{2F16E92B-2491-437A-83A8-4F2A16B944EF}"/>
                  </a:ext>
                </a:extLst>
              </p:cNvPr>
              <p:cNvSpPr/>
              <p:nvPr/>
            </p:nvSpPr>
            <p:spPr>
              <a:xfrm>
                <a:off x="3106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8" name="AutoShape 363">
                <a:extLst>
                  <a:ext uri="{FF2B5EF4-FFF2-40B4-BE49-F238E27FC236}">
                    <a16:creationId xmlns:a16="http://schemas.microsoft.com/office/drawing/2014/main" id="{26DBA862-C9F2-402B-8891-90EAE29EE8F4}"/>
                  </a:ext>
                </a:extLst>
              </p:cNvPr>
              <p:cNvSpPr/>
              <p:nvPr/>
            </p:nvSpPr>
            <p:spPr>
              <a:xfrm>
                <a:off x="3250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99" name="AutoShape 364">
                <a:extLst>
                  <a:ext uri="{FF2B5EF4-FFF2-40B4-BE49-F238E27FC236}">
                    <a16:creationId xmlns:a16="http://schemas.microsoft.com/office/drawing/2014/main" id="{C5DC1465-443B-4F2B-B551-45F852880F5B}"/>
                  </a:ext>
                </a:extLst>
              </p:cNvPr>
              <p:cNvSpPr/>
              <p:nvPr/>
            </p:nvSpPr>
            <p:spPr>
              <a:xfrm>
                <a:off x="3394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00" name="AutoShape 365">
                <a:extLst>
                  <a:ext uri="{FF2B5EF4-FFF2-40B4-BE49-F238E27FC236}">
                    <a16:creationId xmlns:a16="http://schemas.microsoft.com/office/drawing/2014/main" id="{5CC0F06C-AA19-415E-B5B5-2DBF13D11FD8}"/>
                  </a:ext>
                </a:extLst>
              </p:cNvPr>
              <p:cNvSpPr/>
              <p:nvPr/>
            </p:nvSpPr>
            <p:spPr>
              <a:xfrm>
                <a:off x="3538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01" name="AutoShape 366">
                <a:extLst>
                  <a:ext uri="{FF2B5EF4-FFF2-40B4-BE49-F238E27FC236}">
                    <a16:creationId xmlns:a16="http://schemas.microsoft.com/office/drawing/2014/main" id="{6F2406CC-DFF7-4ECE-A367-ED9FE0813798}"/>
                  </a:ext>
                </a:extLst>
              </p:cNvPr>
              <p:cNvSpPr/>
              <p:nvPr/>
            </p:nvSpPr>
            <p:spPr>
              <a:xfrm>
                <a:off x="3682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02" name="AutoShape 367">
                <a:extLst>
                  <a:ext uri="{FF2B5EF4-FFF2-40B4-BE49-F238E27FC236}">
                    <a16:creationId xmlns:a16="http://schemas.microsoft.com/office/drawing/2014/main" id="{077585F8-DC04-4EB9-9CBC-D1CA0B15B63E}"/>
                  </a:ext>
                </a:extLst>
              </p:cNvPr>
              <p:cNvSpPr/>
              <p:nvPr/>
            </p:nvSpPr>
            <p:spPr>
              <a:xfrm>
                <a:off x="3826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03" name="AutoShape 368">
                <a:extLst>
                  <a:ext uri="{FF2B5EF4-FFF2-40B4-BE49-F238E27FC236}">
                    <a16:creationId xmlns:a16="http://schemas.microsoft.com/office/drawing/2014/main" id="{48B348F5-E405-476E-B8A5-BCA01C1A3C3A}"/>
                  </a:ext>
                </a:extLst>
              </p:cNvPr>
              <p:cNvSpPr/>
              <p:nvPr/>
            </p:nvSpPr>
            <p:spPr>
              <a:xfrm>
                <a:off x="3970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04" name="AutoShape 369">
                <a:extLst>
                  <a:ext uri="{FF2B5EF4-FFF2-40B4-BE49-F238E27FC236}">
                    <a16:creationId xmlns:a16="http://schemas.microsoft.com/office/drawing/2014/main" id="{708CF07B-3041-4803-9C6B-05510C347B4A}"/>
                  </a:ext>
                </a:extLst>
              </p:cNvPr>
              <p:cNvSpPr/>
              <p:nvPr/>
            </p:nvSpPr>
            <p:spPr>
              <a:xfrm>
                <a:off x="4114" y="297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grpSp>
            <p:nvGrpSpPr>
              <p:cNvPr id="1105" name="Group 370">
                <a:extLst>
                  <a:ext uri="{FF2B5EF4-FFF2-40B4-BE49-F238E27FC236}">
                    <a16:creationId xmlns:a16="http://schemas.microsoft.com/office/drawing/2014/main" id="{A221270F-C103-4D1A-AB91-A88CD7718934}"/>
                  </a:ext>
                </a:extLst>
              </p:cNvPr>
              <p:cNvGrpSpPr/>
              <p:nvPr/>
            </p:nvGrpSpPr>
            <p:grpSpPr>
              <a:xfrm>
                <a:off x="1330" y="3024"/>
                <a:ext cx="2928" cy="192"/>
                <a:chOff x="1392" y="2256"/>
                <a:chExt cx="2928" cy="192"/>
              </a:xfrm>
            </p:grpSpPr>
            <p:sp>
              <p:nvSpPr>
                <p:cNvPr id="1379" name="AutoShape 371">
                  <a:extLst>
                    <a:ext uri="{FF2B5EF4-FFF2-40B4-BE49-F238E27FC236}">
                      <a16:creationId xmlns:a16="http://schemas.microsoft.com/office/drawing/2014/main" id="{06672769-8E51-464D-BEC5-908081C577B7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0" name="AutoShape 372">
                  <a:extLst>
                    <a:ext uri="{FF2B5EF4-FFF2-40B4-BE49-F238E27FC236}">
                      <a16:creationId xmlns:a16="http://schemas.microsoft.com/office/drawing/2014/main" id="{7D44F66A-B7F3-4DA7-99CC-035F337D5309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1" name="AutoShape 373">
                  <a:extLst>
                    <a:ext uri="{FF2B5EF4-FFF2-40B4-BE49-F238E27FC236}">
                      <a16:creationId xmlns:a16="http://schemas.microsoft.com/office/drawing/2014/main" id="{52402248-CEFB-4703-9A8B-4F931446A46B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2" name="AutoShape 374">
                  <a:extLst>
                    <a:ext uri="{FF2B5EF4-FFF2-40B4-BE49-F238E27FC236}">
                      <a16:creationId xmlns:a16="http://schemas.microsoft.com/office/drawing/2014/main" id="{076382CD-7C0F-4881-9448-F8965F627188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3" name="AutoShape 375">
                  <a:extLst>
                    <a:ext uri="{FF2B5EF4-FFF2-40B4-BE49-F238E27FC236}">
                      <a16:creationId xmlns:a16="http://schemas.microsoft.com/office/drawing/2014/main" id="{CB3F17FC-45A7-4C07-9BD1-32FED716E55A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4" name="AutoShape 376">
                  <a:extLst>
                    <a:ext uri="{FF2B5EF4-FFF2-40B4-BE49-F238E27FC236}">
                      <a16:creationId xmlns:a16="http://schemas.microsoft.com/office/drawing/2014/main" id="{8558D0EF-D24D-44A7-B219-288F1ED45A33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5" name="AutoShape 377">
                  <a:extLst>
                    <a:ext uri="{FF2B5EF4-FFF2-40B4-BE49-F238E27FC236}">
                      <a16:creationId xmlns:a16="http://schemas.microsoft.com/office/drawing/2014/main" id="{6B53BC49-AD79-4580-BB64-8A3A70726507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6" name="AutoShape 378">
                  <a:extLst>
                    <a:ext uri="{FF2B5EF4-FFF2-40B4-BE49-F238E27FC236}">
                      <a16:creationId xmlns:a16="http://schemas.microsoft.com/office/drawing/2014/main" id="{32CAC716-BAFA-4D69-A813-FFA6E147C362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7" name="AutoShape 379">
                  <a:extLst>
                    <a:ext uri="{FF2B5EF4-FFF2-40B4-BE49-F238E27FC236}">
                      <a16:creationId xmlns:a16="http://schemas.microsoft.com/office/drawing/2014/main" id="{902CEC1C-5276-44B5-A6A7-C61B13173FEF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8" name="AutoShape 380">
                  <a:extLst>
                    <a:ext uri="{FF2B5EF4-FFF2-40B4-BE49-F238E27FC236}">
                      <a16:creationId xmlns:a16="http://schemas.microsoft.com/office/drawing/2014/main" id="{966C0B47-259F-4798-9B47-256F6A291520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89" name="AutoShape 381">
                  <a:extLst>
                    <a:ext uri="{FF2B5EF4-FFF2-40B4-BE49-F238E27FC236}">
                      <a16:creationId xmlns:a16="http://schemas.microsoft.com/office/drawing/2014/main" id="{EFB1707E-414D-49EE-8EAF-95AE52E7940D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0" name="AutoShape 382">
                  <a:extLst>
                    <a:ext uri="{FF2B5EF4-FFF2-40B4-BE49-F238E27FC236}">
                      <a16:creationId xmlns:a16="http://schemas.microsoft.com/office/drawing/2014/main" id="{5104A5BD-78B9-4C92-9F39-C39217B7AF02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1" name="AutoShape 383">
                  <a:extLst>
                    <a:ext uri="{FF2B5EF4-FFF2-40B4-BE49-F238E27FC236}">
                      <a16:creationId xmlns:a16="http://schemas.microsoft.com/office/drawing/2014/main" id="{E35147C8-FC8E-4968-B875-46CD287526B4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2" name="AutoShape 384">
                  <a:extLst>
                    <a:ext uri="{FF2B5EF4-FFF2-40B4-BE49-F238E27FC236}">
                      <a16:creationId xmlns:a16="http://schemas.microsoft.com/office/drawing/2014/main" id="{99146DB5-FEA9-4CE2-AD3D-50839B634A83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3" name="AutoShape 385">
                  <a:extLst>
                    <a:ext uri="{FF2B5EF4-FFF2-40B4-BE49-F238E27FC236}">
                      <a16:creationId xmlns:a16="http://schemas.microsoft.com/office/drawing/2014/main" id="{FACF5E07-1DD7-4AD9-8803-2DB3364B867F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4" name="AutoShape 386">
                  <a:extLst>
                    <a:ext uri="{FF2B5EF4-FFF2-40B4-BE49-F238E27FC236}">
                      <a16:creationId xmlns:a16="http://schemas.microsoft.com/office/drawing/2014/main" id="{DF383683-6DEA-45E5-B841-8ADEFD009890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5" name="AutoShape 387">
                  <a:extLst>
                    <a:ext uri="{FF2B5EF4-FFF2-40B4-BE49-F238E27FC236}">
                      <a16:creationId xmlns:a16="http://schemas.microsoft.com/office/drawing/2014/main" id="{45C57536-E064-4348-84FF-0C6FE4F4A502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6" name="AutoShape 388">
                  <a:extLst>
                    <a:ext uri="{FF2B5EF4-FFF2-40B4-BE49-F238E27FC236}">
                      <a16:creationId xmlns:a16="http://schemas.microsoft.com/office/drawing/2014/main" id="{6D5EE414-01FA-40A6-BA4C-F08A8C1E1F27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7" name="AutoShape 389">
                  <a:extLst>
                    <a:ext uri="{FF2B5EF4-FFF2-40B4-BE49-F238E27FC236}">
                      <a16:creationId xmlns:a16="http://schemas.microsoft.com/office/drawing/2014/main" id="{2ED529DA-D13A-49A5-81E9-3ED72FA39124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98" name="AutoShape 390">
                  <a:extLst>
                    <a:ext uri="{FF2B5EF4-FFF2-40B4-BE49-F238E27FC236}">
                      <a16:creationId xmlns:a16="http://schemas.microsoft.com/office/drawing/2014/main" id="{A3616A85-2827-4771-8088-C2A275739BFE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06" name="Group 391">
                <a:extLst>
                  <a:ext uri="{FF2B5EF4-FFF2-40B4-BE49-F238E27FC236}">
                    <a16:creationId xmlns:a16="http://schemas.microsoft.com/office/drawing/2014/main" id="{B1363FD3-DE12-4CC1-96B2-0DD20ADFD11B}"/>
                  </a:ext>
                </a:extLst>
              </p:cNvPr>
              <p:cNvGrpSpPr/>
              <p:nvPr/>
            </p:nvGrpSpPr>
            <p:grpSpPr>
              <a:xfrm>
                <a:off x="1282" y="3072"/>
                <a:ext cx="2928" cy="192"/>
                <a:chOff x="1392" y="2256"/>
                <a:chExt cx="2928" cy="192"/>
              </a:xfrm>
            </p:grpSpPr>
            <p:sp>
              <p:nvSpPr>
                <p:cNvPr id="1359" name="AutoShape 392">
                  <a:extLst>
                    <a:ext uri="{FF2B5EF4-FFF2-40B4-BE49-F238E27FC236}">
                      <a16:creationId xmlns:a16="http://schemas.microsoft.com/office/drawing/2014/main" id="{8F524871-6608-467A-A7C4-5B14BE11F01A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0" name="AutoShape 393">
                  <a:extLst>
                    <a:ext uri="{FF2B5EF4-FFF2-40B4-BE49-F238E27FC236}">
                      <a16:creationId xmlns:a16="http://schemas.microsoft.com/office/drawing/2014/main" id="{E1802A80-3B1D-43F6-B2EB-EC314BA7B7F8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1" name="AutoShape 394">
                  <a:extLst>
                    <a:ext uri="{FF2B5EF4-FFF2-40B4-BE49-F238E27FC236}">
                      <a16:creationId xmlns:a16="http://schemas.microsoft.com/office/drawing/2014/main" id="{0948D9B4-A381-4D7E-89F8-738894CE6E14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2" name="AutoShape 395">
                  <a:extLst>
                    <a:ext uri="{FF2B5EF4-FFF2-40B4-BE49-F238E27FC236}">
                      <a16:creationId xmlns:a16="http://schemas.microsoft.com/office/drawing/2014/main" id="{FE43E9A8-E232-4522-8970-6BBB131A9FC5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3" name="AutoShape 396">
                  <a:extLst>
                    <a:ext uri="{FF2B5EF4-FFF2-40B4-BE49-F238E27FC236}">
                      <a16:creationId xmlns:a16="http://schemas.microsoft.com/office/drawing/2014/main" id="{29709AF0-E05A-4C10-85CE-FE6CC2D31678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4" name="AutoShape 397">
                  <a:extLst>
                    <a:ext uri="{FF2B5EF4-FFF2-40B4-BE49-F238E27FC236}">
                      <a16:creationId xmlns:a16="http://schemas.microsoft.com/office/drawing/2014/main" id="{8AF1FD17-DC67-45B6-A34A-88F35B4F790B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5" name="AutoShape 398">
                  <a:extLst>
                    <a:ext uri="{FF2B5EF4-FFF2-40B4-BE49-F238E27FC236}">
                      <a16:creationId xmlns:a16="http://schemas.microsoft.com/office/drawing/2014/main" id="{C5FF0303-3B25-458A-A625-6DDD6C97F0A9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6" name="AutoShape 399">
                  <a:extLst>
                    <a:ext uri="{FF2B5EF4-FFF2-40B4-BE49-F238E27FC236}">
                      <a16:creationId xmlns:a16="http://schemas.microsoft.com/office/drawing/2014/main" id="{0144E33F-9C55-4248-AC72-30C300B323BB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7" name="AutoShape 400">
                  <a:extLst>
                    <a:ext uri="{FF2B5EF4-FFF2-40B4-BE49-F238E27FC236}">
                      <a16:creationId xmlns:a16="http://schemas.microsoft.com/office/drawing/2014/main" id="{29E84AFA-FAD4-4724-A741-2FFBACBF0ACE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8" name="AutoShape 401">
                  <a:extLst>
                    <a:ext uri="{FF2B5EF4-FFF2-40B4-BE49-F238E27FC236}">
                      <a16:creationId xmlns:a16="http://schemas.microsoft.com/office/drawing/2014/main" id="{1B84D504-8B5C-4328-966E-78FE63E9E398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69" name="AutoShape 402">
                  <a:extLst>
                    <a:ext uri="{FF2B5EF4-FFF2-40B4-BE49-F238E27FC236}">
                      <a16:creationId xmlns:a16="http://schemas.microsoft.com/office/drawing/2014/main" id="{64A1937C-D747-48EE-8B72-A8E59DE6B3FA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0" name="AutoShape 403">
                  <a:extLst>
                    <a:ext uri="{FF2B5EF4-FFF2-40B4-BE49-F238E27FC236}">
                      <a16:creationId xmlns:a16="http://schemas.microsoft.com/office/drawing/2014/main" id="{08764711-AF0D-47E6-928A-AD0D69293BB8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1" name="AutoShape 404">
                  <a:extLst>
                    <a:ext uri="{FF2B5EF4-FFF2-40B4-BE49-F238E27FC236}">
                      <a16:creationId xmlns:a16="http://schemas.microsoft.com/office/drawing/2014/main" id="{CCC1E7C8-6EF5-485A-9061-07D8A2CA975F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2" name="AutoShape 405">
                  <a:extLst>
                    <a:ext uri="{FF2B5EF4-FFF2-40B4-BE49-F238E27FC236}">
                      <a16:creationId xmlns:a16="http://schemas.microsoft.com/office/drawing/2014/main" id="{606126D8-2C38-4069-A08D-FEE34CE858E2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3" name="AutoShape 406">
                  <a:extLst>
                    <a:ext uri="{FF2B5EF4-FFF2-40B4-BE49-F238E27FC236}">
                      <a16:creationId xmlns:a16="http://schemas.microsoft.com/office/drawing/2014/main" id="{263C4338-7F7B-4DF7-8A56-9C2606E0B8BC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4" name="AutoShape 407">
                  <a:extLst>
                    <a:ext uri="{FF2B5EF4-FFF2-40B4-BE49-F238E27FC236}">
                      <a16:creationId xmlns:a16="http://schemas.microsoft.com/office/drawing/2014/main" id="{F3204D36-1D14-4BEF-A1B6-DE4FBFF81C48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5" name="AutoShape 408">
                  <a:extLst>
                    <a:ext uri="{FF2B5EF4-FFF2-40B4-BE49-F238E27FC236}">
                      <a16:creationId xmlns:a16="http://schemas.microsoft.com/office/drawing/2014/main" id="{1A997F01-BD81-4D76-8151-9C812E6B540D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6" name="AutoShape 409">
                  <a:extLst>
                    <a:ext uri="{FF2B5EF4-FFF2-40B4-BE49-F238E27FC236}">
                      <a16:creationId xmlns:a16="http://schemas.microsoft.com/office/drawing/2014/main" id="{D18ED8F6-A84B-4286-AB74-716C66F65B90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7" name="AutoShape 410">
                  <a:extLst>
                    <a:ext uri="{FF2B5EF4-FFF2-40B4-BE49-F238E27FC236}">
                      <a16:creationId xmlns:a16="http://schemas.microsoft.com/office/drawing/2014/main" id="{7DCAE534-BE69-4E7D-A503-E715374E2E0C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8" name="AutoShape 411">
                  <a:extLst>
                    <a:ext uri="{FF2B5EF4-FFF2-40B4-BE49-F238E27FC236}">
                      <a16:creationId xmlns:a16="http://schemas.microsoft.com/office/drawing/2014/main" id="{575C9CD9-12B3-4EE8-8ED6-16150AB5B752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07" name="Group 412">
                <a:extLst>
                  <a:ext uri="{FF2B5EF4-FFF2-40B4-BE49-F238E27FC236}">
                    <a16:creationId xmlns:a16="http://schemas.microsoft.com/office/drawing/2014/main" id="{AE45D287-9060-45B6-BD46-5A7AEC2FFF87}"/>
                  </a:ext>
                </a:extLst>
              </p:cNvPr>
              <p:cNvGrpSpPr/>
              <p:nvPr/>
            </p:nvGrpSpPr>
            <p:grpSpPr>
              <a:xfrm>
                <a:off x="1234" y="3113"/>
                <a:ext cx="2928" cy="192"/>
                <a:chOff x="1392" y="2256"/>
                <a:chExt cx="2928" cy="192"/>
              </a:xfrm>
            </p:grpSpPr>
            <p:sp>
              <p:nvSpPr>
                <p:cNvPr id="1339" name="AutoShape 413">
                  <a:extLst>
                    <a:ext uri="{FF2B5EF4-FFF2-40B4-BE49-F238E27FC236}">
                      <a16:creationId xmlns:a16="http://schemas.microsoft.com/office/drawing/2014/main" id="{4E768EB0-6492-4641-9E77-3209B458D228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0" name="AutoShape 414">
                  <a:extLst>
                    <a:ext uri="{FF2B5EF4-FFF2-40B4-BE49-F238E27FC236}">
                      <a16:creationId xmlns:a16="http://schemas.microsoft.com/office/drawing/2014/main" id="{D47A357A-63B3-4343-8906-40C171E5A279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1" name="AutoShape 415">
                  <a:extLst>
                    <a:ext uri="{FF2B5EF4-FFF2-40B4-BE49-F238E27FC236}">
                      <a16:creationId xmlns:a16="http://schemas.microsoft.com/office/drawing/2014/main" id="{348393D8-CCBF-4C15-821B-213E134AC39B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2" name="AutoShape 416">
                  <a:extLst>
                    <a:ext uri="{FF2B5EF4-FFF2-40B4-BE49-F238E27FC236}">
                      <a16:creationId xmlns:a16="http://schemas.microsoft.com/office/drawing/2014/main" id="{91D0402D-7828-4EA2-86C2-5F718A213BEC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3" name="AutoShape 417">
                  <a:extLst>
                    <a:ext uri="{FF2B5EF4-FFF2-40B4-BE49-F238E27FC236}">
                      <a16:creationId xmlns:a16="http://schemas.microsoft.com/office/drawing/2014/main" id="{7E4074D5-3E9F-4EBB-9164-F10F29A10A32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4" name="AutoShape 418">
                  <a:extLst>
                    <a:ext uri="{FF2B5EF4-FFF2-40B4-BE49-F238E27FC236}">
                      <a16:creationId xmlns:a16="http://schemas.microsoft.com/office/drawing/2014/main" id="{BDEBEF2A-8783-434C-A5A5-C275BA607998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5" name="AutoShape 419">
                  <a:extLst>
                    <a:ext uri="{FF2B5EF4-FFF2-40B4-BE49-F238E27FC236}">
                      <a16:creationId xmlns:a16="http://schemas.microsoft.com/office/drawing/2014/main" id="{E66068E0-AACA-4EE4-AAC9-6E05C5BC2071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6" name="AutoShape 420">
                  <a:extLst>
                    <a:ext uri="{FF2B5EF4-FFF2-40B4-BE49-F238E27FC236}">
                      <a16:creationId xmlns:a16="http://schemas.microsoft.com/office/drawing/2014/main" id="{66302C3B-AA5C-492C-B5B0-A14D794F62DC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7" name="AutoShape 421">
                  <a:extLst>
                    <a:ext uri="{FF2B5EF4-FFF2-40B4-BE49-F238E27FC236}">
                      <a16:creationId xmlns:a16="http://schemas.microsoft.com/office/drawing/2014/main" id="{E6CE6F63-A37E-4535-AF60-0323CB4B21C5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8" name="AutoShape 422">
                  <a:extLst>
                    <a:ext uri="{FF2B5EF4-FFF2-40B4-BE49-F238E27FC236}">
                      <a16:creationId xmlns:a16="http://schemas.microsoft.com/office/drawing/2014/main" id="{6D0AF062-E318-4571-8B9B-A580FFED6138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9" name="AutoShape 423">
                  <a:extLst>
                    <a:ext uri="{FF2B5EF4-FFF2-40B4-BE49-F238E27FC236}">
                      <a16:creationId xmlns:a16="http://schemas.microsoft.com/office/drawing/2014/main" id="{5265697C-7F60-47E7-B78F-95A153DFFEF6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0" name="AutoShape 424">
                  <a:extLst>
                    <a:ext uri="{FF2B5EF4-FFF2-40B4-BE49-F238E27FC236}">
                      <a16:creationId xmlns:a16="http://schemas.microsoft.com/office/drawing/2014/main" id="{E26C6528-D0E0-4E0C-9EB6-9C9D8F4A822E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1" name="AutoShape 425">
                  <a:extLst>
                    <a:ext uri="{FF2B5EF4-FFF2-40B4-BE49-F238E27FC236}">
                      <a16:creationId xmlns:a16="http://schemas.microsoft.com/office/drawing/2014/main" id="{C24C4494-D2EC-4488-9AF4-CAD9F21E0C9C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2" name="AutoShape 426">
                  <a:extLst>
                    <a:ext uri="{FF2B5EF4-FFF2-40B4-BE49-F238E27FC236}">
                      <a16:creationId xmlns:a16="http://schemas.microsoft.com/office/drawing/2014/main" id="{22655183-B372-44C9-BDF7-11B59EDA64E5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3" name="AutoShape 427">
                  <a:extLst>
                    <a:ext uri="{FF2B5EF4-FFF2-40B4-BE49-F238E27FC236}">
                      <a16:creationId xmlns:a16="http://schemas.microsoft.com/office/drawing/2014/main" id="{F1E765D0-BF15-42BB-A4E5-E88DE6F76558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4" name="AutoShape 428">
                  <a:extLst>
                    <a:ext uri="{FF2B5EF4-FFF2-40B4-BE49-F238E27FC236}">
                      <a16:creationId xmlns:a16="http://schemas.microsoft.com/office/drawing/2014/main" id="{8519FB55-9B5D-429A-A259-96E29E2DFE4D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5" name="AutoShape 429">
                  <a:extLst>
                    <a:ext uri="{FF2B5EF4-FFF2-40B4-BE49-F238E27FC236}">
                      <a16:creationId xmlns:a16="http://schemas.microsoft.com/office/drawing/2014/main" id="{7BEB81DF-7816-47B3-B489-A43206743A94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6" name="AutoShape 430">
                  <a:extLst>
                    <a:ext uri="{FF2B5EF4-FFF2-40B4-BE49-F238E27FC236}">
                      <a16:creationId xmlns:a16="http://schemas.microsoft.com/office/drawing/2014/main" id="{620284E5-E59F-441B-9E68-1BA750056E71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7" name="AutoShape 431">
                  <a:extLst>
                    <a:ext uri="{FF2B5EF4-FFF2-40B4-BE49-F238E27FC236}">
                      <a16:creationId xmlns:a16="http://schemas.microsoft.com/office/drawing/2014/main" id="{F63F20A8-5C85-4757-8653-6A5DF24A08B0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58" name="AutoShape 432">
                  <a:extLst>
                    <a:ext uri="{FF2B5EF4-FFF2-40B4-BE49-F238E27FC236}">
                      <a16:creationId xmlns:a16="http://schemas.microsoft.com/office/drawing/2014/main" id="{1417BD14-4BE5-49E4-9983-F7A17D70B286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08" name="Group 433">
                <a:extLst>
                  <a:ext uri="{FF2B5EF4-FFF2-40B4-BE49-F238E27FC236}">
                    <a16:creationId xmlns:a16="http://schemas.microsoft.com/office/drawing/2014/main" id="{C001E766-D300-4329-BE74-BC23A7DD9DB3}"/>
                  </a:ext>
                </a:extLst>
              </p:cNvPr>
              <p:cNvGrpSpPr/>
              <p:nvPr/>
            </p:nvGrpSpPr>
            <p:grpSpPr>
              <a:xfrm>
                <a:off x="1180" y="3161"/>
                <a:ext cx="2928" cy="192"/>
                <a:chOff x="1392" y="2256"/>
                <a:chExt cx="2928" cy="192"/>
              </a:xfrm>
            </p:grpSpPr>
            <p:sp>
              <p:nvSpPr>
                <p:cNvPr id="1319" name="AutoShape 434">
                  <a:extLst>
                    <a:ext uri="{FF2B5EF4-FFF2-40B4-BE49-F238E27FC236}">
                      <a16:creationId xmlns:a16="http://schemas.microsoft.com/office/drawing/2014/main" id="{A47751F0-1084-4E6B-8E73-DE4092AA8292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0" name="AutoShape 435">
                  <a:extLst>
                    <a:ext uri="{FF2B5EF4-FFF2-40B4-BE49-F238E27FC236}">
                      <a16:creationId xmlns:a16="http://schemas.microsoft.com/office/drawing/2014/main" id="{2F5B6D6F-15A8-4CCB-A74E-1B9DDF4DE68A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1" name="AutoShape 436">
                  <a:extLst>
                    <a:ext uri="{FF2B5EF4-FFF2-40B4-BE49-F238E27FC236}">
                      <a16:creationId xmlns:a16="http://schemas.microsoft.com/office/drawing/2014/main" id="{5DBEBD0E-511B-44DF-8BAD-DE5B2B540178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2" name="AutoShape 437">
                  <a:extLst>
                    <a:ext uri="{FF2B5EF4-FFF2-40B4-BE49-F238E27FC236}">
                      <a16:creationId xmlns:a16="http://schemas.microsoft.com/office/drawing/2014/main" id="{CC3AF56C-93AA-4FE4-B920-3293BD32C324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3" name="AutoShape 438">
                  <a:extLst>
                    <a:ext uri="{FF2B5EF4-FFF2-40B4-BE49-F238E27FC236}">
                      <a16:creationId xmlns:a16="http://schemas.microsoft.com/office/drawing/2014/main" id="{7C0F1011-58CA-4A94-B7DC-E0415416D8E3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4" name="AutoShape 439">
                  <a:extLst>
                    <a:ext uri="{FF2B5EF4-FFF2-40B4-BE49-F238E27FC236}">
                      <a16:creationId xmlns:a16="http://schemas.microsoft.com/office/drawing/2014/main" id="{CB4303BC-ECC3-45E5-870E-CE67128753E8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5" name="AutoShape 440">
                  <a:extLst>
                    <a:ext uri="{FF2B5EF4-FFF2-40B4-BE49-F238E27FC236}">
                      <a16:creationId xmlns:a16="http://schemas.microsoft.com/office/drawing/2014/main" id="{041A65CB-5EA1-4834-9518-BB31F8A93EEA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6" name="AutoShape 441">
                  <a:extLst>
                    <a:ext uri="{FF2B5EF4-FFF2-40B4-BE49-F238E27FC236}">
                      <a16:creationId xmlns:a16="http://schemas.microsoft.com/office/drawing/2014/main" id="{5AEE94A7-5B21-4DE4-A1E3-527923EEE9B4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7" name="AutoShape 442">
                  <a:extLst>
                    <a:ext uri="{FF2B5EF4-FFF2-40B4-BE49-F238E27FC236}">
                      <a16:creationId xmlns:a16="http://schemas.microsoft.com/office/drawing/2014/main" id="{87DDC154-741A-448F-995C-4A5DEBE9116E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8" name="AutoShape 443">
                  <a:extLst>
                    <a:ext uri="{FF2B5EF4-FFF2-40B4-BE49-F238E27FC236}">
                      <a16:creationId xmlns:a16="http://schemas.microsoft.com/office/drawing/2014/main" id="{14575CAC-DA9C-4217-8DA7-228303088EDF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29" name="AutoShape 444">
                  <a:extLst>
                    <a:ext uri="{FF2B5EF4-FFF2-40B4-BE49-F238E27FC236}">
                      <a16:creationId xmlns:a16="http://schemas.microsoft.com/office/drawing/2014/main" id="{CE13E26F-3504-477D-BC16-666CD77D6482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0" name="AutoShape 445">
                  <a:extLst>
                    <a:ext uri="{FF2B5EF4-FFF2-40B4-BE49-F238E27FC236}">
                      <a16:creationId xmlns:a16="http://schemas.microsoft.com/office/drawing/2014/main" id="{7C992BCB-6BEC-496B-8CE8-EEB46C099705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1" name="AutoShape 446">
                  <a:extLst>
                    <a:ext uri="{FF2B5EF4-FFF2-40B4-BE49-F238E27FC236}">
                      <a16:creationId xmlns:a16="http://schemas.microsoft.com/office/drawing/2014/main" id="{C3CDF5D0-E341-47DD-AD92-1DEA707A651D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2" name="AutoShape 447">
                  <a:extLst>
                    <a:ext uri="{FF2B5EF4-FFF2-40B4-BE49-F238E27FC236}">
                      <a16:creationId xmlns:a16="http://schemas.microsoft.com/office/drawing/2014/main" id="{3853938C-63C5-4B23-A3E4-3C1F3568D539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3" name="AutoShape 448">
                  <a:extLst>
                    <a:ext uri="{FF2B5EF4-FFF2-40B4-BE49-F238E27FC236}">
                      <a16:creationId xmlns:a16="http://schemas.microsoft.com/office/drawing/2014/main" id="{BBF5BA0F-58A8-482F-BC8B-D66AF9BE2E09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4" name="AutoShape 449">
                  <a:extLst>
                    <a:ext uri="{FF2B5EF4-FFF2-40B4-BE49-F238E27FC236}">
                      <a16:creationId xmlns:a16="http://schemas.microsoft.com/office/drawing/2014/main" id="{F2DB9E24-27AE-4B35-95FF-2ADB6107715D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5" name="AutoShape 450">
                  <a:extLst>
                    <a:ext uri="{FF2B5EF4-FFF2-40B4-BE49-F238E27FC236}">
                      <a16:creationId xmlns:a16="http://schemas.microsoft.com/office/drawing/2014/main" id="{063FF37A-6306-4E5F-A2AC-4009BEB18005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6" name="AutoShape 451">
                  <a:extLst>
                    <a:ext uri="{FF2B5EF4-FFF2-40B4-BE49-F238E27FC236}">
                      <a16:creationId xmlns:a16="http://schemas.microsoft.com/office/drawing/2014/main" id="{C951BF86-F851-40E0-81E2-22A117CE0849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7" name="AutoShape 452">
                  <a:extLst>
                    <a:ext uri="{FF2B5EF4-FFF2-40B4-BE49-F238E27FC236}">
                      <a16:creationId xmlns:a16="http://schemas.microsoft.com/office/drawing/2014/main" id="{13524B1D-16A9-40AC-A939-CA2B60D15816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38" name="AutoShape 453">
                  <a:extLst>
                    <a:ext uri="{FF2B5EF4-FFF2-40B4-BE49-F238E27FC236}">
                      <a16:creationId xmlns:a16="http://schemas.microsoft.com/office/drawing/2014/main" id="{A1673670-D74F-4AA7-A944-94C45C615413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09" name="Group 454">
                <a:extLst>
                  <a:ext uri="{FF2B5EF4-FFF2-40B4-BE49-F238E27FC236}">
                    <a16:creationId xmlns:a16="http://schemas.microsoft.com/office/drawing/2014/main" id="{05EE36AD-ECEA-433E-A414-A1EFE6E69C95}"/>
                  </a:ext>
                </a:extLst>
              </p:cNvPr>
              <p:cNvGrpSpPr/>
              <p:nvPr/>
            </p:nvGrpSpPr>
            <p:grpSpPr>
              <a:xfrm>
                <a:off x="1118" y="3209"/>
                <a:ext cx="2928" cy="192"/>
                <a:chOff x="1392" y="2256"/>
                <a:chExt cx="2928" cy="192"/>
              </a:xfrm>
            </p:grpSpPr>
            <p:sp>
              <p:nvSpPr>
                <p:cNvPr id="1299" name="AutoShape 455">
                  <a:extLst>
                    <a:ext uri="{FF2B5EF4-FFF2-40B4-BE49-F238E27FC236}">
                      <a16:creationId xmlns:a16="http://schemas.microsoft.com/office/drawing/2014/main" id="{A7433F4B-3F8E-472A-BFA1-6AD1DA0E3D28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0" name="AutoShape 456">
                  <a:extLst>
                    <a:ext uri="{FF2B5EF4-FFF2-40B4-BE49-F238E27FC236}">
                      <a16:creationId xmlns:a16="http://schemas.microsoft.com/office/drawing/2014/main" id="{E56F8F92-C93B-47A3-B761-EF11567148D7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1" name="AutoShape 457">
                  <a:extLst>
                    <a:ext uri="{FF2B5EF4-FFF2-40B4-BE49-F238E27FC236}">
                      <a16:creationId xmlns:a16="http://schemas.microsoft.com/office/drawing/2014/main" id="{876517BD-982B-4806-881F-E0BAB63A8C71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2" name="AutoShape 458">
                  <a:extLst>
                    <a:ext uri="{FF2B5EF4-FFF2-40B4-BE49-F238E27FC236}">
                      <a16:creationId xmlns:a16="http://schemas.microsoft.com/office/drawing/2014/main" id="{DBC0D611-8359-449F-9D32-9D1DBCF0788C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3" name="AutoShape 459">
                  <a:extLst>
                    <a:ext uri="{FF2B5EF4-FFF2-40B4-BE49-F238E27FC236}">
                      <a16:creationId xmlns:a16="http://schemas.microsoft.com/office/drawing/2014/main" id="{07A5FC35-9F39-4D7E-ADB5-34CAEF3C0D97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4" name="AutoShape 460">
                  <a:extLst>
                    <a:ext uri="{FF2B5EF4-FFF2-40B4-BE49-F238E27FC236}">
                      <a16:creationId xmlns:a16="http://schemas.microsoft.com/office/drawing/2014/main" id="{41C454F2-E842-432C-A037-EFC0FBCD3C43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5" name="AutoShape 461">
                  <a:extLst>
                    <a:ext uri="{FF2B5EF4-FFF2-40B4-BE49-F238E27FC236}">
                      <a16:creationId xmlns:a16="http://schemas.microsoft.com/office/drawing/2014/main" id="{35B1D098-F552-4C83-9241-71CBFB13C422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6" name="AutoShape 462">
                  <a:extLst>
                    <a:ext uri="{FF2B5EF4-FFF2-40B4-BE49-F238E27FC236}">
                      <a16:creationId xmlns:a16="http://schemas.microsoft.com/office/drawing/2014/main" id="{8BF23533-31F7-42E3-A430-D6764C439016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7" name="AutoShape 463">
                  <a:extLst>
                    <a:ext uri="{FF2B5EF4-FFF2-40B4-BE49-F238E27FC236}">
                      <a16:creationId xmlns:a16="http://schemas.microsoft.com/office/drawing/2014/main" id="{F1FE76B6-70CD-4DA7-ACAA-4274B4F21444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8" name="AutoShape 464">
                  <a:extLst>
                    <a:ext uri="{FF2B5EF4-FFF2-40B4-BE49-F238E27FC236}">
                      <a16:creationId xmlns:a16="http://schemas.microsoft.com/office/drawing/2014/main" id="{2456FF7F-C1A7-4EC4-9FA2-D0C96D9A0CE7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09" name="AutoShape 465">
                  <a:extLst>
                    <a:ext uri="{FF2B5EF4-FFF2-40B4-BE49-F238E27FC236}">
                      <a16:creationId xmlns:a16="http://schemas.microsoft.com/office/drawing/2014/main" id="{0820152D-7FE5-4AAF-ABAF-E96AF708AE26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0" name="AutoShape 466">
                  <a:extLst>
                    <a:ext uri="{FF2B5EF4-FFF2-40B4-BE49-F238E27FC236}">
                      <a16:creationId xmlns:a16="http://schemas.microsoft.com/office/drawing/2014/main" id="{ACE175D8-199F-4CB5-A80A-614F9440AA02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1" name="AutoShape 467">
                  <a:extLst>
                    <a:ext uri="{FF2B5EF4-FFF2-40B4-BE49-F238E27FC236}">
                      <a16:creationId xmlns:a16="http://schemas.microsoft.com/office/drawing/2014/main" id="{8CC4D1C5-242E-421C-BA00-22531BF6E61C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2" name="AutoShape 468">
                  <a:extLst>
                    <a:ext uri="{FF2B5EF4-FFF2-40B4-BE49-F238E27FC236}">
                      <a16:creationId xmlns:a16="http://schemas.microsoft.com/office/drawing/2014/main" id="{D32B8463-405A-4560-9194-E2BF663D6BA1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3" name="AutoShape 469">
                  <a:extLst>
                    <a:ext uri="{FF2B5EF4-FFF2-40B4-BE49-F238E27FC236}">
                      <a16:creationId xmlns:a16="http://schemas.microsoft.com/office/drawing/2014/main" id="{378C966F-F7A7-4CB0-A408-7425AFD74235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4" name="AutoShape 470">
                  <a:extLst>
                    <a:ext uri="{FF2B5EF4-FFF2-40B4-BE49-F238E27FC236}">
                      <a16:creationId xmlns:a16="http://schemas.microsoft.com/office/drawing/2014/main" id="{E91989A6-856E-4D22-9714-2327D319360D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5" name="AutoShape 471">
                  <a:extLst>
                    <a:ext uri="{FF2B5EF4-FFF2-40B4-BE49-F238E27FC236}">
                      <a16:creationId xmlns:a16="http://schemas.microsoft.com/office/drawing/2014/main" id="{181A5DAA-377C-4778-9872-8FD33A0CFB0C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6" name="AutoShape 472">
                  <a:extLst>
                    <a:ext uri="{FF2B5EF4-FFF2-40B4-BE49-F238E27FC236}">
                      <a16:creationId xmlns:a16="http://schemas.microsoft.com/office/drawing/2014/main" id="{FAC85174-7100-46CF-90A0-EDE94F0A6E52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7" name="AutoShape 473">
                  <a:extLst>
                    <a:ext uri="{FF2B5EF4-FFF2-40B4-BE49-F238E27FC236}">
                      <a16:creationId xmlns:a16="http://schemas.microsoft.com/office/drawing/2014/main" id="{33072ACA-50E8-4325-B419-B0FAC445D10E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8" name="AutoShape 474">
                  <a:extLst>
                    <a:ext uri="{FF2B5EF4-FFF2-40B4-BE49-F238E27FC236}">
                      <a16:creationId xmlns:a16="http://schemas.microsoft.com/office/drawing/2014/main" id="{6E0F0C6D-9778-41AE-BA3C-FF0DED0BC84B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0" name="Group 475">
                <a:extLst>
                  <a:ext uri="{FF2B5EF4-FFF2-40B4-BE49-F238E27FC236}">
                    <a16:creationId xmlns:a16="http://schemas.microsoft.com/office/drawing/2014/main" id="{65D26CBE-9C1E-44BB-80E3-D5170E82D66A}"/>
                  </a:ext>
                </a:extLst>
              </p:cNvPr>
              <p:cNvGrpSpPr/>
              <p:nvPr/>
            </p:nvGrpSpPr>
            <p:grpSpPr>
              <a:xfrm>
                <a:off x="1063" y="3257"/>
                <a:ext cx="2928" cy="192"/>
                <a:chOff x="1392" y="2256"/>
                <a:chExt cx="2928" cy="192"/>
              </a:xfrm>
            </p:grpSpPr>
            <p:sp>
              <p:nvSpPr>
                <p:cNvPr id="1279" name="AutoShape 476">
                  <a:extLst>
                    <a:ext uri="{FF2B5EF4-FFF2-40B4-BE49-F238E27FC236}">
                      <a16:creationId xmlns:a16="http://schemas.microsoft.com/office/drawing/2014/main" id="{F99718F0-892A-4A2D-ACD6-A6A96F5FE270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0" name="AutoShape 477">
                  <a:extLst>
                    <a:ext uri="{FF2B5EF4-FFF2-40B4-BE49-F238E27FC236}">
                      <a16:creationId xmlns:a16="http://schemas.microsoft.com/office/drawing/2014/main" id="{C658397D-A091-4F30-8E5F-34F719E68B0A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1" name="AutoShape 478">
                  <a:extLst>
                    <a:ext uri="{FF2B5EF4-FFF2-40B4-BE49-F238E27FC236}">
                      <a16:creationId xmlns:a16="http://schemas.microsoft.com/office/drawing/2014/main" id="{D2C6D339-F77F-4E79-BB12-5B9F0ADBD3FD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2" name="AutoShape 479">
                  <a:extLst>
                    <a:ext uri="{FF2B5EF4-FFF2-40B4-BE49-F238E27FC236}">
                      <a16:creationId xmlns:a16="http://schemas.microsoft.com/office/drawing/2014/main" id="{E5B01D6C-DC54-44AD-91CE-83BCA89670B9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3" name="AutoShape 480">
                  <a:extLst>
                    <a:ext uri="{FF2B5EF4-FFF2-40B4-BE49-F238E27FC236}">
                      <a16:creationId xmlns:a16="http://schemas.microsoft.com/office/drawing/2014/main" id="{4EDFC9CA-BE5A-4CAC-901F-D2F14546439D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4" name="AutoShape 481">
                  <a:extLst>
                    <a:ext uri="{FF2B5EF4-FFF2-40B4-BE49-F238E27FC236}">
                      <a16:creationId xmlns:a16="http://schemas.microsoft.com/office/drawing/2014/main" id="{A89B8953-3D33-4B9A-95AB-D8FA620D86AB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5" name="AutoShape 482">
                  <a:extLst>
                    <a:ext uri="{FF2B5EF4-FFF2-40B4-BE49-F238E27FC236}">
                      <a16:creationId xmlns:a16="http://schemas.microsoft.com/office/drawing/2014/main" id="{EE9065A8-9D5B-445F-8D77-27C76EFAF4D5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6" name="AutoShape 483">
                  <a:extLst>
                    <a:ext uri="{FF2B5EF4-FFF2-40B4-BE49-F238E27FC236}">
                      <a16:creationId xmlns:a16="http://schemas.microsoft.com/office/drawing/2014/main" id="{720527A5-7442-488C-ABC8-481D2D9E7790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7" name="AutoShape 484">
                  <a:extLst>
                    <a:ext uri="{FF2B5EF4-FFF2-40B4-BE49-F238E27FC236}">
                      <a16:creationId xmlns:a16="http://schemas.microsoft.com/office/drawing/2014/main" id="{1D7E5A6B-0F3B-404C-8B11-CA96560614A2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8" name="AutoShape 485">
                  <a:extLst>
                    <a:ext uri="{FF2B5EF4-FFF2-40B4-BE49-F238E27FC236}">
                      <a16:creationId xmlns:a16="http://schemas.microsoft.com/office/drawing/2014/main" id="{3ABD5BF3-AC75-4ABF-AFBD-25C454C0CDFC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9" name="AutoShape 486">
                  <a:extLst>
                    <a:ext uri="{FF2B5EF4-FFF2-40B4-BE49-F238E27FC236}">
                      <a16:creationId xmlns:a16="http://schemas.microsoft.com/office/drawing/2014/main" id="{E18299A6-3585-4F1F-A607-7C1655308F1B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0" name="AutoShape 487">
                  <a:extLst>
                    <a:ext uri="{FF2B5EF4-FFF2-40B4-BE49-F238E27FC236}">
                      <a16:creationId xmlns:a16="http://schemas.microsoft.com/office/drawing/2014/main" id="{FA46D612-AB3F-4CE2-820B-A89CC1CAB8E5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1" name="AutoShape 488">
                  <a:extLst>
                    <a:ext uri="{FF2B5EF4-FFF2-40B4-BE49-F238E27FC236}">
                      <a16:creationId xmlns:a16="http://schemas.microsoft.com/office/drawing/2014/main" id="{BBB262A2-FCA6-4422-A6A2-E9C51E92C389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2" name="AutoShape 489">
                  <a:extLst>
                    <a:ext uri="{FF2B5EF4-FFF2-40B4-BE49-F238E27FC236}">
                      <a16:creationId xmlns:a16="http://schemas.microsoft.com/office/drawing/2014/main" id="{99AC47F6-6CA5-4926-9696-6C3086EBBCA0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3" name="AutoShape 490">
                  <a:extLst>
                    <a:ext uri="{FF2B5EF4-FFF2-40B4-BE49-F238E27FC236}">
                      <a16:creationId xmlns:a16="http://schemas.microsoft.com/office/drawing/2014/main" id="{C11FE072-6258-46D3-A1C4-20EE20B4D407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4" name="AutoShape 491">
                  <a:extLst>
                    <a:ext uri="{FF2B5EF4-FFF2-40B4-BE49-F238E27FC236}">
                      <a16:creationId xmlns:a16="http://schemas.microsoft.com/office/drawing/2014/main" id="{B6CCC0D8-28C0-4320-8E99-5F44ED120939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5" name="AutoShape 492">
                  <a:extLst>
                    <a:ext uri="{FF2B5EF4-FFF2-40B4-BE49-F238E27FC236}">
                      <a16:creationId xmlns:a16="http://schemas.microsoft.com/office/drawing/2014/main" id="{9079F094-BFC6-4DF0-8D9F-530853609610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6" name="AutoShape 493">
                  <a:extLst>
                    <a:ext uri="{FF2B5EF4-FFF2-40B4-BE49-F238E27FC236}">
                      <a16:creationId xmlns:a16="http://schemas.microsoft.com/office/drawing/2014/main" id="{D4C3C617-CE3A-4197-9C9B-0967BB3D5B73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7" name="AutoShape 494">
                  <a:extLst>
                    <a:ext uri="{FF2B5EF4-FFF2-40B4-BE49-F238E27FC236}">
                      <a16:creationId xmlns:a16="http://schemas.microsoft.com/office/drawing/2014/main" id="{2761DBA9-B736-4F55-A64C-D3F57C500899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98" name="AutoShape 495">
                  <a:extLst>
                    <a:ext uri="{FF2B5EF4-FFF2-40B4-BE49-F238E27FC236}">
                      <a16:creationId xmlns:a16="http://schemas.microsoft.com/office/drawing/2014/main" id="{4E2EC468-1E76-4D39-B200-53CBC0292CC7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1" name="Group 496">
                <a:extLst>
                  <a:ext uri="{FF2B5EF4-FFF2-40B4-BE49-F238E27FC236}">
                    <a16:creationId xmlns:a16="http://schemas.microsoft.com/office/drawing/2014/main" id="{4DDDB755-AE69-4E11-9226-387AD33CF9FF}"/>
                  </a:ext>
                </a:extLst>
              </p:cNvPr>
              <p:cNvGrpSpPr/>
              <p:nvPr/>
            </p:nvGrpSpPr>
            <p:grpSpPr>
              <a:xfrm>
                <a:off x="1008" y="3305"/>
                <a:ext cx="2928" cy="192"/>
                <a:chOff x="1392" y="2256"/>
                <a:chExt cx="2928" cy="192"/>
              </a:xfrm>
            </p:grpSpPr>
            <p:sp>
              <p:nvSpPr>
                <p:cNvPr id="1259" name="AutoShape 497">
                  <a:extLst>
                    <a:ext uri="{FF2B5EF4-FFF2-40B4-BE49-F238E27FC236}">
                      <a16:creationId xmlns:a16="http://schemas.microsoft.com/office/drawing/2014/main" id="{74202E65-9BCC-4757-8A53-129A654A7FC9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0" name="AutoShape 498">
                  <a:extLst>
                    <a:ext uri="{FF2B5EF4-FFF2-40B4-BE49-F238E27FC236}">
                      <a16:creationId xmlns:a16="http://schemas.microsoft.com/office/drawing/2014/main" id="{2611FAAB-6CED-4ACB-9965-B29003A08C41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1" name="AutoShape 499">
                  <a:extLst>
                    <a:ext uri="{FF2B5EF4-FFF2-40B4-BE49-F238E27FC236}">
                      <a16:creationId xmlns:a16="http://schemas.microsoft.com/office/drawing/2014/main" id="{C1AF8323-62FA-4A78-BE40-351C79CB1FA9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2" name="AutoShape 500">
                  <a:extLst>
                    <a:ext uri="{FF2B5EF4-FFF2-40B4-BE49-F238E27FC236}">
                      <a16:creationId xmlns:a16="http://schemas.microsoft.com/office/drawing/2014/main" id="{0D180BE3-E6A5-4FAB-BA97-A6DAB0449DF2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3" name="AutoShape 501">
                  <a:extLst>
                    <a:ext uri="{FF2B5EF4-FFF2-40B4-BE49-F238E27FC236}">
                      <a16:creationId xmlns:a16="http://schemas.microsoft.com/office/drawing/2014/main" id="{FF42E36C-98C5-494D-8AAA-2B726D74FA06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4" name="AutoShape 502">
                  <a:extLst>
                    <a:ext uri="{FF2B5EF4-FFF2-40B4-BE49-F238E27FC236}">
                      <a16:creationId xmlns:a16="http://schemas.microsoft.com/office/drawing/2014/main" id="{FC4C9B6D-9B54-49C7-B4D6-23117706CD0B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5" name="AutoShape 503">
                  <a:extLst>
                    <a:ext uri="{FF2B5EF4-FFF2-40B4-BE49-F238E27FC236}">
                      <a16:creationId xmlns:a16="http://schemas.microsoft.com/office/drawing/2014/main" id="{B76AD46A-B33C-4B8B-9B43-A20164EDF3E0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6" name="AutoShape 504">
                  <a:extLst>
                    <a:ext uri="{FF2B5EF4-FFF2-40B4-BE49-F238E27FC236}">
                      <a16:creationId xmlns:a16="http://schemas.microsoft.com/office/drawing/2014/main" id="{7F6AB5F2-AC9E-42F1-9430-2088EC471A67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7" name="AutoShape 505">
                  <a:extLst>
                    <a:ext uri="{FF2B5EF4-FFF2-40B4-BE49-F238E27FC236}">
                      <a16:creationId xmlns:a16="http://schemas.microsoft.com/office/drawing/2014/main" id="{00D07131-CF31-4F3D-987A-2B3E86DD12A7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8" name="AutoShape 506">
                  <a:extLst>
                    <a:ext uri="{FF2B5EF4-FFF2-40B4-BE49-F238E27FC236}">
                      <a16:creationId xmlns:a16="http://schemas.microsoft.com/office/drawing/2014/main" id="{B01C64A7-704A-4892-A4E0-B7F542515B5E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69" name="AutoShape 507">
                  <a:extLst>
                    <a:ext uri="{FF2B5EF4-FFF2-40B4-BE49-F238E27FC236}">
                      <a16:creationId xmlns:a16="http://schemas.microsoft.com/office/drawing/2014/main" id="{9314FEEF-93B7-4BB2-B330-772EB10D7A1A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0" name="AutoShape 508">
                  <a:extLst>
                    <a:ext uri="{FF2B5EF4-FFF2-40B4-BE49-F238E27FC236}">
                      <a16:creationId xmlns:a16="http://schemas.microsoft.com/office/drawing/2014/main" id="{3ECDF330-7D34-4907-9AF0-F71F21E1DBD2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1" name="AutoShape 509">
                  <a:extLst>
                    <a:ext uri="{FF2B5EF4-FFF2-40B4-BE49-F238E27FC236}">
                      <a16:creationId xmlns:a16="http://schemas.microsoft.com/office/drawing/2014/main" id="{C98C351B-6769-4556-8568-A6F5B28D0E8B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2" name="AutoShape 510">
                  <a:extLst>
                    <a:ext uri="{FF2B5EF4-FFF2-40B4-BE49-F238E27FC236}">
                      <a16:creationId xmlns:a16="http://schemas.microsoft.com/office/drawing/2014/main" id="{96D1896D-1E68-4001-94A6-835D2A9122F6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3" name="AutoShape 511">
                  <a:extLst>
                    <a:ext uri="{FF2B5EF4-FFF2-40B4-BE49-F238E27FC236}">
                      <a16:creationId xmlns:a16="http://schemas.microsoft.com/office/drawing/2014/main" id="{4C37108C-116A-4D86-AF5E-129B423C7CF3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4" name="AutoShape 512">
                  <a:extLst>
                    <a:ext uri="{FF2B5EF4-FFF2-40B4-BE49-F238E27FC236}">
                      <a16:creationId xmlns:a16="http://schemas.microsoft.com/office/drawing/2014/main" id="{26D8A4DC-5B3A-41C5-B03D-FB96FB31C6D6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5" name="AutoShape 513">
                  <a:extLst>
                    <a:ext uri="{FF2B5EF4-FFF2-40B4-BE49-F238E27FC236}">
                      <a16:creationId xmlns:a16="http://schemas.microsoft.com/office/drawing/2014/main" id="{3F569F97-044E-406E-A488-5B40956F079D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6" name="AutoShape 514">
                  <a:extLst>
                    <a:ext uri="{FF2B5EF4-FFF2-40B4-BE49-F238E27FC236}">
                      <a16:creationId xmlns:a16="http://schemas.microsoft.com/office/drawing/2014/main" id="{C0F750D1-51FA-4C02-88BF-9DA46B658D75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7" name="AutoShape 515">
                  <a:extLst>
                    <a:ext uri="{FF2B5EF4-FFF2-40B4-BE49-F238E27FC236}">
                      <a16:creationId xmlns:a16="http://schemas.microsoft.com/office/drawing/2014/main" id="{3F7F2B59-85E0-4752-9392-E46C88813275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78" name="AutoShape 516">
                  <a:extLst>
                    <a:ext uri="{FF2B5EF4-FFF2-40B4-BE49-F238E27FC236}">
                      <a16:creationId xmlns:a16="http://schemas.microsoft.com/office/drawing/2014/main" id="{453783D3-A1AC-4C91-B22D-ACCFF7F6EDF3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2" name="Group 517">
                <a:extLst>
                  <a:ext uri="{FF2B5EF4-FFF2-40B4-BE49-F238E27FC236}">
                    <a16:creationId xmlns:a16="http://schemas.microsoft.com/office/drawing/2014/main" id="{4BA7C66F-EEF1-45C2-B026-3E277AB2C9E9}"/>
                  </a:ext>
                </a:extLst>
              </p:cNvPr>
              <p:cNvGrpSpPr/>
              <p:nvPr/>
            </p:nvGrpSpPr>
            <p:grpSpPr>
              <a:xfrm>
                <a:off x="960" y="3346"/>
                <a:ext cx="2928" cy="192"/>
                <a:chOff x="1392" y="2256"/>
                <a:chExt cx="2928" cy="192"/>
              </a:xfrm>
            </p:grpSpPr>
            <p:sp>
              <p:nvSpPr>
                <p:cNvPr id="1239" name="AutoShape 518">
                  <a:extLst>
                    <a:ext uri="{FF2B5EF4-FFF2-40B4-BE49-F238E27FC236}">
                      <a16:creationId xmlns:a16="http://schemas.microsoft.com/office/drawing/2014/main" id="{F5BCCACE-08BA-4253-94AA-A2A274AAA547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0" name="AutoShape 519">
                  <a:extLst>
                    <a:ext uri="{FF2B5EF4-FFF2-40B4-BE49-F238E27FC236}">
                      <a16:creationId xmlns:a16="http://schemas.microsoft.com/office/drawing/2014/main" id="{CB954A83-843D-433D-AEA1-84B3EF31CD62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1" name="AutoShape 520">
                  <a:extLst>
                    <a:ext uri="{FF2B5EF4-FFF2-40B4-BE49-F238E27FC236}">
                      <a16:creationId xmlns:a16="http://schemas.microsoft.com/office/drawing/2014/main" id="{CC67B28C-D29B-4F64-8620-5F621D73E613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2" name="AutoShape 521">
                  <a:extLst>
                    <a:ext uri="{FF2B5EF4-FFF2-40B4-BE49-F238E27FC236}">
                      <a16:creationId xmlns:a16="http://schemas.microsoft.com/office/drawing/2014/main" id="{AC3F6163-4612-4E18-8CBF-6DFB4421D61F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3" name="AutoShape 522">
                  <a:extLst>
                    <a:ext uri="{FF2B5EF4-FFF2-40B4-BE49-F238E27FC236}">
                      <a16:creationId xmlns:a16="http://schemas.microsoft.com/office/drawing/2014/main" id="{7DDC83EE-F827-4CF2-BCE6-0A2E3F8DD5A5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4" name="AutoShape 523">
                  <a:extLst>
                    <a:ext uri="{FF2B5EF4-FFF2-40B4-BE49-F238E27FC236}">
                      <a16:creationId xmlns:a16="http://schemas.microsoft.com/office/drawing/2014/main" id="{2ECC0AA5-71E5-4453-BDE0-FD7F6D89F10E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5" name="AutoShape 524">
                  <a:extLst>
                    <a:ext uri="{FF2B5EF4-FFF2-40B4-BE49-F238E27FC236}">
                      <a16:creationId xmlns:a16="http://schemas.microsoft.com/office/drawing/2014/main" id="{3B5159EA-6DA6-4558-83DC-3181F89E5375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6" name="AutoShape 525">
                  <a:extLst>
                    <a:ext uri="{FF2B5EF4-FFF2-40B4-BE49-F238E27FC236}">
                      <a16:creationId xmlns:a16="http://schemas.microsoft.com/office/drawing/2014/main" id="{49CC8507-C4F3-4D2F-BBC7-E2CDFB17BE64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7" name="AutoShape 526">
                  <a:extLst>
                    <a:ext uri="{FF2B5EF4-FFF2-40B4-BE49-F238E27FC236}">
                      <a16:creationId xmlns:a16="http://schemas.microsoft.com/office/drawing/2014/main" id="{1ECA1488-41BA-415F-BFB6-7B78C78348CC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8" name="AutoShape 527">
                  <a:extLst>
                    <a:ext uri="{FF2B5EF4-FFF2-40B4-BE49-F238E27FC236}">
                      <a16:creationId xmlns:a16="http://schemas.microsoft.com/office/drawing/2014/main" id="{90F0B4B6-0D35-475B-91A5-25362580F6D6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49" name="AutoShape 528">
                  <a:extLst>
                    <a:ext uri="{FF2B5EF4-FFF2-40B4-BE49-F238E27FC236}">
                      <a16:creationId xmlns:a16="http://schemas.microsoft.com/office/drawing/2014/main" id="{8F7D6BDB-9F01-4A24-993C-63F5F9373BE5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0" name="AutoShape 529">
                  <a:extLst>
                    <a:ext uri="{FF2B5EF4-FFF2-40B4-BE49-F238E27FC236}">
                      <a16:creationId xmlns:a16="http://schemas.microsoft.com/office/drawing/2014/main" id="{81D1F856-BC8E-435C-B460-B8ED86A3E688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1" name="AutoShape 530">
                  <a:extLst>
                    <a:ext uri="{FF2B5EF4-FFF2-40B4-BE49-F238E27FC236}">
                      <a16:creationId xmlns:a16="http://schemas.microsoft.com/office/drawing/2014/main" id="{3FB4D956-68D2-4C55-B8A9-8E4ED2461094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2" name="AutoShape 531">
                  <a:extLst>
                    <a:ext uri="{FF2B5EF4-FFF2-40B4-BE49-F238E27FC236}">
                      <a16:creationId xmlns:a16="http://schemas.microsoft.com/office/drawing/2014/main" id="{755C9C42-C039-492F-8189-1A8B16F3467C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3" name="AutoShape 532">
                  <a:extLst>
                    <a:ext uri="{FF2B5EF4-FFF2-40B4-BE49-F238E27FC236}">
                      <a16:creationId xmlns:a16="http://schemas.microsoft.com/office/drawing/2014/main" id="{6786398C-CBCB-4D3A-A5EA-6157EB2E6F08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4" name="AutoShape 533">
                  <a:extLst>
                    <a:ext uri="{FF2B5EF4-FFF2-40B4-BE49-F238E27FC236}">
                      <a16:creationId xmlns:a16="http://schemas.microsoft.com/office/drawing/2014/main" id="{3E2B026F-8AF7-4DF5-B3B3-77D848FAEF5B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5" name="AutoShape 534">
                  <a:extLst>
                    <a:ext uri="{FF2B5EF4-FFF2-40B4-BE49-F238E27FC236}">
                      <a16:creationId xmlns:a16="http://schemas.microsoft.com/office/drawing/2014/main" id="{08526684-263C-4F24-8F6A-64EAEE4D26F3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6" name="AutoShape 535">
                  <a:extLst>
                    <a:ext uri="{FF2B5EF4-FFF2-40B4-BE49-F238E27FC236}">
                      <a16:creationId xmlns:a16="http://schemas.microsoft.com/office/drawing/2014/main" id="{DE172643-AF4C-4D30-B1F6-02B74F125471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7" name="AutoShape 536">
                  <a:extLst>
                    <a:ext uri="{FF2B5EF4-FFF2-40B4-BE49-F238E27FC236}">
                      <a16:creationId xmlns:a16="http://schemas.microsoft.com/office/drawing/2014/main" id="{EF469113-658C-47E4-A5CC-4D7A608FBD7D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8" name="AutoShape 537">
                  <a:extLst>
                    <a:ext uri="{FF2B5EF4-FFF2-40B4-BE49-F238E27FC236}">
                      <a16:creationId xmlns:a16="http://schemas.microsoft.com/office/drawing/2014/main" id="{D304A4C7-9AF0-4229-A585-21D503F19F87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3" name="Group 538">
                <a:extLst>
                  <a:ext uri="{FF2B5EF4-FFF2-40B4-BE49-F238E27FC236}">
                    <a16:creationId xmlns:a16="http://schemas.microsoft.com/office/drawing/2014/main" id="{E42DF59F-9D4E-4A63-AA10-C089B9063EC1}"/>
                  </a:ext>
                </a:extLst>
              </p:cNvPr>
              <p:cNvGrpSpPr/>
              <p:nvPr/>
            </p:nvGrpSpPr>
            <p:grpSpPr>
              <a:xfrm>
                <a:off x="905" y="3394"/>
                <a:ext cx="2928" cy="192"/>
                <a:chOff x="1392" y="2256"/>
                <a:chExt cx="2928" cy="192"/>
              </a:xfrm>
            </p:grpSpPr>
            <p:sp>
              <p:nvSpPr>
                <p:cNvPr id="1219" name="AutoShape 539">
                  <a:extLst>
                    <a:ext uri="{FF2B5EF4-FFF2-40B4-BE49-F238E27FC236}">
                      <a16:creationId xmlns:a16="http://schemas.microsoft.com/office/drawing/2014/main" id="{967D1492-D830-47A1-BA78-B80C6680D0BD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0" name="AutoShape 540">
                  <a:extLst>
                    <a:ext uri="{FF2B5EF4-FFF2-40B4-BE49-F238E27FC236}">
                      <a16:creationId xmlns:a16="http://schemas.microsoft.com/office/drawing/2014/main" id="{FF9F0E31-41C7-4F92-9854-89B2D9D9FC71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1" name="AutoShape 541">
                  <a:extLst>
                    <a:ext uri="{FF2B5EF4-FFF2-40B4-BE49-F238E27FC236}">
                      <a16:creationId xmlns:a16="http://schemas.microsoft.com/office/drawing/2014/main" id="{DECC642E-8AD1-4FD5-ACB6-03F5CFC6B599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2" name="AutoShape 542">
                  <a:extLst>
                    <a:ext uri="{FF2B5EF4-FFF2-40B4-BE49-F238E27FC236}">
                      <a16:creationId xmlns:a16="http://schemas.microsoft.com/office/drawing/2014/main" id="{E10A5651-D536-4D54-88A5-78644C154CF3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3" name="AutoShape 543">
                  <a:extLst>
                    <a:ext uri="{FF2B5EF4-FFF2-40B4-BE49-F238E27FC236}">
                      <a16:creationId xmlns:a16="http://schemas.microsoft.com/office/drawing/2014/main" id="{57DF9B4A-C917-4E8B-BCD9-05167A6185F4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4" name="AutoShape 544">
                  <a:extLst>
                    <a:ext uri="{FF2B5EF4-FFF2-40B4-BE49-F238E27FC236}">
                      <a16:creationId xmlns:a16="http://schemas.microsoft.com/office/drawing/2014/main" id="{43F24D2D-EC34-493F-B86C-5789D2DD6E4B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5" name="AutoShape 545">
                  <a:extLst>
                    <a:ext uri="{FF2B5EF4-FFF2-40B4-BE49-F238E27FC236}">
                      <a16:creationId xmlns:a16="http://schemas.microsoft.com/office/drawing/2014/main" id="{2E7055A2-A0F4-453B-BE49-CBD4E565CFD0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6" name="AutoShape 546">
                  <a:extLst>
                    <a:ext uri="{FF2B5EF4-FFF2-40B4-BE49-F238E27FC236}">
                      <a16:creationId xmlns:a16="http://schemas.microsoft.com/office/drawing/2014/main" id="{EA3F1368-991B-4B96-89FE-FF4A82D50BEB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7" name="AutoShape 547">
                  <a:extLst>
                    <a:ext uri="{FF2B5EF4-FFF2-40B4-BE49-F238E27FC236}">
                      <a16:creationId xmlns:a16="http://schemas.microsoft.com/office/drawing/2014/main" id="{BDB06C1C-D339-473C-A6E8-36316C26BF3E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8" name="AutoShape 548">
                  <a:extLst>
                    <a:ext uri="{FF2B5EF4-FFF2-40B4-BE49-F238E27FC236}">
                      <a16:creationId xmlns:a16="http://schemas.microsoft.com/office/drawing/2014/main" id="{3A717DBD-7AE7-4D8E-89F7-EE90561E5E93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9" name="AutoShape 549">
                  <a:extLst>
                    <a:ext uri="{FF2B5EF4-FFF2-40B4-BE49-F238E27FC236}">
                      <a16:creationId xmlns:a16="http://schemas.microsoft.com/office/drawing/2014/main" id="{CDB7D282-1354-4246-80B3-63A7A1357476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0" name="AutoShape 550">
                  <a:extLst>
                    <a:ext uri="{FF2B5EF4-FFF2-40B4-BE49-F238E27FC236}">
                      <a16:creationId xmlns:a16="http://schemas.microsoft.com/office/drawing/2014/main" id="{DC0C8673-7DB7-44CB-81DC-4543EAAB5F15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1" name="AutoShape 551">
                  <a:extLst>
                    <a:ext uri="{FF2B5EF4-FFF2-40B4-BE49-F238E27FC236}">
                      <a16:creationId xmlns:a16="http://schemas.microsoft.com/office/drawing/2014/main" id="{DD119AB8-8256-4D63-BFA2-11899EA82839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2" name="AutoShape 552">
                  <a:extLst>
                    <a:ext uri="{FF2B5EF4-FFF2-40B4-BE49-F238E27FC236}">
                      <a16:creationId xmlns:a16="http://schemas.microsoft.com/office/drawing/2014/main" id="{1A753BAC-5A7F-486B-B4D1-8FF0065F804D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3" name="AutoShape 553">
                  <a:extLst>
                    <a:ext uri="{FF2B5EF4-FFF2-40B4-BE49-F238E27FC236}">
                      <a16:creationId xmlns:a16="http://schemas.microsoft.com/office/drawing/2014/main" id="{67F80B81-94D7-4F15-9E69-0D4FE15BD99A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4" name="AutoShape 554">
                  <a:extLst>
                    <a:ext uri="{FF2B5EF4-FFF2-40B4-BE49-F238E27FC236}">
                      <a16:creationId xmlns:a16="http://schemas.microsoft.com/office/drawing/2014/main" id="{8E39FF6D-2F1C-4A17-8A1E-33CBDC3CF1DE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5" name="AutoShape 555">
                  <a:extLst>
                    <a:ext uri="{FF2B5EF4-FFF2-40B4-BE49-F238E27FC236}">
                      <a16:creationId xmlns:a16="http://schemas.microsoft.com/office/drawing/2014/main" id="{C7A632DF-9A4D-479A-82F1-A41663E772C5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6" name="AutoShape 556">
                  <a:extLst>
                    <a:ext uri="{FF2B5EF4-FFF2-40B4-BE49-F238E27FC236}">
                      <a16:creationId xmlns:a16="http://schemas.microsoft.com/office/drawing/2014/main" id="{6C564B9C-736E-4BB6-BABC-334E7682F4BB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7" name="AutoShape 557">
                  <a:extLst>
                    <a:ext uri="{FF2B5EF4-FFF2-40B4-BE49-F238E27FC236}">
                      <a16:creationId xmlns:a16="http://schemas.microsoft.com/office/drawing/2014/main" id="{3DAFE34F-5801-43B9-BD4A-1A5FBB13B4C8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38" name="AutoShape 558">
                  <a:extLst>
                    <a:ext uri="{FF2B5EF4-FFF2-40B4-BE49-F238E27FC236}">
                      <a16:creationId xmlns:a16="http://schemas.microsoft.com/office/drawing/2014/main" id="{38803302-7EC8-4C8A-9A08-87D2C910792E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4" name="Group 559">
                <a:extLst>
                  <a:ext uri="{FF2B5EF4-FFF2-40B4-BE49-F238E27FC236}">
                    <a16:creationId xmlns:a16="http://schemas.microsoft.com/office/drawing/2014/main" id="{BE8E6220-F030-45BE-BDF1-56C21F3C2822}"/>
                  </a:ext>
                </a:extLst>
              </p:cNvPr>
              <p:cNvGrpSpPr/>
              <p:nvPr/>
            </p:nvGrpSpPr>
            <p:grpSpPr>
              <a:xfrm>
                <a:off x="857" y="3442"/>
                <a:ext cx="2928" cy="192"/>
                <a:chOff x="1392" y="2256"/>
                <a:chExt cx="2928" cy="192"/>
              </a:xfrm>
            </p:grpSpPr>
            <p:sp>
              <p:nvSpPr>
                <p:cNvPr id="1199" name="AutoShape 560">
                  <a:extLst>
                    <a:ext uri="{FF2B5EF4-FFF2-40B4-BE49-F238E27FC236}">
                      <a16:creationId xmlns:a16="http://schemas.microsoft.com/office/drawing/2014/main" id="{46C503EA-3BDA-4BAB-A50B-854E4B7BAD9A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0" name="AutoShape 561">
                  <a:extLst>
                    <a:ext uri="{FF2B5EF4-FFF2-40B4-BE49-F238E27FC236}">
                      <a16:creationId xmlns:a16="http://schemas.microsoft.com/office/drawing/2014/main" id="{22DD2F4B-1DFA-42C7-B0CE-9EFA8DF5602A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1" name="AutoShape 562">
                  <a:extLst>
                    <a:ext uri="{FF2B5EF4-FFF2-40B4-BE49-F238E27FC236}">
                      <a16:creationId xmlns:a16="http://schemas.microsoft.com/office/drawing/2014/main" id="{13BF7370-5F89-44C9-91EC-645EA6AD98C1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2" name="AutoShape 563">
                  <a:extLst>
                    <a:ext uri="{FF2B5EF4-FFF2-40B4-BE49-F238E27FC236}">
                      <a16:creationId xmlns:a16="http://schemas.microsoft.com/office/drawing/2014/main" id="{BBF2B52E-3103-4150-A0DD-21F946636641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3" name="AutoShape 564">
                  <a:extLst>
                    <a:ext uri="{FF2B5EF4-FFF2-40B4-BE49-F238E27FC236}">
                      <a16:creationId xmlns:a16="http://schemas.microsoft.com/office/drawing/2014/main" id="{A66BBAE0-6234-4FC0-B567-B693EEDD1538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4" name="AutoShape 565">
                  <a:extLst>
                    <a:ext uri="{FF2B5EF4-FFF2-40B4-BE49-F238E27FC236}">
                      <a16:creationId xmlns:a16="http://schemas.microsoft.com/office/drawing/2014/main" id="{044D429D-66F3-4212-8E64-231230E01C1B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5" name="AutoShape 566">
                  <a:extLst>
                    <a:ext uri="{FF2B5EF4-FFF2-40B4-BE49-F238E27FC236}">
                      <a16:creationId xmlns:a16="http://schemas.microsoft.com/office/drawing/2014/main" id="{526DF203-14F3-40E5-927C-2BBBE82FA17E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6" name="AutoShape 567">
                  <a:extLst>
                    <a:ext uri="{FF2B5EF4-FFF2-40B4-BE49-F238E27FC236}">
                      <a16:creationId xmlns:a16="http://schemas.microsoft.com/office/drawing/2014/main" id="{7767E122-8887-47A3-A412-6A75B19703C4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7" name="AutoShape 568">
                  <a:extLst>
                    <a:ext uri="{FF2B5EF4-FFF2-40B4-BE49-F238E27FC236}">
                      <a16:creationId xmlns:a16="http://schemas.microsoft.com/office/drawing/2014/main" id="{B7AEF5CA-10FD-48AF-B29A-181DD06CDE80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8" name="AutoShape 569">
                  <a:extLst>
                    <a:ext uri="{FF2B5EF4-FFF2-40B4-BE49-F238E27FC236}">
                      <a16:creationId xmlns:a16="http://schemas.microsoft.com/office/drawing/2014/main" id="{EADDE398-29C2-44E4-A2F3-CBC947E98500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09" name="AutoShape 570">
                  <a:extLst>
                    <a:ext uri="{FF2B5EF4-FFF2-40B4-BE49-F238E27FC236}">
                      <a16:creationId xmlns:a16="http://schemas.microsoft.com/office/drawing/2014/main" id="{97A36C35-7EFC-432F-A222-0AD7C6F0D5AF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0" name="AutoShape 571">
                  <a:extLst>
                    <a:ext uri="{FF2B5EF4-FFF2-40B4-BE49-F238E27FC236}">
                      <a16:creationId xmlns:a16="http://schemas.microsoft.com/office/drawing/2014/main" id="{710C8720-5242-4EBD-9C7E-F359C5C45691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1" name="AutoShape 572">
                  <a:extLst>
                    <a:ext uri="{FF2B5EF4-FFF2-40B4-BE49-F238E27FC236}">
                      <a16:creationId xmlns:a16="http://schemas.microsoft.com/office/drawing/2014/main" id="{8D7C4A29-1671-4BDC-83FC-2AEDC560C20F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2" name="AutoShape 573">
                  <a:extLst>
                    <a:ext uri="{FF2B5EF4-FFF2-40B4-BE49-F238E27FC236}">
                      <a16:creationId xmlns:a16="http://schemas.microsoft.com/office/drawing/2014/main" id="{A320F1C5-1821-4812-B516-DFA5837D700D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3" name="AutoShape 574">
                  <a:extLst>
                    <a:ext uri="{FF2B5EF4-FFF2-40B4-BE49-F238E27FC236}">
                      <a16:creationId xmlns:a16="http://schemas.microsoft.com/office/drawing/2014/main" id="{0DDBE478-352A-477F-937E-9BFB0D5E82E9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4" name="AutoShape 575">
                  <a:extLst>
                    <a:ext uri="{FF2B5EF4-FFF2-40B4-BE49-F238E27FC236}">
                      <a16:creationId xmlns:a16="http://schemas.microsoft.com/office/drawing/2014/main" id="{B8341303-7D58-49D2-806D-4715DE754382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5" name="AutoShape 576">
                  <a:extLst>
                    <a:ext uri="{FF2B5EF4-FFF2-40B4-BE49-F238E27FC236}">
                      <a16:creationId xmlns:a16="http://schemas.microsoft.com/office/drawing/2014/main" id="{8480558D-339D-4BA0-BB29-7655ED7466CC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6" name="AutoShape 577">
                  <a:extLst>
                    <a:ext uri="{FF2B5EF4-FFF2-40B4-BE49-F238E27FC236}">
                      <a16:creationId xmlns:a16="http://schemas.microsoft.com/office/drawing/2014/main" id="{A67FC5CC-3090-4513-8205-558116B91B89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7" name="AutoShape 578">
                  <a:extLst>
                    <a:ext uri="{FF2B5EF4-FFF2-40B4-BE49-F238E27FC236}">
                      <a16:creationId xmlns:a16="http://schemas.microsoft.com/office/drawing/2014/main" id="{40840F14-4F3D-472F-8B36-B2B966B73E0D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18" name="AutoShape 579">
                  <a:extLst>
                    <a:ext uri="{FF2B5EF4-FFF2-40B4-BE49-F238E27FC236}">
                      <a16:creationId xmlns:a16="http://schemas.microsoft.com/office/drawing/2014/main" id="{37BA8E78-D95E-4051-80C4-4A75978E68B3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5" name="Group 580">
                <a:extLst>
                  <a:ext uri="{FF2B5EF4-FFF2-40B4-BE49-F238E27FC236}">
                    <a16:creationId xmlns:a16="http://schemas.microsoft.com/office/drawing/2014/main" id="{37F90E0D-127E-41C2-9FF3-98943F48D4D1}"/>
                  </a:ext>
                </a:extLst>
              </p:cNvPr>
              <p:cNvGrpSpPr/>
              <p:nvPr/>
            </p:nvGrpSpPr>
            <p:grpSpPr>
              <a:xfrm>
                <a:off x="809" y="3483"/>
                <a:ext cx="2928" cy="192"/>
                <a:chOff x="1392" y="2256"/>
                <a:chExt cx="2928" cy="192"/>
              </a:xfrm>
            </p:grpSpPr>
            <p:sp>
              <p:nvSpPr>
                <p:cNvPr id="1179" name="AutoShape 581">
                  <a:extLst>
                    <a:ext uri="{FF2B5EF4-FFF2-40B4-BE49-F238E27FC236}">
                      <a16:creationId xmlns:a16="http://schemas.microsoft.com/office/drawing/2014/main" id="{90163752-FFD5-4B86-941E-CDB0541F389E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0" name="AutoShape 582">
                  <a:extLst>
                    <a:ext uri="{FF2B5EF4-FFF2-40B4-BE49-F238E27FC236}">
                      <a16:creationId xmlns:a16="http://schemas.microsoft.com/office/drawing/2014/main" id="{3FB82FAA-B4E5-4543-A322-C399D7BA12D7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1" name="AutoShape 583">
                  <a:extLst>
                    <a:ext uri="{FF2B5EF4-FFF2-40B4-BE49-F238E27FC236}">
                      <a16:creationId xmlns:a16="http://schemas.microsoft.com/office/drawing/2014/main" id="{2E4CBE59-90E1-49CE-BEB4-FFB9AD54BAB6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2" name="AutoShape 584">
                  <a:extLst>
                    <a:ext uri="{FF2B5EF4-FFF2-40B4-BE49-F238E27FC236}">
                      <a16:creationId xmlns:a16="http://schemas.microsoft.com/office/drawing/2014/main" id="{CE3AE0B9-505D-4BA2-83AF-5BB616AAB749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3" name="AutoShape 585">
                  <a:extLst>
                    <a:ext uri="{FF2B5EF4-FFF2-40B4-BE49-F238E27FC236}">
                      <a16:creationId xmlns:a16="http://schemas.microsoft.com/office/drawing/2014/main" id="{E34967C0-909E-4B95-9B9B-21B80E1BC41E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4" name="AutoShape 586">
                  <a:extLst>
                    <a:ext uri="{FF2B5EF4-FFF2-40B4-BE49-F238E27FC236}">
                      <a16:creationId xmlns:a16="http://schemas.microsoft.com/office/drawing/2014/main" id="{DFDC6AD9-F525-4D38-85A7-F7AD636B4D39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5" name="AutoShape 587">
                  <a:extLst>
                    <a:ext uri="{FF2B5EF4-FFF2-40B4-BE49-F238E27FC236}">
                      <a16:creationId xmlns:a16="http://schemas.microsoft.com/office/drawing/2014/main" id="{2971E504-34F8-4DBE-9DCB-7D4B0F42AC5D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6" name="AutoShape 588">
                  <a:extLst>
                    <a:ext uri="{FF2B5EF4-FFF2-40B4-BE49-F238E27FC236}">
                      <a16:creationId xmlns:a16="http://schemas.microsoft.com/office/drawing/2014/main" id="{5DD55243-9A46-4EB3-B639-FE53E557A5EA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7" name="AutoShape 589">
                  <a:extLst>
                    <a:ext uri="{FF2B5EF4-FFF2-40B4-BE49-F238E27FC236}">
                      <a16:creationId xmlns:a16="http://schemas.microsoft.com/office/drawing/2014/main" id="{865ACBB4-825F-47AB-90B7-F9DEEC47FAFC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8" name="AutoShape 590">
                  <a:extLst>
                    <a:ext uri="{FF2B5EF4-FFF2-40B4-BE49-F238E27FC236}">
                      <a16:creationId xmlns:a16="http://schemas.microsoft.com/office/drawing/2014/main" id="{B111CDC9-01ED-4697-A4A2-034DEC90DA87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89" name="AutoShape 591">
                  <a:extLst>
                    <a:ext uri="{FF2B5EF4-FFF2-40B4-BE49-F238E27FC236}">
                      <a16:creationId xmlns:a16="http://schemas.microsoft.com/office/drawing/2014/main" id="{ED51FC0F-C449-4C44-ADD5-6084CEF656B0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0" name="AutoShape 592">
                  <a:extLst>
                    <a:ext uri="{FF2B5EF4-FFF2-40B4-BE49-F238E27FC236}">
                      <a16:creationId xmlns:a16="http://schemas.microsoft.com/office/drawing/2014/main" id="{F15AAE2D-6E8B-46CF-B001-06ECF49B3846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1" name="AutoShape 593">
                  <a:extLst>
                    <a:ext uri="{FF2B5EF4-FFF2-40B4-BE49-F238E27FC236}">
                      <a16:creationId xmlns:a16="http://schemas.microsoft.com/office/drawing/2014/main" id="{997943D0-D18E-4665-9EAA-D51926FD1B95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2" name="AutoShape 594">
                  <a:extLst>
                    <a:ext uri="{FF2B5EF4-FFF2-40B4-BE49-F238E27FC236}">
                      <a16:creationId xmlns:a16="http://schemas.microsoft.com/office/drawing/2014/main" id="{FF2335BF-F49D-40F2-9D0E-8833618E3009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3" name="AutoShape 595">
                  <a:extLst>
                    <a:ext uri="{FF2B5EF4-FFF2-40B4-BE49-F238E27FC236}">
                      <a16:creationId xmlns:a16="http://schemas.microsoft.com/office/drawing/2014/main" id="{97910F98-AA43-41F1-95CC-E61D10726274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4" name="AutoShape 596">
                  <a:extLst>
                    <a:ext uri="{FF2B5EF4-FFF2-40B4-BE49-F238E27FC236}">
                      <a16:creationId xmlns:a16="http://schemas.microsoft.com/office/drawing/2014/main" id="{CDD80505-5ADC-40B3-AD1F-47FD1403429F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5" name="AutoShape 597">
                  <a:extLst>
                    <a:ext uri="{FF2B5EF4-FFF2-40B4-BE49-F238E27FC236}">
                      <a16:creationId xmlns:a16="http://schemas.microsoft.com/office/drawing/2014/main" id="{10255989-419D-4A44-9133-BE20C4BE7B7C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6" name="AutoShape 598">
                  <a:extLst>
                    <a:ext uri="{FF2B5EF4-FFF2-40B4-BE49-F238E27FC236}">
                      <a16:creationId xmlns:a16="http://schemas.microsoft.com/office/drawing/2014/main" id="{3E205F7E-0BF7-4EB9-B464-9C1B8EF1436E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7" name="AutoShape 599">
                  <a:extLst>
                    <a:ext uri="{FF2B5EF4-FFF2-40B4-BE49-F238E27FC236}">
                      <a16:creationId xmlns:a16="http://schemas.microsoft.com/office/drawing/2014/main" id="{B8F7E4E9-5B8B-47D1-827B-FEAAE46A38F5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8" name="AutoShape 600">
                  <a:extLst>
                    <a:ext uri="{FF2B5EF4-FFF2-40B4-BE49-F238E27FC236}">
                      <a16:creationId xmlns:a16="http://schemas.microsoft.com/office/drawing/2014/main" id="{23254BF6-BA4C-4ACB-97C8-A08F978FEBDC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6" name="Group 601">
                <a:extLst>
                  <a:ext uri="{FF2B5EF4-FFF2-40B4-BE49-F238E27FC236}">
                    <a16:creationId xmlns:a16="http://schemas.microsoft.com/office/drawing/2014/main" id="{EF6A820A-E658-4B54-A484-EC9EC23C414F}"/>
                  </a:ext>
                </a:extLst>
              </p:cNvPr>
              <p:cNvGrpSpPr/>
              <p:nvPr/>
            </p:nvGrpSpPr>
            <p:grpSpPr>
              <a:xfrm>
                <a:off x="768" y="3524"/>
                <a:ext cx="2928" cy="192"/>
                <a:chOff x="1392" y="2256"/>
                <a:chExt cx="2928" cy="192"/>
              </a:xfrm>
            </p:grpSpPr>
            <p:sp>
              <p:nvSpPr>
                <p:cNvPr id="1159" name="AutoShape 602">
                  <a:extLst>
                    <a:ext uri="{FF2B5EF4-FFF2-40B4-BE49-F238E27FC236}">
                      <a16:creationId xmlns:a16="http://schemas.microsoft.com/office/drawing/2014/main" id="{2DEDE6C1-A0C3-41EC-9DAC-92A46D4673C4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0" name="AutoShape 603">
                  <a:extLst>
                    <a:ext uri="{FF2B5EF4-FFF2-40B4-BE49-F238E27FC236}">
                      <a16:creationId xmlns:a16="http://schemas.microsoft.com/office/drawing/2014/main" id="{CD0F9B55-9DDD-4617-BDBA-36EEC4B60128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1" name="AutoShape 604">
                  <a:extLst>
                    <a:ext uri="{FF2B5EF4-FFF2-40B4-BE49-F238E27FC236}">
                      <a16:creationId xmlns:a16="http://schemas.microsoft.com/office/drawing/2014/main" id="{3D375C83-CCD0-4DDA-B485-8403E3DF652C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2" name="AutoShape 605">
                  <a:extLst>
                    <a:ext uri="{FF2B5EF4-FFF2-40B4-BE49-F238E27FC236}">
                      <a16:creationId xmlns:a16="http://schemas.microsoft.com/office/drawing/2014/main" id="{A73AEF4E-ACB9-4BC2-A38E-80627A9C4AF3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3" name="AutoShape 606">
                  <a:extLst>
                    <a:ext uri="{FF2B5EF4-FFF2-40B4-BE49-F238E27FC236}">
                      <a16:creationId xmlns:a16="http://schemas.microsoft.com/office/drawing/2014/main" id="{BC2D69CF-008F-4088-A412-059F77CCB22B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4" name="AutoShape 607">
                  <a:extLst>
                    <a:ext uri="{FF2B5EF4-FFF2-40B4-BE49-F238E27FC236}">
                      <a16:creationId xmlns:a16="http://schemas.microsoft.com/office/drawing/2014/main" id="{B91ED50B-620E-4CF0-8B85-C163DDC9A0B2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5" name="AutoShape 608">
                  <a:extLst>
                    <a:ext uri="{FF2B5EF4-FFF2-40B4-BE49-F238E27FC236}">
                      <a16:creationId xmlns:a16="http://schemas.microsoft.com/office/drawing/2014/main" id="{E9C342B4-C556-484E-AB59-2A2CB8306E93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6" name="AutoShape 609">
                  <a:extLst>
                    <a:ext uri="{FF2B5EF4-FFF2-40B4-BE49-F238E27FC236}">
                      <a16:creationId xmlns:a16="http://schemas.microsoft.com/office/drawing/2014/main" id="{D83ED714-F526-4347-BAA2-F078606887FD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7" name="AutoShape 610">
                  <a:extLst>
                    <a:ext uri="{FF2B5EF4-FFF2-40B4-BE49-F238E27FC236}">
                      <a16:creationId xmlns:a16="http://schemas.microsoft.com/office/drawing/2014/main" id="{C0177A8A-F3A0-4B62-89D0-F08C34C919DB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8" name="AutoShape 611">
                  <a:extLst>
                    <a:ext uri="{FF2B5EF4-FFF2-40B4-BE49-F238E27FC236}">
                      <a16:creationId xmlns:a16="http://schemas.microsoft.com/office/drawing/2014/main" id="{FE6B675F-DEDD-4BA9-8520-2BF9BDEE5F6A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9" name="AutoShape 612">
                  <a:extLst>
                    <a:ext uri="{FF2B5EF4-FFF2-40B4-BE49-F238E27FC236}">
                      <a16:creationId xmlns:a16="http://schemas.microsoft.com/office/drawing/2014/main" id="{FDD7B364-14A7-4F6E-890D-F219F7A09B3C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0" name="AutoShape 613">
                  <a:extLst>
                    <a:ext uri="{FF2B5EF4-FFF2-40B4-BE49-F238E27FC236}">
                      <a16:creationId xmlns:a16="http://schemas.microsoft.com/office/drawing/2014/main" id="{BDA0C63C-D772-49BC-8C40-B3F1E5090DAA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1" name="AutoShape 614">
                  <a:extLst>
                    <a:ext uri="{FF2B5EF4-FFF2-40B4-BE49-F238E27FC236}">
                      <a16:creationId xmlns:a16="http://schemas.microsoft.com/office/drawing/2014/main" id="{FB84CD44-AA63-4925-BBA8-D1F77A03C493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2" name="AutoShape 615">
                  <a:extLst>
                    <a:ext uri="{FF2B5EF4-FFF2-40B4-BE49-F238E27FC236}">
                      <a16:creationId xmlns:a16="http://schemas.microsoft.com/office/drawing/2014/main" id="{4DA36FFC-02C7-4BC0-B977-C3AF279BB5FB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3" name="AutoShape 616">
                  <a:extLst>
                    <a:ext uri="{FF2B5EF4-FFF2-40B4-BE49-F238E27FC236}">
                      <a16:creationId xmlns:a16="http://schemas.microsoft.com/office/drawing/2014/main" id="{8A594E32-5AAA-4F1D-A734-1D42D584E602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4" name="AutoShape 617">
                  <a:extLst>
                    <a:ext uri="{FF2B5EF4-FFF2-40B4-BE49-F238E27FC236}">
                      <a16:creationId xmlns:a16="http://schemas.microsoft.com/office/drawing/2014/main" id="{D37E1310-6DAF-44B5-8098-80BDEABAA9C3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5" name="AutoShape 618">
                  <a:extLst>
                    <a:ext uri="{FF2B5EF4-FFF2-40B4-BE49-F238E27FC236}">
                      <a16:creationId xmlns:a16="http://schemas.microsoft.com/office/drawing/2014/main" id="{6C1A04E2-84C8-4406-98FA-73A0AB6432C9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6" name="AutoShape 619">
                  <a:extLst>
                    <a:ext uri="{FF2B5EF4-FFF2-40B4-BE49-F238E27FC236}">
                      <a16:creationId xmlns:a16="http://schemas.microsoft.com/office/drawing/2014/main" id="{126F27DF-816F-4147-AC31-EA0C0FFFCB6C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7" name="AutoShape 620">
                  <a:extLst>
                    <a:ext uri="{FF2B5EF4-FFF2-40B4-BE49-F238E27FC236}">
                      <a16:creationId xmlns:a16="http://schemas.microsoft.com/office/drawing/2014/main" id="{85D79D8D-0B80-450D-9D96-9676C50E26F6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78" name="AutoShape 621">
                  <a:extLst>
                    <a:ext uri="{FF2B5EF4-FFF2-40B4-BE49-F238E27FC236}">
                      <a16:creationId xmlns:a16="http://schemas.microsoft.com/office/drawing/2014/main" id="{A8BB81F8-D917-480F-987C-5AD2BA6C5BB6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7" name="Group 622">
                <a:extLst>
                  <a:ext uri="{FF2B5EF4-FFF2-40B4-BE49-F238E27FC236}">
                    <a16:creationId xmlns:a16="http://schemas.microsoft.com/office/drawing/2014/main" id="{8D754C42-87AB-4821-8614-E74913B3248E}"/>
                  </a:ext>
                </a:extLst>
              </p:cNvPr>
              <p:cNvGrpSpPr/>
              <p:nvPr/>
            </p:nvGrpSpPr>
            <p:grpSpPr>
              <a:xfrm>
                <a:off x="720" y="3558"/>
                <a:ext cx="2928" cy="192"/>
                <a:chOff x="1392" y="2256"/>
                <a:chExt cx="2928" cy="192"/>
              </a:xfrm>
            </p:grpSpPr>
            <p:sp>
              <p:nvSpPr>
                <p:cNvPr id="1139" name="AutoShape 623">
                  <a:extLst>
                    <a:ext uri="{FF2B5EF4-FFF2-40B4-BE49-F238E27FC236}">
                      <a16:creationId xmlns:a16="http://schemas.microsoft.com/office/drawing/2014/main" id="{3F745508-92F5-48D4-A5AD-D7B7E91591E3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0" name="AutoShape 624">
                  <a:extLst>
                    <a:ext uri="{FF2B5EF4-FFF2-40B4-BE49-F238E27FC236}">
                      <a16:creationId xmlns:a16="http://schemas.microsoft.com/office/drawing/2014/main" id="{E8920E5E-E80B-4A8D-8C4C-2FE9968831A7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1" name="AutoShape 625">
                  <a:extLst>
                    <a:ext uri="{FF2B5EF4-FFF2-40B4-BE49-F238E27FC236}">
                      <a16:creationId xmlns:a16="http://schemas.microsoft.com/office/drawing/2014/main" id="{7A7C2C66-0AED-49D5-B87C-8B4EE2D5B55C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2" name="AutoShape 626">
                  <a:extLst>
                    <a:ext uri="{FF2B5EF4-FFF2-40B4-BE49-F238E27FC236}">
                      <a16:creationId xmlns:a16="http://schemas.microsoft.com/office/drawing/2014/main" id="{56A30B24-BEFC-422F-BAC9-74D8963B0FA7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3" name="AutoShape 627">
                  <a:extLst>
                    <a:ext uri="{FF2B5EF4-FFF2-40B4-BE49-F238E27FC236}">
                      <a16:creationId xmlns:a16="http://schemas.microsoft.com/office/drawing/2014/main" id="{07F783F8-704F-47EE-BC9E-F1D18E2188F0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4" name="AutoShape 628">
                  <a:extLst>
                    <a:ext uri="{FF2B5EF4-FFF2-40B4-BE49-F238E27FC236}">
                      <a16:creationId xmlns:a16="http://schemas.microsoft.com/office/drawing/2014/main" id="{B177F527-EC1A-42C4-B86C-1CE6C44D6113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5" name="AutoShape 629">
                  <a:extLst>
                    <a:ext uri="{FF2B5EF4-FFF2-40B4-BE49-F238E27FC236}">
                      <a16:creationId xmlns:a16="http://schemas.microsoft.com/office/drawing/2014/main" id="{7C82C6D2-A135-474B-8B4C-E58D6D50BAD0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6" name="AutoShape 630">
                  <a:extLst>
                    <a:ext uri="{FF2B5EF4-FFF2-40B4-BE49-F238E27FC236}">
                      <a16:creationId xmlns:a16="http://schemas.microsoft.com/office/drawing/2014/main" id="{9381B479-F7C1-42D3-A20A-E3F69F046E80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7" name="AutoShape 631">
                  <a:extLst>
                    <a:ext uri="{FF2B5EF4-FFF2-40B4-BE49-F238E27FC236}">
                      <a16:creationId xmlns:a16="http://schemas.microsoft.com/office/drawing/2014/main" id="{C6BDC235-A394-473A-8E37-9A55C832A156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8" name="AutoShape 632">
                  <a:extLst>
                    <a:ext uri="{FF2B5EF4-FFF2-40B4-BE49-F238E27FC236}">
                      <a16:creationId xmlns:a16="http://schemas.microsoft.com/office/drawing/2014/main" id="{FFDF5F24-2EE3-48BE-88DD-4D8F5F9D7FEE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49" name="AutoShape 633">
                  <a:extLst>
                    <a:ext uri="{FF2B5EF4-FFF2-40B4-BE49-F238E27FC236}">
                      <a16:creationId xmlns:a16="http://schemas.microsoft.com/office/drawing/2014/main" id="{5B4A43B9-FBB1-4B69-BECA-1E0E62D53AD4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0" name="AutoShape 634">
                  <a:extLst>
                    <a:ext uri="{FF2B5EF4-FFF2-40B4-BE49-F238E27FC236}">
                      <a16:creationId xmlns:a16="http://schemas.microsoft.com/office/drawing/2014/main" id="{51EC4640-A63D-4C5C-9CE5-F4636709409F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1" name="AutoShape 635">
                  <a:extLst>
                    <a:ext uri="{FF2B5EF4-FFF2-40B4-BE49-F238E27FC236}">
                      <a16:creationId xmlns:a16="http://schemas.microsoft.com/office/drawing/2014/main" id="{75F7106C-BD8C-4030-A602-0DA6A0A50E3C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2" name="AutoShape 636">
                  <a:extLst>
                    <a:ext uri="{FF2B5EF4-FFF2-40B4-BE49-F238E27FC236}">
                      <a16:creationId xmlns:a16="http://schemas.microsoft.com/office/drawing/2014/main" id="{908B2584-D49B-45C9-A3CC-F54E75F72265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3" name="AutoShape 637">
                  <a:extLst>
                    <a:ext uri="{FF2B5EF4-FFF2-40B4-BE49-F238E27FC236}">
                      <a16:creationId xmlns:a16="http://schemas.microsoft.com/office/drawing/2014/main" id="{A41023A4-1835-4C37-8F04-560F182079DA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4" name="AutoShape 638">
                  <a:extLst>
                    <a:ext uri="{FF2B5EF4-FFF2-40B4-BE49-F238E27FC236}">
                      <a16:creationId xmlns:a16="http://schemas.microsoft.com/office/drawing/2014/main" id="{6ED02CA9-5E74-448E-B66E-FED978EC92CD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5" name="AutoShape 639">
                  <a:extLst>
                    <a:ext uri="{FF2B5EF4-FFF2-40B4-BE49-F238E27FC236}">
                      <a16:creationId xmlns:a16="http://schemas.microsoft.com/office/drawing/2014/main" id="{28C909F1-A65A-4786-9C9A-5D8E071963AD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6" name="AutoShape 640">
                  <a:extLst>
                    <a:ext uri="{FF2B5EF4-FFF2-40B4-BE49-F238E27FC236}">
                      <a16:creationId xmlns:a16="http://schemas.microsoft.com/office/drawing/2014/main" id="{39318CFB-B9F0-49B5-9E2C-98D3AAE457FA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7" name="AutoShape 641">
                  <a:extLst>
                    <a:ext uri="{FF2B5EF4-FFF2-40B4-BE49-F238E27FC236}">
                      <a16:creationId xmlns:a16="http://schemas.microsoft.com/office/drawing/2014/main" id="{06F0F8D6-C174-4F12-A87E-A76B3579B544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58" name="AutoShape 642">
                  <a:extLst>
                    <a:ext uri="{FF2B5EF4-FFF2-40B4-BE49-F238E27FC236}">
                      <a16:creationId xmlns:a16="http://schemas.microsoft.com/office/drawing/2014/main" id="{7E44C40E-A3AF-4C93-94B4-28EC2B28D16E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1118" name="Group 643">
                <a:extLst>
                  <a:ext uri="{FF2B5EF4-FFF2-40B4-BE49-F238E27FC236}">
                    <a16:creationId xmlns:a16="http://schemas.microsoft.com/office/drawing/2014/main" id="{B0994B54-2D88-4A03-9F3A-F03EB2A8A1EC}"/>
                  </a:ext>
                </a:extLst>
              </p:cNvPr>
              <p:cNvGrpSpPr/>
              <p:nvPr/>
            </p:nvGrpSpPr>
            <p:grpSpPr>
              <a:xfrm>
                <a:off x="672" y="3600"/>
                <a:ext cx="2928" cy="192"/>
                <a:chOff x="1392" y="2256"/>
                <a:chExt cx="2928" cy="192"/>
              </a:xfrm>
            </p:grpSpPr>
            <p:sp>
              <p:nvSpPr>
                <p:cNvPr id="1119" name="AutoShape 644">
                  <a:extLst>
                    <a:ext uri="{FF2B5EF4-FFF2-40B4-BE49-F238E27FC236}">
                      <a16:creationId xmlns:a16="http://schemas.microsoft.com/office/drawing/2014/main" id="{D683FF60-26AC-4159-9097-FC9318B3B4BF}"/>
                    </a:ext>
                  </a:extLst>
                </p:cNvPr>
                <p:cNvSpPr/>
                <p:nvPr/>
              </p:nvSpPr>
              <p:spPr>
                <a:xfrm>
                  <a:off x="139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0" name="AutoShape 645">
                  <a:extLst>
                    <a:ext uri="{FF2B5EF4-FFF2-40B4-BE49-F238E27FC236}">
                      <a16:creationId xmlns:a16="http://schemas.microsoft.com/office/drawing/2014/main" id="{1B1E17A9-D39E-458E-9942-1C730E4A475A}"/>
                    </a:ext>
                  </a:extLst>
                </p:cNvPr>
                <p:cNvSpPr/>
                <p:nvPr/>
              </p:nvSpPr>
              <p:spPr>
                <a:xfrm>
                  <a:off x="153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1" name="AutoShape 646">
                  <a:extLst>
                    <a:ext uri="{FF2B5EF4-FFF2-40B4-BE49-F238E27FC236}">
                      <a16:creationId xmlns:a16="http://schemas.microsoft.com/office/drawing/2014/main" id="{6D8F89B0-8040-454E-B5ED-9C5C69BD07A9}"/>
                    </a:ext>
                  </a:extLst>
                </p:cNvPr>
                <p:cNvSpPr/>
                <p:nvPr/>
              </p:nvSpPr>
              <p:spPr>
                <a:xfrm>
                  <a:off x="168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2" name="AutoShape 647">
                  <a:extLst>
                    <a:ext uri="{FF2B5EF4-FFF2-40B4-BE49-F238E27FC236}">
                      <a16:creationId xmlns:a16="http://schemas.microsoft.com/office/drawing/2014/main" id="{5B560B65-C915-4288-A2C3-9CC73592837A}"/>
                    </a:ext>
                  </a:extLst>
                </p:cNvPr>
                <p:cNvSpPr/>
                <p:nvPr/>
              </p:nvSpPr>
              <p:spPr>
                <a:xfrm>
                  <a:off x="182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3" name="AutoShape 648">
                  <a:extLst>
                    <a:ext uri="{FF2B5EF4-FFF2-40B4-BE49-F238E27FC236}">
                      <a16:creationId xmlns:a16="http://schemas.microsoft.com/office/drawing/2014/main" id="{85F8A989-C537-446A-B27B-CBAC0D439ACD}"/>
                    </a:ext>
                  </a:extLst>
                </p:cNvPr>
                <p:cNvSpPr/>
                <p:nvPr/>
              </p:nvSpPr>
              <p:spPr>
                <a:xfrm>
                  <a:off x="196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4" name="AutoShape 649">
                  <a:extLst>
                    <a:ext uri="{FF2B5EF4-FFF2-40B4-BE49-F238E27FC236}">
                      <a16:creationId xmlns:a16="http://schemas.microsoft.com/office/drawing/2014/main" id="{85C3E226-F0D5-4449-A1D1-CF32FC97BDCF}"/>
                    </a:ext>
                  </a:extLst>
                </p:cNvPr>
                <p:cNvSpPr/>
                <p:nvPr/>
              </p:nvSpPr>
              <p:spPr>
                <a:xfrm>
                  <a:off x="211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5" name="AutoShape 650">
                  <a:extLst>
                    <a:ext uri="{FF2B5EF4-FFF2-40B4-BE49-F238E27FC236}">
                      <a16:creationId xmlns:a16="http://schemas.microsoft.com/office/drawing/2014/main" id="{3F19DE12-23F1-4BDD-B3DB-F4534A52D64F}"/>
                    </a:ext>
                  </a:extLst>
                </p:cNvPr>
                <p:cNvSpPr/>
                <p:nvPr/>
              </p:nvSpPr>
              <p:spPr>
                <a:xfrm>
                  <a:off x="225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6" name="AutoShape 651">
                  <a:extLst>
                    <a:ext uri="{FF2B5EF4-FFF2-40B4-BE49-F238E27FC236}">
                      <a16:creationId xmlns:a16="http://schemas.microsoft.com/office/drawing/2014/main" id="{066A206B-4FCF-42D3-973E-D7377C20EB63}"/>
                    </a:ext>
                  </a:extLst>
                </p:cNvPr>
                <p:cNvSpPr/>
                <p:nvPr/>
              </p:nvSpPr>
              <p:spPr>
                <a:xfrm>
                  <a:off x="240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7" name="AutoShape 652">
                  <a:extLst>
                    <a:ext uri="{FF2B5EF4-FFF2-40B4-BE49-F238E27FC236}">
                      <a16:creationId xmlns:a16="http://schemas.microsoft.com/office/drawing/2014/main" id="{65912209-8409-4E82-B80B-38CF75738285}"/>
                    </a:ext>
                  </a:extLst>
                </p:cNvPr>
                <p:cNvSpPr/>
                <p:nvPr/>
              </p:nvSpPr>
              <p:spPr>
                <a:xfrm>
                  <a:off x="254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8" name="AutoShape 653">
                  <a:extLst>
                    <a:ext uri="{FF2B5EF4-FFF2-40B4-BE49-F238E27FC236}">
                      <a16:creationId xmlns:a16="http://schemas.microsoft.com/office/drawing/2014/main" id="{2BA6FD70-175F-40E5-AEDE-7D91045BEB0C}"/>
                    </a:ext>
                  </a:extLst>
                </p:cNvPr>
                <p:cNvSpPr/>
                <p:nvPr/>
              </p:nvSpPr>
              <p:spPr>
                <a:xfrm>
                  <a:off x="268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29" name="AutoShape 654">
                  <a:extLst>
                    <a:ext uri="{FF2B5EF4-FFF2-40B4-BE49-F238E27FC236}">
                      <a16:creationId xmlns:a16="http://schemas.microsoft.com/office/drawing/2014/main" id="{1959DB57-AD28-4BEB-A6D2-258446D0353B}"/>
                    </a:ext>
                  </a:extLst>
                </p:cNvPr>
                <p:cNvSpPr/>
                <p:nvPr/>
              </p:nvSpPr>
              <p:spPr>
                <a:xfrm>
                  <a:off x="283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0" name="AutoShape 655">
                  <a:extLst>
                    <a:ext uri="{FF2B5EF4-FFF2-40B4-BE49-F238E27FC236}">
                      <a16:creationId xmlns:a16="http://schemas.microsoft.com/office/drawing/2014/main" id="{20FECA41-2D0F-40AB-B0AF-D0CDFBFA8DEE}"/>
                    </a:ext>
                  </a:extLst>
                </p:cNvPr>
                <p:cNvSpPr/>
                <p:nvPr/>
              </p:nvSpPr>
              <p:spPr>
                <a:xfrm>
                  <a:off x="297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1" name="AutoShape 656">
                  <a:extLst>
                    <a:ext uri="{FF2B5EF4-FFF2-40B4-BE49-F238E27FC236}">
                      <a16:creationId xmlns:a16="http://schemas.microsoft.com/office/drawing/2014/main" id="{F35C0194-9565-4E5B-A049-9AE4330E0170}"/>
                    </a:ext>
                  </a:extLst>
                </p:cNvPr>
                <p:cNvSpPr/>
                <p:nvPr/>
              </p:nvSpPr>
              <p:spPr>
                <a:xfrm>
                  <a:off x="312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2" name="AutoShape 657">
                  <a:extLst>
                    <a:ext uri="{FF2B5EF4-FFF2-40B4-BE49-F238E27FC236}">
                      <a16:creationId xmlns:a16="http://schemas.microsoft.com/office/drawing/2014/main" id="{3447F24C-BC90-4AAD-851B-A75529099852}"/>
                    </a:ext>
                  </a:extLst>
                </p:cNvPr>
                <p:cNvSpPr/>
                <p:nvPr/>
              </p:nvSpPr>
              <p:spPr>
                <a:xfrm>
                  <a:off x="326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3" name="AutoShape 658">
                  <a:extLst>
                    <a:ext uri="{FF2B5EF4-FFF2-40B4-BE49-F238E27FC236}">
                      <a16:creationId xmlns:a16="http://schemas.microsoft.com/office/drawing/2014/main" id="{B11C6EE1-C142-45C9-9881-A7E613683908}"/>
                    </a:ext>
                  </a:extLst>
                </p:cNvPr>
                <p:cNvSpPr/>
                <p:nvPr/>
              </p:nvSpPr>
              <p:spPr>
                <a:xfrm>
                  <a:off x="340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4" name="AutoShape 659">
                  <a:extLst>
                    <a:ext uri="{FF2B5EF4-FFF2-40B4-BE49-F238E27FC236}">
                      <a16:creationId xmlns:a16="http://schemas.microsoft.com/office/drawing/2014/main" id="{673BB18B-4934-422B-88CC-ED909B2B153C}"/>
                    </a:ext>
                  </a:extLst>
                </p:cNvPr>
                <p:cNvSpPr/>
                <p:nvPr/>
              </p:nvSpPr>
              <p:spPr>
                <a:xfrm>
                  <a:off x="3552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5" name="AutoShape 660">
                  <a:extLst>
                    <a:ext uri="{FF2B5EF4-FFF2-40B4-BE49-F238E27FC236}">
                      <a16:creationId xmlns:a16="http://schemas.microsoft.com/office/drawing/2014/main" id="{BC16307F-429E-44B6-8F42-1600E6E9405B}"/>
                    </a:ext>
                  </a:extLst>
                </p:cNvPr>
                <p:cNvSpPr/>
                <p:nvPr/>
              </p:nvSpPr>
              <p:spPr>
                <a:xfrm>
                  <a:off x="3696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" name="AutoShape 661">
                  <a:extLst>
                    <a:ext uri="{FF2B5EF4-FFF2-40B4-BE49-F238E27FC236}">
                      <a16:creationId xmlns:a16="http://schemas.microsoft.com/office/drawing/2014/main" id="{9F093E57-2CF5-493B-BAB8-67FD9781676F}"/>
                    </a:ext>
                  </a:extLst>
                </p:cNvPr>
                <p:cNvSpPr/>
                <p:nvPr/>
              </p:nvSpPr>
              <p:spPr>
                <a:xfrm>
                  <a:off x="3840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" name="AutoShape 662">
                  <a:extLst>
                    <a:ext uri="{FF2B5EF4-FFF2-40B4-BE49-F238E27FC236}">
                      <a16:creationId xmlns:a16="http://schemas.microsoft.com/office/drawing/2014/main" id="{217AE042-6476-4542-BB43-ACDB7429D165}"/>
                    </a:ext>
                  </a:extLst>
                </p:cNvPr>
                <p:cNvSpPr/>
                <p:nvPr/>
              </p:nvSpPr>
              <p:spPr>
                <a:xfrm>
                  <a:off x="3984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FFCC99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8" name="AutoShape 663">
                  <a:extLst>
                    <a:ext uri="{FF2B5EF4-FFF2-40B4-BE49-F238E27FC236}">
                      <a16:creationId xmlns:a16="http://schemas.microsoft.com/office/drawing/2014/main" id="{F29716A8-E5FC-41A4-8F27-10E1EBA471B4}"/>
                    </a:ext>
                  </a:extLst>
                </p:cNvPr>
                <p:cNvSpPr/>
                <p:nvPr/>
              </p:nvSpPr>
              <p:spPr>
                <a:xfrm>
                  <a:off x="4128" y="2256"/>
                  <a:ext cx="192" cy="192"/>
                </a:xfrm>
                <a:prstGeom prst="cube">
                  <a:avLst>
                    <a:gd name="adj" fmla="val 25000"/>
                  </a:avLst>
                </a:prstGeom>
                <a:solidFill>
                  <a:srgbClr val="800080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64" name="Group 664">
              <a:extLst>
                <a:ext uri="{FF2B5EF4-FFF2-40B4-BE49-F238E27FC236}">
                  <a16:creationId xmlns:a16="http://schemas.microsoft.com/office/drawing/2014/main" id="{C21D0C1D-F743-4E94-AE43-1B277FD907AA}"/>
                </a:ext>
              </a:extLst>
            </p:cNvPr>
            <p:cNvGrpSpPr/>
            <p:nvPr/>
          </p:nvGrpSpPr>
          <p:grpSpPr>
            <a:xfrm>
              <a:off x="1536" y="3641"/>
              <a:ext cx="2928" cy="192"/>
              <a:chOff x="1392" y="2256"/>
              <a:chExt cx="2928" cy="192"/>
            </a:xfrm>
          </p:grpSpPr>
          <p:sp>
            <p:nvSpPr>
              <p:cNvPr id="1065" name="AutoShape 665">
                <a:extLst>
                  <a:ext uri="{FF2B5EF4-FFF2-40B4-BE49-F238E27FC236}">
                    <a16:creationId xmlns:a16="http://schemas.microsoft.com/office/drawing/2014/main" id="{D9EA47BE-EB93-4BDA-BFE6-2425819970B1}"/>
                  </a:ext>
                </a:extLst>
              </p:cNvPr>
              <p:cNvSpPr/>
              <p:nvPr/>
            </p:nvSpPr>
            <p:spPr>
              <a:xfrm>
                <a:off x="1392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6" name="AutoShape 666">
                <a:extLst>
                  <a:ext uri="{FF2B5EF4-FFF2-40B4-BE49-F238E27FC236}">
                    <a16:creationId xmlns:a16="http://schemas.microsoft.com/office/drawing/2014/main" id="{EB7E1CDE-F0D5-4A2C-AF47-069A06EEEFF3}"/>
                  </a:ext>
                </a:extLst>
              </p:cNvPr>
              <p:cNvSpPr/>
              <p:nvPr/>
            </p:nvSpPr>
            <p:spPr>
              <a:xfrm>
                <a:off x="1536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7" name="AutoShape 667">
                <a:extLst>
                  <a:ext uri="{FF2B5EF4-FFF2-40B4-BE49-F238E27FC236}">
                    <a16:creationId xmlns:a16="http://schemas.microsoft.com/office/drawing/2014/main" id="{8A2C3183-5E37-44EC-8541-A8142240C4A6}"/>
                  </a:ext>
                </a:extLst>
              </p:cNvPr>
              <p:cNvSpPr/>
              <p:nvPr/>
            </p:nvSpPr>
            <p:spPr>
              <a:xfrm>
                <a:off x="1680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8" name="AutoShape 668">
                <a:extLst>
                  <a:ext uri="{FF2B5EF4-FFF2-40B4-BE49-F238E27FC236}">
                    <a16:creationId xmlns:a16="http://schemas.microsoft.com/office/drawing/2014/main" id="{7CDA1A67-0F55-4B50-86C3-8C158B00B567}"/>
                  </a:ext>
                </a:extLst>
              </p:cNvPr>
              <p:cNvSpPr/>
              <p:nvPr/>
            </p:nvSpPr>
            <p:spPr>
              <a:xfrm>
                <a:off x="1824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69" name="AutoShape 669">
                <a:extLst>
                  <a:ext uri="{FF2B5EF4-FFF2-40B4-BE49-F238E27FC236}">
                    <a16:creationId xmlns:a16="http://schemas.microsoft.com/office/drawing/2014/main" id="{A18E425F-02DA-44AD-A5F3-7FF39BE95BB0}"/>
                  </a:ext>
                </a:extLst>
              </p:cNvPr>
              <p:cNvSpPr/>
              <p:nvPr/>
            </p:nvSpPr>
            <p:spPr>
              <a:xfrm>
                <a:off x="1968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0" name="AutoShape 670">
                <a:extLst>
                  <a:ext uri="{FF2B5EF4-FFF2-40B4-BE49-F238E27FC236}">
                    <a16:creationId xmlns:a16="http://schemas.microsoft.com/office/drawing/2014/main" id="{002593C8-02FA-4F7C-A21F-21847133DA5F}"/>
                  </a:ext>
                </a:extLst>
              </p:cNvPr>
              <p:cNvSpPr/>
              <p:nvPr/>
            </p:nvSpPr>
            <p:spPr>
              <a:xfrm>
                <a:off x="2112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1" name="AutoShape 671">
                <a:extLst>
                  <a:ext uri="{FF2B5EF4-FFF2-40B4-BE49-F238E27FC236}">
                    <a16:creationId xmlns:a16="http://schemas.microsoft.com/office/drawing/2014/main" id="{27443EAA-8087-4F70-9994-19D76D4588E1}"/>
                  </a:ext>
                </a:extLst>
              </p:cNvPr>
              <p:cNvSpPr/>
              <p:nvPr/>
            </p:nvSpPr>
            <p:spPr>
              <a:xfrm>
                <a:off x="2256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2" name="AutoShape 672">
                <a:extLst>
                  <a:ext uri="{FF2B5EF4-FFF2-40B4-BE49-F238E27FC236}">
                    <a16:creationId xmlns:a16="http://schemas.microsoft.com/office/drawing/2014/main" id="{2A7B1E09-8835-440C-86D2-32B0DA5E58C7}"/>
                  </a:ext>
                </a:extLst>
              </p:cNvPr>
              <p:cNvSpPr/>
              <p:nvPr/>
            </p:nvSpPr>
            <p:spPr>
              <a:xfrm>
                <a:off x="2400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3" name="AutoShape 673">
                <a:extLst>
                  <a:ext uri="{FF2B5EF4-FFF2-40B4-BE49-F238E27FC236}">
                    <a16:creationId xmlns:a16="http://schemas.microsoft.com/office/drawing/2014/main" id="{5145353E-A742-4BB0-BB91-EF4037EE5FE3}"/>
                  </a:ext>
                </a:extLst>
              </p:cNvPr>
              <p:cNvSpPr/>
              <p:nvPr/>
            </p:nvSpPr>
            <p:spPr>
              <a:xfrm>
                <a:off x="2544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4" name="AutoShape 674">
                <a:extLst>
                  <a:ext uri="{FF2B5EF4-FFF2-40B4-BE49-F238E27FC236}">
                    <a16:creationId xmlns:a16="http://schemas.microsoft.com/office/drawing/2014/main" id="{516E5BF9-80DF-46E6-B997-AEB8AC140DF7}"/>
                  </a:ext>
                </a:extLst>
              </p:cNvPr>
              <p:cNvSpPr/>
              <p:nvPr/>
            </p:nvSpPr>
            <p:spPr>
              <a:xfrm>
                <a:off x="2688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5" name="AutoShape 675">
                <a:extLst>
                  <a:ext uri="{FF2B5EF4-FFF2-40B4-BE49-F238E27FC236}">
                    <a16:creationId xmlns:a16="http://schemas.microsoft.com/office/drawing/2014/main" id="{81FCD149-FB00-4153-A785-D0E49DA55973}"/>
                  </a:ext>
                </a:extLst>
              </p:cNvPr>
              <p:cNvSpPr/>
              <p:nvPr/>
            </p:nvSpPr>
            <p:spPr>
              <a:xfrm>
                <a:off x="2832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6" name="AutoShape 676">
                <a:extLst>
                  <a:ext uri="{FF2B5EF4-FFF2-40B4-BE49-F238E27FC236}">
                    <a16:creationId xmlns:a16="http://schemas.microsoft.com/office/drawing/2014/main" id="{4300DA5A-F37F-4EA6-B21B-2E30CDFF8336}"/>
                  </a:ext>
                </a:extLst>
              </p:cNvPr>
              <p:cNvSpPr/>
              <p:nvPr/>
            </p:nvSpPr>
            <p:spPr>
              <a:xfrm>
                <a:off x="2976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7" name="AutoShape 677">
                <a:extLst>
                  <a:ext uri="{FF2B5EF4-FFF2-40B4-BE49-F238E27FC236}">
                    <a16:creationId xmlns:a16="http://schemas.microsoft.com/office/drawing/2014/main" id="{55058E6F-F048-4A9A-9E04-6E74C79649A5}"/>
                  </a:ext>
                </a:extLst>
              </p:cNvPr>
              <p:cNvSpPr/>
              <p:nvPr/>
            </p:nvSpPr>
            <p:spPr>
              <a:xfrm>
                <a:off x="3120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8" name="AutoShape 678">
                <a:extLst>
                  <a:ext uri="{FF2B5EF4-FFF2-40B4-BE49-F238E27FC236}">
                    <a16:creationId xmlns:a16="http://schemas.microsoft.com/office/drawing/2014/main" id="{728F4457-B8C7-4478-A2BF-20266B3021B6}"/>
                  </a:ext>
                </a:extLst>
              </p:cNvPr>
              <p:cNvSpPr/>
              <p:nvPr/>
            </p:nvSpPr>
            <p:spPr>
              <a:xfrm>
                <a:off x="3264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79" name="AutoShape 679">
                <a:extLst>
                  <a:ext uri="{FF2B5EF4-FFF2-40B4-BE49-F238E27FC236}">
                    <a16:creationId xmlns:a16="http://schemas.microsoft.com/office/drawing/2014/main" id="{EBE74DD9-B329-4707-AB5D-B28B7F9B4815}"/>
                  </a:ext>
                </a:extLst>
              </p:cNvPr>
              <p:cNvSpPr/>
              <p:nvPr/>
            </p:nvSpPr>
            <p:spPr>
              <a:xfrm>
                <a:off x="3408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0" name="AutoShape 680">
                <a:extLst>
                  <a:ext uri="{FF2B5EF4-FFF2-40B4-BE49-F238E27FC236}">
                    <a16:creationId xmlns:a16="http://schemas.microsoft.com/office/drawing/2014/main" id="{121F2BEB-FAFB-4EC4-BC90-9C9F36B3A8C3}"/>
                  </a:ext>
                </a:extLst>
              </p:cNvPr>
              <p:cNvSpPr/>
              <p:nvPr/>
            </p:nvSpPr>
            <p:spPr>
              <a:xfrm>
                <a:off x="3552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1" name="AutoShape 681">
                <a:extLst>
                  <a:ext uri="{FF2B5EF4-FFF2-40B4-BE49-F238E27FC236}">
                    <a16:creationId xmlns:a16="http://schemas.microsoft.com/office/drawing/2014/main" id="{F1A68E1E-7AB0-454A-9FA5-CF9D113F5C3C}"/>
                  </a:ext>
                </a:extLst>
              </p:cNvPr>
              <p:cNvSpPr/>
              <p:nvPr/>
            </p:nvSpPr>
            <p:spPr>
              <a:xfrm>
                <a:off x="3696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2" name="AutoShape 682">
                <a:extLst>
                  <a:ext uri="{FF2B5EF4-FFF2-40B4-BE49-F238E27FC236}">
                    <a16:creationId xmlns:a16="http://schemas.microsoft.com/office/drawing/2014/main" id="{BC9447BA-896C-4622-BCF0-59473AA3A132}"/>
                  </a:ext>
                </a:extLst>
              </p:cNvPr>
              <p:cNvSpPr/>
              <p:nvPr/>
            </p:nvSpPr>
            <p:spPr>
              <a:xfrm>
                <a:off x="3840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3" name="AutoShape 683">
                <a:extLst>
                  <a:ext uri="{FF2B5EF4-FFF2-40B4-BE49-F238E27FC236}">
                    <a16:creationId xmlns:a16="http://schemas.microsoft.com/office/drawing/2014/main" id="{E9E0EAB9-60D8-437C-AB21-F03DCB94548B}"/>
                  </a:ext>
                </a:extLst>
              </p:cNvPr>
              <p:cNvSpPr/>
              <p:nvPr/>
            </p:nvSpPr>
            <p:spPr>
              <a:xfrm>
                <a:off x="3984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FFCC99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84" name="AutoShape 684">
                <a:extLst>
                  <a:ext uri="{FF2B5EF4-FFF2-40B4-BE49-F238E27FC236}">
                    <a16:creationId xmlns:a16="http://schemas.microsoft.com/office/drawing/2014/main" id="{CAECFE0A-C843-4659-8320-765B4EE5AAB7}"/>
                  </a:ext>
                </a:extLst>
              </p:cNvPr>
              <p:cNvSpPr/>
              <p:nvPr/>
            </p:nvSpPr>
            <p:spPr>
              <a:xfrm>
                <a:off x="4128" y="2256"/>
                <a:ext cx="192" cy="192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399" name="Group 685">
            <a:extLst>
              <a:ext uri="{FF2B5EF4-FFF2-40B4-BE49-F238E27FC236}">
                <a16:creationId xmlns:a16="http://schemas.microsoft.com/office/drawing/2014/main" id="{7A116792-AE24-4025-ADF5-310193AD85FB}"/>
              </a:ext>
            </a:extLst>
          </p:cNvPr>
          <p:cNvGrpSpPr/>
          <p:nvPr/>
        </p:nvGrpSpPr>
        <p:grpSpPr>
          <a:xfrm>
            <a:off x="457169" y="316709"/>
            <a:ext cx="5867400" cy="3248025"/>
            <a:chOff x="1008" y="2015"/>
            <a:chExt cx="3696" cy="2046"/>
          </a:xfrm>
        </p:grpSpPr>
        <p:sp>
          <p:nvSpPr>
            <p:cNvPr id="1400" name="Line 686">
              <a:extLst>
                <a:ext uri="{FF2B5EF4-FFF2-40B4-BE49-F238E27FC236}">
                  <a16:creationId xmlns:a16="http://schemas.microsoft.com/office/drawing/2014/main" id="{7253890D-627F-47A1-83BB-1F3A8B3B469F}"/>
                </a:ext>
              </a:extLst>
            </p:cNvPr>
            <p:cNvSpPr/>
            <p:nvPr/>
          </p:nvSpPr>
          <p:spPr>
            <a:xfrm>
              <a:off x="4704" y="2015"/>
              <a:ext cx="0" cy="1331"/>
            </a:xfrm>
            <a:prstGeom prst="line">
              <a:avLst/>
            </a:prstGeom>
            <a:ln w="25400" cap="flat" cmpd="sng">
              <a:solidFill>
                <a:srgbClr val="00B050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1401" name="Group 687">
              <a:extLst>
                <a:ext uri="{FF2B5EF4-FFF2-40B4-BE49-F238E27FC236}">
                  <a16:creationId xmlns:a16="http://schemas.microsoft.com/office/drawing/2014/main" id="{EE040268-DD4B-4477-AEB5-2CD9FF0C2CA7}"/>
                </a:ext>
              </a:extLst>
            </p:cNvPr>
            <p:cNvGrpSpPr/>
            <p:nvPr/>
          </p:nvGrpSpPr>
          <p:grpSpPr>
            <a:xfrm>
              <a:off x="1008" y="2016"/>
              <a:ext cx="3696" cy="2045"/>
              <a:chOff x="624" y="795"/>
              <a:chExt cx="3696" cy="2045"/>
            </a:xfrm>
          </p:grpSpPr>
          <p:grpSp>
            <p:nvGrpSpPr>
              <p:cNvPr id="1402" name="Group 688">
                <a:extLst>
                  <a:ext uri="{FF2B5EF4-FFF2-40B4-BE49-F238E27FC236}">
                    <a16:creationId xmlns:a16="http://schemas.microsoft.com/office/drawing/2014/main" id="{18729B0C-DC1F-45E9-ADB8-9A23859AE437}"/>
                  </a:ext>
                </a:extLst>
              </p:cNvPr>
              <p:cNvGrpSpPr/>
              <p:nvPr/>
            </p:nvGrpSpPr>
            <p:grpSpPr>
              <a:xfrm>
                <a:off x="624" y="802"/>
                <a:ext cx="3696" cy="2038"/>
                <a:chOff x="624" y="802"/>
                <a:chExt cx="3696" cy="2038"/>
              </a:xfrm>
            </p:grpSpPr>
            <p:sp>
              <p:nvSpPr>
                <p:cNvPr id="1405" name="Rectangle 689">
                  <a:extLst>
                    <a:ext uri="{FF2B5EF4-FFF2-40B4-BE49-F238E27FC236}">
                      <a16:creationId xmlns:a16="http://schemas.microsoft.com/office/drawing/2014/main" id="{E7DFB80E-6244-4BCA-9BB3-383FBE51D128}"/>
                    </a:ext>
                  </a:extLst>
                </p:cNvPr>
                <p:cNvSpPr/>
                <p:nvPr/>
              </p:nvSpPr>
              <p:spPr>
                <a:xfrm>
                  <a:off x="624" y="1515"/>
                  <a:ext cx="2880" cy="1313"/>
                </a:xfrm>
                <a:prstGeom prst="rect">
                  <a:avLst/>
                </a:prstGeom>
                <a:noFill/>
                <a:ln w="25400" cap="flat" cmpd="sng">
                  <a:solidFill>
                    <a:srgbClr val="00B05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6" name="Line 690">
                  <a:extLst>
                    <a:ext uri="{FF2B5EF4-FFF2-40B4-BE49-F238E27FC236}">
                      <a16:creationId xmlns:a16="http://schemas.microsoft.com/office/drawing/2014/main" id="{ADF20B68-E3DC-448E-BFA0-0E3A6C29FC7A}"/>
                    </a:ext>
                  </a:extLst>
                </p:cNvPr>
                <p:cNvSpPr/>
                <p:nvPr/>
              </p:nvSpPr>
              <p:spPr>
                <a:xfrm flipV="1">
                  <a:off x="3497" y="802"/>
                  <a:ext cx="816" cy="72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407" name="Line 691">
                  <a:extLst>
                    <a:ext uri="{FF2B5EF4-FFF2-40B4-BE49-F238E27FC236}">
                      <a16:creationId xmlns:a16="http://schemas.microsoft.com/office/drawing/2014/main" id="{FB9FB942-9A9C-4490-A1F4-CC7AA9B48AEE}"/>
                    </a:ext>
                  </a:extLst>
                </p:cNvPr>
                <p:cNvSpPr/>
                <p:nvPr/>
              </p:nvSpPr>
              <p:spPr>
                <a:xfrm flipV="1">
                  <a:off x="3504" y="2120"/>
                  <a:ext cx="816" cy="72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403" name="Line 692">
                <a:extLst>
                  <a:ext uri="{FF2B5EF4-FFF2-40B4-BE49-F238E27FC236}">
                    <a16:creationId xmlns:a16="http://schemas.microsoft.com/office/drawing/2014/main" id="{2E5FF487-B935-45B1-B28F-A351D4741751}"/>
                  </a:ext>
                </a:extLst>
              </p:cNvPr>
              <p:cNvSpPr/>
              <p:nvPr/>
            </p:nvSpPr>
            <p:spPr>
              <a:xfrm flipH="1">
                <a:off x="624" y="802"/>
                <a:ext cx="816" cy="720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404" name="Line 693">
                <a:extLst>
                  <a:ext uri="{FF2B5EF4-FFF2-40B4-BE49-F238E27FC236}">
                    <a16:creationId xmlns:a16="http://schemas.microsoft.com/office/drawing/2014/main" id="{D9E0A9A7-1226-4601-9529-60324DADF020}"/>
                  </a:ext>
                </a:extLst>
              </p:cNvPr>
              <p:cNvSpPr/>
              <p:nvPr/>
            </p:nvSpPr>
            <p:spPr>
              <a:xfrm>
                <a:off x="1433" y="795"/>
                <a:ext cx="2880" cy="0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</p:spTree>
    <p:extLst>
      <p:ext uri="{BB962C8B-B14F-4D97-AF65-F5344CB8AC3E}">
        <p14:creationId xmlns:p14="http://schemas.microsoft.com/office/powerpoint/2010/main" val="12920754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7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7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200"/>
                            </p:stCondLst>
                            <p:childTnLst>
                              <p:par>
                                <p:cTn id="1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900"/>
                            </p:stCondLst>
                            <p:childTnLst>
                              <p:par>
                                <p:cTn id="1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0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7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700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300"/>
                            </p:stCondLst>
                            <p:childTnLst>
                              <p:par>
                                <p:cTn id="1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7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7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"/>
                            </p:stCondLst>
                            <p:childTnLst>
                              <p:par>
                                <p:cTn id="1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00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700"/>
                            </p:stCondLst>
                            <p:childTnLst>
                              <p:par>
                                <p:cTn id="1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00" fill="hold"/>
                                        <p:tgtEl>
                                          <p:spTgt spid="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6400"/>
                            </p:stCondLst>
                            <p:childTnLst>
                              <p:par>
                                <p:cTn id="1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7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70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100"/>
                            </p:stCondLst>
                            <p:childTnLst>
                              <p:par>
                                <p:cTn id="1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7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7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800"/>
                            </p:stCondLst>
                            <p:childTnLst>
                              <p:par>
                                <p:cTn id="1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7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7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500"/>
                            </p:stCondLst>
                            <p:childTnLst>
                              <p:par>
                                <p:cTn id="1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7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7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9200"/>
                            </p:stCondLst>
                            <p:childTnLst>
                              <p:par>
                                <p:cTn id="1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7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7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1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000"/>
                            </p:stCondLst>
                            <p:childTnLst>
                              <p:par>
                                <p:cTn id="2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10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000"/>
                            </p:stCondLst>
                            <p:childTnLst>
                              <p:par>
                                <p:cTn id="2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0"/>
                            </p:stCondLst>
                            <p:childTnLst>
                              <p:par>
                                <p:cTn id="2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10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000"/>
                            </p:stCondLst>
                            <p:childTnLst>
                              <p:par>
                                <p:cTn id="2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000"/>
                            </p:stCondLst>
                            <p:childTnLst>
                              <p:par>
                                <p:cTn id="2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99" grpId="0"/>
      <p:bldP spid="700" grpId="0"/>
      <p:bldP spid="701" grpId="0"/>
      <p:bldP spid="703" grpId="0"/>
      <p:bldP spid="705" grpId="0"/>
      <p:bldP spid="707" grpId="0"/>
      <p:bldP spid="709" grpId="0"/>
      <p:bldP spid="711" grpId="0"/>
      <p:bldP spid="719" grpId="0" animBg="1"/>
      <p:bldP spid="720" grpId="0" animBg="1"/>
      <p:bldP spid="721" grpId="0" animBg="1"/>
      <p:bldP spid="722" grpId="0" animBg="1"/>
      <p:bldP spid="723" grpId="0" animBg="1"/>
      <p:bldP spid="724" grpId="0" animBg="1"/>
      <p:bldP spid="725" grpId="0" animBg="1"/>
      <p:bldP spid="726" grpId="0" animBg="1"/>
      <p:bldP spid="727" grpId="0" animBg="1"/>
      <p:bldP spid="728" grpId="0" animBg="1"/>
      <p:bldP spid="729" grpId="0" animBg="1"/>
      <p:bldP spid="730" grpId="0" animBg="1"/>
      <p:bldP spid="731" grpId="0" animBg="1"/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ADB7DD4F-BE4E-4A53-BB24-A781B79CCE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0" y="1515992"/>
            <a:ext cx="4541201" cy="2245866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FA5423-1A81-4827-A0F1-3C456BF1D0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10" y="1478583"/>
            <a:ext cx="4228730" cy="23206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10C97C4-3762-4EDC-B01C-3881A80B14ED}"/>
              </a:ext>
            </a:extLst>
          </p:cNvPr>
          <p:cNvGrpSpPr/>
          <p:nvPr/>
        </p:nvGrpSpPr>
        <p:grpSpPr>
          <a:xfrm>
            <a:off x="3879855" y="102021"/>
            <a:ext cx="3914739" cy="1701810"/>
            <a:chOff x="3977510" y="102021"/>
            <a:chExt cx="3914739" cy="170181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4EDF8F-F534-4846-B9B5-AFE01C4609F1}"/>
                </a:ext>
              </a:extLst>
            </p:cNvPr>
            <p:cNvSpPr/>
            <p:nvPr/>
          </p:nvSpPr>
          <p:spPr>
            <a:xfrm>
              <a:off x="4459896" y="509882"/>
              <a:ext cx="296741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0" cap="none" spc="0">
                  <a:ln w="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iCiel Cadena" panose="02000503000000020004" pitchFamily="2" charset="0"/>
                </a:rPr>
                <a:t>Thể tích = ?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D495F25-2017-4D45-B00D-EDF3790F5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510" y="102021"/>
              <a:ext cx="3914739" cy="170181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C2E96C-D98E-4097-9ADB-DF510A77A1F4}"/>
              </a:ext>
            </a:extLst>
          </p:cNvPr>
          <p:cNvSpPr/>
          <p:nvPr/>
        </p:nvSpPr>
        <p:spPr>
          <a:xfrm>
            <a:off x="4764691" y="4080856"/>
            <a:ext cx="5421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FF0000"/>
                </a:solidFill>
                <a:latin typeface="UTM Androgyne" panose="02040603050506020204" pitchFamily="18" charset="0"/>
              </a:rPr>
              <a:t>=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CBA074-2A66-4A97-A612-806EE51A0314}"/>
              </a:ext>
            </a:extLst>
          </p:cNvPr>
          <p:cNvSpPr/>
          <p:nvPr/>
        </p:nvSpPr>
        <p:spPr>
          <a:xfrm>
            <a:off x="375890" y="4150927"/>
            <a:ext cx="39356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rgbClr val="FF0000"/>
                </a:solidFill>
                <a:latin typeface="UTM Androgyne" panose="02040603050506020204" pitchFamily="18" charset="0"/>
              </a:rPr>
              <a:t>Thể tích </a:t>
            </a:r>
          </a:p>
          <a:p>
            <a:pPr algn="ctr"/>
            <a:r>
              <a:rPr lang="en-US" sz="3200" b="0" cap="none" spc="0">
                <a:ln w="0"/>
                <a:solidFill>
                  <a:srgbClr val="FF0000"/>
                </a:solidFill>
                <a:latin typeface="UTM Androgyne" panose="02040603050506020204" pitchFamily="18" charset="0"/>
              </a:rPr>
              <a:t>hình hộp chữ nhật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65C30D-BAD8-4532-958E-9269B92F04E7}"/>
              </a:ext>
            </a:extLst>
          </p:cNvPr>
          <p:cNvSpPr/>
          <p:nvPr/>
        </p:nvSpPr>
        <p:spPr>
          <a:xfrm>
            <a:off x="5759935" y="4176757"/>
            <a:ext cx="540244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solidFill>
                  <a:srgbClr val="00B050"/>
                </a:solidFill>
                <a:latin typeface="UTM Androgyne" panose="02040603050506020204" pitchFamily="18" charset="0"/>
              </a:rPr>
              <a:t>3200 hình lập phương 1cm</a:t>
            </a:r>
            <a:r>
              <a:rPr lang="en-US" sz="3200" b="0" cap="none" spc="0" baseline="30000">
                <a:ln w="0"/>
                <a:solidFill>
                  <a:srgbClr val="00B050"/>
                </a:solidFill>
                <a:latin typeface="UTM Androgyne" panose="02040603050506020204" pitchFamily="18" charset="0"/>
              </a:rPr>
              <a:t>3</a:t>
            </a:r>
            <a:endParaRPr lang="en-US" sz="3200" b="0" cap="none" spc="0">
              <a:ln w="0"/>
              <a:solidFill>
                <a:srgbClr val="00B050"/>
              </a:solidFill>
              <a:latin typeface="UTM Androgyne" panose="02040603050506020204" pitchFamily="18" charset="0"/>
            </a:endParaRPr>
          </a:p>
          <a:p>
            <a:pPr algn="ctr"/>
            <a:r>
              <a:rPr lang="en-US" sz="3200">
                <a:ln w="0"/>
                <a:solidFill>
                  <a:srgbClr val="00B050"/>
                </a:solidFill>
                <a:latin typeface="UTM Androgyne" panose="02040603050506020204" pitchFamily="18" charset="0"/>
              </a:rPr>
              <a:t>hay 3200cm</a:t>
            </a:r>
            <a:r>
              <a:rPr lang="en-US" sz="3200" baseline="30000">
                <a:ln w="0"/>
                <a:solidFill>
                  <a:srgbClr val="00B050"/>
                </a:solidFill>
                <a:latin typeface="UTM Androgyne" panose="02040603050506020204" pitchFamily="18" charset="0"/>
              </a:rPr>
              <a:t>3</a:t>
            </a:r>
            <a:endParaRPr lang="en-US" sz="3200" b="0" cap="none" spc="0">
              <a:ln w="0"/>
              <a:solidFill>
                <a:srgbClr val="00B050"/>
              </a:solidFill>
              <a:latin typeface="UTM Androgyne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60C22B-22B5-4B42-AA1C-7B764047C258}"/>
              </a:ext>
            </a:extLst>
          </p:cNvPr>
          <p:cNvGrpSpPr/>
          <p:nvPr/>
        </p:nvGrpSpPr>
        <p:grpSpPr>
          <a:xfrm>
            <a:off x="711362" y="4038629"/>
            <a:ext cx="9845336" cy="1629809"/>
            <a:chOff x="535960" y="2040500"/>
            <a:chExt cx="9845336" cy="162980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AEA6D19-9354-4D61-B778-755B762746D0}"/>
                </a:ext>
              </a:extLst>
            </p:cNvPr>
            <p:cNvSpPr/>
            <p:nvPr/>
          </p:nvSpPr>
          <p:spPr>
            <a:xfrm>
              <a:off x="932155" y="2040500"/>
              <a:ext cx="9250532" cy="162980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13A647-F296-418A-B49F-B415AB259644}"/>
                </a:ext>
              </a:extLst>
            </p:cNvPr>
            <p:cNvSpPr txBox="1"/>
            <p:nvPr/>
          </p:nvSpPr>
          <p:spPr>
            <a:xfrm>
              <a:off x="535960" y="2228671"/>
              <a:ext cx="984533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ndrogyne" panose="02040603050506020204" pitchFamily="18" charset="0"/>
                </a:rPr>
                <a:t>Vậy thể tích hình hộp chữ nhật đã cho là: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ndrogyne" panose="02040603050506020204" pitchFamily="18" charset="0"/>
                </a:rPr>
                <a:t>20 x 16 x 10 = 3200 (cm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ndrogyne" panose="02040603050506020204" pitchFamily="18" charset="0"/>
                </a:rPr>
                <a:t>3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ndrogyne" panose="02040603050506020204" pitchFamily="18" charset="0"/>
                </a:rPr>
                <a:t>)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70248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1C9752C2-2719-4C7D-8CCA-D5F45EF307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6" y="725879"/>
            <a:ext cx="5748509" cy="284294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A90618-A27B-46AF-A1E5-4B3A1F2E0FD6}"/>
              </a:ext>
            </a:extLst>
          </p:cNvPr>
          <p:cNvCxnSpPr/>
          <p:nvPr/>
        </p:nvCxnSpPr>
        <p:spPr>
          <a:xfrm>
            <a:off x="5104660" y="725879"/>
            <a:ext cx="0" cy="16000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66A8596-D3BB-416C-B17B-5A6BF52790BF}"/>
              </a:ext>
            </a:extLst>
          </p:cNvPr>
          <p:cNvSpPr/>
          <p:nvPr/>
        </p:nvSpPr>
        <p:spPr>
          <a:xfrm>
            <a:off x="5326398" y="1278657"/>
            <a:ext cx="1539203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Chiều cao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AC9410-FBD1-4ADC-B3E5-378F1E5B9894}"/>
              </a:ext>
            </a:extLst>
          </p:cNvPr>
          <p:cNvCxnSpPr>
            <a:cxnSpLocks/>
          </p:cNvCxnSpPr>
          <p:nvPr/>
        </p:nvCxnSpPr>
        <p:spPr>
          <a:xfrm flipH="1">
            <a:off x="4101637" y="2325948"/>
            <a:ext cx="1003023" cy="8752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9D18D4-A0B8-496B-AF3C-863FD433FA12}"/>
              </a:ext>
            </a:extLst>
          </p:cNvPr>
          <p:cNvCxnSpPr>
            <a:cxnSpLocks/>
          </p:cNvCxnSpPr>
          <p:nvPr/>
        </p:nvCxnSpPr>
        <p:spPr>
          <a:xfrm flipH="1">
            <a:off x="392166" y="3201211"/>
            <a:ext cx="37094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A96C799-172F-4219-954B-E4441AE192E1}"/>
              </a:ext>
            </a:extLst>
          </p:cNvPr>
          <p:cNvSpPr/>
          <p:nvPr/>
        </p:nvSpPr>
        <p:spPr>
          <a:xfrm rot="18932748">
            <a:off x="3683863" y="2794883"/>
            <a:ext cx="246993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Chiều rộng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33FDF0-4DFA-4083-B019-1412089A65DF}"/>
              </a:ext>
            </a:extLst>
          </p:cNvPr>
          <p:cNvSpPr/>
          <p:nvPr/>
        </p:nvSpPr>
        <p:spPr>
          <a:xfrm>
            <a:off x="1011933" y="3264329"/>
            <a:ext cx="2469935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Chiều dài</a:t>
            </a:r>
          </a:p>
        </p:txBody>
      </p:sp>
      <p:sp>
        <p:nvSpPr>
          <p:cNvPr id="24" name="Rectangle 48">
            <a:extLst>
              <a:ext uri="{FF2B5EF4-FFF2-40B4-BE49-F238E27FC236}">
                <a16:creationId xmlns:a16="http://schemas.microsoft.com/office/drawing/2014/main" id="{8CED1207-B451-4ACB-86AD-6FE88996F0A6}"/>
              </a:ext>
            </a:extLst>
          </p:cNvPr>
          <p:cNvSpPr/>
          <p:nvPr/>
        </p:nvSpPr>
        <p:spPr>
          <a:xfrm>
            <a:off x="392166" y="4013546"/>
            <a:ext cx="1053927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sz="4400" dirty="0">
                <a:solidFill>
                  <a:srgbClr val="00B050"/>
                </a:solidFill>
                <a:latin typeface="UTM Androgyne" panose="02040603050506020204" pitchFamily="18" charset="0"/>
              </a:rPr>
              <a:t>Thể tích hình hộp chữ nhật là:</a:t>
            </a:r>
          </a:p>
          <a:p>
            <a:pPr algn="ctr"/>
            <a:r>
              <a:rPr sz="4400" b="1" dirty="0">
                <a:solidFill>
                  <a:srgbClr val="0070C0"/>
                </a:solidFill>
                <a:latin typeface="UTM Androgyne" panose="02040603050506020204" pitchFamily="18" charset="0"/>
              </a:rPr>
              <a:t>20 x 16 x 10 = 3200 (cm</a:t>
            </a:r>
            <a:r>
              <a:rPr sz="4400" b="1" baseline="30000" dirty="0">
                <a:solidFill>
                  <a:srgbClr val="0070C0"/>
                </a:solidFill>
                <a:latin typeface="UTM Androgyne" panose="02040603050506020204" pitchFamily="18" charset="0"/>
              </a:rPr>
              <a:t>3</a:t>
            </a:r>
            <a:r>
              <a:rPr sz="4400" b="1" dirty="0">
                <a:solidFill>
                  <a:srgbClr val="0070C0"/>
                </a:solidFill>
                <a:latin typeface="UTM Androgyne" panose="02040603050506020204" pitchFamily="18" charset="0"/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E3ACC-8824-48C2-AE75-444259BAD26B}"/>
              </a:ext>
            </a:extLst>
          </p:cNvPr>
          <p:cNvSpPr/>
          <p:nvPr/>
        </p:nvSpPr>
        <p:spPr>
          <a:xfrm>
            <a:off x="2367817" y="5851203"/>
            <a:ext cx="12121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d</a:t>
            </a:r>
            <a:r>
              <a:rPr lang="en-US" sz="40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ài 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50E725-597D-4B41-9729-537140820140}"/>
              </a:ext>
            </a:extLst>
          </p:cNvPr>
          <p:cNvSpPr/>
          <p:nvPr/>
        </p:nvSpPr>
        <p:spPr>
          <a:xfrm>
            <a:off x="3502936" y="5869864"/>
            <a:ext cx="1271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r</a:t>
            </a:r>
            <a:r>
              <a:rPr lang="en-US" sz="40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ộng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5596C8-6D81-4BD7-B846-3EB80EB2DD8D}"/>
              </a:ext>
            </a:extLst>
          </p:cNvPr>
          <p:cNvSpPr/>
          <p:nvPr/>
        </p:nvSpPr>
        <p:spPr>
          <a:xfrm>
            <a:off x="5029084" y="5869864"/>
            <a:ext cx="9893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cao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5B8730-9C90-4729-9386-D2794190E64A}"/>
              </a:ext>
            </a:extLst>
          </p:cNvPr>
          <p:cNvSpPr/>
          <p:nvPr/>
        </p:nvSpPr>
        <p:spPr>
          <a:xfrm>
            <a:off x="6404370" y="5869864"/>
            <a:ext cx="19639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C00000"/>
                </a:solidFill>
                <a:latin typeface="UTM Androgyne" panose="02040603050506020204" pitchFamily="18" charset="0"/>
              </a:rPr>
              <a:t>Thể tích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1EEFF9D5-B029-46C9-B887-CDAE896CEED5}"/>
              </a:ext>
            </a:extLst>
          </p:cNvPr>
          <p:cNvSpPr/>
          <p:nvPr/>
        </p:nvSpPr>
        <p:spPr>
          <a:xfrm rot="16200000">
            <a:off x="4006860" y="4075683"/>
            <a:ext cx="346229" cy="3140989"/>
          </a:xfrm>
          <a:prstGeom prst="leftBrace">
            <a:avLst>
              <a:gd name="adj1" fmla="val 24071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28F9B053-AB7D-4485-95E9-8E81A543B4C7}"/>
              </a:ext>
            </a:extLst>
          </p:cNvPr>
          <p:cNvSpPr/>
          <p:nvPr/>
        </p:nvSpPr>
        <p:spPr>
          <a:xfrm rot="16200000">
            <a:off x="6785604" y="4939059"/>
            <a:ext cx="346229" cy="1405426"/>
          </a:xfrm>
          <a:prstGeom prst="leftBrace">
            <a:avLst>
              <a:gd name="adj1" fmla="val 24071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4D4FEF-D55B-4B7E-871C-78EE51F95CBC}"/>
              </a:ext>
            </a:extLst>
          </p:cNvPr>
          <p:cNvSpPr/>
          <p:nvPr/>
        </p:nvSpPr>
        <p:spPr>
          <a:xfrm>
            <a:off x="3226438" y="5851203"/>
            <a:ext cx="4347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UTM Androgyne" panose="02040603050506020204" pitchFamily="18" charset="0"/>
              </a:rPr>
              <a:t>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4BE15A-B34E-465B-A39C-68EE8DAEC58F}"/>
              </a:ext>
            </a:extLst>
          </p:cNvPr>
          <p:cNvSpPr/>
          <p:nvPr/>
        </p:nvSpPr>
        <p:spPr>
          <a:xfrm>
            <a:off x="4614988" y="5874267"/>
            <a:ext cx="5757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UTM Androgyne" panose="02040603050506020204" pitchFamily="18" charset="0"/>
              </a:rPr>
              <a:t>x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7D86B8C-EDEF-4DED-8906-AF9517B09240}"/>
              </a:ext>
            </a:extLst>
          </p:cNvPr>
          <p:cNvSpPr/>
          <p:nvPr/>
        </p:nvSpPr>
        <p:spPr>
          <a:xfrm>
            <a:off x="5887705" y="5874267"/>
            <a:ext cx="62389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002060"/>
                </a:solidFill>
                <a:latin typeface="UTM Androgyne" panose="02040603050506020204" pitchFamily="18" charset="0"/>
              </a:rPr>
              <a:t>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D65E2B-B2F2-4CA8-BDFB-136071F3DBFD}"/>
              </a:ext>
            </a:extLst>
          </p:cNvPr>
          <p:cNvSpPr txBox="1"/>
          <p:nvPr/>
        </p:nvSpPr>
        <p:spPr>
          <a:xfrm>
            <a:off x="1122185" y="4238025"/>
            <a:ext cx="10267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00B0F0"/>
                </a:solidFill>
                <a:latin typeface="iCiel Cadena" panose="02000503000000020004" pitchFamily="2" charset="0"/>
              </a:rPr>
              <a:t>Muốn tính thể tích hình hộp chữ nhật ta </a:t>
            </a:r>
            <a:r>
              <a:rPr lang="vi-VN" sz="3600" b="1">
                <a:solidFill>
                  <a:srgbClr val="FF0000"/>
                </a:solidFill>
                <a:latin typeface="iCiel Cadena" panose="02000503000000020004" pitchFamily="2" charset="0"/>
              </a:rPr>
              <a:t>lấy chiều dài nhân với chiều rộng rồi nhân với chiều cao </a:t>
            </a:r>
            <a:r>
              <a:rPr lang="vi-VN" sz="3600" b="1">
                <a:solidFill>
                  <a:srgbClr val="00B0F0"/>
                </a:solidFill>
                <a:latin typeface="iCiel Cadena" panose="02000503000000020004" pitchFamily="2" charset="0"/>
              </a:rPr>
              <a:t>(cùng một đơn vị đo).</a:t>
            </a:r>
            <a:endParaRPr lang="en-US" sz="360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CE9C591-D2BC-440D-B77A-FF8E20B75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07" y="386565"/>
            <a:ext cx="3878766" cy="387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116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  <p:bldP spid="24" grpId="0"/>
      <p:bldP spid="24" grpId="1" build="allAtOnce"/>
      <p:bldP spid="21" grpId="0"/>
      <p:bldP spid="21" grpId="1"/>
      <p:bldP spid="26" grpId="0"/>
      <p:bldP spid="26" grpId="1"/>
      <p:bldP spid="27" grpId="0"/>
      <p:bldP spid="27" grpId="1"/>
      <p:bldP spid="28" grpId="0"/>
      <p:bldP spid="28" grpId="1"/>
      <p:bldP spid="25" grpId="0" animBg="1"/>
      <p:bldP spid="25" grpId="1" animBg="1"/>
      <p:bldP spid="32" grpId="0" animBg="1"/>
      <p:bldP spid="32" grpId="1" animBg="1"/>
      <p:bldP spid="33" grpId="0"/>
      <p:bldP spid="33" grpId="1"/>
      <p:bldP spid="34" grpId="0"/>
      <p:bldP spid="34" grpId="1"/>
      <p:bldP spid="35" grpId="0"/>
      <p:bldP spid="35" grpId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sp>
        <p:nvSpPr>
          <p:cNvPr id="37" name="Text Box 68">
            <a:extLst>
              <a:ext uri="{FF2B5EF4-FFF2-40B4-BE49-F238E27FC236}">
                <a16:creationId xmlns:a16="http://schemas.microsoft.com/office/drawing/2014/main" id="{9AEBC6E8-CA0B-43F3-B4B3-9580521ACA30}"/>
              </a:ext>
            </a:extLst>
          </p:cNvPr>
          <p:cNvSpPr txBox="1"/>
          <p:nvPr/>
        </p:nvSpPr>
        <p:spPr>
          <a:xfrm>
            <a:off x="203694" y="5251577"/>
            <a:ext cx="69342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(a, b, c là ba kích thước của hình hộp chữ nhật)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8E2551-0A44-4A2C-9CAA-841D43C26578}"/>
              </a:ext>
            </a:extLst>
          </p:cNvPr>
          <p:cNvGrpSpPr/>
          <p:nvPr/>
        </p:nvGrpSpPr>
        <p:grpSpPr>
          <a:xfrm>
            <a:off x="439355" y="1911634"/>
            <a:ext cx="5277636" cy="2256209"/>
            <a:chOff x="466933" y="3114348"/>
            <a:chExt cx="5277636" cy="225620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A93CDA-31DB-4221-A4BE-A8CD3075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33" y="3114348"/>
              <a:ext cx="5277636" cy="2256209"/>
            </a:xfrm>
            <a:prstGeom prst="rect">
              <a:avLst/>
            </a:prstGeom>
          </p:spPr>
        </p:pic>
        <p:sp>
          <p:nvSpPr>
            <p:cNvPr id="38" name="Text Box 10">
              <a:extLst>
                <a:ext uri="{FF2B5EF4-FFF2-40B4-BE49-F238E27FC236}">
                  <a16:creationId xmlns:a16="http://schemas.microsoft.com/office/drawing/2014/main" id="{98112F98-A627-48D1-A8DD-B2150272CF9C}"/>
                </a:ext>
              </a:extLst>
            </p:cNvPr>
            <p:cNvSpPr txBox="1"/>
            <p:nvPr/>
          </p:nvSpPr>
          <p:spPr>
            <a:xfrm>
              <a:off x="1424281" y="3776268"/>
              <a:ext cx="308737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V= a x b x c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666CB4-2FED-4C1D-A327-88F290B44E8E}"/>
              </a:ext>
            </a:extLst>
          </p:cNvPr>
          <p:cNvSpPr/>
          <p:nvPr/>
        </p:nvSpPr>
        <p:spPr>
          <a:xfrm>
            <a:off x="1116922" y="4689785"/>
            <a:ext cx="451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V là thể tích hình hộp chữ nhật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ndrogyne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8A35DB-98CF-4E91-BE48-482AEFD204F4}"/>
              </a:ext>
            </a:extLst>
          </p:cNvPr>
          <p:cNvGrpSpPr/>
          <p:nvPr/>
        </p:nvGrpSpPr>
        <p:grpSpPr>
          <a:xfrm>
            <a:off x="6789867" y="1988238"/>
            <a:ext cx="5169053" cy="2881523"/>
            <a:chOff x="6008632" y="2219063"/>
            <a:chExt cx="5169053" cy="2881523"/>
          </a:xfrm>
        </p:grpSpPr>
        <p:grpSp>
          <p:nvGrpSpPr>
            <p:cNvPr id="40" name="Group 5">
              <a:extLst>
                <a:ext uri="{FF2B5EF4-FFF2-40B4-BE49-F238E27FC236}">
                  <a16:creationId xmlns:a16="http://schemas.microsoft.com/office/drawing/2014/main" id="{A686CD07-9FE9-4828-9D7B-90056F55C5C7}"/>
                </a:ext>
              </a:extLst>
            </p:cNvPr>
            <p:cNvGrpSpPr/>
            <p:nvPr/>
          </p:nvGrpSpPr>
          <p:grpSpPr>
            <a:xfrm>
              <a:off x="6008632" y="2219063"/>
              <a:ext cx="4324976" cy="2356000"/>
              <a:chOff x="672" y="768"/>
              <a:chExt cx="3703" cy="2046"/>
            </a:xfrm>
          </p:grpSpPr>
          <p:grpSp>
            <p:nvGrpSpPr>
              <p:cNvPr id="41" name="Group 6">
                <a:extLst>
                  <a:ext uri="{FF2B5EF4-FFF2-40B4-BE49-F238E27FC236}">
                    <a16:creationId xmlns:a16="http://schemas.microsoft.com/office/drawing/2014/main" id="{99144CBE-0386-41C1-AFB7-8B5362D3B8D0}"/>
                  </a:ext>
                </a:extLst>
              </p:cNvPr>
              <p:cNvGrpSpPr/>
              <p:nvPr/>
            </p:nvGrpSpPr>
            <p:grpSpPr>
              <a:xfrm>
                <a:off x="672" y="768"/>
                <a:ext cx="3696" cy="2046"/>
                <a:chOff x="1008" y="2015"/>
                <a:chExt cx="3696" cy="2046"/>
              </a:xfrm>
            </p:grpSpPr>
            <p:sp>
              <p:nvSpPr>
                <p:cNvPr id="46" name="Line 7">
                  <a:extLst>
                    <a:ext uri="{FF2B5EF4-FFF2-40B4-BE49-F238E27FC236}">
                      <a16:creationId xmlns:a16="http://schemas.microsoft.com/office/drawing/2014/main" id="{0E91717A-4B65-49FC-8523-CC2523CBE8BE}"/>
                    </a:ext>
                  </a:extLst>
                </p:cNvPr>
                <p:cNvSpPr/>
                <p:nvPr/>
              </p:nvSpPr>
              <p:spPr>
                <a:xfrm>
                  <a:off x="4704" y="2015"/>
                  <a:ext cx="0" cy="1331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grpSp>
              <p:nvGrpSpPr>
                <p:cNvPr id="47" name="Group 8">
                  <a:extLst>
                    <a:ext uri="{FF2B5EF4-FFF2-40B4-BE49-F238E27FC236}">
                      <a16:creationId xmlns:a16="http://schemas.microsoft.com/office/drawing/2014/main" id="{30751892-5E0F-40BC-9ABC-0F60A0E99545}"/>
                    </a:ext>
                  </a:extLst>
                </p:cNvPr>
                <p:cNvGrpSpPr/>
                <p:nvPr/>
              </p:nvGrpSpPr>
              <p:grpSpPr>
                <a:xfrm>
                  <a:off x="1008" y="2022"/>
                  <a:ext cx="3696" cy="2039"/>
                  <a:chOff x="624" y="801"/>
                  <a:chExt cx="3696" cy="2039"/>
                </a:xfrm>
              </p:grpSpPr>
              <p:grpSp>
                <p:nvGrpSpPr>
                  <p:cNvPr id="48" name="Group 9">
                    <a:extLst>
                      <a:ext uri="{FF2B5EF4-FFF2-40B4-BE49-F238E27FC236}">
                        <a16:creationId xmlns:a16="http://schemas.microsoft.com/office/drawing/2014/main" id="{28893B03-554C-4F13-B782-EB48F6BD55FD}"/>
                      </a:ext>
                    </a:extLst>
                  </p:cNvPr>
                  <p:cNvGrpSpPr/>
                  <p:nvPr/>
                </p:nvGrpSpPr>
                <p:grpSpPr>
                  <a:xfrm>
                    <a:off x="624" y="802"/>
                    <a:ext cx="3696" cy="2038"/>
                    <a:chOff x="624" y="802"/>
                    <a:chExt cx="3696" cy="2038"/>
                  </a:xfrm>
                </p:grpSpPr>
                <p:sp>
                  <p:nvSpPr>
                    <p:cNvPr id="51" name="Rectangle 10">
                      <a:extLst>
                        <a:ext uri="{FF2B5EF4-FFF2-40B4-BE49-F238E27FC236}">
                          <a16:creationId xmlns:a16="http://schemas.microsoft.com/office/drawing/2014/main" id="{865A0C35-CD41-4700-ADB4-4237CB8F2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" y="1515"/>
                      <a:ext cx="2880" cy="1313"/>
                    </a:xfrm>
                    <a:prstGeom prst="rect">
                      <a:avLst/>
                    </a:prstGeom>
                    <a:noFill/>
                    <a:ln w="25400" cap="flat" cmpd="sng">
                      <a:solidFill>
                        <a:srgbClr val="00B050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endParaRPr dirty="0"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2" name="Line 11">
                      <a:extLst>
                        <a:ext uri="{FF2B5EF4-FFF2-40B4-BE49-F238E27FC236}">
                          <a16:creationId xmlns:a16="http://schemas.microsoft.com/office/drawing/2014/main" id="{285D52BF-C65A-46ED-9529-F90C97E27B4D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497" y="802"/>
                      <a:ext cx="816" cy="720"/>
                    </a:xfrm>
                    <a:prstGeom prst="line">
                      <a:avLst/>
                    </a:prstGeom>
                    <a:ln w="25400" cap="flat" cmpd="sng">
                      <a:solidFill>
                        <a:srgbClr val="00B05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53" name="Line 12">
                      <a:extLst>
                        <a:ext uri="{FF2B5EF4-FFF2-40B4-BE49-F238E27FC236}">
                          <a16:creationId xmlns:a16="http://schemas.microsoft.com/office/drawing/2014/main" id="{17CE0455-22B3-4859-BC5F-3D6A3141122E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3504" y="2120"/>
                      <a:ext cx="816" cy="720"/>
                    </a:xfrm>
                    <a:prstGeom prst="line">
                      <a:avLst/>
                    </a:prstGeom>
                    <a:ln w="25400" cap="flat" cmpd="sng">
                      <a:solidFill>
                        <a:srgbClr val="00B05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</p:sp>
              </p:grpSp>
              <p:sp>
                <p:nvSpPr>
                  <p:cNvPr id="49" name="Line 13">
                    <a:extLst>
                      <a:ext uri="{FF2B5EF4-FFF2-40B4-BE49-F238E27FC236}">
                        <a16:creationId xmlns:a16="http://schemas.microsoft.com/office/drawing/2014/main" id="{10016232-1B1B-41CD-99C7-D3155BF26203}"/>
                      </a:ext>
                    </a:extLst>
                  </p:cNvPr>
                  <p:cNvSpPr/>
                  <p:nvPr/>
                </p:nvSpPr>
                <p:spPr>
                  <a:xfrm flipH="1">
                    <a:off x="624" y="802"/>
                    <a:ext cx="816" cy="720"/>
                  </a:xfrm>
                  <a:prstGeom prst="line">
                    <a:avLst/>
                  </a:prstGeom>
                  <a:ln w="25400" cap="flat" cmpd="sng">
                    <a:solidFill>
                      <a:srgbClr val="00B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50" name="Line 14">
                    <a:extLst>
                      <a:ext uri="{FF2B5EF4-FFF2-40B4-BE49-F238E27FC236}">
                        <a16:creationId xmlns:a16="http://schemas.microsoft.com/office/drawing/2014/main" id="{717DA3B8-8A09-466A-9592-978AEFAC0411}"/>
                      </a:ext>
                    </a:extLst>
                  </p:cNvPr>
                  <p:cNvSpPr/>
                  <p:nvPr/>
                </p:nvSpPr>
                <p:spPr>
                  <a:xfrm>
                    <a:off x="1433" y="801"/>
                    <a:ext cx="2880" cy="0"/>
                  </a:xfrm>
                  <a:prstGeom prst="line">
                    <a:avLst/>
                  </a:prstGeom>
                  <a:ln w="25400" cap="flat" cmpd="sng">
                    <a:solidFill>
                      <a:srgbClr val="00B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</p:grpSp>
          <p:grpSp>
            <p:nvGrpSpPr>
              <p:cNvPr id="42" name="Group 15">
                <a:extLst>
                  <a:ext uri="{FF2B5EF4-FFF2-40B4-BE49-F238E27FC236}">
                    <a16:creationId xmlns:a16="http://schemas.microsoft.com/office/drawing/2014/main" id="{7C43F80A-706B-47E5-81A5-4DA2B8D80820}"/>
                  </a:ext>
                </a:extLst>
              </p:cNvPr>
              <p:cNvGrpSpPr/>
              <p:nvPr/>
            </p:nvGrpSpPr>
            <p:grpSpPr>
              <a:xfrm>
                <a:off x="679" y="775"/>
                <a:ext cx="3696" cy="2023"/>
                <a:chOff x="912" y="1201"/>
                <a:chExt cx="3696" cy="2023"/>
              </a:xfrm>
            </p:grpSpPr>
            <p:sp>
              <p:nvSpPr>
                <p:cNvPr id="43" name="Line 16">
                  <a:extLst>
                    <a:ext uri="{FF2B5EF4-FFF2-40B4-BE49-F238E27FC236}">
                      <a16:creationId xmlns:a16="http://schemas.microsoft.com/office/drawing/2014/main" id="{6CF5F843-7245-4F4B-87CE-4C3EEBDB6889}"/>
                    </a:ext>
                  </a:extLst>
                </p:cNvPr>
                <p:cNvSpPr/>
                <p:nvPr/>
              </p:nvSpPr>
              <p:spPr>
                <a:xfrm>
                  <a:off x="1728" y="1201"/>
                  <a:ext cx="0" cy="1296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44" name="Line 17">
                  <a:extLst>
                    <a:ext uri="{FF2B5EF4-FFF2-40B4-BE49-F238E27FC236}">
                      <a16:creationId xmlns:a16="http://schemas.microsoft.com/office/drawing/2014/main" id="{B0F45056-E9FC-4E32-90BB-179AD627973B}"/>
                    </a:ext>
                  </a:extLst>
                </p:cNvPr>
                <p:cNvSpPr/>
                <p:nvPr/>
              </p:nvSpPr>
              <p:spPr>
                <a:xfrm>
                  <a:off x="1728" y="2511"/>
                  <a:ext cx="2880" cy="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  <p:sp>
              <p:nvSpPr>
                <p:cNvPr id="45" name="Line 18">
                  <a:extLst>
                    <a:ext uri="{FF2B5EF4-FFF2-40B4-BE49-F238E27FC236}">
                      <a16:creationId xmlns:a16="http://schemas.microsoft.com/office/drawing/2014/main" id="{E9F3FC14-2F6E-4D42-B504-F359632AA74A}"/>
                    </a:ext>
                  </a:extLst>
                </p:cNvPr>
                <p:cNvSpPr/>
                <p:nvPr/>
              </p:nvSpPr>
              <p:spPr>
                <a:xfrm flipH="1">
                  <a:off x="912" y="2504"/>
                  <a:ext cx="816" cy="72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dash"/>
                  <a:headEnd type="none" w="med" len="med"/>
                  <a:tailEnd type="none" w="med" len="med"/>
                </a:ln>
              </p:spPr>
            </p:sp>
          </p:grpSp>
        </p:grpSp>
        <p:sp>
          <p:nvSpPr>
            <p:cNvPr id="54" name="Text Box 19">
              <a:extLst>
                <a:ext uri="{FF2B5EF4-FFF2-40B4-BE49-F238E27FC236}">
                  <a16:creationId xmlns:a16="http://schemas.microsoft.com/office/drawing/2014/main" id="{889C692D-FB2D-4132-BEE9-600F8177BB28}"/>
                </a:ext>
              </a:extLst>
            </p:cNvPr>
            <p:cNvSpPr txBox="1"/>
            <p:nvPr/>
          </p:nvSpPr>
          <p:spPr>
            <a:xfrm>
              <a:off x="7690502" y="4577366"/>
              <a:ext cx="787951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  <a:endParaRPr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5" name="Rectangle 20">
              <a:extLst>
                <a:ext uri="{FF2B5EF4-FFF2-40B4-BE49-F238E27FC236}">
                  <a16:creationId xmlns:a16="http://schemas.microsoft.com/office/drawing/2014/main" id="{9F95A97C-7E69-4F9B-8D51-37DD6F29EEB7}"/>
                </a:ext>
              </a:extLst>
            </p:cNvPr>
            <p:cNvSpPr/>
            <p:nvPr/>
          </p:nvSpPr>
          <p:spPr>
            <a:xfrm rot="18935154">
              <a:off x="9891782" y="3900636"/>
              <a:ext cx="622700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  <a:endParaRPr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6" name="Text Box 21">
              <a:extLst>
                <a:ext uri="{FF2B5EF4-FFF2-40B4-BE49-F238E27FC236}">
                  <a16:creationId xmlns:a16="http://schemas.microsoft.com/office/drawing/2014/main" id="{FCB7F1B5-2936-48BB-9E37-F2E7B3474B00}"/>
                </a:ext>
              </a:extLst>
            </p:cNvPr>
            <p:cNvSpPr txBox="1"/>
            <p:nvPr/>
          </p:nvSpPr>
          <p:spPr>
            <a:xfrm>
              <a:off x="10389734" y="2785341"/>
              <a:ext cx="787951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endParaRPr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9E89E10-0876-487E-8E38-0EDACCD1857D}"/>
              </a:ext>
            </a:extLst>
          </p:cNvPr>
          <p:cNvGrpSpPr/>
          <p:nvPr/>
        </p:nvGrpSpPr>
        <p:grpSpPr>
          <a:xfrm>
            <a:off x="-71021" y="343060"/>
            <a:ext cx="6539902" cy="1144383"/>
            <a:chOff x="-71021" y="343060"/>
            <a:chExt cx="6539902" cy="114438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CEC12E7-9AA2-4188-99AB-974518FFD474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60" name="Pentagon 12">
                <a:extLst>
                  <a:ext uri="{FF2B5EF4-FFF2-40B4-BE49-F238E27FC236}">
                    <a16:creationId xmlns:a16="http://schemas.microsoft.com/office/drawing/2014/main" id="{D89C8D21-6941-49AB-9A88-55E254F12DD2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FE1E8C7-E0B8-4F10-B7E1-FB40E25800D1}"/>
                  </a:ext>
                </a:extLst>
              </p:cNvPr>
              <p:cNvSpPr/>
              <p:nvPr/>
            </p:nvSpPr>
            <p:spPr>
              <a:xfrm>
                <a:off x="711437" y="343060"/>
                <a:ext cx="4536248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600" b="0" cap="none" spc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Công thức</a:t>
                </a:r>
              </a:p>
            </p:txBody>
          </p:sp>
        </p:grp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0371BA08-C69C-4011-94A2-B9E7EB46CAB1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0608AFE5-D96A-4302-8BF4-5AB571901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25" y="4335026"/>
            <a:ext cx="2961370" cy="296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789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1"/>
      <p:bldP spid="37" grpId="2"/>
      <p:bldP spid="38" grpId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68">
            <a:extLst>
              <a:ext uri="{FF2B5EF4-FFF2-40B4-BE49-F238E27FC236}">
                <a16:creationId xmlns:a16="http://schemas.microsoft.com/office/drawing/2014/main" id="{9AEBC6E8-CA0B-43F3-B4B3-9580521ACA30}"/>
              </a:ext>
            </a:extLst>
          </p:cNvPr>
          <p:cNvSpPr txBox="1"/>
          <p:nvPr/>
        </p:nvSpPr>
        <p:spPr>
          <a:xfrm>
            <a:off x="100842" y="5180556"/>
            <a:ext cx="69342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dirty="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(a, b, c là ba kích thước của hình hộp chữ nhật)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8E2551-0A44-4A2C-9CAA-841D43C26578}"/>
              </a:ext>
            </a:extLst>
          </p:cNvPr>
          <p:cNvGrpSpPr/>
          <p:nvPr/>
        </p:nvGrpSpPr>
        <p:grpSpPr>
          <a:xfrm>
            <a:off x="6914364" y="3854386"/>
            <a:ext cx="5277636" cy="2256209"/>
            <a:chOff x="466933" y="3114348"/>
            <a:chExt cx="5277636" cy="2256209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EA93CDA-31DB-4221-A4BE-A8CD3075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33" y="3114348"/>
              <a:ext cx="5277636" cy="2256209"/>
            </a:xfrm>
            <a:prstGeom prst="rect">
              <a:avLst/>
            </a:prstGeom>
          </p:spPr>
        </p:pic>
        <p:sp>
          <p:nvSpPr>
            <p:cNvPr id="38" name="Text Box 10">
              <a:extLst>
                <a:ext uri="{FF2B5EF4-FFF2-40B4-BE49-F238E27FC236}">
                  <a16:creationId xmlns:a16="http://schemas.microsoft.com/office/drawing/2014/main" id="{98112F98-A627-48D1-A8DD-B2150272CF9C}"/>
                </a:ext>
              </a:extLst>
            </p:cNvPr>
            <p:cNvSpPr txBox="1"/>
            <p:nvPr/>
          </p:nvSpPr>
          <p:spPr>
            <a:xfrm>
              <a:off x="1424281" y="3776268"/>
              <a:ext cx="308737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V= a x b x c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F666CB4-2FED-4C1D-A327-88F290B44E8E}"/>
              </a:ext>
            </a:extLst>
          </p:cNvPr>
          <p:cNvSpPr/>
          <p:nvPr/>
        </p:nvSpPr>
        <p:spPr>
          <a:xfrm>
            <a:off x="1014070" y="4618764"/>
            <a:ext cx="4514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V là thể tích hình hộp chữ nhật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ndrogyne" panose="020406030505060202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9E89E10-0876-487E-8E38-0EDACCD1857D}"/>
              </a:ext>
            </a:extLst>
          </p:cNvPr>
          <p:cNvGrpSpPr/>
          <p:nvPr/>
        </p:nvGrpSpPr>
        <p:grpSpPr>
          <a:xfrm>
            <a:off x="-71021" y="343060"/>
            <a:ext cx="6539902" cy="1144383"/>
            <a:chOff x="-71021" y="343060"/>
            <a:chExt cx="6539902" cy="114438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CEC12E7-9AA2-4188-99AB-974518FFD474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60" name="Pentagon 12">
                <a:extLst>
                  <a:ext uri="{FF2B5EF4-FFF2-40B4-BE49-F238E27FC236}">
                    <a16:creationId xmlns:a16="http://schemas.microsoft.com/office/drawing/2014/main" id="{D89C8D21-6941-49AB-9A88-55E254F12DD2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FE1E8C7-E0B8-4F10-B7E1-FB40E25800D1}"/>
                  </a:ext>
                </a:extLst>
              </p:cNvPr>
              <p:cNvSpPr/>
              <p:nvPr/>
            </p:nvSpPr>
            <p:spPr>
              <a:xfrm>
                <a:off x="1233053" y="343060"/>
                <a:ext cx="3493022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600" b="0" cap="none" spc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Ghi nhớ</a:t>
                </a:r>
              </a:p>
            </p:txBody>
          </p:sp>
        </p:grpSp>
        <p:sp>
          <p:nvSpPr>
            <p:cNvPr id="62" name="Arrow: Chevron 61">
              <a:extLst>
                <a:ext uri="{FF2B5EF4-FFF2-40B4-BE49-F238E27FC236}">
                  <a16:creationId xmlns:a16="http://schemas.microsoft.com/office/drawing/2014/main" id="{0371BA08-C69C-4011-94A2-B9E7EB46CAB1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82FF3C2-188D-4707-9806-DA49ED460426}"/>
              </a:ext>
            </a:extLst>
          </p:cNvPr>
          <p:cNvSpPr txBox="1"/>
          <p:nvPr/>
        </p:nvSpPr>
        <p:spPr>
          <a:xfrm>
            <a:off x="694919" y="2027320"/>
            <a:ext cx="102676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>
                <a:solidFill>
                  <a:srgbClr val="00B0F0"/>
                </a:solidFill>
                <a:latin typeface="iCiel Cadena" panose="02000503000000020004" pitchFamily="2" charset="0"/>
              </a:rPr>
              <a:t>Muốn tính thể tích hình hộp chữ nhật ta </a:t>
            </a:r>
            <a:r>
              <a:rPr lang="vi-VN" sz="3600" b="1">
                <a:solidFill>
                  <a:srgbClr val="FF0000"/>
                </a:solidFill>
                <a:latin typeface="iCiel Cadena" panose="02000503000000020004" pitchFamily="2" charset="0"/>
              </a:rPr>
              <a:t>lấy chiều dài nhân với chiều rộng rồi nhân với chiều cao </a:t>
            </a:r>
            <a:r>
              <a:rPr lang="vi-VN" sz="3600" b="1">
                <a:solidFill>
                  <a:srgbClr val="00B0F0"/>
                </a:solidFill>
                <a:latin typeface="iCiel Cadena" panose="02000503000000020004" pitchFamily="2" charset="0"/>
              </a:rPr>
              <a:t>(cùng một đơn vị đo).</a:t>
            </a:r>
            <a:endParaRPr lang="en-US" sz="360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FDEE3F1-1D88-4B27-B2D3-71B849414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319" y1="31110" x2="24196" y2="53608"/>
                        <a14:foregroundMark x1="35173" y1="31110" x2="32080" y2="50394"/>
                        <a14:foregroundMark x1="37538" y1="32323" x2="37538" y2="46513"/>
                        <a14:foregroundMark x1="26440" y1="32868" x2="24196" y2="48878"/>
                        <a14:foregroundMark x1="28805" y1="34688" x2="26440" y2="51122"/>
                        <a14:foregroundMark x1="31474" y1="73196" x2="67495" y2="75985"/>
                        <a14:foregroundMark x1="75015" y1="32565" x2="69557" y2="52759"/>
                        <a14:foregroundMark x1="66283" y1="32868" x2="55185" y2="47544"/>
                        <a14:foregroundMark x1="60643" y1="35415" x2="56216" y2="45785"/>
                        <a14:foregroundMark x1="57126" y1="35840" x2="77683" y2="37356"/>
                        <a14:foregroundMark x1="38144" y1="34688" x2="39600" y2="40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360" y="-386951"/>
            <a:ext cx="268224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453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36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7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43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44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9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50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51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52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53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54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55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56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7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8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9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60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61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62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63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64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65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66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7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8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9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70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71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72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73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74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75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76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7399" y="312604"/>
            <a:ext cx="7045371" cy="59166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79" y="2603092"/>
            <a:ext cx="4426698" cy="27358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B91505-BEB0-4325-8242-D99BA643A21C}"/>
              </a:ext>
            </a:extLst>
          </p:cNvPr>
          <p:cNvSpPr/>
          <p:nvPr/>
        </p:nvSpPr>
        <p:spPr>
          <a:xfrm>
            <a:off x="6453323" y="2619916"/>
            <a:ext cx="46330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11447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0">
                <a:extLst>
                  <a:ext uri="{FF2B5EF4-FFF2-40B4-BE49-F238E27FC236}">
                    <a16:creationId xmlns:a16="http://schemas.microsoft.com/office/drawing/2014/main" id="{A4DD3D84-6EEC-4101-B41D-05D499048499}"/>
                  </a:ext>
                </a:extLst>
              </p:cNvPr>
              <p:cNvSpPr/>
              <p:nvPr/>
            </p:nvSpPr>
            <p:spPr>
              <a:xfrm>
                <a:off x="416613" y="1901000"/>
                <a:ext cx="10462660" cy="442166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a) a = 5cm;  b = 4cm;  c </a:t>
                </a:r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= 9cm                           </a:t>
                </a:r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b) a = 1,5m;  b = 1,1m;  c </a:t>
                </a:r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= 0,5m                                               </a:t>
                </a:r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c)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48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  ;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0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   ; c </a:t>
                </a:r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</a:t>
                </a:r>
                <a:endParaRPr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>
          <p:sp>
            <p:nvSpPr>
              <p:cNvPr id="3" name="Rectangle 20">
                <a:extLst>
                  <a:ext uri="{FF2B5EF4-FFF2-40B4-BE49-F238E27FC236}">
                    <a16:creationId xmlns:a16="http://schemas.microsoft.com/office/drawing/2014/main" id="{A4DD3D84-6EEC-4101-B41D-05D499048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13" y="1901000"/>
                <a:ext cx="10462660" cy="4421660"/>
              </a:xfrm>
              <a:prstGeom prst="rect">
                <a:avLst/>
              </a:prstGeom>
              <a:blipFill>
                <a:blip r:embed="rId4"/>
                <a:stretch>
                  <a:fillRect l="-2038" r="-3820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31">
            <a:extLst>
              <a:ext uri="{FF2B5EF4-FFF2-40B4-BE49-F238E27FC236}">
                <a16:creationId xmlns:a16="http://schemas.microsoft.com/office/drawing/2014/main" id="{CDF0CA14-51E7-4415-B1F4-92FA287DB779}"/>
              </a:ext>
            </a:extLst>
          </p:cNvPr>
          <p:cNvSpPr txBox="1"/>
          <p:nvPr/>
        </p:nvSpPr>
        <p:spPr>
          <a:xfrm>
            <a:off x="2043151" y="252711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>
                <a:solidFill>
                  <a:srgbClr val="00B050"/>
                </a:solidFill>
                <a:latin typeface="UTM Androgyne" panose="02040603050506020204" pitchFamily="18" charset="0"/>
              </a:rPr>
              <a:t>Tính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thể tích hình hộp chữ nhật có </a:t>
            </a:r>
            <a:r>
              <a:rPr sz="3600" dirty="0">
                <a:solidFill>
                  <a:srgbClr val="0070C0"/>
                </a:solidFill>
                <a:latin typeface="UTM Androgyne" panose="02040603050506020204" pitchFamily="18" charset="0"/>
              </a:rPr>
              <a:t>chiều dài a,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chiều rộng b,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chiều cao c:</a:t>
            </a:r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1C7A48-96F4-4648-84B4-896D22C603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21402" y="-273397"/>
            <a:ext cx="2046420" cy="195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173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sp>
        <p:nvSpPr>
          <p:cNvPr id="3" name="Rectangle 20">
            <a:extLst>
              <a:ext uri="{FF2B5EF4-FFF2-40B4-BE49-F238E27FC236}">
                <a16:creationId xmlns:a16="http://schemas.microsoft.com/office/drawing/2014/main" id="{A4DD3D84-6EEC-4101-B41D-05D499048499}"/>
              </a:ext>
            </a:extLst>
          </p:cNvPr>
          <p:cNvSpPr/>
          <p:nvPr/>
        </p:nvSpPr>
        <p:spPr>
          <a:xfrm>
            <a:off x="2254160" y="1453040"/>
            <a:ext cx="7563605" cy="11074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ndrogyne" panose="02040603050506020204" pitchFamily="18" charset="0"/>
              </a:rPr>
              <a:t>a) a = 5cm;  b = 4cm;  c </a:t>
            </a:r>
            <a:r>
              <a:rPr lang="en-US" sz="4000" b="1">
                <a:solidFill>
                  <a:srgbClr val="002060"/>
                </a:solidFill>
                <a:latin typeface="UTM Androgyne" panose="02040603050506020204" pitchFamily="18" charset="0"/>
              </a:rPr>
              <a:t>= 9cm</a:t>
            </a:r>
            <a:endParaRPr lang="en-US" sz="4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 Box 31">
            <a:extLst>
              <a:ext uri="{FF2B5EF4-FFF2-40B4-BE49-F238E27FC236}">
                <a16:creationId xmlns:a16="http://schemas.microsoft.com/office/drawing/2014/main" id="{CDF0CA14-51E7-4415-B1F4-92FA287DB779}"/>
              </a:ext>
            </a:extLst>
          </p:cNvPr>
          <p:cNvSpPr txBox="1"/>
          <p:nvPr/>
        </p:nvSpPr>
        <p:spPr>
          <a:xfrm>
            <a:off x="2043151" y="252711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>
                <a:solidFill>
                  <a:srgbClr val="00B050"/>
                </a:solidFill>
                <a:latin typeface="UTM Androgyne" panose="02040603050506020204" pitchFamily="18" charset="0"/>
              </a:rPr>
              <a:t>Tính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thể tích hình hộp chữ nhật có </a:t>
            </a:r>
            <a:r>
              <a:rPr sz="3600" dirty="0">
                <a:solidFill>
                  <a:srgbClr val="0070C0"/>
                </a:solidFill>
                <a:latin typeface="UTM Androgyne" panose="02040603050506020204" pitchFamily="18" charset="0"/>
              </a:rPr>
              <a:t>chiều dài a,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chiều rộng b,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chiều cao c:</a:t>
            </a:r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1C7A48-96F4-4648-84B4-896D22C60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21402" y="-273397"/>
            <a:ext cx="2046420" cy="19564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BB024-E290-48B2-915A-424759D1EFAB}"/>
              </a:ext>
            </a:extLst>
          </p:cNvPr>
          <p:cNvSpPr/>
          <p:nvPr/>
        </p:nvSpPr>
        <p:spPr>
          <a:xfrm>
            <a:off x="1422400" y="3297382"/>
            <a:ext cx="9227127" cy="2733963"/>
          </a:xfrm>
          <a:custGeom>
            <a:avLst/>
            <a:gdLst>
              <a:gd name="connsiteX0" fmla="*/ 0 w 9227127"/>
              <a:gd name="connsiteY0" fmla="*/ 455670 h 2733963"/>
              <a:gd name="connsiteX1" fmla="*/ 455670 w 9227127"/>
              <a:gd name="connsiteY1" fmla="*/ 0 h 2733963"/>
              <a:gd name="connsiteX2" fmla="*/ 8771457 w 9227127"/>
              <a:gd name="connsiteY2" fmla="*/ 0 h 2733963"/>
              <a:gd name="connsiteX3" fmla="*/ 9227127 w 9227127"/>
              <a:gd name="connsiteY3" fmla="*/ 455670 h 2733963"/>
              <a:gd name="connsiteX4" fmla="*/ 9227127 w 9227127"/>
              <a:gd name="connsiteY4" fmla="*/ 2278293 h 2733963"/>
              <a:gd name="connsiteX5" fmla="*/ 8771457 w 9227127"/>
              <a:gd name="connsiteY5" fmla="*/ 2733963 h 2733963"/>
              <a:gd name="connsiteX6" fmla="*/ 455670 w 9227127"/>
              <a:gd name="connsiteY6" fmla="*/ 2733963 h 2733963"/>
              <a:gd name="connsiteX7" fmla="*/ 0 w 9227127"/>
              <a:gd name="connsiteY7" fmla="*/ 2278293 h 2733963"/>
              <a:gd name="connsiteX8" fmla="*/ 0 w 9227127"/>
              <a:gd name="connsiteY8" fmla="*/ 455670 h 273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7127" h="2733963" fill="none" extrusionOk="0">
                <a:moveTo>
                  <a:pt x="0" y="455670"/>
                </a:moveTo>
                <a:cubicBezTo>
                  <a:pt x="651" y="221644"/>
                  <a:pt x="226096" y="37067"/>
                  <a:pt x="455670" y="0"/>
                </a:cubicBezTo>
                <a:cubicBezTo>
                  <a:pt x="1817688" y="72427"/>
                  <a:pt x="5939672" y="61419"/>
                  <a:pt x="8771457" y="0"/>
                </a:cubicBezTo>
                <a:cubicBezTo>
                  <a:pt x="9016811" y="-43409"/>
                  <a:pt x="9203475" y="196856"/>
                  <a:pt x="9227127" y="455670"/>
                </a:cubicBezTo>
                <a:cubicBezTo>
                  <a:pt x="9214043" y="1075037"/>
                  <a:pt x="9334934" y="2010209"/>
                  <a:pt x="9227127" y="2278293"/>
                </a:cubicBezTo>
                <a:cubicBezTo>
                  <a:pt x="9236009" y="2484875"/>
                  <a:pt x="9020599" y="2731140"/>
                  <a:pt x="8771457" y="2733963"/>
                </a:cubicBezTo>
                <a:cubicBezTo>
                  <a:pt x="5825367" y="2763790"/>
                  <a:pt x="3327043" y="2654657"/>
                  <a:pt x="455670" y="2733963"/>
                </a:cubicBezTo>
                <a:cubicBezTo>
                  <a:pt x="243489" y="2729500"/>
                  <a:pt x="-40788" y="2538018"/>
                  <a:pt x="0" y="2278293"/>
                </a:cubicBezTo>
                <a:cubicBezTo>
                  <a:pt x="60677" y="2093975"/>
                  <a:pt x="12194" y="1029238"/>
                  <a:pt x="0" y="455670"/>
                </a:cubicBezTo>
                <a:close/>
              </a:path>
              <a:path w="9227127" h="2733963" stroke="0" extrusionOk="0">
                <a:moveTo>
                  <a:pt x="0" y="455670"/>
                </a:moveTo>
                <a:cubicBezTo>
                  <a:pt x="28264" y="211714"/>
                  <a:pt x="207802" y="7900"/>
                  <a:pt x="455670" y="0"/>
                </a:cubicBezTo>
                <a:cubicBezTo>
                  <a:pt x="3755806" y="123000"/>
                  <a:pt x="7570264" y="-96860"/>
                  <a:pt x="8771457" y="0"/>
                </a:cubicBezTo>
                <a:cubicBezTo>
                  <a:pt x="8984764" y="-29230"/>
                  <a:pt x="9248115" y="161698"/>
                  <a:pt x="9227127" y="455670"/>
                </a:cubicBezTo>
                <a:cubicBezTo>
                  <a:pt x="9200758" y="1341062"/>
                  <a:pt x="9313777" y="1400347"/>
                  <a:pt x="9227127" y="2278293"/>
                </a:cubicBezTo>
                <a:cubicBezTo>
                  <a:pt x="9210200" y="2536085"/>
                  <a:pt x="8977115" y="2726434"/>
                  <a:pt x="8771457" y="2733963"/>
                </a:cubicBezTo>
                <a:cubicBezTo>
                  <a:pt x="6662552" y="2573256"/>
                  <a:pt x="1823360" y="2773630"/>
                  <a:pt x="455670" y="2733963"/>
                </a:cubicBezTo>
                <a:cubicBezTo>
                  <a:pt x="177658" y="2728641"/>
                  <a:pt x="-38061" y="2512710"/>
                  <a:pt x="0" y="2278293"/>
                </a:cubicBezTo>
                <a:cubicBezTo>
                  <a:pt x="-78071" y="1629247"/>
                  <a:pt x="-119497" y="806449"/>
                  <a:pt x="0" y="45567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B720314-EB35-47EF-9F58-7F836AD7CF9F}"/>
              </a:ext>
            </a:extLst>
          </p:cNvPr>
          <p:cNvSpPr/>
          <p:nvPr/>
        </p:nvSpPr>
        <p:spPr>
          <a:xfrm>
            <a:off x="3136465" y="4268842"/>
            <a:ext cx="7069716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ndrogyne" panose="02040603050506020204" pitchFamily="18" charset="0"/>
              </a:rPr>
              <a:t>5 x 4 x 9 = 180 (cm</a:t>
            </a:r>
            <a:r>
              <a:rPr sz="4400" baseline="30000" dirty="0">
                <a:solidFill>
                  <a:srgbClr val="C00000"/>
                </a:solidFill>
                <a:latin typeface="UTM Androgyne" panose="02040603050506020204" pitchFamily="18" charset="0"/>
              </a:rPr>
              <a:t>3</a:t>
            </a:r>
            <a:r>
              <a:rPr sz="4400" dirty="0">
                <a:solidFill>
                  <a:srgbClr val="C00000"/>
                </a:solidFill>
                <a:latin typeface="UTM Androgyne" panose="020406030505060202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4CD5-D3C8-4861-80CC-5CE98D567DC3}"/>
              </a:ext>
            </a:extLst>
          </p:cNvPr>
          <p:cNvSpPr txBox="1"/>
          <p:nvPr/>
        </p:nvSpPr>
        <p:spPr>
          <a:xfrm>
            <a:off x="2341680" y="3464427"/>
            <a:ext cx="12064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sz="4400" dirty="0">
                <a:solidFill>
                  <a:srgbClr val="00B0F0"/>
                </a:solidFill>
                <a:latin typeface="UTM Androgyne" panose="02040603050506020204" pitchFamily="18" charset="0"/>
              </a:rPr>
              <a:t>Thể tích hình hộp chữ nhật 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</a:rPr>
              <a:t>là:</a:t>
            </a:r>
            <a:endParaRPr lang="en-US" sz="4400" dirty="0">
              <a:solidFill>
                <a:srgbClr val="00B0F0"/>
              </a:solidFill>
              <a:latin typeface="UTM Androgyn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702D1-5071-42F1-BB32-51F64A85FDEC}"/>
              </a:ext>
            </a:extLst>
          </p:cNvPr>
          <p:cNvSpPr txBox="1"/>
          <p:nvPr/>
        </p:nvSpPr>
        <p:spPr>
          <a:xfrm>
            <a:off x="3612665" y="5073257"/>
            <a:ext cx="6117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Đáp số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: 180</a:t>
            </a:r>
            <a:r>
              <a:rPr lang="en-US" sz="4400" b="1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cm</a:t>
            </a:r>
            <a:r>
              <a:rPr lang="en-US" sz="4400" baseline="3000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solidFill>
                <a:srgbClr val="00B0F0"/>
              </a:solidFill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004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sp>
        <p:nvSpPr>
          <p:cNvPr id="3" name="Rectangle 20">
            <a:extLst>
              <a:ext uri="{FF2B5EF4-FFF2-40B4-BE49-F238E27FC236}">
                <a16:creationId xmlns:a16="http://schemas.microsoft.com/office/drawing/2014/main" id="{A4DD3D84-6EEC-4101-B41D-05D499048499}"/>
              </a:ext>
            </a:extLst>
          </p:cNvPr>
          <p:cNvSpPr/>
          <p:nvPr/>
        </p:nvSpPr>
        <p:spPr>
          <a:xfrm>
            <a:off x="1164269" y="1453040"/>
            <a:ext cx="8871302" cy="11074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200000"/>
              </a:lnSpc>
            </a:pPr>
            <a:r>
              <a:rPr lang="pt-BR" sz="4000" b="1">
                <a:solidFill>
                  <a:srgbClr val="002060"/>
                </a:solidFill>
                <a:latin typeface="UTM Androgyne" panose="02040603050506020204" pitchFamily="18" charset="0"/>
              </a:rPr>
              <a:t>b) a = 1,5m;  b = 1,1m;  c = 0,5m </a:t>
            </a:r>
            <a:endParaRPr lang="en-US" sz="40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1" name="Text Box 31">
            <a:extLst>
              <a:ext uri="{FF2B5EF4-FFF2-40B4-BE49-F238E27FC236}">
                <a16:creationId xmlns:a16="http://schemas.microsoft.com/office/drawing/2014/main" id="{CDF0CA14-51E7-4415-B1F4-92FA287DB779}"/>
              </a:ext>
            </a:extLst>
          </p:cNvPr>
          <p:cNvSpPr txBox="1"/>
          <p:nvPr/>
        </p:nvSpPr>
        <p:spPr>
          <a:xfrm>
            <a:off x="2043151" y="252711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>
                <a:solidFill>
                  <a:srgbClr val="00B050"/>
                </a:solidFill>
                <a:latin typeface="UTM Androgyne" panose="02040603050506020204" pitchFamily="18" charset="0"/>
              </a:rPr>
              <a:t>Tính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thể tích hình hộp chữ nhật có </a:t>
            </a:r>
            <a:r>
              <a:rPr sz="3600" dirty="0">
                <a:solidFill>
                  <a:srgbClr val="0070C0"/>
                </a:solidFill>
                <a:latin typeface="UTM Androgyne" panose="02040603050506020204" pitchFamily="18" charset="0"/>
              </a:rPr>
              <a:t>chiều dài a,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chiều rộng b,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chiều cao c:</a:t>
            </a:r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1C7A48-96F4-4648-84B4-896D22C603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21402" y="-273397"/>
            <a:ext cx="2046420" cy="19564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BB024-E290-48B2-915A-424759D1EFAB}"/>
              </a:ext>
            </a:extLst>
          </p:cNvPr>
          <p:cNvSpPr/>
          <p:nvPr/>
        </p:nvSpPr>
        <p:spPr>
          <a:xfrm>
            <a:off x="1422400" y="3297382"/>
            <a:ext cx="9227127" cy="2733963"/>
          </a:xfrm>
          <a:custGeom>
            <a:avLst/>
            <a:gdLst>
              <a:gd name="connsiteX0" fmla="*/ 0 w 9227127"/>
              <a:gd name="connsiteY0" fmla="*/ 455670 h 2733963"/>
              <a:gd name="connsiteX1" fmla="*/ 455670 w 9227127"/>
              <a:gd name="connsiteY1" fmla="*/ 0 h 2733963"/>
              <a:gd name="connsiteX2" fmla="*/ 8771457 w 9227127"/>
              <a:gd name="connsiteY2" fmla="*/ 0 h 2733963"/>
              <a:gd name="connsiteX3" fmla="*/ 9227127 w 9227127"/>
              <a:gd name="connsiteY3" fmla="*/ 455670 h 2733963"/>
              <a:gd name="connsiteX4" fmla="*/ 9227127 w 9227127"/>
              <a:gd name="connsiteY4" fmla="*/ 2278293 h 2733963"/>
              <a:gd name="connsiteX5" fmla="*/ 8771457 w 9227127"/>
              <a:gd name="connsiteY5" fmla="*/ 2733963 h 2733963"/>
              <a:gd name="connsiteX6" fmla="*/ 455670 w 9227127"/>
              <a:gd name="connsiteY6" fmla="*/ 2733963 h 2733963"/>
              <a:gd name="connsiteX7" fmla="*/ 0 w 9227127"/>
              <a:gd name="connsiteY7" fmla="*/ 2278293 h 2733963"/>
              <a:gd name="connsiteX8" fmla="*/ 0 w 9227127"/>
              <a:gd name="connsiteY8" fmla="*/ 455670 h 273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7127" h="2733963" fill="none" extrusionOk="0">
                <a:moveTo>
                  <a:pt x="0" y="455670"/>
                </a:moveTo>
                <a:cubicBezTo>
                  <a:pt x="651" y="221644"/>
                  <a:pt x="226096" y="37067"/>
                  <a:pt x="455670" y="0"/>
                </a:cubicBezTo>
                <a:cubicBezTo>
                  <a:pt x="1817688" y="72427"/>
                  <a:pt x="5939672" y="61419"/>
                  <a:pt x="8771457" y="0"/>
                </a:cubicBezTo>
                <a:cubicBezTo>
                  <a:pt x="9016811" y="-43409"/>
                  <a:pt x="9203475" y="196856"/>
                  <a:pt x="9227127" y="455670"/>
                </a:cubicBezTo>
                <a:cubicBezTo>
                  <a:pt x="9214043" y="1075037"/>
                  <a:pt x="9334934" y="2010209"/>
                  <a:pt x="9227127" y="2278293"/>
                </a:cubicBezTo>
                <a:cubicBezTo>
                  <a:pt x="9236009" y="2484875"/>
                  <a:pt x="9020599" y="2731140"/>
                  <a:pt x="8771457" y="2733963"/>
                </a:cubicBezTo>
                <a:cubicBezTo>
                  <a:pt x="5825367" y="2763790"/>
                  <a:pt x="3327043" y="2654657"/>
                  <a:pt x="455670" y="2733963"/>
                </a:cubicBezTo>
                <a:cubicBezTo>
                  <a:pt x="243489" y="2729500"/>
                  <a:pt x="-40788" y="2538018"/>
                  <a:pt x="0" y="2278293"/>
                </a:cubicBezTo>
                <a:cubicBezTo>
                  <a:pt x="60677" y="2093975"/>
                  <a:pt x="12194" y="1029238"/>
                  <a:pt x="0" y="455670"/>
                </a:cubicBezTo>
                <a:close/>
              </a:path>
              <a:path w="9227127" h="2733963" stroke="0" extrusionOk="0">
                <a:moveTo>
                  <a:pt x="0" y="455670"/>
                </a:moveTo>
                <a:cubicBezTo>
                  <a:pt x="28264" y="211714"/>
                  <a:pt x="207802" y="7900"/>
                  <a:pt x="455670" y="0"/>
                </a:cubicBezTo>
                <a:cubicBezTo>
                  <a:pt x="3755806" y="123000"/>
                  <a:pt x="7570264" y="-96860"/>
                  <a:pt x="8771457" y="0"/>
                </a:cubicBezTo>
                <a:cubicBezTo>
                  <a:pt x="8984764" y="-29230"/>
                  <a:pt x="9248115" y="161698"/>
                  <a:pt x="9227127" y="455670"/>
                </a:cubicBezTo>
                <a:cubicBezTo>
                  <a:pt x="9200758" y="1341062"/>
                  <a:pt x="9313777" y="1400347"/>
                  <a:pt x="9227127" y="2278293"/>
                </a:cubicBezTo>
                <a:cubicBezTo>
                  <a:pt x="9210200" y="2536085"/>
                  <a:pt x="8977115" y="2726434"/>
                  <a:pt x="8771457" y="2733963"/>
                </a:cubicBezTo>
                <a:cubicBezTo>
                  <a:pt x="6662552" y="2573256"/>
                  <a:pt x="1823360" y="2773630"/>
                  <a:pt x="455670" y="2733963"/>
                </a:cubicBezTo>
                <a:cubicBezTo>
                  <a:pt x="177658" y="2728641"/>
                  <a:pt x="-38061" y="2512710"/>
                  <a:pt x="0" y="2278293"/>
                </a:cubicBezTo>
                <a:cubicBezTo>
                  <a:pt x="-78071" y="1629247"/>
                  <a:pt x="-119497" y="806449"/>
                  <a:pt x="0" y="45567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7B720314-EB35-47EF-9F58-7F836AD7CF9F}"/>
              </a:ext>
            </a:extLst>
          </p:cNvPr>
          <p:cNvSpPr/>
          <p:nvPr/>
        </p:nvSpPr>
        <p:spPr>
          <a:xfrm>
            <a:off x="2693119" y="4268842"/>
            <a:ext cx="7956408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C00000"/>
                </a:solidFill>
                <a:latin typeface="UTM Androgyne" panose="02040603050506020204" pitchFamily="18" charset="0"/>
              </a:rPr>
              <a:t>1,5 x 1,1 x 0,5 = 0,825 (m</a:t>
            </a:r>
            <a:r>
              <a:rPr lang="en-US" sz="4400" baseline="30000">
                <a:solidFill>
                  <a:srgbClr val="C00000"/>
                </a:solidFill>
                <a:latin typeface="UTM Androgyne" panose="02040603050506020204" pitchFamily="18" charset="0"/>
              </a:rPr>
              <a:t>3</a:t>
            </a:r>
            <a:r>
              <a:rPr lang="en-US" sz="4400">
                <a:solidFill>
                  <a:srgbClr val="C00000"/>
                </a:solidFill>
                <a:latin typeface="UTM Androgyne" panose="02040603050506020204" pitchFamily="18" charset="0"/>
              </a:rPr>
              <a:t>)</a:t>
            </a:r>
            <a:endParaRPr sz="4400" dirty="0">
              <a:solidFill>
                <a:srgbClr val="C00000"/>
              </a:solidFill>
              <a:latin typeface="UTM Androgyne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4CD5-D3C8-4861-80CC-5CE98D567DC3}"/>
              </a:ext>
            </a:extLst>
          </p:cNvPr>
          <p:cNvSpPr txBox="1"/>
          <p:nvPr/>
        </p:nvSpPr>
        <p:spPr>
          <a:xfrm>
            <a:off x="2341680" y="3464427"/>
            <a:ext cx="12064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sz="4400" dirty="0">
                <a:solidFill>
                  <a:srgbClr val="00B0F0"/>
                </a:solidFill>
                <a:latin typeface="UTM Androgyne" panose="02040603050506020204" pitchFamily="18" charset="0"/>
              </a:rPr>
              <a:t>Thể tích hình hộp chữ nhật 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</a:rPr>
              <a:t>là:</a:t>
            </a:r>
            <a:endParaRPr lang="en-US" sz="4400" dirty="0">
              <a:solidFill>
                <a:srgbClr val="00B0F0"/>
              </a:solidFill>
              <a:latin typeface="UTM Androgyne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F702D1-5071-42F1-BB32-51F64A85FDEC}"/>
              </a:ext>
            </a:extLst>
          </p:cNvPr>
          <p:cNvSpPr txBox="1"/>
          <p:nvPr/>
        </p:nvSpPr>
        <p:spPr>
          <a:xfrm>
            <a:off x="3612665" y="5073257"/>
            <a:ext cx="6117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Đáp số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: 0,825 m</a:t>
            </a:r>
            <a:r>
              <a:rPr lang="en-US" sz="4400" baseline="30000">
                <a:solidFill>
                  <a:srgbClr val="00B0F0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3</a:t>
            </a:r>
            <a:endParaRPr lang="en-US" sz="4400" dirty="0">
              <a:solidFill>
                <a:srgbClr val="00B0F0"/>
              </a:solidFill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8353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0">
                <a:extLst>
                  <a:ext uri="{FF2B5EF4-FFF2-40B4-BE49-F238E27FC236}">
                    <a16:creationId xmlns:a16="http://schemas.microsoft.com/office/drawing/2014/main" id="{A4DD3D84-6EEC-4101-B41D-05D499048499}"/>
                  </a:ext>
                </a:extLst>
              </p:cNvPr>
              <p:cNvSpPr/>
              <p:nvPr/>
            </p:nvSpPr>
            <p:spPr>
              <a:xfrm>
                <a:off x="1641108" y="870391"/>
                <a:ext cx="10228835" cy="195944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c)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8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8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ar-AE" sz="48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ar-AE" sz="4800" b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  ;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ar-AE" sz="4000" b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   ; c </a:t>
                </a:r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000" b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ar-AE" sz="40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ar-AE" sz="40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>
                    <a:solidFill>
                      <a:srgbClr val="002060"/>
                    </a:solidFill>
                    <a:latin typeface="UTM Androgyne" panose="02040603050506020204" pitchFamily="18" charset="0"/>
                  </a:rPr>
                  <a:t>dm</a:t>
                </a:r>
                <a:endParaRPr lang="en-US" sz="4000" b="1" dirty="0">
                  <a:solidFill>
                    <a:srgbClr val="002060"/>
                  </a:solidFill>
                  <a:latin typeface="UTM Androgyne" panose="02040603050506020204" pitchFamily="18" charset="0"/>
                </a:endParaRPr>
              </a:p>
            </p:txBody>
          </p:sp>
        </mc:Choice>
        <mc:Fallback>
          <p:sp>
            <p:nvSpPr>
              <p:cNvPr id="3" name="Rectangle 20">
                <a:extLst>
                  <a:ext uri="{FF2B5EF4-FFF2-40B4-BE49-F238E27FC236}">
                    <a16:creationId xmlns:a16="http://schemas.microsoft.com/office/drawing/2014/main" id="{A4DD3D84-6EEC-4101-B41D-05D499048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108" y="870391"/>
                <a:ext cx="10228835" cy="1959447"/>
              </a:xfrm>
              <a:prstGeom prst="rect">
                <a:avLst/>
              </a:prstGeom>
              <a:blipFill>
                <a:blip r:embed="rId5"/>
                <a:stretch>
                  <a:fillRect l="-2086" b="-1246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31">
            <a:extLst>
              <a:ext uri="{FF2B5EF4-FFF2-40B4-BE49-F238E27FC236}">
                <a16:creationId xmlns:a16="http://schemas.microsoft.com/office/drawing/2014/main" id="{CDF0CA14-51E7-4415-B1F4-92FA287DB779}"/>
              </a:ext>
            </a:extLst>
          </p:cNvPr>
          <p:cNvSpPr txBox="1"/>
          <p:nvPr/>
        </p:nvSpPr>
        <p:spPr>
          <a:xfrm>
            <a:off x="2043151" y="252711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600">
                <a:solidFill>
                  <a:srgbClr val="00B050"/>
                </a:solidFill>
                <a:latin typeface="UTM Androgyne" panose="02040603050506020204" pitchFamily="18" charset="0"/>
              </a:rPr>
              <a:t>Tính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thể tích hình hộp chữ nhật có </a:t>
            </a:r>
            <a:r>
              <a:rPr sz="3600" dirty="0">
                <a:solidFill>
                  <a:srgbClr val="0070C0"/>
                </a:solidFill>
                <a:latin typeface="UTM Androgyne" panose="02040603050506020204" pitchFamily="18" charset="0"/>
              </a:rPr>
              <a:t>chiều dài a,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 </a:t>
            </a:r>
            <a:r>
              <a:rPr sz="3600" dirty="0">
                <a:solidFill>
                  <a:schemeClr val="accent2">
                    <a:lumMod val="75000"/>
                  </a:schemeClr>
                </a:solidFill>
                <a:latin typeface="UTM Androgyne" panose="02040603050506020204" pitchFamily="18" charset="0"/>
              </a:rPr>
              <a:t>chiều rộng b, </a:t>
            </a:r>
            <a:r>
              <a:rPr sz="3600" dirty="0">
                <a:solidFill>
                  <a:srgbClr val="00B050"/>
                </a:solidFill>
                <a:latin typeface="UTM Androgyne" panose="02040603050506020204" pitchFamily="18" charset="0"/>
              </a:rPr>
              <a:t>chiều cao c:</a:t>
            </a:r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1C7A48-96F4-4648-84B4-896D22C60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21402" y="-273397"/>
            <a:ext cx="2046420" cy="195646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BB024-E290-48B2-915A-424759D1EFAB}"/>
              </a:ext>
            </a:extLst>
          </p:cNvPr>
          <p:cNvSpPr/>
          <p:nvPr/>
        </p:nvSpPr>
        <p:spPr>
          <a:xfrm>
            <a:off x="1256145" y="3139442"/>
            <a:ext cx="9227127" cy="3409784"/>
          </a:xfrm>
          <a:custGeom>
            <a:avLst/>
            <a:gdLst>
              <a:gd name="connsiteX0" fmla="*/ 0 w 9227127"/>
              <a:gd name="connsiteY0" fmla="*/ 568309 h 3409784"/>
              <a:gd name="connsiteX1" fmla="*/ 568309 w 9227127"/>
              <a:gd name="connsiteY1" fmla="*/ 0 h 3409784"/>
              <a:gd name="connsiteX2" fmla="*/ 8658818 w 9227127"/>
              <a:gd name="connsiteY2" fmla="*/ 0 h 3409784"/>
              <a:gd name="connsiteX3" fmla="*/ 9227127 w 9227127"/>
              <a:gd name="connsiteY3" fmla="*/ 568309 h 3409784"/>
              <a:gd name="connsiteX4" fmla="*/ 9227127 w 9227127"/>
              <a:gd name="connsiteY4" fmla="*/ 2841475 h 3409784"/>
              <a:gd name="connsiteX5" fmla="*/ 8658818 w 9227127"/>
              <a:gd name="connsiteY5" fmla="*/ 3409784 h 3409784"/>
              <a:gd name="connsiteX6" fmla="*/ 568309 w 9227127"/>
              <a:gd name="connsiteY6" fmla="*/ 3409784 h 3409784"/>
              <a:gd name="connsiteX7" fmla="*/ 0 w 9227127"/>
              <a:gd name="connsiteY7" fmla="*/ 2841475 h 3409784"/>
              <a:gd name="connsiteX8" fmla="*/ 0 w 9227127"/>
              <a:gd name="connsiteY8" fmla="*/ 568309 h 3409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7127" h="3409784" fill="none" extrusionOk="0">
                <a:moveTo>
                  <a:pt x="0" y="568309"/>
                </a:moveTo>
                <a:cubicBezTo>
                  <a:pt x="939" y="279846"/>
                  <a:pt x="280915" y="44432"/>
                  <a:pt x="568309" y="0"/>
                </a:cubicBezTo>
                <a:cubicBezTo>
                  <a:pt x="3643308" y="72427"/>
                  <a:pt x="6581721" y="61419"/>
                  <a:pt x="8658818" y="0"/>
                </a:cubicBezTo>
                <a:cubicBezTo>
                  <a:pt x="8964168" y="-58637"/>
                  <a:pt x="9197753" y="245556"/>
                  <a:pt x="9227127" y="568309"/>
                </a:cubicBezTo>
                <a:cubicBezTo>
                  <a:pt x="9328003" y="953914"/>
                  <a:pt x="9119814" y="2230863"/>
                  <a:pt x="9227127" y="2841475"/>
                </a:cubicBezTo>
                <a:cubicBezTo>
                  <a:pt x="9228117" y="3150317"/>
                  <a:pt x="8934855" y="3367375"/>
                  <a:pt x="8658818" y="3409784"/>
                </a:cubicBezTo>
                <a:cubicBezTo>
                  <a:pt x="4674700" y="3439611"/>
                  <a:pt x="3272453" y="3330478"/>
                  <a:pt x="568309" y="3409784"/>
                </a:cubicBezTo>
                <a:cubicBezTo>
                  <a:pt x="289650" y="3405804"/>
                  <a:pt x="-23902" y="3160069"/>
                  <a:pt x="0" y="2841475"/>
                </a:cubicBezTo>
                <a:cubicBezTo>
                  <a:pt x="50037" y="1892562"/>
                  <a:pt x="770" y="874422"/>
                  <a:pt x="0" y="568309"/>
                </a:cubicBezTo>
                <a:close/>
              </a:path>
              <a:path w="9227127" h="3409784" stroke="0" extrusionOk="0">
                <a:moveTo>
                  <a:pt x="0" y="568309"/>
                </a:moveTo>
                <a:cubicBezTo>
                  <a:pt x="53799" y="269105"/>
                  <a:pt x="268540" y="29376"/>
                  <a:pt x="568309" y="0"/>
                </a:cubicBezTo>
                <a:cubicBezTo>
                  <a:pt x="1510824" y="123000"/>
                  <a:pt x="5904088" y="-96860"/>
                  <a:pt x="8658818" y="0"/>
                </a:cubicBezTo>
                <a:cubicBezTo>
                  <a:pt x="8949451" y="-17708"/>
                  <a:pt x="9237815" y="232894"/>
                  <a:pt x="9227127" y="568309"/>
                </a:cubicBezTo>
                <a:cubicBezTo>
                  <a:pt x="9230300" y="1391070"/>
                  <a:pt x="9321394" y="2325280"/>
                  <a:pt x="9227127" y="2841475"/>
                </a:cubicBezTo>
                <a:cubicBezTo>
                  <a:pt x="9198377" y="3165758"/>
                  <a:pt x="8965238" y="3408565"/>
                  <a:pt x="8658818" y="3409784"/>
                </a:cubicBezTo>
                <a:cubicBezTo>
                  <a:pt x="4668835" y="3249077"/>
                  <a:pt x="3257341" y="3449451"/>
                  <a:pt x="568309" y="3409784"/>
                </a:cubicBezTo>
                <a:cubicBezTo>
                  <a:pt x="195405" y="3397860"/>
                  <a:pt x="-33257" y="3140276"/>
                  <a:pt x="0" y="2841475"/>
                </a:cubicBezTo>
                <a:cubicBezTo>
                  <a:pt x="32216" y="2589850"/>
                  <a:pt x="57206" y="1617265"/>
                  <a:pt x="0" y="568309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4CD5-D3C8-4861-80CC-5CE98D567DC3}"/>
              </a:ext>
            </a:extLst>
          </p:cNvPr>
          <p:cNvSpPr txBox="1"/>
          <p:nvPr/>
        </p:nvSpPr>
        <p:spPr>
          <a:xfrm>
            <a:off x="2341680" y="3464427"/>
            <a:ext cx="12064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/>
            <a:r>
              <a:rPr lang="en-US" sz="4400" dirty="0">
                <a:solidFill>
                  <a:srgbClr val="00B0F0"/>
                </a:solidFill>
                <a:latin typeface="UTM Androgyne" panose="02040603050506020204" pitchFamily="18" charset="0"/>
              </a:rPr>
              <a:t>Thể tích hình hộp chữ nhật </a:t>
            </a:r>
            <a:r>
              <a:rPr lang="en-US" sz="4400">
                <a:solidFill>
                  <a:srgbClr val="00B0F0"/>
                </a:solidFill>
                <a:latin typeface="UTM Androgyne" panose="02040603050506020204" pitchFamily="18" charset="0"/>
              </a:rPr>
              <a:t>là:</a:t>
            </a:r>
            <a:endParaRPr lang="en-US" sz="4400" dirty="0">
              <a:solidFill>
                <a:srgbClr val="00B0F0"/>
              </a:solidFill>
              <a:latin typeface="UTM Androgyne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F702D1-5071-42F1-BB32-51F64A85FDEC}"/>
                  </a:ext>
                </a:extLst>
              </p:cNvPr>
              <p:cNvSpPr txBox="1"/>
              <p:nvPr/>
            </p:nvSpPr>
            <p:spPr>
              <a:xfrm>
                <a:off x="3637503" y="5384568"/>
                <a:ext cx="611731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00B0F0"/>
                    </a:solidFill>
                    <a:latin typeface="UTM Androgyne" panose="02040603050506020204" pitchFamily="18" charset="0"/>
                    <a:cs typeface="Times New Roman" panose="02020603050405020304" pitchFamily="18" charset="0"/>
                  </a:rPr>
                  <a:t>Đáp số</a:t>
                </a:r>
                <a:r>
                  <a:rPr lang="en-US" sz="4400">
                    <a:solidFill>
                      <a:srgbClr val="00B0F0"/>
                    </a:solidFill>
                    <a:latin typeface="UTM Androgyne" panose="0204060305050602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4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4400" b="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ar-AE" sz="4400" b="0" i="1" dirty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AE" sz="4400" b="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>
                    <a:solidFill>
                      <a:srgbClr val="00B0F0"/>
                    </a:solidFill>
                    <a:latin typeface="UTM Androgyne" panose="02040603050506020204" pitchFamily="18" charset="0"/>
                  </a:rPr>
                  <a:t>dm</a:t>
                </a:r>
                <a:r>
                  <a:rPr lang="en-US" sz="4400" baseline="30000">
                    <a:solidFill>
                      <a:srgbClr val="00B0F0"/>
                    </a:solidFill>
                    <a:latin typeface="UTM Androgyne" panose="02040603050506020204" pitchFamily="18" charset="0"/>
                  </a:rPr>
                  <a:t>3</a:t>
                </a:r>
                <a:endParaRPr lang="en-US" sz="4400" dirty="0">
                  <a:solidFill>
                    <a:srgbClr val="00B0F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F702D1-5071-42F1-BB32-51F64A85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503" y="5384568"/>
                <a:ext cx="6117317" cy="1067152"/>
              </a:xfrm>
              <a:prstGeom prst="rect">
                <a:avLst/>
              </a:prstGeom>
              <a:blipFill>
                <a:blip r:embed="rId7"/>
                <a:stretch>
                  <a:fillRect l="-4088" t="-2286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C1FBFD2-A6C2-4237-8456-590A11C3203A}"/>
              </a:ext>
            </a:extLst>
          </p:cNvPr>
          <p:cNvGrpSpPr/>
          <p:nvPr/>
        </p:nvGrpSpPr>
        <p:grpSpPr>
          <a:xfrm>
            <a:off x="3492666" y="4365179"/>
            <a:ext cx="4206601" cy="1006556"/>
            <a:chOff x="-405079" y="2653985"/>
            <a:chExt cx="4206601" cy="1006556"/>
          </a:xfrm>
        </p:grpSpPr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30360F07-3737-46E8-9828-98A7A7F15977}"/>
                </a:ext>
              </a:extLst>
            </p:cNvPr>
            <p:cNvSpPr/>
            <p:nvPr/>
          </p:nvSpPr>
          <p:spPr>
            <a:xfrm>
              <a:off x="-405079" y="2924675"/>
              <a:ext cx="420660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400" b="1" dirty="0">
                  <a:solidFill>
                    <a:srgbClr val="C00000"/>
                  </a:solidFill>
                </a:rPr>
                <a:t>      </a:t>
              </a:r>
              <a:r>
                <a:rPr sz="2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      x      x      =        (dm</a:t>
              </a:r>
              <a:r>
                <a:rPr sz="2400" b="1" baseline="30000" dirty="0">
                  <a:solidFill>
                    <a:srgbClr val="C00000"/>
                  </a:solidFill>
                  <a:latin typeface="Arial" panose="020B0604020202020204" pitchFamily="34" charset="0"/>
                </a:rPr>
                <a:t>3</a:t>
              </a:r>
              <a:r>
                <a:rPr sz="24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graphicFrame>
          <p:nvGraphicFramePr>
            <p:cNvPr id="12" name="Object 30">
              <a:extLst>
                <a:ext uri="{FF2B5EF4-FFF2-40B4-BE49-F238E27FC236}">
                  <a16:creationId xmlns:a16="http://schemas.microsoft.com/office/drawing/2014/main" id="{EE49409F-918D-4593-ABAA-47C55CF91C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1860104"/>
                </p:ext>
              </p:extLst>
            </p:nvPr>
          </p:nvGraphicFramePr>
          <p:xfrm>
            <a:off x="2341217" y="2669941"/>
            <a:ext cx="457200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r:id="rId8" imgW="203200" imgH="393700" progId="Equation.3">
                    <p:embed/>
                  </p:oleObj>
                </mc:Choice>
                <mc:Fallback>
                  <p:oleObj r:id="rId8" imgW="203200" imgH="393700" progId="Equation.3">
                    <p:embed/>
                    <p:pic>
                      <p:nvPicPr>
                        <p:cNvPr id="33822" name="Object 30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341217" y="2669941"/>
                          <a:ext cx="457200" cy="9906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33">
              <a:extLst>
                <a:ext uri="{FF2B5EF4-FFF2-40B4-BE49-F238E27FC236}">
                  <a16:creationId xmlns:a16="http://schemas.microsoft.com/office/drawing/2014/main" id="{A3FEEF7E-5731-47C0-9A70-85DBED000E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0128677"/>
                </p:ext>
              </p:extLst>
            </p:nvPr>
          </p:nvGraphicFramePr>
          <p:xfrm>
            <a:off x="194560" y="2653985"/>
            <a:ext cx="457200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r:id="rId10" imgW="152400" imgH="393700" progId="Equation.3">
                    <p:embed/>
                  </p:oleObj>
                </mc:Choice>
                <mc:Fallback>
                  <p:oleObj r:id="rId10" imgW="152400" imgH="393700" progId="Equation.3">
                    <p:embed/>
                    <p:pic>
                      <p:nvPicPr>
                        <p:cNvPr id="33825" name="Object 3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94560" y="2653985"/>
                          <a:ext cx="457200" cy="9906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34">
              <a:extLst>
                <a:ext uri="{FF2B5EF4-FFF2-40B4-BE49-F238E27FC236}">
                  <a16:creationId xmlns:a16="http://schemas.microsoft.com/office/drawing/2014/main" id="{72C5D69E-EF72-4DEA-9097-D37BEDC3B8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36865156"/>
                </p:ext>
              </p:extLst>
            </p:nvPr>
          </p:nvGraphicFramePr>
          <p:xfrm>
            <a:off x="862707" y="2664301"/>
            <a:ext cx="533400" cy="979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r:id="rId12" imgW="139700" imgH="393700" progId="Equation.3">
                    <p:embed/>
                  </p:oleObj>
                </mc:Choice>
                <mc:Fallback>
                  <p:oleObj r:id="rId12" imgW="139700" imgH="393700" progId="Equation.3">
                    <p:embed/>
                    <p:pic>
                      <p:nvPicPr>
                        <p:cNvPr id="33826" name="Object 34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62707" y="2664301"/>
                          <a:ext cx="533400" cy="97948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36">
              <a:extLst>
                <a:ext uri="{FF2B5EF4-FFF2-40B4-BE49-F238E27FC236}">
                  <a16:creationId xmlns:a16="http://schemas.microsoft.com/office/drawing/2014/main" id="{D271BAFB-10EF-4F48-95AC-2F25C34195A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7997622"/>
                </p:ext>
              </p:extLst>
            </p:nvPr>
          </p:nvGraphicFramePr>
          <p:xfrm>
            <a:off x="1546308" y="2657739"/>
            <a:ext cx="533400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r:id="rId14" imgW="152400" imgH="393700" progId="Equation.3">
                    <p:embed/>
                  </p:oleObj>
                </mc:Choice>
                <mc:Fallback>
                  <p:oleObj r:id="rId14" imgW="152400" imgH="393700" progId="Equation.3">
                    <p:embed/>
                    <p:pic>
                      <p:nvPicPr>
                        <p:cNvPr id="33828" name="Object 36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546308" y="2657739"/>
                          <a:ext cx="533400" cy="99060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347770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2055479" y="3887208"/>
            <a:ext cx="8794388" cy="874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337849" y="554912"/>
            <a:ext cx="1799543" cy="119603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741" y="1545777"/>
            <a:ext cx="2243186" cy="86573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312293" y="4136408"/>
            <a:ext cx="748001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Biết</a:t>
            </a:r>
            <a:r>
              <a:rPr kumimoji="0" lang="en-US" sz="2800" b="0" i="0" u="none" strike="noStrike" kern="1200" cap="none" spc="0" normalizeH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tính thể tích hình hộp chữ  nhật</a:t>
            </a:r>
            <a:endParaRPr kumimoji="0" lang="en-US" sz="2800" b="0" i="0" u="none" strike="noStrike" kern="1200" cap="none" spc="0" normalizeH="0" baseline="0" noProof="0">
              <a:ln w="0"/>
              <a:solidFill>
                <a:srgbClr val="C0000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031296" y="5087496"/>
            <a:ext cx="8794388" cy="12927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48912" y="5312223"/>
            <a:ext cx="86574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Biết</a:t>
            </a:r>
            <a:r>
              <a:rPr kumimoji="0" lang="en-US" sz="2800" b="0" i="0" u="none" strike="noStrike" kern="1200" cap="none" spc="0" normalizeH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vận dụng công thức tính thể tích hình hộp chữ nhật để giải một số bài toán liên quan.</a:t>
            </a:r>
            <a:endParaRPr kumimoji="0" lang="en-US" sz="2800" b="0" i="0" u="none" strike="noStrike" kern="1200" cap="none" spc="0" normalizeH="0" baseline="0" noProof="0">
              <a:ln w="0"/>
              <a:solidFill>
                <a:srgbClr val="C0000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080456" y="2592741"/>
            <a:ext cx="8794389" cy="8858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rgbClr val="FF0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43836" y="2814300"/>
            <a:ext cx="85591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Có</a:t>
            </a:r>
            <a:r>
              <a:rPr kumimoji="0" lang="en-US" sz="2800" b="0" i="0" u="none" strike="noStrike" kern="1200" cap="none" spc="0" normalizeH="0" noProof="0">
                <a:ln w="0"/>
                <a:solidFill>
                  <a:srgbClr val="C0000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 biểu tượng về thể tích hình hộp chữ nhật</a:t>
            </a:r>
            <a:endParaRPr kumimoji="0" lang="en-US" sz="2800" b="0" i="0" u="none" strike="noStrike" kern="1200" cap="none" spc="0" normalizeH="0" baseline="0" noProof="0">
              <a:ln w="0"/>
              <a:solidFill>
                <a:srgbClr val="C00000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pic>
        <p:nvPicPr>
          <p:cNvPr id="4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19136" y="84081"/>
            <a:ext cx="2029665" cy="1584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180" y="411734"/>
            <a:ext cx="8986100" cy="1130701"/>
          </a:xfrm>
          <a:prstGeom prst="rect">
            <a:avLst/>
          </a:prstGeom>
        </p:spPr>
      </p:pic>
      <p:pic>
        <p:nvPicPr>
          <p:cNvPr id="15" name="图片 30">
            <a:extLst>
              <a:ext uri="{FF2B5EF4-FFF2-40B4-BE49-F238E27FC236}">
                <a16:creationId xmlns:a16="http://schemas.microsoft.com/office/drawing/2014/main" id="{FAA7752B-8C29-43B6-B726-1B146B9A3E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71" y="2548547"/>
            <a:ext cx="1362299" cy="934717"/>
          </a:xfrm>
          <a:prstGeom prst="rect">
            <a:avLst/>
          </a:prstGeom>
        </p:spPr>
      </p:pic>
      <p:pic>
        <p:nvPicPr>
          <p:cNvPr id="16" name="图片 59">
            <a:extLst>
              <a:ext uri="{FF2B5EF4-FFF2-40B4-BE49-F238E27FC236}">
                <a16:creationId xmlns:a16="http://schemas.microsoft.com/office/drawing/2014/main" id="{89526393-7DD5-4BD4-8C5E-B204B7D3F3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578" y="3906829"/>
            <a:ext cx="1517792" cy="982377"/>
          </a:xfrm>
          <a:prstGeom prst="rect">
            <a:avLst/>
          </a:prstGeom>
        </p:spPr>
      </p:pic>
      <p:pic>
        <p:nvPicPr>
          <p:cNvPr id="17" name="图片 60">
            <a:extLst>
              <a:ext uri="{FF2B5EF4-FFF2-40B4-BE49-F238E27FC236}">
                <a16:creationId xmlns:a16="http://schemas.microsoft.com/office/drawing/2014/main" id="{5150DD88-F212-41C2-B07A-C6A5AD9AC5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70" y="5357326"/>
            <a:ext cx="1439400" cy="97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42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/>
      <p:bldP spid="34" grpId="0" animBg="1"/>
      <p:bldP spid="36" grpId="0"/>
      <p:bldP spid="40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633253-BB86-4496-BC64-BC668AB9A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73891" y="113413"/>
            <a:ext cx="1560945" cy="1492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74507-5237-41C5-875A-6BA0720B4160}"/>
              </a:ext>
            </a:extLst>
          </p:cNvPr>
          <p:cNvSpPr/>
          <p:nvPr/>
        </p:nvSpPr>
        <p:spPr>
          <a:xfrm>
            <a:off x="1870354" y="-805631"/>
            <a:ext cx="78271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CHUẨN</a:t>
            </a: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2984F296-27EF-4F03-8E38-A37EEA8F4680}"/>
              </a:ext>
            </a:extLst>
          </p:cNvPr>
          <p:cNvSpPr txBox="1"/>
          <p:nvPr/>
        </p:nvSpPr>
        <p:spPr>
          <a:xfrm>
            <a:off x="1634836" y="259414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>
                <a:solidFill>
                  <a:srgbClr val="00B050"/>
                </a:solidFill>
                <a:latin typeface="UTM Androgyne" panose="02040603050506020204" pitchFamily="18" charset="0"/>
              </a:rPr>
              <a:t>Tính thể tích của khối gỗ có dạng như­ hình sau: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985B67-4D56-4DCE-A62F-BD31D0037E35}"/>
              </a:ext>
            </a:extLst>
          </p:cNvPr>
          <p:cNvGrpSpPr/>
          <p:nvPr/>
        </p:nvGrpSpPr>
        <p:grpSpPr>
          <a:xfrm>
            <a:off x="2320699" y="2152766"/>
            <a:ext cx="7037310" cy="4090554"/>
            <a:chOff x="2563890" y="2305138"/>
            <a:chExt cx="6474152" cy="36611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2D82204-ECEC-4425-9279-EC96D4AD08BD}"/>
                </a:ext>
              </a:extLst>
            </p:cNvPr>
            <p:cNvGrpSpPr/>
            <p:nvPr/>
          </p:nvGrpSpPr>
          <p:grpSpPr>
            <a:xfrm>
              <a:off x="3051020" y="2796860"/>
              <a:ext cx="4693746" cy="2646241"/>
              <a:chOff x="453736" y="2305138"/>
              <a:chExt cx="3629954" cy="1828800"/>
            </a:xfrm>
          </p:grpSpPr>
          <p:sp>
            <p:nvSpPr>
              <p:cNvPr id="9" name="AutoShape 53">
                <a:extLst>
                  <a:ext uri="{FF2B5EF4-FFF2-40B4-BE49-F238E27FC236}">
                    <a16:creationId xmlns:a16="http://schemas.microsoft.com/office/drawing/2014/main" id="{5239DBB7-31F5-45B5-B5F4-79DA9882D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36" y="2305138"/>
                <a:ext cx="2362200" cy="1828800"/>
              </a:xfrm>
              <a:prstGeom prst="cube">
                <a:avLst>
                  <a:gd name="adj" fmla="val 43871"/>
                </a:avLst>
              </a:prstGeom>
              <a:solidFill>
                <a:schemeClr val="accent4"/>
              </a:solidFill>
              <a:ln w="9525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AutoShape 52">
                <a:extLst>
                  <a:ext uri="{FF2B5EF4-FFF2-40B4-BE49-F238E27FC236}">
                    <a16:creationId xmlns:a16="http://schemas.microsoft.com/office/drawing/2014/main" id="{CCABDA68-FF64-4A27-9781-F36639803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1090" y="2305138"/>
                <a:ext cx="1752600" cy="1455580"/>
              </a:xfrm>
              <a:prstGeom prst="cube">
                <a:avLst>
                  <a:gd name="adj" fmla="val 29032"/>
                </a:avLst>
              </a:prstGeom>
              <a:solidFill>
                <a:schemeClr val="accent4"/>
              </a:solidFill>
              <a:ln w="9525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 Box 74">
              <a:extLst>
                <a:ext uri="{FF2B5EF4-FFF2-40B4-BE49-F238E27FC236}">
                  <a16:creationId xmlns:a16="http://schemas.microsoft.com/office/drawing/2014/main" id="{F9CA33D4-ECDA-42E7-8B33-7A5CE66845BF}"/>
                </a:ext>
              </a:extLst>
            </p:cNvPr>
            <p:cNvSpPr txBox="1"/>
            <p:nvPr/>
          </p:nvSpPr>
          <p:spPr>
            <a:xfrm>
              <a:off x="2563890" y="2942862"/>
              <a:ext cx="127537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12cm</a:t>
              </a:r>
            </a:p>
          </p:txBody>
        </p:sp>
        <p:sp>
          <p:nvSpPr>
            <p:cNvPr id="15" name="Text Box 74">
              <a:extLst>
                <a:ext uri="{FF2B5EF4-FFF2-40B4-BE49-F238E27FC236}">
                  <a16:creationId xmlns:a16="http://schemas.microsoft.com/office/drawing/2014/main" id="{EE787B8E-0DA3-42FC-87DE-A8D9E77FFF0F}"/>
                </a:ext>
              </a:extLst>
            </p:cNvPr>
            <p:cNvSpPr txBox="1"/>
            <p:nvPr/>
          </p:nvSpPr>
          <p:spPr>
            <a:xfrm>
              <a:off x="5236257" y="2305138"/>
              <a:ext cx="127537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8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sz="28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Text Box 74">
              <a:extLst>
                <a:ext uri="{FF2B5EF4-FFF2-40B4-BE49-F238E27FC236}">
                  <a16:creationId xmlns:a16="http://schemas.microsoft.com/office/drawing/2014/main" id="{DA2841D0-1634-408A-B713-870AD620C471}"/>
                </a:ext>
              </a:extLst>
            </p:cNvPr>
            <p:cNvSpPr txBox="1"/>
            <p:nvPr/>
          </p:nvSpPr>
          <p:spPr>
            <a:xfrm>
              <a:off x="7762664" y="3326739"/>
              <a:ext cx="127537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sz="28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74">
              <a:extLst>
                <a:ext uri="{FF2B5EF4-FFF2-40B4-BE49-F238E27FC236}">
                  <a16:creationId xmlns:a16="http://schemas.microsoft.com/office/drawing/2014/main" id="{F6250B14-23B1-4E57-BA71-F868CC8B18B1}"/>
                </a:ext>
              </a:extLst>
            </p:cNvPr>
            <p:cNvSpPr txBox="1"/>
            <p:nvPr/>
          </p:nvSpPr>
          <p:spPr>
            <a:xfrm>
              <a:off x="7563821" y="4390004"/>
              <a:ext cx="127537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  <a:r>
                <a:rPr sz="28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Text Box 74">
              <a:extLst>
                <a:ext uri="{FF2B5EF4-FFF2-40B4-BE49-F238E27FC236}">
                  <a16:creationId xmlns:a16="http://schemas.microsoft.com/office/drawing/2014/main" id="{B3DF1945-EC12-4F00-A55C-290370E72F83}"/>
                </a:ext>
              </a:extLst>
            </p:cNvPr>
            <p:cNvSpPr txBox="1"/>
            <p:nvPr/>
          </p:nvSpPr>
          <p:spPr>
            <a:xfrm>
              <a:off x="3438790" y="5443101"/>
              <a:ext cx="1275378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  <a:r>
                <a:rPr sz="28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1417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633253-BB86-4496-BC64-BC668AB9A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73891" y="113413"/>
            <a:ext cx="1560945" cy="1492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74507-5237-41C5-875A-6BA0720B4160}"/>
              </a:ext>
            </a:extLst>
          </p:cNvPr>
          <p:cNvSpPr/>
          <p:nvPr/>
        </p:nvSpPr>
        <p:spPr>
          <a:xfrm>
            <a:off x="516453" y="1501239"/>
            <a:ext cx="116016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khối gỗ thành các hình hộp chữ nhật như sau:</a:t>
            </a: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id="{2984F296-27EF-4F03-8E38-A37EEA8F4680}"/>
              </a:ext>
            </a:extLst>
          </p:cNvPr>
          <p:cNvSpPr txBox="1"/>
          <p:nvPr/>
        </p:nvSpPr>
        <p:spPr>
          <a:xfrm>
            <a:off x="1722385" y="193755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>
                <a:solidFill>
                  <a:srgbClr val="00B050"/>
                </a:solidFill>
                <a:latin typeface="UTM Androgyne" panose="02040603050506020204" pitchFamily="18" charset="0"/>
              </a:rPr>
              <a:t>Tính thể tích của khối gỗ có dạng như­ hình sau: </a:t>
            </a:r>
          </a:p>
        </p:txBody>
      </p:sp>
      <p:sp>
        <p:nvSpPr>
          <p:cNvPr id="9" name="AutoShape 53">
            <a:extLst>
              <a:ext uri="{FF2B5EF4-FFF2-40B4-BE49-F238E27FC236}">
                <a16:creationId xmlns:a16="http://schemas.microsoft.com/office/drawing/2014/main" id="{5239DBB7-31F5-45B5-B5F4-79DA9882D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21" y="2934870"/>
            <a:ext cx="3320159" cy="2956583"/>
          </a:xfrm>
          <a:prstGeom prst="cube">
            <a:avLst>
              <a:gd name="adj" fmla="val 43871"/>
            </a:avLst>
          </a:prstGeom>
          <a:solidFill>
            <a:schemeClr val="accent4"/>
          </a:solidFill>
          <a:ln w="9525">
            <a:solidFill>
              <a:schemeClr val="accent4">
                <a:lumMod val="75000"/>
              </a:schemeClr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AutoShape 52">
            <a:extLst>
              <a:ext uri="{FF2B5EF4-FFF2-40B4-BE49-F238E27FC236}">
                <a16:creationId xmlns:a16="http://schemas.microsoft.com/office/drawing/2014/main" id="{CCABDA68-FF64-4A27-9781-F36639803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811" y="2934870"/>
            <a:ext cx="2463344" cy="2353206"/>
          </a:xfrm>
          <a:prstGeom prst="cube">
            <a:avLst>
              <a:gd name="adj" fmla="val 29032"/>
            </a:avLst>
          </a:prstGeom>
          <a:solidFill>
            <a:schemeClr val="accent4"/>
          </a:solidFill>
          <a:ln w="9525">
            <a:solidFill>
              <a:schemeClr val="accent4">
                <a:lumMod val="75000"/>
              </a:schemeClr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 Box 74">
            <a:extLst>
              <a:ext uri="{FF2B5EF4-FFF2-40B4-BE49-F238E27FC236}">
                <a16:creationId xmlns:a16="http://schemas.microsoft.com/office/drawing/2014/main" id="{F9CA33D4-ECDA-42E7-8B33-7A5CE66845BF}"/>
              </a:ext>
            </a:extLst>
          </p:cNvPr>
          <p:cNvSpPr txBox="1"/>
          <p:nvPr/>
        </p:nvSpPr>
        <p:spPr>
          <a:xfrm>
            <a:off x="287618" y="3097995"/>
            <a:ext cx="1386318" cy="584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12cm</a:t>
            </a:r>
          </a:p>
        </p:txBody>
      </p:sp>
      <p:sp>
        <p:nvSpPr>
          <p:cNvPr id="15" name="Text Box 74">
            <a:extLst>
              <a:ext uri="{FF2B5EF4-FFF2-40B4-BE49-F238E27FC236}">
                <a16:creationId xmlns:a16="http://schemas.microsoft.com/office/drawing/2014/main" id="{EE787B8E-0DA3-42FC-87DE-A8D9E77FFF0F}"/>
              </a:ext>
            </a:extLst>
          </p:cNvPr>
          <p:cNvSpPr txBox="1"/>
          <p:nvPr/>
        </p:nvSpPr>
        <p:spPr>
          <a:xfrm>
            <a:off x="3192442" y="2385481"/>
            <a:ext cx="1386318" cy="584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sz="2800">
                <a:solidFill>
                  <a:srgbClr val="FF0000"/>
                </a:solidFill>
                <a:latin typeface="Arial" panose="020B0604020202020204" pitchFamily="34" charset="0"/>
              </a:rPr>
              <a:t>cm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4">
            <a:extLst>
              <a:ext uri="{FF2B5EF4-FFF2-40B4-BE49-F238E27FC236}">
                <a16:creationId xmlns:a16="http://schemas.microsoft.com/office/drawing/2014/main" id="{DA2841D0-1634-408A-B713-870AD620C471}"/>
              </a:ext>
            </a:extLst>
          </p:cNvPr>
          <p:cNvSpPr txBox="1"/>
          <p:nvPr/>
        </p:nvSpPr>
        <p:spPr>
          <a:xfrm>
            <a:off x="5938610" y="3526892"/>
            <a:ext cx="1386318" cy="584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sz="2800">
                <a:solidFill>
                  <a:srgbClr val="FF0000"/>
                </a:solidFill>
                <a:latin typeface="Arial" panose="020B0604020202020204" pitchFamily="34" charset="0"/>
              </a:rPr>
              <a:t>cm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 Box 74">
            <a:extLst>
              <a:ext uri="{FF2B5EF4-FFF2-40B4-BE49-F238E27FC236}">
                <a16:creationId xmlns:a16="http://schemas.microsoft.com/office/drawing/2014/main" id="{F6250B14-23B1-4E57-BA71-F868CC8B18B1}"/>
              </a:ext>
            </a:extLst>
          </p:cNvPr>
          <p:cNvSpPr txBox="1"/>
          <p:nvPr/>
        </p:nvSpPr>
        <p:spPr>
          <a:xfrm>
            <a:off x="5722471" y="4714853"/>
            <a:ext cx="1386318" cy="584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r>
              <a:rPr sz="2800">
                <a:solidFill>
                  <a:srgbClr val="FF0000"/>
                </a:solidFill>
                <a:latin typeface="Arial" panose="020B0604020202020204" pitchFamily="34" charset="0"/>
              </a:rPr>
              <a:t>cm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 Box 74">
            <a:extLst>
              <a:ext uri="{FF2B5EF4-FFF2-40B4-BE49-F238E27FC236}">
                <a16:creationId xmlns:a16="http://schemas.microsoft.com/office/drawing/2014/main" id="{B3DF1945-EC12-4F00-A55C-290370E72F83}"/>
              </a:ext>
            </a:extLst>
          </p:cNvPr>
          <p:cNvSpPr txBox="1"/>
          <p:nvPr/>
        </p:nvSpPr>
        <p:spPr>
          <a:xfrm>
            <a:off x="1238622" y="5891454"/>
            <a:ext cx="1386318" cy="58458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r>
              <a:rPr sz="2800">
                <a:solidFill>
                  <a:srgbClr val="FF0000"/>
                </a:solidFill>
                <a:latin typeface="Arial" panose="020B0604020202020204" pitchFamily="34" charset="0"/>
              </a:rPr>
              <a:t>cm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50DC0F-699F-4540-B066-D3A4E4B6615F}"/>
              </a:ext>
            </a:extLst>
          </p:cNvPr>
          <p:cNvSpPr/>
          <p:nvPr/>
        </p:nvSpPr>
        <p:spPr>
          <a:xfrm>
            <a:off x="1390996" y="4653200"/>
            <a:ext cx="8483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latin typeface="UTM Androgyne" panose="02040603050506020204" pitchFamily="18" charset="0"/>
              </a:rPr>
              <a:t>(1)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006455-5C24-4680-ABC9-E4FE37560F5F}"/>
              </a:ext>
            </a:extLst>
          </p:cNvPr>
          <p:cNvSpPr/>
          <p:nvPr/>
        </p:nvSpPr>
        <p:spPr>
          <a:xfrm>
            <a:off x="6894580" y="4065667"/>
            <a:ext cx="899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latin typeface="UTM Androgyne" panose="02040603050506020204" pitchFamily="18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79180570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633253-BB86-4496-BC64-BC668AB9A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73891" y="113413"/>
            <a:ext cx="1560945" cy="1492332"/>
          </a:xfrm>
          <a:prstGeom prst="rect">
            <a:avLst/>
          </a:prstGeom>
        </p:spPr>
      </p:pic>
      <p:sp>
        <p:nvSpPr>
          <p:cNvPr id="7" name="Text Box 31">
            <a:extLst>
              <a:ext uri="{FF2B5EF4-FFF2-40B4-BE49-F238E27FC236}">
                <a16:creationId xmlns:a16="http://schemas.microsoft.com/office/drawing/2014/main" id="{2984F296-27EF-4F03-8E38-A37EEA8F4680}"/>
              </a:ext>
            </a:extLst>
          </p:cNvPr>
          <p:cNvSpPr txBox="1"/>
          <p:nvPr/>
        </p:nvSpPr>
        <p:spPr>
          <a:xfrm>
            <a:off x="1722385" y="193755"/>
            <a:ext cx="816303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>
                <a:solidFill>
                  <a:srgbClr val="00B050"/>
                </a:solidFill>
                <a:latin typeface="UTM Androgyne" panose="02040603050506020204" pitchFamily="18" charset="0"/>
              </a:rPr>
              <a:t>Tính thể tích của khối gỗ có dạng như­ hình sau: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E50405-8882-46DD-A311-F56044186853}"/>
              </a:ext>
            </a:extLst>
          </p:cNvPr>
          <p:cNvSpPr txBox="1"/>
          <p:nvPr/>
        </p:nvSpPr>
        <p:spPr>
          <a:xfrm>
            <a:off x="3838430" y="1605745"/>
            <a:ext cx="8909149" cy="4928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của hình hộp chữ nhật (1) là:         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8 x 5 = 480 (cm</a:t>
            </a:r>
            <a:r>
              <a:rPr lang="en-US" sz="32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Chiều dài của hình hộp chữ nhật (2) là:           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8 = 7 (cm)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Thể tích của hình hộp chữ nhật (2) là: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x 6 x 5 = 210 (cm</a:t>
            </a:r>
            <a:r>
              <a:rPr lang="en-US" sz="32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Thể tích của khối gỗ là:</a:t>
            </a: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480 + 210 = 690 (cm</a:t>
            </a:r>
            <a:r>
              <a:rPr lang="en-US" sz="32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baseline="30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690 cm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B55BBE-1F4E-4564-B27D-814551B3C290}"/>
              </a:ext>
            </a:extLst>
          </p:cNvPr>
          <p:cNvGrpSpPr/>
          <p:nvPr/>
        </p:nvGrpSpPr>
        <p:grpSpPr>
          <a:xfrm>
            <a:off x="180782" y="2173820"/>
            <a:ext cx="4880307" cy="2973783"/>
            <a:chOff x="2563890" y="2305138"/>
            <a:chExt cx="6474152" cy="36257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73B534-8A0B-42CF-8999-68146F049221}"/>
                </a:ext>
              </a:extLst>
            </p:cNvPr>
            <p:cNvGrpSpPr/>
            <p:nvPr/>
          </p:nvGrpSpPr>
          <p:grpSpPr>
            <a:xfrm>
              <a:off x="3051020" y="2796860"/>
              <a:ext cx="4655030" cy="2646241"/>
              <a:chOff x="453736" y="2305138"/>
              <a:chExt cx="3600013" cy="1828800"/>
            </a:xfrm>
          </p:grpSpPr>
          <p:sp>
            <p:nvSpPr>
              <p:cNvPr id="38" name="AutoShape 53">
                <a:extLst>
                  <a:ext uri="{FF2B5EF4-FFF2-40B4-BE49-F238E27FC236}">
                    <a16:creationId xmlns:a16="http://schemas.microsoft.com/office/drawing/2014/main" id="{0EFC648B-10D4-47FE-9162-6EB4A4393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36" y="2305138"/>
                <a:ext cx="2362200" cy="1828800"/>
              </a:xfrm>
              <a:prstGeom prst="cube">
                <a:avLst>
                  <a:gd name="adj" fmla="val 43871"/>
                </a:avLst>
              </a:prstGeom>
              <a:solidFill>
                <a:schemeClr val="accent4"/>
              </a:solidFill>
              <a:ln w="9525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AutoShape 52">
                <a:extLst>
                  <a:ext uri="{FF2B5EF4-FFF2-40B4-BE49-F238E27FC236}">
                    <a16:creationId xmlns:a16="http://schemas.microsoft.com/office/drawing/2014/main" id="{45FC2BEB-BA6D-449B-8DF6-C4873A95A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1150" y="2305138"/>
                <a:ext cx="1752599" cy="1455580"/>
              </a:xfrm>
              <a:prstGeom prst="cube">
                <a:avLst>
                  <a:gd name="adj" fmla="val 29032"/>
                </a:avLst>
              </a:prstGeom>
              <a:solidFill>
                <a:schemeClr val="accent4"/>
              </a:solidFill>
              <a:ln w="9525">
                <a:solidFill>
                  <a:schemeClr val="accent4">
                    <a:lumMod val="75000"/>
                  </a:schemeClr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 Box 74">
              <a:extLst>
                <a:ext uri="{FF2B5EF4-FFF2-40B4-BE49-F238E27FC236}">
                  <a16:creationId xmlns:a16="http://schemas.microsoft.com/office/drawing/2014/main" id="{C7A6A062-C19E-4682-B813-64B17FBAF570}"/>
                </a:ext>
              </a:extLst>
            </p:cNvPr>
            <p:cNvSpPr txBox="1"/>
            <p:nvPr/>
          </p:nvSpPr>
          <p:spPr>
            <a:xfrm>
              <a:off x="2563890" y="2942862"/>
              <a:ext cx="1275378" cy="487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000" dirty="0">
                  <a:solidFill>
                    <a:srgbClr val="FF0000"/>
                  </a:solidFill>
                  <a:latin typeface="Arial" panose="020B0604020202020204" pitchFamily="34" charset="0"/>
                </a:rPr>
                <a:t>12cm</a:t>
              </a:r>
            </a:p>
          </p:txBody>
        </p:sp>
        <p:sp>
          <p:nvSpPr>
            <p:cNvPr id="34" name="Text Box 74">
              <a:extLst>
                <a:ext uri="{FF2B5EF4-FFF2-40B4-BE49-F238E27FC236}">
                  <a16:creationId xmlns:a16="http://schemas.microsoft.com/office/drawing/2014/main" id="{3F4F0D82-2742-4CAA-A0EF-15DE60BBD205}"/>
                </a:ext>
              </a:extLst>
            </p:cNvPr>
            <p:cNvSpPr txBox="1"/>
            <p:nvPr/>
          </p:nvSpPr>
          <p:spPr>
            <a:xfrm>
              <a:off x="5236257" y="2305138"/>
              <a:ext cx="1275378" cy="487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00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r>
                <a:rPr 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sz="20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 Box 74">
              <a:extLst>
                <a:ext uri="{FF2B5EF4-FFF2-40B4-BE49-F238E27FC236}">
                  <a16:creationId xmlns:a16="http://schemas.microsoft.com/office/drawing/2014/main" id="{F6615844-019D-41C3-9189-692561CED5DE}"/>
                </a:ext>
              </a:extLst>
            </p:cNvPr>
            <p:cNvSpPr txBox="1"/>
            <p:nvPr/>
          </p:nvSpPr>
          <p:spPr>
            <a:xfrm>
              <a:off x="7762664" y="3326739"/>
              <a:ext cx="1275378" cy="487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  <a:r>
                <a:rPr sz="20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Text Box 74">
              <a:extLst>
                <a:ext uri="{FF2B5EF4-FFF2-40B4-BE49-F238E27FC236}">
                  <a16:creationId xmlns:a16="http://schemas.microsoft.com/office/drawing/2014/main" id="{C943087D-C1D3-42C8-827E-4756FD969D21}"/>
                </a:ext>
              </a:extLst>
            </p:cNvPr>
            <p:cNvSpPr txBox="1"/>
            <p:nvPr/>
          </p:nvSpPr>
          <p:spPr>
            <a:xfrm>
              <a:off x="7563820" y="4390004"/>
              <a:ext cx="1275378" cy="487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  <a:r>
                <a:rPr sz="20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Text Box 74">
              <a:extLst>
                <a:ext uri="{FF2B5EF4-FFF2-40B4-BE49-F238E27FC236}">
                  <a16:creationId xmlns:a16="http://schemas.microsoft.com/office/drawing/2014/main" id="{FC22496E-EF69-4CD7-ABCD-471BBD216EED}"/>
                </a:ext>
              </a:extLst>
            </p:cNvPr>
            <p:cNvSpPr txBox="1"/>
            <p:nvPr/>
          </p:nvSpPr>
          <p:spPr>
            <a:xfrm>
              <a:off x="3438790" y="5443101"/>
              <a:ext cx="1275378" cy="4878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  <a:r>
                <a:rPr sz="2000">
                  <a:solidFill>
                    <a:srgbClr val="FF0000"/>
                  </a:solidFill>
                  <a:latin typeface="Arial" panose="020B0604020202020204" pitchFamily="34" charset="0"/>
                </a:rPr>
                <a:t>cm</a:t>
              </a:r>
              <a:endParaRPr sz="20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612E9-0299-44EA-A9DE-CD17B2DC3A91}"/>
              </a:ext>
            </a:extLst>
          </p:cNvPr>
          <p:cNvSpPr/>
          <p:nvPr/>
        </p:nvSpPr>
        <p:spPr>
          <a:xfrm>
            <a:off x="877122" y="3777892"/>
            <a:ext cx="8483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latin typeface="UTM Androgyne" panose="02040603050506020204" pitchFamily="18" charset="0"/>
              </a:rPr>
              <a:t>(1)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70171B-0E5D-41F2-A612-D15A3AF5E6FF}"/>
              </a:ext>
            </a:extLst>
          </p:cNvPr>
          <p:cNvSpPr/>
          <p:nvPr/>
        </p:nvSpPr>
        <p:spPr>
          <a:xfrm>
            <a:off x="2620936" y="3389988"/>
            <a:ext cx="8996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latin typeface="UTM Androgyne" panose="02040603050506020204" pitchFamily="18" charset="0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7124348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43" y="-585981"/>
            <a:ext cx="1902099" cy="2191726"/>
          </a:xfrm>
          <a:prstGeom prst="rect">
            <a:avLst/>
          </a:prstGeom>
        </p:spPr>
      </p:pic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95AE7BC-2247-48AB-B3F2-9FC1F3F168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19773" y="0"/>
            <a:ext cx="1520184" cy="1453363"/>
          </a:xfrm>
          <a:prstGeom prst="rect">
            <a:avLst/>
          </a:prstGeom>
        </p:spPr>
      </p:pic>
      <p:sp>
        <p:nvSpPr>
          <p:cNvPr id="21" name="Text Box 31">
            <a:extLst>
              <a:ext uri="{FF2B5EF4-FFF2-40B4-BE49-F238E27FC236}">
                <a16:creationId xmlns:a16="http://schemas.microsoft.com/office/drawing/2014/main" id="{895329B3-B8AE-4B62-86BE-21FA526971B3}"/>
              </a:ext>
            </a:extLst>
          </p:cNvPr>
          <p:cNvSpPr txBox="1"/>
          <p:nvPr/>
        </p:nvSpPr>
        <p:spPr>
          <a:xfrm>
            <a:off x="1722385" y="193755"/>
            <a:ext cx="8163031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4000">
                <a:solidFill>
                  <a:srgbClr val="00B050"/>
                </a:solidFill>
                <a:latin typeface="UTM Androgyne" panose="02040603050506020204" pitchFamily="18" charset="0"/>
              </a:rPr>
              <a:t>Tính thể tích của hòn đá nằm trong bể nước theo hình dưới đây: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A8918F-6E5E-4D62-B725-7B9F980A08BD}"/>
              </a:ext>
            </a:extLst>
          </p:cNvPr>
          <p:cNvSpPr/>
          <p:nvPr/>
        </p:nvSpPr>
        <p:spPr>
          <a:xfrm>
            <a:off x="1870354" y="-805631"/>
            <a:ext cx="78271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CHUẨN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7BC7FFE-1BE4-4BAA-9E53-44BF8EC61F88}"/>
              </a:ext>
            </a:extLst>
          </p:cNvPr>
          <p:cNvCxnSpPr>
            <a:cxnSpLocks/>
          </p:cNvCxnSpPr>
          <p:nvPr/>
        </p:nvCxnSpPr>
        <p:spPr>
          <a:xfrm>
            <a:off x="2621743" y="1797457"/>
            <a:ext cx="0" cy="2107938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9F566D7-9B0D-471B-AA93-B0D9ED9BFD39}"/>
              </a:ext>
            </a:extLst>
          </p:cNvPr>
          <p:cNvCxnSpPr>
            <a:cxnSpLocks/>
          </p:cNvCxnSpPr>
          <p:nvPr/>
        </p:nvCxnSpPr>
        <p:spPr>
          <a:xfrm flipV="1">
            <a:off x="1364454" y="3905395"/>
            <a:ext cx="1257289" cy="1225594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BB623AE-0AFB-4B60-B977-28AB28C3A8E2}"/>
              </a:ext>
            </a:extLst>
          </p:cNvPr>
          <p:cNvCxnSpPr>
            <a:cxnSpLocks/>
          </p:cNvCxnSpPr>
          <p:nvPr/>
        </p:nvCxnSpPr>
        <p:spPr>
          <a:xfrm>
            <a:off x="2621743" y="3905395"/>
            <a:ext cx="2740620" cy="0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823FD-3AA5-499D-AA75-2C2A4B61E164}"/>
              </a:ext>
            </a:extLst>
          </p:cNvPr>
          <p:cNvGrpSpPr/>
          <p:nvPr/>
        </p:nvGrpSpPr>
        <p:grpSpPr>
          <a:xfrm>
            <a:off x="1344998" y="3160338"/>
            <a:ext cx="4007636" cy="1980379"/>
            <a:chOff x="710342" y="2893087"/>
            <a:chExt cx="4007636" cy="1980379"/>
          </a:xfrm>
        </p:grpSpPr>
        <p:sp>
          <p:nvSpPr>
            <p:cNvPr id="29" name="AutoShape 5">
              <a:extLst>
                <a:ext uri="{FF2B5EF4-FFF2-40B4-BE49-F238E27FC236}">
                  <a16:creationId xmlns:a16="http://schemas.microsoft.com/office/drawing/2014/main" id="{DCA0C5B6-D819-42E5-8D03-98B5A8BAEEEA}"/>
                </a:ext>
              </a:extLst>
            </p:cNvPr>
            <p:cNvSpPr/>
            <p:nvPr/>
          </p:nvSpPr>
          <p:spPr>
            <a:xfrm>
              <a:off x="720069" y="3241923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72" name="AutoShape 5">
              <a:extLst>
                <a:ext uri="{FF2B5EF4-FFF2-40B4-BE49-F238E27FC236}">
                  <a16:creationId xmlns:a16="http://schemas.microsoft.com/office/drawing/2014/main" id="{0D7BCD94-4BB1-49B5-A91C-C48B6031657C}"/>
                </a:ext>
              </a:extLst>
            </p:cNvPr>
            <p:cNvSpPr/>
            <p:nvPr/>
          </p:nvSpPr>
          <p:spPr>
            <a:xfrm>
              <a:off x="710342" y="2893087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71" name="AutoShape 5">
            <a:extLst>
              <a:ext uri="{FF2B5EF4-FFF2-40B4-BE49-F238E27FC236}">
                <a16:creationId xmlns:a16="http://schemas.microsoft.com/office/drawing/2014/main" id="{C5077F40-CD74-4089-BC20-7EA731708B32}"/>
              </a:ext>
            </a:extLst>
          </p:cNvPr>
          <p:cNvSpPr/>
          <p:nvPr/>
        </p:nvSpPr>
        <p:spPr>
          <a:xfrm>
            <a:off x="1364454" y="1797457"/>
            <a:ext cx="3997909" cy="3333532"/>
          </a:xfrm>
          <a:prstGeom prst="cube">
            <a:avLst>
              <a:gd name="adj" fmla="val 37517"/>
            </a:avLst>
          </a:prstGeom>
          <a:noFill/>
          <a:ln w="38100" cap="flat" cmpd="sng">
            <a:solidFill>
              <a:srgbClr val="33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6E5BB9D-1B6C-4BCA-9EAC-DFB27431EA7C}"/>
              </a:ext>
            </a:extLst>
          </p:cNvPr>
          <p:cNvCxnSpPr>
            <a:cxnSpLocks/>
          </p:cNvCxnSpPr>
          <p:nvPr/>
        </p:nvCxnSpPr>
        <p:spPr>
          <a:xfrm>
            <a:off x="8184516" y="1762234"/>
            <a:ext cx="0" cy="2107938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F2D26E1-9AE3-4577-88E0-6BF3FA2D7B1E}"/>
              </a:ext>
            </a:extLst>
          </p:cNvPr>
          <p:cNvCxnSpPr>
            <a:cxnSpLocks/>
          </p:cNvCxnSpPr>
          <p:nvPr/>
        </p:nvCxnSpPr>
        <p:spPr>
          <a:xfrm flipV="1">
            <a:off x="6927227" y="3870172"/>
            <a:ext cx="1257289" cy="1225594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0963183-A1B6-4689-8A02-16A2E6D58471}"/>
              </a:ext>
            </a:extLst>
          </p:cNvPr>
          <p:cNvCxnSpPr>
            <a:cxnSpLocks/>
          </p:cNvCxnSpPr>
          <p:nvPr/>
        </p:nvCxnSpPr>
        <p:spPr>
          <a:xfrm>
            <a:off x="8184516" y="3870172"/>
            <a:ext cx="2740620" cy="0"/>
          </a:xfrm>
          <a:prstGeom prst="line">
            <a:avLst/>
          </a:prstGeom>
          <a:ln w="38100">
            <a:solidFill>
              <a:srgbClr val="AFEA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491ADF6-7217-4554-AF48-BDEF2E8CFDA1}"/>
              </a:ext>
            </a:extLst>
          </p:cNvPr>
          <p:cNvGrpSpPr/>
          <p:nvPr/>
        </p:nvGrpSpPr>
        <p:grpSpPr>
          <a:xfrm>
            <a:off x="6927226" y="3173750"/>
            <a:ext cx="3997910" cy="1922016"/>
            <a:chOff x="720069" y="2951450"/>
            <a:chExt cx="3997910" cy="1922016"/>
          </a:xfrm>
        </p:grpSpPr>
        <p:sp>
          <p:nvSpPr>
            <p:cNvPr id="96" name="AutoShape 5">
              <a:extLst>
                <a:ext uri="{FF2B5EF4-FFF2-40B4-BE49-F238E27FC236}">
                  <a16:creationId xmlns:a16="http://schemas.microsoft.com/office/drawing/2014/main" id="{2EF46A1E-BB92-4B82-BFF7-1B6BF1BDA56D}"/>
                </a:ext>
              </a:extLst>
            </p:cNvPr>
            <p:cNvSpPr/>
            <p:nvPr/>
          </p:nvSpPr>
          <p:spPr>
            <a:xfrm>
              <a:off x="720069" y="3241923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97" name="AutoShape 5">
              <a:extLst>
                <a:ext uri="{FF2B5EF4-FFF2-40B4-BE49-F238E27FC236}">
                  <a16:creationId xmlns:a16="http://schemas.microsoft.com/office/drawing/2014/main" id="{1BD109F1-1EAC-45A9-AF91-BF60C7E33B80}"/>
                </a:ext>
              </a:extLst>
            </p:cNvPr>
            <p:cNvSpPr/>
            <p:nvPr/>
          </p:nvSpPr>
          <p:spPr>
            <a:xfrm>
              <a:off x="720070" y="2951450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A271E20-AED7-40BD-9C8B-F346309CBA82}"/>
              </a:ext>
            </a:extLst>
          </p:cNvPr>
          <p:cNvGrpSpPr/>
          <p:nvPr/>
        </p:nvGrpSpPr>
        <p:grpSpPr>
          <a:xfrm>
            <a:off x="6913395" y="2809202"/>
            <a:ext cx="4007638" cy="1649346"/>
            <a:chOff x="6917495" y="1965122"/>
            <a:chExt cx="4007638" cy="1649346"/>
          </a:xfrm>
        </p:grpSpPr>
        <p:sp>
          <p:nvSpPr>
            <p:cNvPr id="99" name="AutoShape 5">
              <a:extLst>
                <a:ext uri="{FF2B5EF4-FFF2-40B4-BE49-F238E27FC236}">
                  <a16:creationId xmlns:a16="http://schemas.microsoft.com/office/drawing/2014/main" id="{4FA421DF-A51D-48DA-9D2E-7EE72B084DF1}"/>
                </a:ext>
              </a:extLst>
            </p:cNvPr>
            <p:cNvSpPr/>
            <p:nvPr/>
          </p:nvSpPr>
          <p:spPr>
            <a:xfrm>
              <a:off x="6917495" y="1982925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00" name="AutoShape 5">
              <a:extLst>
                <a:ext uri="{FF2B5EF4-FFF2-40B4-BE49-F238E27FC236}">
                  <a16:creationId xmlns:a16="http://schemas.microsoft.com/office/drawing/2014/main" id="{F941E04A-A5BC-4D9F-BCB7-78C23AA94CFC}"/>
                </a:ext>
              </a:extLst>
            </p:cNvPr>
            <p:cNvSpPr/>
            <p:nvPr/>
          </p:nvSpPr>
          <p:spPr>
            <a:xfrm>
              <a:off x="6927224" y="1965122"/>
              <a:ext cx="3997909" cy="1631543"/>
            </a:xfrm>
            <a:prstGeom prst="cube">
              <a:avLst>
                <a:gd name="adj" fmla="val 76592"/>
              </a:avLst>
            </a:prstGeom>
            <a:solidFill>
              <a:srgbClr val="C1E2E5"/>
            </a:solidFill>
            <a:ln w="38100" cap="flat" cmpd="sng">
              <a:solidFill>
                <a:srgbClr val="0070C0"/>
              </a:solidFill>
              <a:prstDash val="sysDash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B39BA77B-A9A1-4FBA-819E-2D91A099FA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16" y="263635"/>
            <a:ext cx="2278792" cy="1798181"/>
          </a:xfrm>
          <a:prstGeom prst="rect">
            <a:avLst/>
          </a:prstGeom>
        </p:spPr>
      </p:pic>
      <p:sp>
        <p:nvSpPr>
          <p:cNvPr id="98" name="AutoShape 5">
            <a:extLst>
              <a:ext uri="{FF2B5EF4-FFF2-40B4-BE49-F238E27FC236}">
                <a16:creationId xmlns:a16="http://schemas.microsoft.com/office/drawing/2014/main" id="{21007B66-02A7-45C3-8C24-BAD8950A46E9}"/>
              </a:ext>
            </a:extLst>
          </p:cNvPr>
          <p:cNvSpPr/>
          <p:nvPr/>
        </p:nvSpPr>
        <p:spPr>
          <a:xfrm>
            <a:off x="6927227" y="1762234"/>
            <a:ext cx="3997909" cy="3333532"/>
          </a:xfrm>
          <a:prstGeom prst="cube">
            <a:avLst>
              <a:gd name="adj" fmla="val 37517"/>
            </a:avLst>
          </a:prstGeom>
          <a:noFill/>
          <a:ln w="38100" cap="flat" cmpd="sng">
            <a:solidFill>
              <a:srgbClr val="33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03" name="Left Brace 102">
            <a:extLst>
              <a:ext uri="{FF2B5EF4-FFF2-40B4-BE49-F238E27FC236}">
                <a16:creationId xmlns:a16="http://schemas.microsoft.com/office/drawing/2014/main" id="{555BEE79-AE4C-4FCC-B3D1-4C21E6956F82}"/>
              </a:ext>
            </a:extLst>
          </p:cNvPr>
          <p:cNvSpPr/>
          <p:nvPr/>
        </p:nvSpPr>
        <p:spPr>
          <a:xfrm>
            <a:off x="975345" y="4427482"/>
            <a:ext cx="252919" cy="694169"/>
          </a:xfrm>
          <a:prstGeom prst="leftBrace">
            <a:avLst>
              <a:gd name="adj1" fmla="val 46794"/>
              <a:gd name="adj2" fmla="val 5000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Left Brace 103">
            <a:extLst>
              <a:ext uri="{FF2B5EF4-FFF2-40B4-BE49-F238E27FC236}">
                <a16:creationId xmlns:a16="http://schemas.microsoft.com/office/drawing/2014/main" id="{5521573F-22B4-4A04-8C6D-7C005D451A52}"/>
              </a:ext>
            </a:extLst>
          </p:cNvPr>
          <p:cNvSpPr/>
          <p:nvPr/>
        </p:nvSpPr>
        <p:spPr>
          <a:xfrm>
            <a:off x="6557573" y="4015411"/>
            <a:ext cx="232333" cy="1106240"/>
          </a:xfrm>
          <a:prstGeom prst="leftBrace">
            <a:avLst>
              <a:gd name="adj1" fmla="val 46794"/>
              <a:gd name="adj2" fmla="val 5000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7A40E24-8194-4BB8-807F-441AB8CAAB2E}"/>
              </a:ext>
            </a:extLst>
          </p:cNvPr>
          <p:cNvSpPr/>
          <p:nvPr/>
        </p:nvSpPr>
        <p:spPr>
          <a:xfrm>
            <a:off x="5816555" y="4290321"/>
            <a:ext cx="731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09E7BF2-F7BF-41EB-A519-DA5B716E9149}"/>
              </a:ext>
            </a:extLst>
          </p:cNvPr>
          <p:cNvSpPr/>
          <p:nvPr/>
        </p:nvSpPr>
        <p:spPr>
          <a:xfrm>
            <a:off x="267519" y="4482969"/>
            <a:ext cx="731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27298DF-C085-4D80-9CB8-2566C8BBEE54}"/>
              </a:ext>
            </a:extLst>
          </p:cNvPr>
          <p:cNvSpPr/>
          <p:nvPr/>
        </p:nvSpPr>
        <p:spPr>
          <a:xfrm>
            <a:off x="2263593" y="5173227"/>
            <a:ext cx="885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43E9B53-6842-45E1-8504-E23DBE3F84AB}"/>
              </a:ext>
            </a:extLst>
          </p:cNvPr>
          <p:cNvSpPr/>
          <p:nvPr/>
        </p:nvSpPr>
        <p:spPr>
          <a:xfrm>
            <a:off x="4794055" y="4335080"/>
            <a:ext cx="885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EF32D49-DA3B-45F4-8D6A-C1A077343182}"/>
              </a:ext>
            </a:extLst>
          </p:cNvPr>
          <p:cNvSpPr/>
          <p:nvPr/>
        </p:nvSpPr>
        <p:spPr>
          <a:xfrm>
            <a:off x="7884208" y="5173226"/>
            <a:ext cx="885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29DB18-50D0-428D-A6F7-FEAC7FBA1293}"/>
              </a:ext>
            </a:extLst>
          </p:cNvPr>
          <p:cNvSpPr/>
          <p:nvPr/>
        </p:nvSpPr>
        <p:spPr>
          <a:xfrm>
            <a:off x="10410737" y="4218782"/>
            <a:ext cx="885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11" name="Text Box 31">
            <a:extLst>
              <a:ext uri="{FF2B5EF4-FFF2-40B4-BE49-F238E27FC236}">
                <a16:creationId xmlns:a16="http://schemas.microsoft.com/office/drawing/2014/main" id="{E10F4066-8000-487B-BCFC-7E293180FEEF}"/>
              </a:ext>
            </a:extLst>
          </p:cNvPr>
          <p:cNvSpPr txBox="1"/>
          <p:nvPr/>
        </p:nvSpPr>
        <p:spPr>
          <a:xfrm>
            <a:off x="848110" y="5924134"/>
            <a:ext cx="10447806" cy="52322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800">
                <a:latin typeface="UTM Androgyne" panose="02040603050506020204" pitchFamily="18" charset="0"/>
              </a:rPr>
              <a:t>Phần nước dâng lên trong bể</a:t>
            </a:r>
            <a:r>
              <a:rPr lang="en-US" sz="2800">
                <a:latin typeface="UTM Androgyne" panose="02040603050506020204" pitchFamily="18" charset="0"/>
              </a:rPr>
              <a:t> </a:t>
            </a:r>
            <a:r>
              <a:rPr lang="vi-VN" sz="2800">
                <a:latin typeface="UTM Androgyne" panose="02040603050506020204" pitchFamily="18" charset="0"/>
              </a:rPr>
              <a:t>chính là thể tích của hòn đá.</a:t>
            </a:r>
          </a:p>
        </p:txBody>
      </p:sp>
    </p:spTree>
    <p:extLst>
      <p:ext uri="{BB962C8B-B14F-4D97-AF65-F5344CB8AC3E}">
        <p14:creationId xmlns:p14="http://schemas.microsoft.com/office/powerpoint/2010/main" val="65481272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5755 0.4611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8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1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1" grpId="0" animBg="1"/>
      <p:bldP spid="98" grpId="0" animBg="1"/>
      <p:bldP spid="103" grpId="0" animBg="1"/>
      <p:bldP spid="104" grpId="0" animBg="1"/>
      <p:bldP spid="105" grpId="0"/>
      <p:bldP spid="106" grpId="0"/>
      <p:bldP spid="107" grpId="0"/>
      <p:bldP spid="108" grpId="0"/>
      <p:bldP spid="109" grpId="0"/>
      <p:bldP spid="110" grpId="0"/>
      <p:bldP spid="1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519202-FEE8-4E44-88FB-6DDEF5BC0183}"/>
              </a:ext>
            </a:extLst>
          </p:cNvPr>
          <p:cNvGrpSpPr/>
          <p:nvPr/>
        </p:nvGrpSpPr>
        <p:grpSpPr>
          <a:xfrm>
            <a:off x="-71021" y="343060"/>
            <a:ext cx="6539902" cy="1144383"/>
            <a:chOff x="-71021" y="343060"/>
            <a:chExt cx="6539902" cy="11443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227273-3D52-471A-94AC-A863FE770FC2}"/>
                </a:ext>
              </a:extLst>
            </p:cNvPr>
            <p:cNvGrpSpPr/>
            <p:nvPr/>
          </p:nvGrpSpPr>
          <p:grpSpPr>
            <a:xfrm>
              <a:off x="-71021" y="343060"/>
              <a:ext cx="5702320" cy="1144383"/>
              <a:chOff x="-71021" y="343060"/>
              <a:chExt cx="6658252" cy="1144383"/>
            </a:xfrm>
          </p:grpSpPr>
          <p:sp>
            <p:nvSpPr>
              <p:cNvPr id="9" name="Pentagon 12">
                <a:extLst>
                  <a:ext uri="{FF2B5EF4-FFF2-40B4-BE49-F238E27FC236}">
                    <a16:creationId xmlns:a16="http://schemas.microsoft.com/office/drawing/2014/main" id="{E07CD02F-617D-4B80-BFD6-45E743AB6F32}"/>
                  </a:ext>
                </a:extLst>
              </p:cNvPr>
              <p:cNvSpPr/>
              <p:nvPr/>
            </p:nvSpPr>
            <p:spPr>
              <a:xfrm>
                <a:off x="-71021" y="420895"/>
                <a:ext cx="6658252" cy="1066548"/>
              </a:xfrm>
              <a:prstGeom prst="homePlate">
                <a:avLst/>
              </a:prstGeom>
              <a:solidFill>
                <a:schemeClr val="accent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2A2392-9FB1-4ABE-A2B7-D41D05E9DBF6}"/>
                  </a:ext>
                </a:extLst>
              </p:cNvPr>
              <p:cNvSpPr/>
              <p:nvPr/>
            </p:nvSpPr>
            <p:spPr>
              <a:xfrm>
                <a:off x="931709" y="343060"/>
                <a:ext cx="4095718" cy="110799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60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Cách </a:t>
                </a:r>
                <a:r>
                  <a:rPr lang="en-US" sz="6600" b="0" cap="none" spc="0">
                    <a:ln w="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giải</a:t>
                </a:r>
              </a:p>
            </p:txBody>
          </p:sp>
        </p:grp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21B8F7EA-4EE4-4BDB-8C01-5D47BA8A3B25}"/>
                </a:ext>
              </a:extLst>
            </p:cNvPr>
            <p:cNvSpPr/>
            <p:nvPr/>
          </p:nvSpPr>
          <p:spPr>
            <a:xfrm>
              <a:off x="5432698" y="420895"/>
              <a:ext cx="1036183" cy="1066548"/>
            </a:xfrm>
            <a:prstGeom prst="chevron">
              <a:avLst/>
            </a:prstGeom>
            <a:solidFill>
              <a:schemeClr val="accent4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6F4913-2AD8-4A98-BD2A-9DB0FF214457}"/>
              </a:ext>
            </a:extLst>
          </p:cNvPr>
          <p:cNvGrpSpPr/>
          <p:nvPr/>
        </p:nvGrpSpPr>
        <p:grpSpPr>
          <a:xfrm>
            <a:off x="243274" y="1975060"/>
            <a:ext cx="11536922" cy="2148604"/>
            <a:chOff x="243274" y="1975060"/>
            <a:chExt cx="11536922" cy="214860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5C53D6-703B-4256-96F3-A7FA21678824}"/>
                </a:ext>
              </a:extLst>
            </p:cNvPr>
            <p:cNvSpPr/>
            <p:nvPr/>
          </p:nvSpPr>
          <p:spPr>
            <a:xfrm>
              <a:off x="1605756" y="1975060"/>
              <a:ext cx="10096617" cy="214860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1180">
              <a:extLst>
                <a:ext uri="{FF2B5EF4-FFF2-40B4-BE49-F238E27FC236}">
                  <a16:creationId xmlns:a16="http://schemas.microsoft.com/office/drawing/2014/main" id="{923908B1-188E-47A9-8665-2A4F13937DFF}"/>
                </a:ext>
              </a:extLst>
            </p:cNvPr>
            <p:cNvSpPr txBox="1"/>
            <p:nvPr/>
          </p:nvSpPr>
          <p:spPr>
            <a:xfrm>
              <a:off x="2471130" y="2076980"/>
              <a:ext cx="9309066" cy="19447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+ </a:t>
              </a:r>
              <a:r>
                <a:rPr sz="32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Tính </a:t>
              </a:r>
              <a:r>
                <a:rPr lang="en-US" sz="32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nước</a:t>
              </a:r>
              <a:endParaRPr lang="en-US" sz="2400" dirty="0">
                <a:solidFill>
                  <a:srgbClr val="002060"/>
                </a:solidFill>
                <a:latin typeface="UTM Androgyne" panose="02040603050506020204" pitchFamily="18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Tính V</a:t>
              </a:r>
              <a:r>
                <a:rPr lang="en-US" sz="24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và hòn đá</a:t>
              </a:r>
              <a:endParaRPr lang="en-US" sz="2400" dirty="0">
                <a:solidFill>
                  <a:srgbClr val="002060"/>
                </a:solidFill>
                <a:latin typeface="UTM Androgyne" panose="020406030505060202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</a:pP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 Tính V</a:t>
              </a:r>
              <a:r>
                <a:rPr lang="en-US" sz="24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hòn đá </a:t>
              </a: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 V</a:t>
              </a:r>
              <a:r>
                <a:rPr lang="en-US" sz="24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 và hòn đá </a:t>
              </a: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V</a:t>
              </a:r>
              <a:r>
                <a:rPr lang="en-US" sz="2400" dirty="0">
                  <a:solidFill>
                    <a:srgbClr val="002060"/>
                  </a:solidFill>
                  <a:latin typeface="UTM Androgyne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dirty="0">
                <a:solidFill>
                  <a:srgbClr val="002060"/>
                </a:solidFill>
                <a:latin typeface="UTM Androgy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8D9A756-E4B4-4702-8F90-DC8D6128A9F3}"/>
                </a:ext>
              </a:extLst>
            </p:cNvPr>
            <p:cNvGrpSpPr/>
            <p:nvPr/>
          </p:nvGrpSpPr>
          <p:grpSpPr>
            <a:xfrm>
              <a:off x="243274" y="2490272"/>
              <a:ext cx="1231729" cy="1417336"/>
              <a:chOff x="1025336" y="982776"/>
              <a:chExt cx="896478" cy="105344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8752CC-E694-4232-8CED-8A6D44325DBE}"/>
                  </a:ext>
                </a:extLst>
              </p:cNvPr>
              <p:cNvGrpSpPr/>
              <p:nvPr/>
            </p:nvGrpSpPr>
            <p:grpSpPr>
              <a:xfrm>
                <a:off x="1025336" y="982776"/>
                <a:ext cx="885201" cy="844517"/>
                <a:chOff x="1025336" y="989984"/>
                <a:chExt cx="885201" cy="844517"/>
              </a:xfrm>
            </p:grpSpPr>
            <p:sp>
              <p:nvSpPr>
                <p:cNvPr id="14" name="文本框 44">
                  <a:extLst>
                    <a:ext uri="{FF2B5EF4-FFF2-40B4-BE49-F238E27FC236}">
                      <a16:creationId xmlns:a16="http://schemas.microsoft.com/office/drawing/2014/main" id="{6A6D38E5-72AA-4BCC-B295-50637135D9A8}"/>
                    </a:ext>
                  </a:extLst>
                </p:cNvPr>
                <p:cNvSpPr txBox="1"/>
                <p:nvPr/>
              </p:nvSpPr>
              <p:spPr>
                <a:xfrm>
                  <a:off x="1269171" y="1017449"/>
                  <a:ext cx="6413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:r>
                    <a:rPr lang="en-US" altLang="zh-CN" sz="2400" b="1" dirty="0">
                      <a:solidFill>
                        <a:srgbClr val="000000"/>
                      </a:solidFill>
                      <a:latin typeface="Coiny" panose="02000903060500060000" pitchFamily="2" charset="0"/>
                      <a:ea typeface="汉堡包手机字体" panose="020B0604000101010104" pitchFamily="34" charset="-122"/>
                      <a:cs typeface="字魂105号-简雅黑"/>
                      <a:sym typeface="+mn-lt"/>
                    </a:rPr>
                    <a:t>01</a:t>
                  </a:r>
                  <a:endParaRPr lang="zh-CN" altLang="en-US" sz="3300" b="1" dirty="0">
                    <a:solidFill>
                      <a:srgbClr val="000000"/>
                    </a:solidFill>
                    <a:latin typeface="Coiny" panose="02000903060500060000" pitchFamily="2" charset="0"/>
                    <a:ea typeface="汉堡包手机字体" panose="020B0604000101010104" pitchFamily="34" charset="-122"/>
                    <a:cs typeface="字魂105号-简雅黑"/>
                    <a:sym typeface="+mn-lt"/>
                  </a:endParaRPr>
                </a:p>
              </p:txBody>
            </p:sp>
            <p:sp>
              <p:nvSpPr>
                <p:cNvPr id="15" name="椭圆 28">
                  <a:extLst>
                    <a:ext uri="{FF2B5EF4-FFF2-40B4-BE49-F238E27FC236}">
                      <a16:creationId xmlns:a16="http://schemas.microsoft.com/office/drawing/2014/main" id="{0100D345-5E66-4385-933D-78820D1458C9}"/>
                    </a:ext>
                  </a:extLst>
                </p:cNvPr>
                <p:cNvSpPr/>
                <p:nvPr/>
              </p:nvSpPr>
              <p:spPr>
                <a:xfrm>
                  <a:off x="1025336" y="989984"/>
                  <a:ext cx="879688" cy="844517"/>
                </a:xfrm>
                <a:prstGeom prst="ellipse">
                  <a:avLst/>
                </a:prstGeom>
                <a:noFill/>
                <a:ln w="571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/>
                  <a:endParaRPr lang="zh-CN" altLang="en-US" sz="1350">
                    <a:solidFill>
                      <a:srgbClr val="FFFFFF"/>
                    </a:solidFill>
                    <a:latin typeface="Arial"/>
                    <a:ea typeface="字魂105号-简雅黑"/>
                    <a:cs typeface="字魂105号-简雅黑"/>
                    <a:sym typeface="+mn-lt"/>
                  </a:endParaRPr>
                </a:p>
              </p:txBody>
            </p:sp>
          </p:grpSp>
          <p:pic>
            <p:nvPicPr>
              <p:cNvPr id="13" name="图片 29">
                <a:extLst>
                  <a:ext uri="{FF2B5EF4-FFF2-40B4-BE49-F238E27FC236}">
                    <a16:creationId xmlns:a16="http://schemas.microsoft.com/office/drawing/2014/main" id="{2BF3226F-639A-4F8C-A213-4E56B762D9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92" t="19793" r="23059" b="18981"/>
              <a:stretch>
                <a:fillRect/>
              </a:stretch>
            </p:blipFill>
            <p:spPr>
              <a:xfrm rot="11792925">
                <a:off x="1183735" y="1246959"/>
                <a:ext cx="738079" cy="789263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BF0F9C-A6FD-4880-AE5A-C303660D1A3C}"/>
              </a:ext>
            </a:extLst>
          </p:cNvPr>
          <p:cNvGrpSpPr/>
          <p:nvPr/>
        </p:nvGrpSpPr>
        <p:grpSpPr>
          <a:xfrm>
            <a:off x="245787" y="4263047"/>
            <a:ext cx="11438196" cy="2148604"/>
            <a:chOff x="245787" y="4263047"/>
            <a:chExt cx="11438196" cy="214860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178274-4977-4C1E-B81D-DB42F0C62929}"/>
                </a:ext>
              </a:extLst>
            </p:cNvPr>
            <p:cNvSpPr/>
            <p:nvPr/>
          </p:nvSpPr>
          <p:spPr>
            <a:xfrm>
              <a:off x="1605756" y="4263047"/>
              <a:ext cx="10078227" cy="214860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 Box 1179">
              <a:extLst>
                <a:ext uri="{FF2B5EF4-FFF2-40B4-BE49-F238E27FC236}">
                  <a16:creationId xmlns:a16="http://schemas.microsoft.com/office/drawing/2014/main" id="{DAF91A1F-2CB7-4775-A7C2-2E01DF03AF9D}"/>
                </a:ext>
              </a:extLst>
            </p:cNvPr>
            <p:cNvSpPr txBox="1"/>
            <p:nvPr/>
          </p:nvSpPr>
          <p:spPr>
            <a:xfrm>
              <a:off x="2471130" y="4374232"/>
              <a:ext cx="9144000" cy="192623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+ </a:t>
              </a:r>
              <a:r>
                <a:rPr sz="32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Tính chiều cao của nước dâng lên</a:t>
              </a: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30000"/>
                </a:lnSpc>
              </a:pP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Tính V</a:t>
              </a:r>
              <a:r>
                <a:rPr lang="en-US" sz="240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hòn </a:t>
              </a:r>
              <a:r>
                <a:rPr lang="en-US" sz="24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đá </a:t>
              </a:r>
              <a:r>
                <a:rPr lang="en-US" sz="32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= chiều dài x chiều rộng x mực nước dâng lên</a:t>
              </a:r>
              <a:r>
                <a:rPr sz="3200" dirty="0">
                  <a:solidFill>
                    <a:srgbClr val="002060"/>
                  </a:solidFill>
                  <a:latin typeface="UTM Androgyne" panose="02040603050506020204" pitchFamily="18" charset="0"/>
                  <a:cs typeface="Times New Roman" panose="02020603050405020304" pitchFamily="18" charset="0"/>
                </a:rPr>
                <a:t>.</a:t>
              </a:r>
              <a:endParaRPr sz="3200" dirty="0">
                <a:solidFill>
                  <a:srgbClr val="002060"/>
                </a:solidFill>
                <a:latin typeface="UTM Androgyne" panose="020406030505060202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74ACE42-99CD-4C51-B4C2-79E2632CC896}"/>
                </a:ext>
              </a:extLst>
            </p:cNvPr>
            <p:cNvGrpSpPr/>
            <p:nvPr/>
          </p:nvGrpSpPr>
          <p:grpSpPr>
            <a:xfrm>
              <a:off x="245787" y="4747121"/>
              <a:ext cx="1239918" cy="1332401"/>
              <a:chOff x="1008099" y="2141142"/>
              <a:chExt cx="902438" cy="990317"/>
            </a:xfrm>
          </p:grpSpPr>
          <p:sp>
            <p:nvSpPr>
              <p:cNvPr id="17" name="椭圆 22">
                <a:extLst>
                  <a:ext uri="{FF2B5EF4-FFF2-40B4-BE49-F238E27FC236}">
                    <a16:creationId xmlns:a16="http://schemas.microsoft.com/office/drawing/2014/main" id="{0CACE9B5-055C-4E42-ADF7-8AC4E2CBA486}"/>
                  </a:ext>
                </a:extLst>
              </p:cNvPr>
              <p:cNvSpPr/>
              <p:nvPr/>
            </p:nvSpPr>
            <p:spPr>
              <a:xfrm>
                <a:off x="1579554" y="2751284"/>
                <a:ext cx="325610" cy="32561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r>
                  <a:rPr lang="en-US" altLang="zh-CN" sz="1650" kern="0" dirty="0">
                    <a:solidFill>
                      <a:prstClr val="white"/>
                    </a:solidFill>
                    <a:latin typeface="Times New Roman"/>
                    <a:ea typeface="字魂47号-三分行楷"/>
                  </a:rPr>
                  <a:t>2</a:t>
                </a:r>
                <a:endParaRPr lang="zh-CN" altLang="en-US" sz="1650" kern="0" dirty="0">
                  <a:solidFill>
                    <a:prstClr val="white"/>
                  </a:solidFill>
                  <a:latin typeface="Times New Roman"/>
                  <a:ea typeface="字魂47号-三分行楷"/>
                </a:endParaRPr>
              </a:p>
            </p:txBody>
          </p:sp>
          <p:sp>
            <p:nvSpPr>
              <p:cNvPr id="18" name="椭圆 30">
                <a:extLst>
                  <a:ext uri="{FF2B5EF4-FFF2-40B4-BE49-F238E27FC236}">
                    <a16:creationId xmlns:a16="http://schemas.microsoft.com/office/drawing/2014/main" id="{93B7F1F1-4130-4523-9F8C-D44DA0D79AA7}"/>
                  </a:ext>
                </a:extLst>
              </p:cNvPr>
              <p:cNvSpPr/>
              <p:nvPr/>
            </p:nvSpPr>
            <p:spPr>
              <a:xfrm>
                <a:off x="1008099" y="2141142"/>
                <a:ext cx="902438" cy="814902"/>
              </a:xfrm>
              <a:prstGeom prst="ellipse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zh-CN" altLang="en-US" sz="1350">
                  <a:solidFill>
                    <a:srgbClr val="FFFFFF"/>
                  </a:solidFill>
                  <a:latin typeface="Arial"/>
                  <a:ea typeface="字魂105号-简雅黑"/>
                  <a:cs typeface="字魂105号-简雅黑"/>
                  <a:sym typeface="+mn-lt"/>
                </a:endParaRPr>
              </a:p>
            </p:txBody>
          </p:sp>
          <p:pic>
            <p:nvPicPr>
              <p:cNvPr id="19" name="图片 33">
                <a:extLst>
                  <a:ext uri="{FF2B5EF4-FFF2-40B4-BE49-F238E27FC236}">
                    <a16:creationId xmlns:a16="http://schemas.microsoft.com/office/drawing/2014/main" id="{57343B77-3B8E-484F-8B1B-5446AFE3FD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7" t="18291" r="29573" b="19558"/>
              <a:stretch>
                <a:fillRect/>
              </a:stretch>
            </p:blipFill>
            <p:spPr>
              <a:xfrm rot="16200000">
                <a:off x="1118147" y="2452646"/>
                <a:ext cx="694066" cy="663560"/>
              </a:xfrm>
              <a:prstGeom prst="rect">
                <a:avLst/>
              </a:prstGeom>
            </p:spPr>
          </p:pic>
          <p:sp>
            <p:nvSpPr>
              <p:cNvPr id="20" name="文本框 36">
                <a:extLst>
                  <a:ext uri="{FF2B5EF4-FFF2-40B4-BE49-F238E27FC236}">
                    <a16:creationId xmlns:a16="http://schemas.microsoft.com/office/drawing/2014/main" id="{D4D611A6-E1DD-4B7E-BE20-86A3A69500E8}"/>
                  </a:ext>
                </a:extLst>
              </p:cNvPr>
              <p:cNvSpPr txBox="1"/>
              <p:nvPr/>
            </p:nvSpPr>
            <p:spPr>
              <a:xfrm>
                <a:off x="1198955" y="2166630"/>
                <a:ext cx="6579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altLang="zh-CN" sz="2400" b="1" dirty="0">
                    <a:solidFill>
                      <a:srgbClr val="000000"/>
                    </a:solidFill>
                    <a:latin typeface="Coiny" panose="02000903060500060000" pitchFamily="2" charset="0"/>
                    <a:ea typeface="汉堡包手机字体" panose="020B0604000101010104" pitchFamily="34" charset="-122"/>
                    <a:cs typeface="字魂105号-简雅黑"/>
                    <a:sym typeface="+mn-lt"/>
                  </a:rPr>
                  <a:t>02</a:t>
                </a:r>
                <a:endParaRPr lang="zh-CN" altLang="en-US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76247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CD3A76E2-BB2E-4A34-9203-D75B56AB6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5620" y="573932"/>
            <a:ext cx="11334303" cy="5525082"/>
          </a:xfrm>
          <a:prstGeom prst="rect">
            <a:avLst/>
          </a:prstGeom>
        </p:spPr>
      </p:pic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9B8A3B7-F496-4BE1-ACF2-E91F3A6412B4}"/>
              </a:ext>
            </a:extLst>
          </p:cNvPr>
          <p:cNvSpPr txBox="1">
            <a:spLocks/>
          </p:cNvSpPr>
          <p:nvPr/>
        </p:nvSpPr>
        <p:spPr>
          <a:xfrm>
            <a:off x="4533089" y="783689"/>
            <a:ext cx="3125822" cy="1143000"/>
          </a:xfrm>
          <a:prstGeom prst="rect">
            <a:avLst/>
          </a:prstGeom>
        </p:spPr>
        <p:txBody>
          <a:bodyPr/>
          <a:lstStyle>
            <a:lvl1pPr algn="l" defTabSz="9142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E3F02-8DD1-4D59-9EF7-BC61B48709D9}"/>
              </a:ext>
            </a:extLst>
          </p:cNvPr>
          <p:cNvSpPr/>
          <p:nvPr/>
        </p:nvSpPr>
        <p:spPr>
          <a:xfrm>
            <a:off x="926387" y="1578697"/>
            <a:ext cx="103180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Thể tích nước trong bể ban đầu là: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10 x 5 = 500 (cm</a:t>
            </a:r>
            <a:r>
              <a:rPr lang="en-US" sz="36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của nước và thể tích hòn đá trong bể là: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10 x 7 = 700 (cm</a:t>
            </a:r>
            <a:r>
              <a:rPr lang="en-US" sz="36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của hòn đá là: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– 500 = 200 (cm</a:t>
            </a:r>
            <a:r>
              <a:rPr lang="en-US" sz="36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200cm</a:t>
            </a:r>
            <a:r>
              <a:rPr lang="en-US" sz="36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9A54D-24C9-4B7A-B9DF-F369938071C7}"/>
              </a:ext>
            </a:extLst>
          </p:cNvPr>
          <p:cNvSpPr/>
          <p:nvPr/>
        </p:nvSpPr>
        <p:spPr>
          <a:xfrm>
            <a:off x="-699346" y="3028363"/>
            <a:ext cx="10549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729194-7CA2-4496-875D-2FEC1DBC62A5}"/>
              </a:ext>
            </a:extLst>
          </p:cNvPr>
          <p:cNvGrpSpPr/>
          <p:nvPr/>
        </p:nvGrpSpPr>
        <p:grpSpPr>
          <a:xfrm>
            <a:off x="322057" y="258816"/>
            <a:ext cx="1231729" cy="1417336"/>
            <a:chOff x="322057" y="258816"/>
            <a:chExt cx="1231729" cy="1417336"/>
          </a:xfrm>
        </p:grpSpPr>
        <p:sp>
          <p:nvSpPr>
            <p:cNvPr id="7" name="文本框 44">
              <a:extLst>
                <a:ext uri="{FF2B5EF4-FFF2-40B4-BE49-F238E27FC236}">
                  <a16:creationId xmlns:a16="http://schemas.microsoft.com/office/drawing/2014/main" id="{0A1087FB-8D8A-4BB4-A7A8-F0D8BBC92942}"/>
                </a:ext>
              </a:extLst>
            </p:cNvPr>
            <p:cNvSpPr txBox="1"/>
            <p:nvPr/>
          </p:nvSpPr>
          <p:spPr>
            <a:xfrm>
              <a:off x="657078" y="295768"/>
              <a:ext cx="881214" cy="62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01</a:t>
              </a:r>
              <a:endParaRPr lang="zh-CN" altLang="en-US" sz="33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  <p:sp>
          <p:nvSpPr>
            <p:cNvPr id="8" name="椭圆 28">
              <a:extLst>
                <a:ext uri="{FF2B5EF4-FFF2-40B4-BE49-F238E27FC236}">
                  <a16:creationId xmlns:a16="http://schemas.microsoft.com/office/drawing/2014/main" id="{2280EEBA-6768-4701-AAC8-2E57F0EECAEF}"/>
                </a:ext>
              </a:extLst>
            </p:cNvPr>
            <p:cNvSpPr/>
            <p:nvPr/>
          </p:nvSpPr>
          <p:spPr>
            <a:xfrm>
              <a:off x="322057" y="258816"/>
              <a:ext cx="1208660" cy="1136237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CDFBEAE3-3435-47AF-AA15-8C49109AD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2" t="19793" r="23059" b="18981"/>
            <a:stretch>
              <a:fillRect/>
            </a:stretch>
          </p:blipFill>
          <p:spPr>
            <a:xfrm rot="11792925">
              <a:off x="539692" y="614255"/>
              <a:ext cx="1014094" cy="1061897"/>
            </a:xfrm>
            <a:prstGeom prst="rect">
              <a:avLst/>
            </a:prstGeom>
          </p:spPr>
        </p:pic>
      </p:grpSp>
      <p:pic>
        <p:nvPicPr>
          <p:cNvPr id="12" name="图片 35" descr="D:\3.12\摄图网_400961104.png摄图网_400961104">
            <a:extLst>
              <a:ext uri="{FF2B5EF4-FFF2-40B4-BE49-F238E27FC236}">
                <a16:creationId xmlns:a16="http://schemas.microsoft.com/office/drawing/2014/main" id="{78CE025F-8395-44EC-A8B1-0AA09E31F5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858" y="4774958"/>
            <a:ext cx="4557609" cy="22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8608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78197246-331A-47DC-89DC-D44D0A424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5620" y="821540"/>
            <a:ext cx="11334303" cy="52774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A98EA7-53F2-4279-A294-F0949698E3D1}"/>
              </a:ext>
            </a:extLst>
          </p:cNvPr>
          <p:cNvGrpSpPr/>
          <p:nvPr/>
        </p:nvGrpSpPr>
        <p:grpSpPr>
          <a:xfrm>
            <a:off x="322057" y="273344"/>
            <a:ext cx="1239918" cy="1332401"/>
            <a:chOff x="322057" y="273344"/>
            <a:chExt cx="1239918" cy="1332401"/>
          </a:xfrm>
        </p:grpSpPr>
        <p:sp>
          <p:nvSpPr>
            <p:cNvPr id="3" name="椭圆 30">
              <a:extLst>
                <a:ext uri="{FF2B5EF4-FFF2-40B4-BE49-F238E27FC236}">
                  <a16:creationId xmlns:a16="http://schemas.microsoft.com/office/drawing/2014/main" id="{3D9E1EA2-FD37-4F13-93D5-E7F9923A5A81}"/>
                </a:ext>
              </a:extLst>
            </p:cNvPr>
            <p:cNvSpPr/>
            <p:nvPr/>
          </p:nvSpPr>
          <p:spPr>
            <a:xfrm>
              <a:off x="322057" y="273344"/>
              <a:ext cx="1239918" cy="1096393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srgbClr val="FFFFFF"/>
                </a:solidFill>
                <a:latin typeface="Arial"/>
                <a:ea typeface="字魂105号-简雅黑"/>
                <a:cs typeface="字魂105号-简雅黑"/>
                <a:sym typeface="+mn-lt"/>
              </a:endParaRP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5CE73A9F-A9DC-48C3-B336-A01B770B9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18291" r="29573" b="19558"/>
            <a:stretch>
              <a:fillRect/>
            </a:stretch>
          </p:blipFill>
          <p:spPr>
            <a:xfrm rot="16200000">
              <a:off x="483162" y="682983"/>
              <a:ext cx="933816" cy="911708"/>
            </a:xfrm>
            <a:prstGeom prst="rect">
              <a:avLst/>
            </a:prstGeom>
          </p:spPr>
        </p:pic>
        <p:sp>
          <p:nvSpPr>
            <p:cNvPr id="5" name="文本框 36">
              <a:extLst>
                <a:ext uri="{FF2B5EF4-FFF2-40B4-BE49-F238E27FC236}">
                  <a16:creationId xmlns:a16="http://schemas.microsoft.com/office/drawing/2014/main" id="{A12973DC-DB51-4E1D-9E56-29E4C61A4E8B}"/>
                </a:ext>
              </a:extLst>
            </p:cNvPr>
            <p:cNvSpPr txBox="1"/>
            <p:nvPr/>
          </p:nvSpPr>
          <p:spPr>
            <a:xfrm>
              <a:off x="584286" y="307636"/>
              <a:ext cx="904004" cy="621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CN" sz="2400" b="1" dirty="0">
                  <a:solidFill>
                    <a:srgbClr val="000000"/>
                  </a:solidFill>
                  <a:latin typeface="Coiny" panose="02000903060500060000" pitchFamily="2" charset="0"/>
                  <a:ea typeface="汉堡包手机字体" panose="020B0604000101010104" pitchFamily="34" charset="-122"/>
                  <a:cs typeface="字魂105号-简雅黑"/>
                  <a:sym typeface="+mn-lt"/>
                </a:rPr>
                <a:t>02</a:t>
              </a:r>
              <a:endParaRPr lang="zh-CN" altLang="en-US" sz="2400" b="1" dirty="0">
                <a:solidFill>
                  <a:srgbClr val="000000"/>
                </a:solidFill>
                <a:latin typeface="Coiny" panose="02000903060500060000" pitchFamily="2" charset="0"/>
                <a:ea typeface="汉堡包手机字体" panose="020B0604000101010104" pitchFamily="34" charset="-122"/>
                <a:cs typeface="字魂105号-简雅黑"/>
                <a:sym typeface="+mn-lt"/>
              </a:endParaRPr>
            </a:p>
          </p:txBody>
        </p:sp>
      </p:grpSp>
      <p:sp>
        <p:nvSpPr>
          <p:cNvPr id="7" name="Text Box 5">
            <a:extLst>
              <a:ext uri="{FF2B5EF4-FFF2-40B4-BE49-F238E27FC236}">
                <a16:creationId xmlns:a16="http://schemas.microsoft.com/office/drawing/2014/main" id="{523DB52A-6001-4D7F-92C4-5EB21362E7A5}"/>
              </a:ext>
            </a:extLst>
          </p:cNvPr>
          <p:cNvSpPr txBox="1"/>
          <p:nvPr/>
        </p:nvSpPr>
        <p:spPr>
          <a:xfrm>
            <a:off x="864124" y="1404710"/>
            <a:ext cx="7823200" cy="415498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 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dâng lên 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– 5 = 2 (cm)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tích hòn đá là: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 10 x 2 = 200 (cm</a:t>
            </a:r>
            <a:r>
              <a:rPr lang="en-US" sz="44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200 cm</a:t>
            </a:r>
            <a:r>
              <a:rPr lang="en-US" sz="44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39EDAD2-9388-4807-9DE2-7C751F87DF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2" t="3498" b="51852"/>
          <a:stretch/>
        </p:blipFill>
        <p:spPr>
          <a:xfrm>
            <a:off x="7904638" y="2041997"/>
            <a:ext cx="5503287" cy="510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19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03" y="-66347"/>
            <a:ext cx="5379946" cy="2852134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 rot="-10800000">
            <a:off x="-255641" y="2477728"/>
            <a:ext cx="4630374" cy="5432323"/>
            <a:chOff x="0" y="0"/>
            <a:chExt cx="14692371" cy="1561496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7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14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16" name="Picture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17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18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20" name="Picture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21" name="Picture 2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22" name="Picture 25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23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24" name="Pictur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25" name="Picture 2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26" name="Picture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27" name="Picture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28" name="Picture 3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29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30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31" name="Picture 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32" name="Picture 3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33" name="Picture 3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34" name="Picture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35" name="Picture 3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36" name="Picture 3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37" name="Picture 4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38" name="Picture 41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39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40" name="Picture 4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41" name="Picture 44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42" name="Picture 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43" name="Picture 4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44" name="Picture 4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45" name="Picture 4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47" name="Picture 5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sp>
        <p:nvSpPr>
          <p:cNvPr id="50" name="文本框 66">
            <a:extLst>
              <a:ext uri="{FF2B5EF4-FFF2-40B4-BE49-F238E27FC236}">
                <a16:creationId xmlns:a16="http://schemas.microsoft.com/office/drawing/2014/main" id="{BF625F6A-2333-497F-B9F7-8401A9C9E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48682" y="784852"/>
            <a:ext cx="6512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宋体" panose="02010600030101010101" pitchFamily="2" charset="-122"/>
                <a:cs typeface="+mn-cs"/>
              </a:rPr>
              <a:t>CỦNG CỐ</a:t>
            </a:r>
            <a:endParaRPr kumimoji="0" lang="en-GB" sz="6000" b="0" i="0" u="none" strike="noStrike" kern="1200" cap="none" spc="0" normalizeH="0" baseline="0" noProof="0" dirty="0">
              <a:ln w="31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893212" y="2186362"/>
            <a:ext cx="8153584" cy="4596454"/>
            <a:chOff x="4893212" y="2186362"/>
            <a:chExt cx="8153584" cy="459645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3212" y="2186362"/>
              <a:ext cx="5294628" cy="3051183"/>
            </a:xfrm>
            <a:prstGeom prst="rect">
              <a:avLst/>
            </a:prstGeom>
          </p:spPr>
        </p:pic>
        <p:sp>
          <p:nvSpPr>
            <p:cNvPr id="52" name="Shape 881">
              <a:extLst>
                <a:ext uri="{FF2B5EF4-FFF2-40B4-BE49-F238E27FC236}">
                  <a16:creationId xmlns:a16="http://schemas.microsoft.com/office/drawing/2014/main" id="{3812D4F1-DD78-4ED2-AFAC-90797AF83B79}"/>
                </a:ext>
              </a:extLst>
            </p:cNvPr>
            <p:cNvSpPr txBox="1">
              <a:spLocks/>
            </p:cNvSpPr>
            <p:nvPr/>
          </p:nvSpPr>
          <p:spPr>
            <a:xfrm>
              <a:off x="5123162" y="2799923"/>
              <a:ext cx="47225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ts val="2200"/>
                </a:lnSpc>
                <a:defRPr sz="14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6号-日记插画体" panose="00000500000000000000" pitchFamily="2" charset="-122"/>
                  <a:ea typeface="字魂6号-日记插画体" panose="00000500000000000000" pitchFamily="2" charset="-122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2" charset="0"/>
                  <a:ea typeface="字魂6号-日记插画体" panose="00000500000000000000" pitchFamily="2" charset="-122"/>
                  <a:cs typeface="+mn-cs"/>
                </a:rPr>
                <a:t>Muốn tính thể tích hình hộp chữ nhật, ta làm thế nào?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2" charset="0"/>
                <a:ea typeface="字魂6号-日记插画体" panose="00000500000000000000" pitchFamily="2" charset="-122"/>
                <a:cs typeface="+mn-cs"/>
                <a:sym typeface="字魂58号-创中黑" panose="00000500000000000000" pitchFamily="2" charset="-122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556" b="99111" l="9947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226" y="3672325"/>
              <a:ext cx="3891570" cy="3110491"/>
            </a:xfrm>
            <a:prstGeom prst="rect">
              <a:avLst/>
            </a:prstGeom>
          </p:spPr>
        </p:pic>
      </p:grpSp>
      <p:pic>
        <p:nvPicPr>
          <p:cNvPr id="69" name="Picture 5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4560" y="5696195"/>
            <a:ext cx="424921" cy="428819"/>
          </a:xfrm>
          <a:prstGeom prst="rect">
            <a:avLst/>
          </a:prstGeom>
        </p:spPr>
      </p:pic>
      <p:sp>
        <p:nvSpPr>
          <p:cNvPr id="70" name="Rounded Rectangle 69"/>
          <p:cNvSpPr/>
          <p:nvPr/>
        </p:nvSpPr>
        <p:spPr>
          <a:xfrm>
            <a:off x="2461541" y="2611333"/>
            <a:ext cx="7400777" cy="3896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>
                <a:solidFill>
                  <a:srgbClr val="C00000"/>
                </a:solidFill>
                <a:latin typeface="+mj-lt"/>
              </a:rPr>
              <a:t>Muốn tính thể tích hình hộp chữ nhật ta lấy chiều dài nhân với chiều rộng rồi nhân với chiều cao (cùng một đơn vị đo)</a:t>
            </a:r>
            <a:endParaRPr lang="en-US" sz="2800" b="1">
              <a:solidFill>
                <a:srgbClr val="C00000"/>
              </a:solidFill>
              <a:latin typeface="+mj-lt"/>
            </a:endParaRPr>
          </a:p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ndrogyne" panose="02040603050506020204" pitchFamily="18" charset="0"/>
              </a:rPr>
              <a:t>V =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ndrogyne" panose="02040603050506020204" pitchFamily="18" charset="0"/>
              </a:rPr>
              <a:t> a x b x c</a:t>
            </a:r>
          </a:p>
          <a:p>
            <a:pPr algn="ctr">
              <a:defRPr/>
            </a:pPr>
            <a:r>
              <a:rPr lang="vi-VN" sz="2800">
                <a:solidFill>
                  <a:srgbClr val="002060"/>
                </a:solidFill>
                <a:latin typeface="+mj-lt"/>
              </a:rPr>
              <a:t>(a, b, c là ba kích thước của hình hộp chữ nhật)</a:t>
            </a:r>
            <a:endParaRPr lang="vi-VN" sz="160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099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330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602487" y="704320"/>
            <a:ext cx="5296154" cy="1815075"/>
            <a:chOff x="1804022" y="3652025"/>
            <a:chExt cx="8823534" cy="1056159"/>
          </a:xfrm>
        </p:grpSpPr>
        <p:sp>
          <p:nvSpPr>
            <p:cNvPr id="9" name="Rounded Rectangle 8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73878" y="3980867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Xem lại các bài tập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38287" y="2733382"/>
            <a:ext cx="5296154" cy="1815075"/>
            <a:chOff x="1804022" y="3652025"/>
            <a:chExt cx="8823534" cy="1056159"/>
          </a:xfrm>
        </p:grpSpPr>
        <p:sp>
          <p:nvSpPr>
            <p:cNvPr id="12" name="Rounded Rectangle 11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32424" y="3856352"/>
              <a:ext cx="7669902" cy="7745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Chuẩn bị bài: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ea typeface="+mn-ea"/>
                  <a:cs typeface="#9Slide03 Arima Madurai Black" panose="00000A00000000000000" pitchFamily="2" charset="-93"/>
                </a:rPr>
                <a:t>‘‘ Thể tích hình lập phương’’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636" y="2733382"/>
            <a:ext cx="2743438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F36D-2CD2-4364-8DA4-0576A602A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31E615-37C6-4327-91C7-AB9CCEEF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29" y="1016311"/>
            <a:ext cx="7879644" cy="31217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F3FAE5-B532-41BA-9D18-3D1A4D3C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855" y="670107"/>
            <a:ext cx="598311" cy="587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4E18C5-F4F8-43E4-BB6C-405B4F38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C8876F-153D-4CD1-B4C1-BB0FB5C7A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840D1B-370F-4C06-A86F-763293F8C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10067983" y="5942091"/>
            <a:ext cx="518668" cy="508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4777A4-5717-4B3F-A48D-3684E31B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55" y="3602438"/>
            <a:ext cx="9377065" cy="420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074" y="1016311"/>
            <a:ext cx="6651312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69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36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7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43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44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9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50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51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52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53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54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55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56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7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8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9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60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61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62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63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64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65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66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7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8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9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70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71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72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73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74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75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76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7399" y="312604"/>
            <a:ext cx="7045371" cy="59166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79" y="2603092"/>
            <a:ext cx="4426698" cy="2735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57982" y="2826179"/>
            <a:ext cx="651109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396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25" y="332409"/>
            <a:ext cx="11626636" cy="6183022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730238" y="2054924"/>
            <a:ext cx="4597783" cy="496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3037337" y="788258"/>
            <a:ext cx="5634864" cy="52713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4" y="1058901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8D95FD4F-F9AF-4263-B486-072EFD581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15464" y="220314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495482" y="3742722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06508" y="5144725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497386" y="772988"/>
            <a:ext cx="2637258" cy="101581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90707" y="944610"/>
            <a:ext cx="2190430" cy="681212"/>
            <a:chOff x="8422160" y="1436269"/>
            <a:chExt cx="3367580" cy="10472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1067159" y="1436269"/>
              <a:ext cx="722581" cy="99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90719" y="2315378"/>
            <a:ext cx="2353682" cy="708196"/>
            <a:chOff x="8422168" y="2634770"/>
            <a:chExt cx="3618561" cy="10887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79473" y="2634770"/>
              <a:ext cx="1161256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90721" y="3913510"/>
            <a:ext cx="2401052" cy="646331"/>
            <a:chOff x="8422168" y="3722373"/>
            <a:chExt cx="3691388" cy="993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513624" y="3722373"/>
              <a:ext cx="1599932" cy="99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200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82911" y="5283296"/>
            <a:ext cx="2594202" cy="646331"/>
            <a:chOff x="8457304" y="4543040"/>
            <a:chExt cx="3988345" cy="9936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57304" y="469632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07041" y="4543040"/>
              <a:ext cx="2038608" cy="993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2000</a:t>
              </a:r>
            </a:p>
          </p:txBody>
        </p:sp>
      </p:grpSp>
      <p:pic>
        <p:nvPicPr>
          <p:cNvPr id="29" name="DAP AN - 9Slide.v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9"/>
            <a:ext cx="1839591" cy="662808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9"/>
            <a:ext cx="1839591" cy="662808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00" y="520471"/>
            <a:ext cx="712088" cy="9473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4"/>
            <a:ext cx="1256291" cy="859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6"/>
            <a:ext cx="1256291" cy="8598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" y="541686"/>
            <a:ext cx="1256291" cy="8598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7"/>
            <a:ext cx="1256291" cy="8598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" y="541688"/>
            <a:ext cx="1256291" cy="859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3" y="541688"/>
            <a:ext cx="1256291" cy="859819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90756" y="2307854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63729" y="614512"/>
            <a:ext cx="5242201" cy="4920429"/>
            <a:chOff x="2563729" y="614512"/>
            <a:chExt cx="5242201" cy="4920429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729" y="614512"/>
              <a:ext cx="5242201" cy="492042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59436" y="3239737"/>
              <a:ext cx="48865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2m</a:t>
              </a:r>
              <a:r>
                <a:rPr kumimoji="0" lang="en-US" sz="44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= … </a:t>
              </a:r>
              <a:r>
                <a:rPr lang="en-US" sz="4400" b="1">
                  <a:solidFill>
                    <a:srgbClr val="D83440"/>
                  </a:solidFill>
                  <a:latin typeface="UTM Avo" panose="02040603050506020204" pitchFamily="18" charset="0"/>
                </a:rPr>
                <a:t>dm</a:t>
              </a:r>
              <a:r>
                <a:rPr lang="en-US" sz="4400" b="1" baseline="30000">
                  <a:solidFill>
                    <a:srgbClr val="D83440"/>
                  </a:solidFill>
                  <a:latin typeface="UTM Avo" panose="02040603050506020204" pitchFamily="18" charset="0"/>
                </a:rPr>
                <a:t>3</a:t>
              </a:r>
              <a:r>
                <a:rPr lang="en-US" sz="4400" b="1">
                  <a:solidFill>
                    <a:srgbClr val="D83440"/>
                  </a:solidFill>
                  <a:latin typeface="UTM Avo" panose="02040603050506020204" pitchFamily="18" charset="0"/>
                </a:rPr>
                <a:t> ?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232313" y="1560678"/>
              <a:ext cx="279132" cy="46814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62482" y="1340207"/>
              <a:ext cx="395433" cy="82309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F8A3473-84B5-458E-A945-DCFAE712C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28945" y="1986541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28945" y="3497365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35280" y="4933962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13542" y="552167"/>
            <a:ext cx="2930154" cy="115747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002692" y="748041"/>
            <a:ext cx="3409144" cy="758453"/>
            <a:chOff x="8422160" y="1460238"/>
            <a:chExt cx="4717330" cy="10233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29793" y="1460238"/>
              <a:ext cx="3409697" cy="788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10 000 000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002696" y="2187322"/>
            <a:ext cx="3240425" cy="707886"/>
            <a:chOff x="8422168" y="2768451"/>
            <a:chExt cx="4483869" cy="955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46804" y="2768451"/>
              <a:ext cx="3059233" cy="789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1 000 000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002711" y="3722160"/>
            <a:ext cx="3113789" cy="683887"/>
            <a:chOff x="8422168" y="3751530"/>
            <a:chExt cx="4308628" cy="9227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22032" y="3751530"/>
              <a:ext cx="2708764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100 000 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002686" y="5204653"/>
            <a:ext cx="2968892" cy="661176"/>
            <a:chOff x="8469285" y="4732869"/>
            <a:chExt cx="4108144" cy="892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394352" y="4732869"/>
              <a:ext cx="2183077" cy="788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10 000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21" y="5499116"/>
            <a:ext cx="2096146" cy="755246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48" y="5499116"/>
            <a:ext cx="2096146" cy="755246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094" y="433301"/>
            <a:ext cx="811399" cy="10794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5"/>
            <a:ext cx="1431498" cy="9797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7"/>
            <a:ext cx="1431498" cy="9797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6" y="454517"/>
            <a:ext cx="1431498" cy="9797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8"/>
            <a:ext cx="1431498" cy="9797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4" y="454519"/>
            <a:ext cx="1431498" cy="9797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87" y="454519"/>
            <a:ext cx="1431498" cy="979732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23718" y="21806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736167" y="423291"/>
            <a:ext cx="5178551" cy="4984944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0822" y="3117449"/>
              <a:ext cx="4886511" cy="78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1m</a:t>
              </a:r>
              <a:r>
                <a:rPr kumimoji="0" lang="en-US" sz="40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r>
                <a:rPr kumimoji="0" lang="en-US" sz="4000" b="1" i="0" u="none" strike="noStrike" kern="1200" cap="none" spc="0" normalizeH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= … </a:t>
              </a:r>
              <a:r>
                <a:rPr lang="en-US" sz="4000" b="1">
                  <a:solidFill>
                    <a:srgbClr val="D83440"/>
                  </a:solidFill>
                  <a:latin typeface="UTM Avo" panose="02040603050506020204" pitchFamily="18" charset="0"/>
                </a:rPr>
                <a:t>cm</a:t>
              </a:r>
              <a:r>
                <a:rPr lang="en-US" sz="4000" b="1" baseline="30000">
                  <a:solidFill>
                    <a:srgbClr val="D83440"/>
                  </a:solidFill>
                  <a:latin typeface="UTM Avo" panose="02040603050506020204" pitchFamily="18" charset="0"/>
                </a:rPr>
                <a:t>3</a:t>
              </a:r>
              <a:r>
                <a:rPr lang="en-US" sz="4000" b="1">
                  <a:solidFill>
                    <a:srgbClr val="D83440"/>
                  </a:solidFill>
                  <a:latin typeface="UTM Avo" panose="020406030505060202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6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6489D48-E147-49F0-8728-FBD8CDC26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04" y="332409"/>
            <a:ext cx="11520756" cy="6183022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744225" y="1998598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744225" y="3509422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750560" y="4946019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728822" y="564224"/>
            <a:ext cx="2921711" cy="108004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152346" y="808199"/>
            <a:ext cx="2713506" cy="707886"/>
            <a:chOff x="8422160" y="1622430"/>
            <a:chExt cx="3765605" cy="10235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10127" y="1622430"/>
              <a:ext cx="1577638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300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152351" y="2174873"/>
            <a:ext cx="2554801" cy="707886"/>
            <a:chOff x="8422168" y="2836191"/>
            <a:chExt cx="3545364" cy="10235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830353" y="2836191"/>
              <a:ext cx="1137179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152711" y="3663655"/>
            <a:ext cx="2338230" cy="707886"/>
            <a:chOff x="8422168" y="3760002"/>
            <a:chExt cx="3244821" cy="10235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70265" y="3760002"/>
              <a:ext cx="696724" cy="1023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8154505" y="5132096"/>
            <a:ext cx="2879757" cy="707886"/>
            <a:chOff x="8469285" y="4725115"/>
            <a:chExt cx="3996317" cy="10235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47508" y="4725115"/>
              <a:ext cx="2018094" cy="1023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3000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89" y="5595261"/>
            <a:ext cx="2083807" cy="750800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316" y="5595261"/>
            <a:ext cx="2083807" cy="750800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1" y="535909"/>
            <a:ext cx="806623" cy="10731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5"/>
            <a:ext cx="1423071" cy="9739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7"/>
            <a:ext cx="1423071" cy="9739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12" y="546777"/>
            <a:ext cx="1423071" cy="9739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8"/>
            <a:ext cx="1423071" cy="9739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" y="546779"/>
            <a:ext cx="1423071" cy="9739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3" y="546779"/>
            <a:ext cx="1423071" cy="973965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267395" y="2302848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544709" y="503526"/>
            <a:ext cx="5627781" cy="4995923"/>
            <a:chOff x="2188665" y="154602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665" y="154602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30152" y="3323822"/>
              <a:ext cx="5177518" cy="715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3000cm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D8344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= … </a:t>
              </a:r>
              <a:r>
                <a:rPr lang="en-US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dm</a:t>
              </a:r>
              <a:r>
                <a:rPr lang="en-US" sz="3600" b="1" baseline="30000">
                  <a:solidFill>
                    <a:srgbClr val="D83440"/>
                  </a:solidFill>
                  <a:latin typeface="UTM Avo" panose="02040603050506020204" pitchFamily="18" charset="0"/>
                </a:rPr>
                <a:t>3</a:t>
              </a:r>
              <a:r>
                <a:rPr lang="en-US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 ?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8344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1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3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04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3.75E-6 -1.027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 rot="-10800000">
            <a:off x="-850889" y="1"/>
            <a:ext cx="7346185" cy="7807483"/>
            <a:chOff x="0" y="0"/>
            <a:chExt cx="14692371" cy="15614967"/>
          </a:xfrm>
        </p:grpSpPr>
        <p:pic>
          <p:nvPicPr>
            <p:cNvPr id="31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33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34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35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36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7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8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40" name="Picture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43" name="Picture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44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46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9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50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51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52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53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54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55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56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7" name="Picture 3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8" name="Picture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9" name="Picture 3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60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61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62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63" name="Picture 3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64" name="Picture 3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65" name="Picture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66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7" name="Picture 4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8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9" name="Picture 4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70" name="Picture 4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71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  <p:pic>
          <p:nvPicPr>
            <p:cNvPr id="72" name="Picture 4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2550986" y="4100153"/>
              <a:ext cx="1855231" cy="2609660"/>
            </a:xfrm>
            <a:prstGeom prst="rect">
              <a:avLst/>
            </a:prstGeom>
          </p:spPr>
        </p:pic>
        <p:pic>
          <p:nvPicPr>
            <p:cNvPr id="73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881836" y="3573153"/>
              <a:ext cx="305103" cy="285687"/>
            </a:xfrm>
            <a:prstGeom prst="rect">
              <a:avLst/>
            </a:prstGeom>
          </p:spPr>
        </p:pic>
      </p:grpSp>
      <p:pic>
        <p:nvPicPr>
          <p:cNvPr id="74" name="Picture 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7"/>
          <a:stretch>
            <a:fillRect/>
          </a:stretch>
        </p:blipFill>
        <p:spPr>
          <a:xfrm>
            <a:off x="9593009" y="685801"/>
            <a:ext cx="1913191" cy="996899"/>
          </a:xfrm>
          <a:prstGeom prst="rect">
            <a:avLst/>
          </a:prstGeom>
        </p:spPr>
      </p:pic>
      <p:pic>
        <p:nvPicPr>
          <p:cNvPr id="75" name="Picture 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93740" y="5957791"/>
            <a:ext cx="424921" cy="428819"/>
          </a:xfrm>
          <a:prstGeom prst="rect">
            <a:avLst/>
          </a:prstGeom>
        </p:spPr>
      </p:pic>
      <p:pic>
        <p:nvPicPr>
          <p:cNvPr id="76" name="图片 3">
            <a:extLst>
              <a:ext uri="{FF2B5EF4-FFF2-40B4-BE49-F238E27FC236}">
                <a16:creationId xmlns:a16="http://schemas.microsoft.com/office/drawing/2014/main" id="{30FD1BDC-D5D2-4EE5-92D1-D0D3B89F0C05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prstClr val="black"/>
              <a:srgbClr val="FFC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217399" y="312604"/>
            <a:ext cx="7045371" cy="591665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79" y="2603092"/>
            <a:ext cx="4426698" cy="27358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B91505-BEB0-4325-8242-D99BA643A21C}"/>
              </a:ext>
            </a:extLst>
          </p:cNvPr>
          <p:cNvSpPr/>
          <p:nvPr/>
        </p:nvSpPr>
        <p:spPr>
          <a:xfrm>
            <a:off x="6431682" y="2619916"/>
            <a:ext cx="46762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1905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133273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17">
            <a:extLst>
              <a:ext uri="{FF2B5EF4-FFF2-40B4-BE49-F238E27FC236}">
                <a16:creationId xmlns:a16="http://schemas.microsoft.com/office/drawing/2014/main" id="{C7E3BA85-65A8-41E3-94B2-D07A50471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77" y="-585981"/>
            <a:ext cx="2172466" cy="2191726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0523B3E8-4CF8-4F20-AB03-8D3D85A451F5}"/>
              </a:ext>
            </a:extLst>
          </p:cNvPr>
          <p:cNvSpPr/>
          <p:nvPr/>
        </p:nvSpPr>
        <p:spPr>
          <a:xfrm>
            <a:off x="175973" y="429011"/>
            <a:ext cx="9805602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b="1" dirty="0">
                <a:solidFill>
                  <a:srgbClr val="C00000"/>
                </a:solidFill>
                <a:latin typeface="UTM Alter Gothic" panose="02040603050506020204" pitchFamily="18" charset="0"/>
              </a:rPr>
              <a:t>Ví dụ:</a:t>
            </a:r>
            <a:r>
              <a:rPr sz="4400" dirty="0">
                <a:solidFill>
                  <a:srgbClr val="C00000"/>
                </a:solidFill>
                <a:latin typeface="UTM Alter Gothic" panose="02040603050506020204" pitchFamily="18" charset="0"/>
              </a:rPr>
              <a:t> </a:t>
            </a:r>
            <a:r>
              <a:rPr sz="4400" dirty="0">
                <a:solidFill>
                  <a:srgbClr val="0070C0"/>
                </a:solidFill>
                <a:latin typeface="UTM Alter Gothic" panose="02040603050506020204" pitchFamily="18" charset="0"/>
              </a:rPr>
              <a:t>Tính thể tích hình hộp chữ nhật có chiều dài 20 cm, chiều rộng 16 cm và chiều cao 10 cm.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BE1C2F2E-DB9B-4172-8FEA-36C3015EA173}"/>
              </a:ext>
            </a:extLst>
          </p:cNvPr>
          <p:cNvGrpSpPr/>
          <p:nvPr/>
        </p:nvGrpSpPr>
        <p:grpSpPr>
          <a:xfrm>
            <a:off x="2067557" y="2805192"/>
            <a:ext cx="6273800" cy="3287712"/>
            <a:chOff x="672" y="768"/>
            <a:chExt cx="3703" cy="2046"/>
          </a:xfrm>
        </p:grpSpPr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C0291C22-FA5E-4F90-A2C6-EFE66D622A18}"/>
                </a:ext>
              </a:extLst>
            </p:cNvPr>
            <p:cNvGrpSpPr/>
            <p:nvPr/>
          </p:nvGrpSpPr>
          <p:grpSpPr>
            <a:xfrm>
              <a:off x="672" y="768"/>
              <a:ext cx="3696" cy="2046"/>
              <a:chOff x="1008" y="2015"/>
              <a:chExt cx="3696" cy="2046"/>
            </a:xfrm>
          </p:grpSpPr>
          <p:sp>
            <p:nvSpPr>
              <p:cNvPr id="10" name="Line 7">
                <a:extLst>
                  <a:ext uri="{FF2B5EF4-FFF2-40B4-BE49-F238E27FC236}">
                    <a16:creationId xmlns:a16="http://schemas.microsoft.com/office/drawing/2014/main" id="{2FB3BE47-9EA6-4A16-A636-72F87C43E3D8}"/>
                  </a:ext>
                </a:extLst>
              </p:cNvPr>
              <p:cNvSpPr/>
              <p:nvPr/>
            </p:nvSpPr>
            <p:spPr>
              <a:xfrm>
                <a:off x="4704" y="2015"/>
                <a:ext cx="0" cy="1331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solid"/>
                <a:headEnd type="none" w="med" len="med"/>
                <a:tailEnd type="none" w="med" len="med"/>
              </a:ln>
            </p:spPr>
          </p:sp>
          <p:grpSp>
            <p:nvGrpSpPr>
              <p:cNvPr id="11" name="Group 8">
                <a:extLst>
                  <a:ext uri="{FF2B5EF4-FFF2-40B4-BE49-F238E27FC236}">
                    <a16:creationId xmlns:a16="http://schemas.microsoft.com/office/drawing/2014/main" id="{4BF94697-C81F-4C09-8454-CDD0079E45A4}"/>
                  </a:ext>
                </a:extLst>
              </p:cNvPr>
              <p:cNvGrpSpPr/>
              <p:nvPr/>
            </p:nvGrpSpPr>
            <p:grpSpPr>
              <a:xfrm>
                <a:off x="1008" y="2022"/>
                <a:ext cx="3696" cy="2039"/>
                <a:chOff x="624" y="801"/>
                <a:chExt cx="3696" cy="2039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id="{F9E7E0E4-5492-472F-A70B-2808A4DA1B20}"/>
                    </a:ext>
                  </a:extLst>
                </p:cNvPr>
                <p:cNvGrpSpPr/>
                <p:nvPr/>
              </p:nvGrpSpPr>
              <p:grpSpPr>
                <a:xfrm>
                  <a:off x="624" y="802"/>
                  <a:ext cx="3696" cy="2038"/>
                  <a:chOff x="624" y="802"/>
                  <a:chExt cx="3696" cy="2038"/>
                </a:xfrm>
              </p:grpSpPr>
              <p:sp>
                <p:nvSpPr>
                  <p:cNvPr id="15" name="Rectangle 10">
                    <a:extLst>
                      <a:ext uri="{FF2B5EF4-FFF2-40B4-BE49-F238E27FC236}">
                        <a16:creationId xmlns:a16="http://schemas.microsoft.com/office/drawing/2014/main" id="{9EE58B7E-3DF2-4F91-9686-4084182AD8B7}"/>
                      </a:ext>
                    </a:extLst>
                  </p:cNvPr>
                  <p:cNvSpPr/>
                  <p:nvPr/>
                </p:nvSpPr>
                <p:spPr>
                  <a:xfrm>
                    <a:off x="624" y="1515"/>
                    <a:ext cx="2880" cy="1313"/>
                  </a:xfrm>
                  <a:prstGeom prst="rect">
                    <a:avLst/>
                  </a:prstGeom>
                  <a:noFill/>
                  <a:ln w="25400" cap="flat" cmpd="sng">
                    <a:solidFill>
                      <a:srgbClr val="00B05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dirty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6" name="Line 11">
                    <a:extLst>
                      <a:ext uri="{FF2B5EF4-FFF2-40B4-BE49-F238E27FC236}">
                        <a16:creationId xmlns:a16="http://schemas.microsoft.com/office/drawing/2014/main" id="{80A4CB36-1507-4997-A09D-1D4C56A3BEAC}"/>
                      </a:ext>
                    </a:extLst>
                  </p:cNvPr>
                  <p:cNvSpPr/>
                  <p:nvPr/>
                </p:nvSpPr>
                <p:spPr>
                  <a:xfrm flipV="1">
                    <a:off x="3497" y="802"/>
                    <a:ext cx="816" cy="720"/>
                  </a:xfrm>
                  <a:prstGeom prst="line">
                    <a:avLst/>
                  </a:prstGeom>
                  <a:ln w="25400" cap="flat" cmpd="sng">
                    <a:solidFill>
                      <a:srgbClr val="00B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7" name="Line 12">
                    <a:extLst>
                      <a:ext uri="{FF2B5EF4-FFF2-40B4-BE49-F238E27FC236}">
                        <a16:creationId xmlns:a16="http://schemas.microsoft.com/office/drawing/2014/main" id="{3F32428B-DEEC-4C62-BC27-627808FD0850}"/>
                      </a:ext>
                    </a:extLst>
                  </p:cNvPr>
                  <p:cNvSpPr/>
                  <p:nvPr/>
                </p:nvSpPr>
                <p:spPr>
                  <a:xfrm flipV="1">
                    <a:off x="3504" y="2120"/>
                    <a:ext cx="816" cy="720"/>
                  </a:xfrm>
                  <a:prstGeom prst="line">
                    <a:avLst/>
                  </a:prstGeom>
                  <a:ln w="25400" cap="flat" cmpd="sng">
                    <a:solidFill>
                      <a:srgbClr val="00B050"/>
                    </a:solidFill>
                    <a:prstDash val="solid"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3" name="Line 13">
                  <a:extLst>
                    <a:ext uri="{FF2B5EF4-FFF2-40B4-BE49-F238E27FC236}">
                      <a16:creationId xmlns:a16="http://schemas.microsoft.com/office/drawing/2014/main" id="{465335D2-DD3D-4F8D-BF78-6FDCFCE2DF62}"/>
                    </a:ext>
                  </a:extLst>
                </p:cNvPr>
                <p:cNvSpPr/>
                <p:nvPr/>
              </p:nvSpPr>
              <p:spPr>
                <a:xfrm flipH="1">
                  <a:off x="624" y="802"/>
                  <a:ext cx="816" cy="72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  <p:sp>
              <p:nvSpPr>
                <p:cNvPr id="14" name="Line 14">
                  <a:extLst>
                    <a:ext uri="{FF2B5EF4-FFF2-40B4-BE49-F238E27FC236}">
                      <a16:creationId xmlns:a16="http://schemas.microsoft.com/office/drawing/2014/main" id="{39AA809F-976E-465E-981A-47BAAD3DCF45}"/>
                    </a:ext>
                  </a:extLst>
                </p:cNvPr>
                <p:cNvSpPr/>
                <p:nvPr/>
              </p:nvSpPr>
              <p:spPr>
                <a:xfrm>
                  <a:off x="1433" y="801"/>
                  <a:ext cx="2880" cy="0"/>
                </a:xfrm>
                <a:prstGeom prst="line">
                  <a:avLst/>
                </a:prstGeom>
                <a:ln w="25400" cap="flat" cmpd="sng">
                  <a:solidFill>
                    <a:srgbClr val="00B050"/>
                  </a:solidFill>
                  <a:prstDash val="solid"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6" name="Group 15">
              <a:extLst>
                <a:ext uri="{FF2B5EF4-FFF2-40B4-BE49-F238E27FC236}">
                  <a16:creationId xmlns:a16="http://schemas.microsoft.com/office/drawing/2014/main" id="{EDB181E4-E910-4130-BF1C-254B3D2130A1}"/>
                </a:ext>
              </a:extLst>
            </p:cNvPr>
            <p:cNvGrpSpPr/>
            <p:nvPr/>
          </p:nvGrpSpPr>
          <p:grpSpPr>
            <a:xfrm>
              <a:off x="679" y="775"/>
              <a:ext cx="3696" cy="2023"/>
              <a:chOff x="912" y="1201"/>
              <a:chExt cx="3696" cy="2023"/>
            </a:xfrm>
          </p:grpSpPr>
          <p:sp>
            <p:nvSpPr>
              <p:cNvPr id="7" name="Line 16">
                <a:extLst>
                  <a:ext uri="{FF2B5EF4-FFF2-40B4-BE49-F238E27FC236}">
                    <a16:creationId xmlns:a16="http://schemas.microsoft.com/office/drawing/2014/main" id="{856AC866-0F3A-42A0-88AE-A4AEAC923133}"/>
                  </a:ext>
                </a:extLst>
              </p:cNvPr>
              <p:cNvSpPr/>
              <p:nvPr/>
            </p:nvSpPr>
            <p:spPr>
              <a:xfrm>
                <a:off x="1728" y="1201"/>
                <a:ext cx="0" cy="1296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8" name="Line 17">
                <a:extLst>
                  <a:ext uri="{FF2B5EF4-FFF2-40B4-BE49-F238E27FC236}">
                    <a16:creationId xmlns:a16="http://schemas.microsoft.com/office/drawing/2014/main" id="{0ADE4E1B-9888-4FA6-A073-4D5E8D7ECA11}"/>
                  </a:ext>
                </a:extLst>
              </p:cNvPr>
              <p:cNvSpPr/>
              <p:nvPr/>
            </p:nvSpPr>
            <p:spPr>
              <a:xfrm>
                <a:off x="1728" y="2511"/>
                <a:ext cx="2880" cy="0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dash"/>
                <a:headEnd type="none" w="med" len="med"/>
                <a:tailEnd type="none" w="med" len="med"/>
              </a:ln>
            </p:spPr>
          </p:sp>
          <p:sp>
            <p:nvSpPr>
              <p:cNvPr id="9" name="Line 18">
                <a:extLst>
                  <a:ext uri="{FF2B5EF4-FFF2-40B4-BE49-F238E27FC236}">
                    <a16:creationId xmlns:a16="http://schemas.microsoft.com/office/drawing/2014/main" id="{23763B01-E6EC-4F19-B84E-E5883C86B3ED}"/>
                  </a:ext>
                </a:extLst>
              </p:cNvPr>
              <p:cNvSpPr/>
              <p:nvPr/>
            </p:nvSpPr>
            <p:spPr>
              <a:xfrm flipH="1">
                <a:off x="912" y="2504"/>
                <a:ext cx="816" cy="720"/>
              </a:xfrm>
              <a:prstGeom prst="line">
                <a:avLst/>
              </a:prstGeom>
              <a:ln w="25400" cap="flat" cmpd="sng">
                <a:solidFill>
                  <a:srgbClr val="00B050"/>
                </a:solidFill>
                <a:prstDash val="dash"/>
                <a:headEnd type="none" w="med" len="med"/>
                <a:tailEnd type="none" w="med" len="med"/>
              </a:ln>
            </p:spPr>
          </p:sp>
        </p:grpSp>
      </p:grpSp>
      <p:sp>
        <p:nvSpPr>
          <p:cNvPr id="18" name="Text Box 19">
            <a:extLst>
              <a:ext uri="{FF2B5EF4-FFF2-40B4-BE49-F238E27FC236}">
                <a16:creationId xmlns:a16="http://schemas.microsoft.com/office/drawing/2014/main" id="{EAD0C3C7-614C-4D4E-8676-26A1FE1A0FFF}"/>
              </a:ext>
            </a:extLst>
          </p:cNvPr>
          <p:cNvSpPr txBox="1"/>
          <p:nvPr/>
        </p:nvSpPr>
        <p:spPr>
          <a:xfrm>
            <a:off x="4507274" y="6073621"/>
            <a:ext cx="1143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20 cm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30E1EE82-A609-4ECD-8591-444379AFABAD}"/>
              </a:ext>
            </a:extLst>
          </p:cNvPr>
          <p:cNvSpPr/>
          <p:nvPr/>
        </p:nvSpPr>
        <p:spPr>
          <a:xfrm rot="18935154">
            <a:off x="7507072" y="5465139"/>
            <a:ext cx="903287" cy="396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16 cm</a:t>
            </a: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D51FA0BB-1156-462E-9667-EDB928CB65D1}"/>
              </a:ext>
            </a:extLst>
          </p:cNvPr>
          <p:cNvSpPr txBox="1"/>
          <p:nvPr/>
        </p:nvSpPr>
        <p:spPr>
          <a:xfrm>
            <a:off x="8544542" y="3597820"/>
            <a:ext cx="11430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chemeClr val="accent2"/>
                </a:solidFill>
                <a:latin typeface="Arial" panose="020B0604020202020204" pitchFamily="34" charset="0"/>
              </a:rPr>
              <a:t>10 cm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C5C1CE-34F8-4462-8F7E-52CCE2A93CB1}"/>
              </a:ext>
            </a:extLst>
          </p:cNvPr>
          <p:cNvGrpSpPr/>
          <p:nvPr/>
        </p:nvGrpSpPr>
        <p:grpSpPr>
          <a:xfrm>
            <a:off x="999483" y="5583669"/>
            <a:ext cx="750656" cy="507708"/>
            <a:chOff x="572117" y="5360432"/>
            <a:chExt cx="762000" cy="533400"/>
          </a:xfrm>
        </p:grpSpPr>
        <p:sp>
          <p:nvSpPr>
            <p:cNvPr id="21" name="AutoShape 22">
              <a:extLst>
                <a:ext uri="{FF2B5EF4-FFF2-40B4-BE49-F238E27FC236}">
                  <a16:creationId xmlns:a16="http://schemas.microsoft.com/office/drawing/2014/main" id="{72A194E4-D354-4E8C-B5B4-08FEB1D5DDDB}"/>
                </a:ext>
              </a:extLst>
            </p:cNvPr>
            <p:cNvSpPr/>
            <p:nvPr/>
          </p:nvSpPr>
          <p:spPr>
            <a:xfrm>
              <a:off x="660400" y="5360432"/>
              <a:ext cx="533400" cy="533400"/>
            </a:xfrm>
            <a:prstGeom prst="cube">
              <a:avLst>
                <a:gd name="adj" fmla="val 29167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2" name="Text Box 23">
              <a:extLst>
                <a:ext uri="{FF2B5EF4-FFF2-40B4-BE49-F238E27FC236}">
                  <a16:creationId xmlns:a16="http://schemas.microsoft.com/office/drawing/2014/main" id="{125EA873-7A7D-447D-96FD-66017EED724F}"/>
                </a:ext>
              </a:extLst>
            </p:cNvPr>
            <p:cNvSpPr txBox="1"/>
            <p:nvPr/>
          </p:nvSpPr>
          <p:spPr>
            <a:xfrm>
              <a:off x="572117" y="5567689"/>
              <a:ext cx="762000" cy="27699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1200" b="1" dirty="0">
                  <a:latin typeface="Arial" panose="020B0604020202020204" pitchFamily="34" charset="0"/>
                </a:rPr>
                <a:t>1cm</a:t>
              </a:r>
              <a:r>
                <a:rPr sz="1200" b="1" baseline="30000" dirty="0"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Text Box 25">
            <a:extLst>
              <a:ext uri="{FF2B5EF4-FFF2-40B4-BE49-F238E27FC236}">
                <a16:creationId xmlns:a16="http://schemas.microsoft.com/office/drawing/2014/main" id="{250FD985-470C-424C-9B8B-1EBEA5549015}"/>
              </a:ext>
            </a:extLst>
          </p:cNvPr>
          <p:cNvSpPr txBox="1"/>
          <p:nvPr/>
        </p:nvSpPr>
        <p:spPr>
          <a:xfrm>
            <a:off x="3586267" y="4170657"/>
            <a:ext cx="3576953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4000" b="1" dirty="0">
                <a:solidFill>
                  <a:srgbClr val="C00000"/>
                </a:solidFill>
                <a:latin typeface="Arial" panose="020B0604020202020204" pitchFamily="34" charset="0"/>
              </a:rPr>
              <a:t>Thể tích = 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F36814-76B4-458C-A8A9-ECAE51AED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542" y="3490099"/>
            <a:ext cx="4023058" cy="402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245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7155166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qz4sdb1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1081</Words>
  <Application>Microsoft Office PowerPoint</Application>
  <PresentationFormat>Widescreen</PresentationFormat>
  <Paragraphs>197</Paragraphs>
  <Slides>29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1" baseType="lpstr">
      <vt:lpstr>等线</vt:lpstr>
      <vt:lpstr>等线 Light</vt:lpstr>
      <vt:lpstr>#9Slide03 Arima Madurai Black</vt:lpstr>
      <vt:lpstr>#9Slide03 Arima Madurai Bold</vt:lpstr>
      <vt:lpstr>Arial</vt:lpstr>
      <vt:lpstr>Calibri</vt:lpstr>
      <vt:lpstr>Calibri Light</vt:lpstr>
      <vt:lpstr>Cambria Math</vt:lpstr>
      <vt:lpstr>Coiny</vt:lpstr>
      <vt:lpstr>iCiel Cadena</vt:lpstr>
      <vt:lpstr>PangMenZhengDao</vt:lpstr>
      <vt:lpstr>Times New Roman</vt:lpstr>
      <vt:lpstr>UTM Alter Gothic</vt:lpstr>
      <vt:lpstr>UTM Androgyne</vt:lpstr>
      <vt:lpstr>UTM Avo</vt:lpstr>
      <vt:lpstr>UTM Flamenco</vt:lpstr>
      <vt:lpstr>UTM Showcard</vt:lpstr>
      <vt:lpstr>华康少女文字W5(P)</vt:lpstr>
      <vt:lpstr>www.jpppt.com</vt:lpstr>
      <vt:lpstr>1_Office 主题​​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Ngo Thieu Hanh Dung</cp:lastModifiedBy>
  <cp:revision>13</cp:revision>
  <dcterms:created xsi:type="dcterms:W3CDTF">2021-12-11T11:34:29Z</dcterms:created>
  <dcterms:modified xsi:type="dcterms:W3CDTF">2022-02-14T05:22:38Z</dcterms:modified>
</cp:coreProperties>
</file>