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8" r:id="rId3"/>
    <p:sldId id="261" r:id="rId4"/>
    <p:sldId id="280" r:id="rId5"/>
    <p:sldId id="276" r:id="rId6"/>
    <p:sldId id="281" r:id="rId7"/>
    <p:sldId id="263" r:id="rId8"/>
    <p:sldId id="283" r:id="rId9"/>
    <p:sldId id="282" r:id="rId10"/>
    <p:sldId id="284" r:id="rId11"/>
    <p:sldId id="287" r:id="rId12"/>
    <p:sldId id="288" r:id="rId13"/>
    <p:sldId id="286" r:id="rId14"/>
    <p:sldId id="285" r:id="rId15"/>
    <p:sldId id="289" r:id="rId16"/>
    <p:sldId id="290" r:id="rId17"/>
    <p:sldId id="291" r:id="rId18"/>
    <p:sldId id="292" r:id="rId19"/>
    <p:sldId id="293" r:id="rId20"/>
    <p:sldId id="294" r:id="rId21"/>
    <p:sldId id="296" r:id="rId22"/>
    <p:sldId id="295" r:id="rId23"/>
    <p:sldId id="297" r:id="rId24"/>
    <p:sldId id="272"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1C059"/>
    <a:srgbClr val="F36F63"/>
    <a:srgbClr val="BFC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83" autoAdjust="0"/>
  </p:normalViewPr>
  <p:slideViewPr>
    <p:cSldViewPr snapToGrid="0">
      <p:cViewPr varScale="1">
        <p:scale>
          <a:sx n="78" d="100"/>
          <a:sy n="78" d="100"/>
        </p:scale>
        <p:origin x="590" y="82"/>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A6261-5286-42E2-B938-1C2B19EC1BCB}"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E6BE2-0757-48B3-976A-0C8F54952EEE}" type="slidenum">
              <a:rPr lang="en-US" smtClean="0"/>
              <a:t>‹#›</a:t>
            </a:fld>
            <a:endParaRPr lang="en-US"/>
          </a:p>
        </p:txBody>
      </p:sp>
    </p:spTree>
    <p:extLst>
      <p:ext uri="{BB962C8B-B14F-4D97-AF65-F5344CB8AC3E}">
        <p14:creationId xmlns:p14="http://schemas.microsoft.com/office/powerpoint/2010/main" val="5527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BE6BE2-0757-48B3-976A-0C8F54952EEE}" type="slidenum">
              <a:rPr lang="en-US" smtClean="0"/>
              <a:t>5</a:t>
            </a:fld>
            <a:endParaRPr lang="en-US"/>
          </a:p>
        </p:txBody>
      </p:sp>
    </p:spTree>
    <p:extLst>
      <p:ext uri="{BB962C8B-B14F-4D97-AF65-F5344CB8AC3E}">
        <p14:creationId xmlns:p14="http://schemas.microsoft.com/office/powerpoint/2010/main" val="199384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BE6BE2-0757-48B3-976A-0C8F54952EEE}" type="slidenum">
              <a:rPr lang="en-US" smtClean="0"/>
              <a:t>6</a:t>
            </a:fld>
            <a:endParaRPr lang="en-US"/>
          </a:p>
        </p:txBody>
      </p:sp>
    </p:spTree>
    <p:extLst>
      <p:ext uri="{BB962C8B-B14F-4D97-AF65-F5344CB8AC3E}">
        <p14:creationId xmlns:p14="http://schemas.microsoft.com/office/powerpoint/2010/main" val="319041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BE6BE2-0757-48B3-976A-0C8F54952EEE}" type="slidenum">
              <a:rPr lang="en-US" smtClean="0"/>
              <a:t>25</a:t>
            </a:fld>
            <a:endParaRPr lang="en-US"/>
          </a:p>
        </p:txBody>
      </p:sp>
    </p:spTree>
    <p:extLst>
      <p:ext uri="{BB962C8B-B14F-4D97-AF65-F5344CB8AC3E}">
        <p14:creationId xmlns:p14="http://schemas.microsoft.com/office/powerpoint/2010/main" val="3704874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C1BF-EB18-4732-BEFF-DE84A7A81E8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CD1F49D-844C-436C-8B1B-A0F8BEE29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C3BD9-579F-4CD8-9BA7-0CB0EFC1F770}"/>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5" name="Footer Placeholder 4">
            <a:extLst>
              <a:ext uri="{FF2B5EF4-FFF2-40B4-BE49-F238E27FC236}">
                <a16:creationId xmlns:a16="http://schemas.microsoft.com/office/drawing/2014/main" id="{96375068-179A-484D-AB00-20F4FCF11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83538-DFFF-4696-9D25-89872E9D7853}"/>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id="{943A6713-ED1B-4562-83A0-BB8A805A9B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4038601"/>
            <a:ext cx="12192001" cy="2819400"/>
          </a:xfrm>
          <a:prstGeom prst="rect">
            <a:avLst/>
          </a:prstGeom>
        </p:spPr>
      </p:pic>
    </p:spTree>
    <p:extLst>
      <p:ext uri="{BB962C8B-B14F-4D97-AF65-F5344CB8AC3E}">
        <p14:creationId xmlns:p14="http://schemas.microsoft.com/office/powerpoint/2010/main" val="37761468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7CAF-4174-46AF-97ED-5C5C65926A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3212F-E67D-45F5-B839-06F2829C3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6A8E2-EE69-4F8B-8EA3-6B23B6B6E855}"/>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5" name="Footer Placeholder 4">
            <a:extLst>
              <a:ext uri="{FF2B5EF4-FFF2-40B4-BE49-F238E27FC236}">
                <a16:creationId xmlns:a16="http://schemas.microsoft.com/office/drawing/2014/main" id="{0256D497-2D5B-48F4-8588-BF5DF0728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A63CE-7403-4DA7-A9B0-9B61F305DC65}"/>
              </a:ext>
            </a:extLst>
          </p:cNvPr>
          <p:cNvSpPr>
            <a:spLocks noGrp="1"/>
          </p:cNvSpPr>
          <p:nvPr>
            <p:ph type="sldNum" sz="quarter" idx="12"/>
          </p:nvPr>
        </p:nvSpPr>
        <p:spPr/>
        <p:txBody>
          <a:bodyPr/>
          <a:lstStyle/>
          <a:p>
            <a:fld id="{EA8890D1-AA1C-44F9-B253-C62F6BDCA7D3}" type="slidenum">
              <a:rPr lang="en-US" smtClean="0"/>
              <a:t>‹#›</a:t>
            </a:fld>
            <a:endParaRPr lang="en-US"/>
          </a:p>
        </p:txBody>
      </p:sp>
      <p:sp>
        <p:nvSpPr>
          <p:cNvPr id="10" name="Freeform: Shape 9">
            <a:extLst>
              <a:ext uri="{FF2B5EF4-FFF2-40B4-BE49-F238E27FC236}">
                <a16:creationId xmlns:a16="http://schemas.microsoft.com/office/drawing/2014/main" id="{AB673BBC-78FA-4BA8-AC1F-60B13C076641}"/>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1561643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43EC4-7D03-4043-97CA-4DC08AC305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54056-7BA9-4843-95A1-34D5C0E4C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9A15-A939-410F-B018-A0DBF73C59B8}"/>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5" name="Footer Placeholder 4">
            <a:extLst>
              <a:ext uri="{FF2B5EF4-FFF2-40B4-BE49-F238E27FC236}">
                <a16:creationId xmlns:a16="http://schemas.microsoft.com/office/drawing/2014/main" id="{CAB57F51-7C88-4636-BB00-4E359FB8B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2C8D-62AF-4B15-8DA7-07300AFD3DE6}"/>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7625537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6E7-A98A-47D0-9BC1-39A6E7618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4737A5-3C20-4D3A-B7A9-722A52EB6E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7774-EF44-4597-A602-D33F6A234249}"/>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5" name="Footer Placeholder 4">
            <a:extLst>
              <a:ext uri="{FF2B5EF4-FFF2-40B4-BE49-F238E27FC236}">
                <a16:creationId xmlns:a16="http://schemas.microsoft.com/office/drawing/2014/main" id="{6EDE7594-5574-4EBE-AC5E-89AB90CA2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104DA-35D2-40E4-BC9F-A1891EC44DAC}"/>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id="{ED93AB7C-6BE4-4BEA-8C23-737C7F9624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 y="0"/>
            <a:ext cx="12192001" cy="2819400"/>
          </a:xfrm>
          <a:prstGeom prst="rect">
            <a:avLst/>
          </a:prstGeom>
        </p:spPr>
      </p:pic>
    </p:spTree>
    <p:extLst>
      <p:ext uri="{BB962C8B-B14F-4D97-AF65-F5344CB8AC3E}">
        <p14:creationId xmlns:p14="http://schemas.microsoft.com/office/powerpoint/2010/main" val="20067996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B88-7B1D-487D-80EF-4A0D821D92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A6BD6-CE99-44EA-B94C-A1FA5B261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157CB-80D4-4DEC-B286-337D55B3A044}"/>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5" name="Footer Placeholder 4">
            <a:extLst>
              <a:ext uri="{FF2B5EF4-FFF2-40B4-BE49-F238E27FC236}">
                <a16:creationId xmlns:a16="http://schemas.microsoft.com/office/drawing/2014/main" id="{39183053-56D0-4A74-B562-F74399085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C0B0E-D1F1-4346-A0DC-E83759C56F2D}"/>
              </a:ext>
            </a:extLst>
          </p:cNvPr>
          <p:cNvSpPr>
            <a:spLocks noGrp="1"/>
          </p:cNvSpPr>
          <p:nvPr>
            <p:ph type="sldNum" sz="quarter" idx="12"/>
          </p:nvPr>
        </p:nvSpPr>
        <p:spPr/>
        <p:txBody>
          <a:bodyPr/>
          <a:lstStyle/>
          <a:p>
            <a:fld id="{EA8890D1-AA1C-44F9-B253-C62F6BDCA7D3}" type="slidenum">
              <a:rPr lang="en-US" smtClean="0"/>
              <a:t>‹#›</a:t>
            </a:fld>
            <a:endParaRPr lang="en-US"/>
          </a:p>
        </p:txBody>
      </p:sp>
      <p:sp>
        <p:nvSpPr>
          <p:cNvPr id="8" name="Freeform: Shape 7">
            <a:extLst>
              <a:ext uri="{FF2B5EF4-FFF2-40B4-BE49-F238E27FC236}">
                <a16:creationId xmlns:a16="http://schemas.microsoft.com/office/drawing/2014/main" id="{57E32E41-A954-4897-A550-90F95194423A}"/>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7319682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A9EC-37C5-4C97-95F3-74C28B0BB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F38A5-968B-4462-BE16-AEBB6B3A0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95173-4700-4D73-AC17-562BE881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A708C-6199-4A0F-83B8-4308927B0B49}"/>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6" name="Footer Placeholder 5">
            <a:extLst>
              <a:ext uri="{FF2B5EF4-FFF2-40B4-BE49-F238E27FC236}">
                <a16:creationId xmlns:a16="http://schemas.microsoft.com/office/drawing/2014/main" id="{8F45834F-189C-4861-8F72-3FA818D1B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0A0BC-63BC-457D-8CD3-37788C11AE53}"/>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9239729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F483-E54D-4954-88DF-77D3E400BD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4132E9-44F5-494C-963F-5171115C0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B7C89-50D9-40BC-BFCA-9597BF886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9B866-279C-451C-90BD-95B9F1D2E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475E0-A112-4057-9E30-12FDE599ED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C25A2-7D05-4453-9D1D-A798C1C25542}"/>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8" name="Footer Placeholder 7">
            <a:extLst>
              <a:ext uri="{FF2B5EF4-FFF2-40B4-BE49-F238E27FC236}">
                <a16:creationId xmlns:a16="http://schemas.microsoft.com/office/drawing/2014/main" id="{77ABEE26-D9AC-46E6-9CF3-00F2222A1F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30DEA0-22F3-4C3A-8860-978C0B666F39}"/>
              </a:ext>
            </a:extLst>
          </p:cNvPr>
          <p:cNvSpPr>
            <a:spLocks noGrp="1"/>
          </p:cNvSpPr>
          <p:nvPr>
            <p:ph type="sldNum" sz="quarter" idx="12"/>
          </p:nvPr>
        </p:nvSpPr>
        <p:spPr/>
        <p:txBody>
          <a:bodyPr/>
          <a:lstStyle/>
          <a:p>
            <a:fld id="{EA8890D1-AA1C-44F9-B253-C62F6BDCA7D3}" type="slidenum">
              <a:rPr lang="en-US" smtClean="0"/>
              <a:t>‹#›</a:t>
            </a:fld>
            <a:endParaRPr lang="en-US"/>
          </a:p>
        </p:txBody>
      </p:sp>
      <p:sp>
        <p:nvSpPr>
          <p:cNvPr id="11" name="Freeform: Shape 10">
            <a:extLst>
              <a:ext uri="{FF2B5EF4-FFF2-40B4-BE49-F238E27FC236}">
                <a16:creationId xmlns:a16="http://schemas.microsoft.com/office/drawing/2014/main"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a:extLst>
              <a:ext uri="{FF2B5EF4-FFF2-40B4-BE49-F238E27FC236}">
                <a16:creationId xmlns:a16="http://schemas.microsoft.com/office/drawing/2014/main"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1318607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73F-C56A-46CA-9FD6-8F4562876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3C00E-F400-4DC7-9976-8B5AD0425C1C}"/>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4" name="Footer Placeholder 3">
            <a:extLst>
              <a:ext uri="{FF2B5EF4-FFF2-40B4-BE49-F238E27FC236}">
                <a16:creationId xmlns:a16="http://schemas.microsoft.com/office/drawing/2014/main" id="{A4239923-07C7-4115-94E9-AAA3D6F751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9972F-7636-4753-AD35-B82AFEDA9712}"/>
              </a:ext>
            </a:extLst>
          </p:cNvPr>
          <p:cNvSpPr>
            <a:spLocks noGrp="1"/>
          </p:cNvSpPr>
          <p:nvPr>
            <p:ph type="sldNum" sz="quarter" idx="12"/>
          </p:nvPr>
        </p:nvSpPr>
        <p:spPr/>
        <p:txBody>
          <a:bodyPr/>
          <a:lstStyle/>
          <a:p>
            <a:fld id="{EA8890D1-AA1C-44F9-B253-C62F6BDCA7D3}" type="slidenum">
              <a:rPr lang="en-US" smtClean="0"/>
              <a:t>‹#›</a:t>
            </a:fld>
            <a:endParaRPr lang="en-US"/>
          </a:p>
        </p:txBody>
      </p:sp>
      <p:sp>
        <p:nvSpPr>
          <p:cNvPr id="7" name="Freeform: Shape 6">
            <a:extLst>
              <a:ext uri="{FF2B5EF4-FFF2-40B4-BE49-F238E27FC236}">
                <a16:creationId xmlns:a16="http://schemas.microsoft.com/office/drawing/2014/main" id="{C8669187-F105-48B9-A597-B5BAA124F1FA}"/>
              </a:ext>
            </a:extLst>
          </p:cNvPr>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1653378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B62B-2CE4-4F8A-85AF-4E5C2523F616}"/>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3" name="Footer Placeholder 2">
            <a:extLst>
              <a:ext uri="{FF2B5EF4-FFF2-40B4-BE49-F238E27FC236}">
                <a16:creationId xmlns:a16="http://schemas.microsoft.com/office/drawing/2014/main" id="{5C0DDF96-9579-491E-86A2-2679B43DC4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F4254A-F310-48E6-A56B-7DBF9685E4ED}"/>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4017518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D70D-C775-4675-93FE-42FAB09B8379}"/>
              </a:ext>
            </a:extLst>
          </p:cNvPr>
          <p:cNvSpPr>
            <a:spLocks noGrp="1"/>
          </p:cNvSpPr>
          <p:nvPr>
            <p:ph type="title"/>
          </p:nvPr>
        </p:nvSpPr>
        <p:spPr>
          <a:xfrm>
            <a:off x="4221163" y="3556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E386CA-A6DF-490C-8B19-A09FC36645E8}"/>
              </a:ext>
            </a:extLst>
          </p:cNvPr>
          <p:cNvSpPr>
            <a:spLocks noGrp="1"/>
          </p:cNvSpPr>
          <p:nvPr>
            <p:ph type="body" sz="half" idx="2"/>
          </p:nvPr>
        </p:nvSpPr>
        <p:spPr>
          <a:xfrm>
            <a:off x="4221163" y="1955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F30D8-7666-420E-B951-87636E9640DE}"/>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6" name="Footer Placeholder 5">
            <a:extLst>
              <a:ext uri="{FF2B5EF4-FFF2-40B4-BE49-F238E27FC236}">
                <a16:creationId xmlns:a16="http://schemas.microsoft.com/office/drawing/2014/main" id="{2F648ABF-3A72-4692-932B-D3F9AD608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9AF99-273E-4231-97B0-246990717F41}"/>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9" name="Graphic 8">
            <a:extLst>
              <a:ext uri="{FF2B5EF4-FFF2-40B4-BE49-F238E27FC236}">
                <a16:creationId xmlns:a16="http://schemas.microsoft.com/office/drawing/2014/main" id="{3A39CDD7-2CC0-43A4-9231-F1B636969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id="{54129437-C4E9-45A9-B1DF-2E93E3755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257800"/>
            <a:ext cx="12192001" cy="1600200"/>
          </a:xfrm>
          <a:prstGeom prst="rect">
            <a:avLst/>
          </a:prstGeom>
        </p:spPr>
      </p:pic>
    </p:spTree>
    <p:extLst>
      <p:ext uri="{BB962C8B-B14F-4D97-AF65-F5344CB8AC3E}">
        <p14:creationId xmlns:p14="http://schemas.microsoft.com/office/powerpoint/2010/main" val="6733458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BFF-577E-45C5-940A-AF2E1A44D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4158C-92A0-4416-AFF2-9449F59A5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58B9-DED3-444D-8AC5-111A04CA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2ADD0-446F-4ABD-A2B5-745A0994D14D}"/>
              </a:ext>
            </a:extLst>
          </p:cNvPr>
          <p:cNvSpPr>
            <a:spLocks noGrp="1"/>
          </p:cNvSpPr>
          <p:nvPr>
            <p:ph type="dt" sz="half" idx="10"/>
          </p:nvPr>
        </p:nvSpPr>
        <p:spPr/>
        <p:txBody>
          <a:bodyPr/>
          <a:lstStyle/>
          <a:p>
            <a:fld id="{D999F752-EA8A-4F37-89D0-E695FE7BBE17}" type="datetimeFigureOut">
              <a:rPr lang="en-US" smtClean="0"/>
              <a:t>2/16/2022</a:t>
            </a:fld>
            <a:endParaRPr lang="en-US"/>
          </a:p>
        </p:txBody>
      </p:sp>
      <p:sp>
        <p:nvSpPr>
          <p:cNvPr id="6" name="Footer Placeholder 5">
            <a:extLst>
              <a:ext uri="{FF2B5EF4-FFF2-40B4-BE49-F238E27FC236}">
                <a16:creationId xmlns:a16="http://schemas.microsoft.com/office/drawing/2014/main" id="{177DC675-4DD3-40ED-877E-C07D0A7C2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FDD00-BA86-4A73-883F-DDF0633B72CA}"/>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13602541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C3B945-FCF5-4F1D-89D2-95AD43312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227BB-E333-4765-9663-D90BBDB89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6D2E0-05F3-4A8A-8F82-1AD57430C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9F752-EA8A-4F37-89D0-E695FE7BBE17}" type="datetimeFigureOut">
              <a:rPr lang="en-US" smtClean="0"/>
              <a:t>2/16/2022</a:t>
            </a:fld>
            <a:endParaRPr lang="en-US"/>
          </a:p>
        </p:txBody>
      </p:sp>
      <p:sp>
        <p:nvSpPr>
          <p:cNvPr id="5" name="Footer Placeholder 4">
            <a:extLst>
              <a:ext uri="{FF2B5EF4-FFF2-40B4-BE49-F238E27FC236}">
                <a16:creationId xmlns:a16="http://schemas.microsoft.com/office/drawing/2014/main" id="{9031A6F8-18C8-49B2-9056-7DBD0179BF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AC21D-A5BD-4008-8052-51FB76090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890D1-AA1C-44F9-B253-C62F6BDCA7D3}" type="slidenum">
              <a:rPr lang="en-US" smtClean="0"/>
              <a:t>‹#›</a:t>
            </a:fld>
            <a:endParaRPr lang="en-US"/>
          </a:p>
        </p:txBody>
      </p:sp>
      <p:pic>
        <p:nvPicPr>
          <p:cNvPr id="8" name="Picture 7" descr="Diagram&#10;&#10;Description automatically generated">
            <a:extLst>
              <a:ext uri="{FF2B5EF4-FFF2-40B4-BE49-F238E27FC236}">
                <a16:creationId xmlns:a16="http://schemas.microsoft.com/office/drawing/2014/main" id="{B0E92618-9252-445A-95E5-AD4F93278EE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3745" y="0"/>
            <a:ext cx="1544833" cy="1544833"/>
          </a:xfrm>
          <a:prstGeom prst="rect">
            <a:avLst/>
          </a:prstGeom>
        </p:spPr>
      </p:pic>
    </p:spTree>
    <p:extLst>
      <p:ext uri="{BB962C8B-B14F-4D97-AF65-F5344CB8AC3E}">
        <p14:creationId xmlns:p14="http://schemas.microsoft.com/office/powerpoint/2010/main" val="198203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3.svg"/><Relationship Id="rId5" Type="http://schemas.openxmlformats.org/officeDocument/2006/relationships/image" Target="../media/image31.sv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3.svg"/><Relationship Id="rId5" Type="http://schemas.openxmlformats.org/officeDocument/2006/relationships/image" Target="../media/image31.sv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3.svg"/><Relationship Id="rId5" Type="http://schemas.openxmlformats.org/officeDocument/2006/relationships/image" Target="../media/image31.sv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3.svg"/><Relationship Id="rId5" Type="http://schemas.openxmlformats.org/officeDocument/2006/relationships/image" Target="../media/image31.sv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svg"/><Relationship Id="rId7" Type="http://schemas.openxmlformats.org/officeDocument/2006/relationships/image" Target="../media/image2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3.sv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svg"/><Relationship Id="rId7" Type="http://schemas.openxmlformats.org/officeDocument/2006/relationships/image" Target="../media/image7.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7.sv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6.png"/><Relationship Id="rId1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37.svg"/><Relationship Id="rId17"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36.png"/><Relationship Id="rId5" Type="http://schemas.openxmlformats.org/officeDocument/2006/relationships/image" Target="../media/image10.png"/><Relationship Id="rId15" Type="http://schemas.openxmlformats.org/officeDocument/2006/relationships/image" Target="../media/image41.png"/><Relationship Id="rId10" Type="http://schemas.openxmlformats.org/officeDocument/2006/relationships/image" Target="../media/image35.svg"/><Relationship Id="rId4" Type="http://schemas.openxmlformats.org/officeDocument/2006/relationships/image" Target="../media/image40.svg"/><Relationship Id="rId9" Type="http://schemas.openxmlformats.org/officeDocument/2006/relationships/image" Target="../media/image34.png"/><Relationship Id="rId1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Shape 244">
            <a:extLst>
              <a:ext uri="{FF2B5EF4-FFF2-40B4-BE49-F238E27FC236}">
                <a16:creationId xmlns:a16="http://schemas.microsoft.com/office/drawing/2014/main" id="{368C9FEB-FACD-4060-B058-6CF83C01A565}"/>
              </a:ext>
            </a:extLst>
          </p:cNvPr>
          <p:cNvSpPr/>
          <p:nvPr/>
        </p:nvSpPr>
        <p:spPr>
          <a:xfrm rot="20589086">
            <a:off x="-1812688" y="3806400"/>
            <a:ext cx="4284552" cy="3641931"/>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FD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5" name="Graphic 4">
            <a:extLst>
              <a:ext uri="{FF2B5EF4-FFF2-40B4-BE49-F238E27FC236}">
                <a16:creationId xmlns:a16="http://schemas.microsoft.com/office/drawing/2014/main" id="{1DB0548D-D74D-4FE4-9F03-571EDC4C4E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9414" y="720903"/>
            <a:ext cx="2271946" cy="1064478"/>
          </a:xfrm>
          <a:prstGeom prst="rect">
            <a:avLst/>
          </a:prstGeom>
        </p:spPr>
      </p:pic>
      <p:pic>
        <p:nvPicPr>
          <p:cNvPr id="6" name="Graphic 5">
            <a:extLst>
              <a:ext uri="{FF2B5EF4-FFF2-40B4-BE49-F238E27FC236}">
                <a16:creationId xmlns:a16="http://schemas.microsoft.com/office/drawing/2014/main" id="{9B135FF8-6D7A-4777-8A88-5688CFA453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1912" y="109366"/>
            <a:ext cx="1532523" cy="1313591"/>
          </a:xfrm>
          <a:prstGeom prst="rect">
            <a:avLst/>
          </a:prstGeom>
        </p:spPr>
      </p:pic>
      <p:grpSp>
        <p:nvGrpSpPr>
          <p:cNvPr id="7" name="Graphic 143">
            <a:extLst>
              <a:ext uri="{FF2B5EF4-FFF2-40B4-BE49-F238E27FC236}">
                <a16:creationId xmlns:a16="http://schemas.microsoft.com/office/drawing/2014/main" id="{F097E6BD-8CF4-4113-BA6D-E46347973F2B}"/>
              </a:ext>
            </a:extLst>
          </p:cNvPr>
          <p:cNvGrpSpPr/>
          <p:nvPr/>
        </p:nvGrpSpPr>
        <p:grpSpPr>
          <a:xfrm>
            <a:off x="10445531" y="3270549"/>
            <a:ext cx="1876002" cy="3664187"/>
            <a:chOff x="10445531" y="3270549"/>
            <a:chExt cx="1876002" cy="3664187"/>
          </a:xfrm>
        </p:grpSpPr>
        <p:sp>
          <p:nvSpPr>
            <p:cNvPr id="8" name="Freeform: Shape 7">
              <a:extLst>
                <a:ext uri="{FF2B5EF4-FFF2-40B4-BE49-F238E27FC236}">
                  <a16:creationId xmlns:a16="http://schemas.microsoft.com/office/drawing/2014/main" id="{3B777A7B-050E-404F-996B-BBDF0132104B}"/>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849A1115-45E5-4B12-B270-73FEB1007B2C}"/>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0D434F93-BD80-4BD7-BE46-271436367037}"/>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8EEB31FB-0BF8-4B97-BBD6-CE6F653B2132}"/>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E281E77D-57EC-48AB-A586-B3F46BAD6CFD}"/>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379D4A5C-7155-4565-9A4A-A4C637033BF1}"/>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08301BA0-7743-4C99-9BAF-EBDCF039622E}"/>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08746C2D-1145-485B-8539-FDEEAFE9FFF8}"/>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endParaRPr lang="th-TH"/>
            </a:p>
          </p:txBody>
        </p:sp>
      </p:grpSp>
      <p:grpSp>
        <p:nvGrpSpPr>
          <p:cNvPr id="16" name="Graphic 153">
            <a:extLst>
              <a:ext uri="{FF2B5EF4-FFF2-40B4-BE49-F238E27FC236}">
                <a16:creationId xmlns:a16="http://schemas.microsoft.com/office/drawing/2014/main" id="{A81350EC-B2A5-4F73-BD5D-D491D1AFA7A0}"/>
              </a:ext>
            </a:extLst>
          </p:cNvPr>
          <p:cNvGrpSpPr/>
          <p:nvPr/>
        </p:nvGrpSpPr>
        <p:grpSpPr>
          <a:xfrm>
            <a:off x="11161825" y="3187825"/>
            <a:ext cx="1068908" cy="1281259"/>
            <a:chOff x="11161825" y="3187825"/>
            <a:chExt cx="1068908" cy="1281259"/>
          </a:xfrm>
        </p:grpSpPr>
        <p:sp>
          <p:nvSpPr>
            <p:cNvPr id="17" name="Freeform: Shape 16">
              <a:extLst>
                <a:ext uri="{FF2B5EF4-FFF2-40B4-BE49-F238E27FC236}">
                  <a16:creationId xmlns:a16="http://schemas.microsoft.com/office/drawing/2014/main" id="{4B87F291-996B-4D52-BC43-3B3D37BE150F}"/>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854C7A92-F6F6-4A42-BDBF-3F58216B4843}"/>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7666B429-3420-45BA-95A4-AE8F21477EAD}"/>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1EF4B023-9041-4AB7-BCF7-E65000D3D999}"/>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E7E0AF59-F0A1-44CB-80DF-635B003D3B7A}"/>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endParaRPr lang="th-TH"/>
            </a:p>
          </p:txBody>
        </p:sp>
      </p:grpSp>
      <p:grpSp>
        <p:nvGrpSpPr>
          <p:cNvPr id="22" name="Graphic 154">
            <a:extLst>
              <a:ext uri="{FF2B5EF4-FFF2-40B4-BE49-F238E27FC236}">
                <a16:creationId xmlns:a16="http://schemas.microsoft.com/office/drawing/2014/main" id="{F5C53CD7-C260-46A7-9B45-B0D92CF09A3F}"/>
              </a:ext>
            </a:extLst>
          </p:cNvPr>
          <p:cNvGrpSpPr/>
          <p:nvPr/>
        </p:nvGrpSpPr>
        <p:grpSpPr>
          <a:xfrm>
            <a:off x="9167261" y="3475651"/>
            <a:ext cx="1734184" cy="1380521"/>
            <a:chOff x="9167261" y="3475651"/>
            <a:chExt cx="1734184" cy="1380521"/>
          </a:xfrm>
        </p:grpSpPr>
        <p:sp>
          <p:nvSpPr>
            <p:cNvPr id="23" name="Freeform: Shape 22">
              <a:extLst>
                <a:ext uri="{FF2B5EF4-FFF2-40B4-BE49-F238E27FC236}">
                  <a16:creationId xmlns:a16="http://schemas.microsoft.com/office/drawing/2014/main" id="{D242EABD-D5A0-479E-B4C7-FF5E8BD0E3B4}"/>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0C03ED2D-4C71-4EF6-9491-27C28F98B2D2}"/>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5363A67B-16D3-4FE9-A37C-9AAEFAC74442}"/>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20873EAD-D09A-4B08-A1CF-05DDDCE099DB}"/>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5267D73E-BCEE-4DCD-BB19-64C3CA7FB686}"/>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4179633A-53C5-4CCA-A919-17932F294776}"/>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5B63D155-9237-406E-AE44-42A996437C8B}"/>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D63F963E-F6E9-4F8D-A7DD-3C03E3554C01}"/>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D1679CE0-2F27-4BFF-842B-8D115C476B35}"/>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91A8DB31-2C69-4B81-BD9D-C5B7057680FB}"/>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CD8426AA-E701-4AE2-B030-8BB3A1A8A0ED}"/>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5682E26F-5FE2-4C8B-A689-509F75EB666B}"/>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DA5F3FF7-4D4A-4332-9392-94FA95765A53}"/>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7855AD87-3E54-4C7E-9396-FDE87FCD4DCD}"/>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F16326E8-1F53-4462-90A2-66BFED084516}"/>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2257BDAD-9DF9-461B-9F4C-53D891302E0D}"/>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7D3D4129-ED64-4AA8-B6B2-9480E48E7BEC}"/>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8081F44D-6FE4-4D80-B6C4-8D5160374954}"/>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41" name="Freeform: Shape 40">
              <a:extLst>
                <a:ext uri="{FF2B5EF4-FFF2-40B4-BE49-F238E27FC236}">
                  <a16:creationId xmlns:a16="http://schemas.microsoft.com/office/drawing/2014/main" id="{0B483CB3-B7EC-4B9B-9A90-E15D0533E919}"/>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grpSp>
      <p:grpSp>
        <p:nvGrpSpPr>
          <p:cNvPr id="42" name="Graphic 181">
            <a:extLst>
              <a:ext uri="{FF2B5EF4-FFF2-40B4-BE49-F238E27FC236}">
                <a16:creationId xmlns:a16="http://schemas.microsoft.com/office/drawing/2014/main" id="{8D1C9C10-6F92-4AC3-B06A-918063002878}"/>
              </a:ext>
            </a:extLst>
          </p:cNvPr>
          <p:cNvGrpSpPr/>
          <p:nvPr/>
        </p:nvGrpSpPr>
        <p:grpSpPr>
          <a:xfrm>
            <a:off x="8289240" y="100190"/>
            <a:ext cx="3325282" cy="1526875"/>
            <a:chOff x="5558018" y="660645"/>
            <a:chExt cx="3325282" cy="1526875"/>
          </a:xfrm>
        </p:grpSpPr>
        <p:grpSp>
          <p:nvGrpSpPr>
            <p:cNvPr id="43" name="Graphic 181">
              <a:extLst>
                <a:ext uri="{FF2B5EF4-FFF2-40B4-BE49-F238E27FC236}">
                  <a16:creationId xmlns:a16="http://schemas.microsoft.com/office/drawing/2014/main" id="{0D9ADF61-8985-4490-8E40-D14ABE52B224}"/>
                </a:ext>
              </a:extLst>
            </p:cNvPr>
            <p:cNvGrpSpPr/>
            <p:nvPr/>
          </p:nvGrpSpPr>
          <p:grpSpPr>
            <a:xfrm>
              <a:off x="5558018" y="660645"/>
              <a:ext cx="3325282" cy="1526875"/>
              <a:chOff x="5558018" y="660645"/>
              <a:chExt cx="3325282" cy="1526875"/>
            </a:xfrm>
          </p:grpSpPr>
          <p:sp>
            <p:nvSpPr>
              <p:cNvPr id="68" name="Freeform: Shape 67">
                <a:extLst>
                  <a:ext uri="{FF2B5EF4-FFF2-40B4-BE49-F238E27FC236}">
                    <a16:creationId xmlns:a16="http://schemas.microsoft.com/office/drawing/2014/main" id="{35FE65E3-8BD1-49E7-A8D8-43BE3BD3E205}"/>
                  </a:ext>
                </a:extLst>
              </p:cNvPr>
              <p:cNvSpPr/>
              <p:nvPr/>
            </p:nvSpPr>
            <p:spPr>
              <a:xfrm>
                <a:off x="6011999" y="660779"/>
                <a:ext cx="2382377" cy="1260231"/>
              </a:xfrm>
              <a:custGeom>
                <a:avLst/>
                <a:gdLst>
                  <a:gd name="connsiteX0" fmla="*/ 6450 w 2382377"/>
                  <a:gd name="connsiteY0" fmla="*/ 1242400 h 1260231"/>
                  <a:gd name="connsiteX1" fmla="*/ 1170254 w 2382377"/>
                  <a:gd name="connsiteY1" fmla="*/ 193 h 1260231"/>
                  <a:gd name="connsiteX2" fmla="*/ 2379656 w 2382377"/>
                  <a:gd name="connsiteY2" fmla="*/ 1224432 h 1260231"/>
                  <a:gd name="connsiteX3" fmla="*/ 1729151 w 2382377"/>
                  <a:gd name="connsiteY3" fmla="*/ 1228924 h 1260231"/>
                  <a:gd name="connsiteX4" fmla="*/ 1253557 w 2382377"/>
                  <a:gd name="connsiteY4" fmla="*/ 497702 h 1260231"/>
                  <a:gd name="connsiteX5" fmla="*/ 701738 w 2382377"/>
                  <a:gd name="connsiteY5" fmla="*/ 1260231 h 1260231"/>
                  <a:gd name="connsiteX6" fmla="*/ 6450 w 2382377"/>
                  <a:gd name="connsiteY6" fmla="*/ 1242400 h 126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377" h="1260231">
                    <a:moveTo>
                      <a:pt x="6450" y="1242400"/>
                    </a:moveTo>
                    <a:cubicBezTo>
                      <a:pt x="6450" y="1242400"/>
                      <a:pt x="-157707" y="18161"/>
                      <a:pt x="1170254" y="193"/>
                    </a:cubicBezTo>
                    <a:cubicBezTo>
                      <a:pt x="2498214" y="-17774"/>
                      <a:pt x="2379656" y="1224432"/>
                      <a:pt x="2379656" y="1224432"/>
                    </a:cubicBezTo>
                    <a:lnTo>
                      <a:pt x="1729151" y="1228924"/>
                    </a:lnTo>
                    <a:cubicBezTo>
                      <a:pt x="1729151" y="1228924"/>
                      <a:pt x="1787410" y="506686"/>
                      <a:pt x="1253557" y="497702"/>
                    </a:cubicBezTo>
                    <a:cubicBezTo>
                      <a:pt x="562762" y="485996"/>
                      <a:pt x="706230" y="1251384"/>
                      <a:pt x="701738" y="1260231"/>
                    </a:cubicBezTo>
                    <a:lnTo>
                      <a:pt x="6450" y="1242400"/>
                    </a:lnTo>
                    <a:close/>
                  </a:path>
                </a:pathLst>
              </a:custGeom>
              <a:solidFill>
                <a:srgbClr val="FFDB69"/>
              </a:solidFill>
              <a:ln w="13585"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6A4BA39A-78BD-4223-84E8-DA2FB4292D07}"/>
                  </a:ext>
                </a:extLst>
              </p:cNvPr>
              <p:cNvSpPr/>
              <p:nvPr/>
            </p:nvSpPr>
            <p:spPr>
              <a:xfrm>
                <a:off x="6011863" y="660645"/>
                <a:ext cx="2382505" cy="1253558"/>
              </a:xfrm>
              <a:custGeom>
                <a:avLst/>
                <a:gdLst>
                  <a:gd name="connsiteX0" fmla="*/ 1170253 w 2382505"/>
                  <a:gd name="connsiteY0" fmla="*/ 190 h 1253558"/>
                  <a:gd name="connsiteX1" fmla="*/ 6450 w 2382505"/>
                  <a:gd name="connsiteY1" fmla="*/ 1242397 h 1253558"/>
                  <a:gd name="connsiteX2" fmla="*/ 497289 w 2382505"/>
                  <a:gd name="connsiteY2" fmla="*/ 1253558 h 1253558"/>
                  <a:gd name="connsiteX3" fmla="*/ 676420 w 2382505"/>
                  <a:gd name="connsiteY3" fmla="*/ 550512 h 1253558"/>
                  <a:gd name="connsiteX4" fmla="*/ 1148203 w 2382505"/>
                  <a:gd name="connsiteY4" fmla="*/ 365257 h 1253558"/>
                  <a:gd name="connsiteX5" fmla="*/ 1632780 w 2382505"/>
                  <a:gd name="connsiteY5" fmla="*/ 515122 h 1253558"/>
                  <a:gd name="connsiteX6" fmla="*/ 1854788 w 2382505"/>
                  <a:gd name="connsiteY6" fmla="*/ 859363 h 1253558"/>
                  <a:gd name="connsiteX7" fmla="*/ 1925569 w 2382505"/>
                  <a:gd name="connsiteY7" fmla="*/ 1227696 h 1253558"/>
                  <a:gd name="connsiteX8" fmla="*/ 2379792 w 2382505"/>
                  <a:gd name="connsiteY8" fmla="*/ 1224566 h 1253558"/>
                  <a:gd name="connsiteX9" fmla="*/ 1170253 w 2382505"/>
                  <a:gd name="connsiteY9" fmla="*/ 190 h 125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2505" h="1253558">
                    <a:moveTo>
                      <a:pt x="1170253" y="190"/>
                    </a:moveTo>
                    <a:cubicBezTo>
                      <a:pt x="-157707" y="18158"/>
                      <a:pt x="6450" y="1242397"/>
                      <a:pt x="6450" y="1242397"/>
                    </a:cubicBezTo>
                    <a:lnTo>
                      <a:pt x="497289" y="1253558"/>
                    </a:lnTo>
                    <a:cubicBezTo>
                      <a:pt x="477961" y="1001061"/>
                      <a:pt x="491981" y="723654"/>
                      <a:pt x="676420" y="550512"/>
                    </a:cubicBezTo>
                    <a:cubicBezTo>
                      <a:pt x="795522" y="438624"/>
                      <a:pt x="983228" y="378052"/>
                      <a:pt x="1148203" y="365257"/>
                    </a:cubicBezTo>
                    <a:cubicBezTo>
                      <a:pt x="1265808" y="356137"/>
                      <a:pt x="1469848" y="370565"/>
                      <a:pt x="1632780" y="515122"/>
                    </a:cubicBezTo>
                    <a:cubicBezTo>
                      <a:pt x="1784279" y="649606"/>
                      <a:pt x="1812591" y="733318"/>
                      <a:pt x="1854788" y="859363"/>
                    </a:cubicBezTo>
                    <a:cubicBezTo>
                      <a:pt x="1894670" y="978738"/>
                      <a:pt x="1907873" y="1103693"/>
                      <a:pt x="1925569" y="1227696"/>
                    </a:cubicBezTo>
                    <a:lnTo>
                      <a:pt x="2379792" y="1224566"/>
                    </a:lnTo>
                    <a:cubicBezTo>
                      <a:pt x="2379792" y="1224566"/>
                      <a:pt x="2498214" y="-17641"/>
                      <a:pt x="1170253" y="190"/>
                    </a:cubicBezTo>
                    <a:close/>
                  </a:path>
                </a:pathLst>
              </a:custGeom>
              <a:solidFill>
                <a:srgbClr val="BFC462"/>
              </a:solidFill>
              <a:ln w="13585"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1EFA11FC-2459-40BD-A884-67847BCD6FCC}"/>
                  </a:ext>
                </a:extLst>
              </p:cNvPr>
              <p:cNvSpPr/>
              <p:nvPr/>
            </p:nvSpPr>
            <p:spPr>
              <a:xfrm>
                <a:off x="6011863" y="660645"/>
                <a:ext cx="2382421" cy="1249611"/>
              </a:xfrm>
              <a:custGeom>
                <a:avLst/>
                <a:gdLst>
                  <a:gd name="connsiteX0" fmla="*/ 1170253 w 2382421"/>
                  <a:gd name="connsiteY0" fmla="*/ 190 h 1249611"/>
                  <a:gd name="connsiteX1" fmla="*/ 6450 w 2382421"/>
                  <a:gd name="connsiteY1" fmla="*/ 1242397 h 1249611"/>
                  <a:gd name="connsiteX2" fmla="*/ 283449 w 2382421"/>
                  <a:gd name="connsiteY2" fmla="*/ 1249611 h 1249611"/>
                  <a:gd name="connsiteX3" fmla="*/ 424194 w 2382421"/>
                  <a:gd name="connsiteY3" fmla="*/ 620477 h 1249611"/>
                  <a:gd name="connsiteX4" fmla="*/ 906594 w 2382421"/>
                  <a:gd name="connsiteY4" fmla="*/ 255546 h 1249611"/>
                  <a:gd name="connsiteX5" fmla="*/ 1871122 w 2382421"/>
                  <a:gd name="connsiteY5" fmla="*/ 563035 h 1249611"/>
                  <a:gd name="connsiteX6" fmla="*/ 2154790 w 2382421"/>
                  <a:gd name="connsiteY6" fmla="*/ 1226063 h 1249611"/>
                  <a:gd name="connsiteX7" fmla="*/ 2379656 w 2382421"/>
                  <a:gd name="connsiteY7" fmla="*/ 1224566 h 1249611"/>
                  <a:gd name="connsiteX8" fmla="*/ 1170253 w 2382421"/>
                  <a:gd name="connsiteY8" fmla="*/ 190 h 124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421" h="1249611">
                    <a:moveTo>
                      <a:pt x="1170253" y="190"/>
                    </a:moveTo>
                    <a:cubicBezTo>
                      <a:pt x="-157707" y="18158"/>
                      <a:pt x="6450" y="1242397"/>
                      <a:pt x="6450" y="1242397"/>
                    </a:cubicBezTo>
                    <a:lnTo>
                      <a:pt x="283449" y="1249611"/>
                    </a:lnTo>
                    <a:cubicBezTo>
                      <a:pt x="287260" y="1033457"/>
                      <a:pt x="315028" y="810497"/>
                      <a:pt x="424194" y="620477"/>
                    </a:cubicBezTo>
                    <a:cubicBezTo>
                      <a:pt x="531046" y="434677"/>
                      <a:pt x="696429" y="303868"/>
                      <a:pt x="906594" y="255546"/>
                    </a:cubicBezTo>
                    <a:cubicBezTo>
                      <a:pt x="1256824" y="174965"/>
                      <a:pt x="1634005" y="290937"/>
                      <a:pt x="1871122" y="563035"/>
                    </a:cubicBezTo>
                    <a:cubicBezTo>
                      <a:pt x="2033510" y="749380"/>
                      <a:pt x="2126342" y="983366"/>
                      <a:pt x="2154790" y="1226063"/>
                    </a:cubicBezTo>
                    <a:lnTo>
                      <a:pt x="2379656" y="1224566"/>
                    </a:lnTo>
                    <a:cubicBezTo>
                      <a:pt x="2379792" y="1224566"/>
                      <a:pt x="2498214" y="-17641"/>
                      <a:pt x="1170253" y="190"/>
                    </a:cubicBezTo>
                    <a:close/>
                  </a:path>
                </a:pathLst>
              </a:custGeom>
              <a:solidFill>
                <a:srgbClr val="67BAB4"/>
              </a:solidFill>
              <a:ln w="13585" cap="flat">
                <a:noFill/>
                <a:prstDash val="solid"/>
                <a:miter/>
              </a:ln>
            </p:spPr>
            <p:txBody>
              <a:bodyPr rtlCol="0" anchor="ctr"/>
              <a:lstStyle/>
              <a:p>
                <a:endParaRPr lang="th-TH"/>
              </a:p>
            </p:txBody>
          </p:sp>
          <p:sp>
            <p:nvSpPr>
              <p:cNvPr id="71" name="Freeform: Shape 70">
                <a:extLst>
                  <a:ext uri="{FF2B5EF4-FFF2-40B4-BE49-F238E27FC236}">
                    <a16:creationId xmlns:a16="http://schemas.microsoft.com/office/drawing/2014/main" id="{72A7E38A-6C7D-4326-92DA-5F51BD1540A5}"/>
                  </a:ext>
                </a:extLst>
              </p:cNvPr>
              <p:cNvSpPr/>
              <p:nvPr/>
            </p:nvSpPr>
            <p:spPr>
              <a:xfrm>
                <a:off x="6011863" y="660645"/>
                <a:ext cx="2382338" cy="1246752"/>
              </a:xfrm>
              <a:custGeom>
                <a:avLst/>
                <a:gdLst>
                  <a:gd name="connsiteX0" fmla="*/ 1170253 w 2382338"/>
                  <a:gd name="connsiteY0" fmla="*/ 190 h 1246752"/>
                  <a:gd name="connsiteX1" fmla="*/ 6450 w 2382338"/>
                  <a:gd name="connsiteY1" fmla="*/ 1242397 h 1246752"/>
                  <a:gd name="connsiteX2" fmla="*/ 177278 w 2382338"/>
                  <a:gd name="connsiteY2" fmla="*/ 1246753 h 1246752"/>
                  <a:gd name="connsiteX3" fmla="*/ 440937 w 2382338"/>
                  <a:gd name="connsiteY3" fmla="*/ 370974 h 1246752"/>
                  <a:gd name="connsiteX4" fmla="*/ 1187132 w 2382338"/>
                  <a:gd name="connsiteY4" fmla="*/ 116434 h 1246752"/>
                  <a:gd name="connsiteX5" fmla="*/ 2048347 w 2382338"/>
                  <a:gd name="connsiteY5" fmla="*/ 549151 h 1246752"/>
                  <a:gd name="connsiteX6" fmla="*/ 2278385 w 2382338"/>
                  <a:gd name="connsiteY6" fmla="*/ 1225110 h 1246752"/>
                  <a:gd name="connsiteX7" fmla="*/ 2379520 w 2382338"/>
                  <a:gd name="connsiteY7" fmla="*/ 1224429 h 1246752"/>
                  <a:gd name="connsiteX8" fmla="*/ 1170253 w 2382338"/>
                  <a:gd name="connsiteY8" fmla="*/ 190 h 12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338" h="1246752">
                    <a:moveTo>
                      <a:pt x="1170253" y="190"/>
                    </a:moveTo>
                    <a:cubicBezTo>
                      <a:pt x="-157707" y="18158"/>
                      <a:pt x="6450" y="1242397"/>
                      <a:pt x="6450" y="1242397"/>
                    </a:cubicBezTo>
                    <a:lnTo>
                      <a:pt x="177278" y="1246753"/>
                    </a:lnTo>
                    <a:cubicBezTo>
                      <a:pt x="191978" y="938447"/>
                      <a:pt x="207223" y="601284"/>
                      <a:pt x="440937" y="370974"/>
                    </a:cubicBezTo>
                    <a:cubicBezTo>
                      <a:pt x="632998" y="181907"/>
                      <a:pt x="924562" y="112215"/>
                      <a:pt x="1187132" y="116434"/>
                    </a:cubicBezTo>
                    <a:cubicBezTo>
                      <a:pt x="1525928" y="121879"/>
                      <a:pt x="1850568" y="267661"/>
                      <a:pt x="2048347" y="549151"/>
                    </a:cubicBezTo>
                    <a:cubicBezTo>
                      <a:pt x="2187731" y="747610"/>
                      <a:pt x="2256198" y="984455"/>
                      <a:pt x="2278385" y="1225110"/>
                    </a:cubicBezTo>
                    <a:lnTo>
                      <a:pt x="2379520" y="1224429"/>
                    </a:lnTo>
                    <a:cubicBezTo>
                      <a:pt x="2379792" y="1224566"/>
                      <a:pt x="2498214" y="-17641"/>
                      <a:pt x="1170253" y="190"/>
                    </a:cubicBezTo>
                    <a:close/>
                  </a:path>
                </a:pathLst>
              </a:custGeom>
              <a:solidFill>
                <a:srgbClr val="FF8888"/>
              </a:solidFill>
              <a:ln w="13585" cap="flat">
                <a:noFill/>
                <a:prstDash val="solid"/>
                <a:miter/>
              </a:ln>
            </p:spPr>
            <p:txBody>
              <a:bodyPr rtlCol="0" anchor="ctr"/>
              <a:lstStyle/>
              <a:p>
                <a:endParaRPr lang="th-TH"/>
              </a:p>
            </p:txBody>
          </p:sp>
          <p:sp>
            <p:nvSpPr>
              <p:cNvPr id="72" name="Freeform: Shape 71">
                <a:extLst>
                  <a:ext uri="{FF2B5EF4-FFF2-40B4-BE49-F238E27FC236}">
                    <a16:creationId xmlns:a16="http://schemas.microsoft.com/office/drawing/2014/main" id="{EF3C2F54-30B0-461A-B943-7BC56196D8BF}"/>
                  </a:ext>
                </a:extLst>
              </p:cNvPr>
              <p:cNvSpPr/>
              <p:nvPr/>
            </p:nvSpPr>
            <p:spPr>
              <a:xfrm>
                <a:off x="5558018" y="1483412"/>
                <a:ext cx="1512471" cy="704109"/>
              </a:xfrm>
              <a:custGeom>
                <a:avLst/>
                <a:gdLst>
                  <a:gd name="connsiteX0" fmla="*/ 928131 w 1512471"/>
                  <a:gd name="connsiteY0" fmla="*/ 695813 h 704109"/>
                  <a:gd name="connsiteX1" fmla="*/ 263878 w 1512471"/>
                  <a:gd name="connsiteY1" fmla="*/ 703027 h 704109"/>
                  <a:gd name="connsiteX2" fmla="*/ 14783 w 1512471"/>
                  <a:gd name="connsiteY2" fmla="*/ 617001 h 704109"/>
                  <a:gd name="connsiteX3" fmla="*/ 191328 w 1512471"/>
                  <a:gd name="connsiteY3" fmla="*/ 427661 h 704109"/>
                  <a:gd name="connsiteX4" fmla="*/ 259931 w 1512471"/>
                  <a:gd name="connsiteY4" fmla="*/ 90363 h 704109"/>
                  <a:gd name="connsiteX5" fmla="*/ 594779 w 1512471"/>
                  <a:gd name="connsiteY5" fmla="*/ 225799 h 704109"/>
                  <a:gd name="connsiteX6" fmla="*/ 875453 w 1512471"/>
                  <a:gd name="connsiteY6" fmla="*/ 4200 h 704109"/>
                  <a:gd name="connsiteX7" fmla="*/ 1019057 w 1512471"/>
                  <a:gd name="connsiteY7" fmla="*/ 307878 h 704109"/>
                  <a:gd name="connsiteX8" fmla="*/ 1253315 w 1512471"/>
                  <a:gd name="connsiteY8" fmla="*/ 233830 h 704109"/>
                  <a:gd name="connsiteX9" fmla="*/ 1250184 w 1512471"/>
                  <a:gd name="connsiteY9" fmla="*/ 465366 h 704109"/>
                  <a:gd name="connsiteX10" fmla="*/ 1475867 w 1512471"/>
                  <a:gd name="connsiteY10" fmla="*/ 488914 h 704109"/>
                  <a:gd name="connsiteX11" fmla="*/ 1475459 w 1512471"/>
                  <a:gd name="connsiteY11" fmla="*/ 643271 h 704109"/>
                  <a:gd name="connsiteX12" fmla="*/ 928131 w 1512471"/>
                  <a:gd name="connsiteY12" fmla="*/ 695813 h 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471" h="704109">
                    <a:moveTo>
                      <a:pt x="928131" y="695813"/>
                    </a:moveTo>
                    <a:cubicBezTo>
                      <a:pt x="747639" y="704796"/>
                      <a:pt x="443961" y="704252"/>
                      <a:pt x="263878" y="703027"/>
                    </a:cubicBezTo>
                    <a:cubicBezTo>
                      <a:pt x="186836" y="700304"/>
                      <a:pt x="58205" y="695677"/>
                      <a:pt x="14783" y="617001"/>
                    </a:cubicBezTo>
                    <a:cubicBezTo>
                      <a:pt x="-47831" y="496401"/>
                      <a:pt x="103260" y="445221"/>
                      <a:pt x="191328" y="427661"/>
                    </a:cubicBezTo>
                    <a:cubicBezTo>
                      <a:pt x="154440" y="308014"/>
                      <a:pt x="108160" y="162233"/>
                      <a:pt x="259931" y="90363"/>
                    </a:cubicBezTo>
                    <a:cubicBezTo>
                      <a:pt x="396184" y="23121"/>
                      <a:pt x="515831" y="130381"/>
                      <a:pt x="594779" y="225799"/>
                    </a:cubicBezTo>
                    <a:cubicBezTo>
                      <a:pt x="644871" y="119492"/>
                      <a:pt x="732394" y="-26698"/>
                      <a:pt x="875453" y="4200"/>
                    </a:cubicBezTo>
                    <a:cubicBezTo>
                      <a:pt x="1008168" y="34691"/>
                      <a:pt x="1023005" y="194765"/>
                      <a:pt x="1019057" y="307878"/>
                    </a:cubicBezTo>
                    <a:cubicBezTo>
                      <a:pt x="1082760" y="253567"/>
                      <a:pt x="1167697" y="179383"/>
                      <a:pt x="1253315" y="233830"/>
                    </a:cubicBezTo>
                    <a:cubicBezTo>
                      <a:pt x="1353906" y="299167"/>
                      <a:pt x="1283805" y="389276"/>
                      <a:pt x="1250184" y="465366"/>
                    </a:cubicBezTo>
                    <a:cubicBezTo>
                      <a:pt x="1321918" y="473125"/>
                      <a:pt x="1415975" y="435284"/>
                      <a:pt x="1475867" y="488914"/>
                    </a:cubicBezTo>
                    <a:cubicBezTo>
                      <a:pt x="1525822" y="531927"/>
                      <a:pt x="1523644" y="593589"/>
                      <a:pt x="1475459" y="643271"/>
                    </a:cubicBezTo>
                    <a:cubicBezTo>
                      <a:pt x="1395558" y="722764"/>
                      <a:pt x="1035936" y="704796"/>
                      <a:pt x="928131" y="695813"/>
                    </a:cubicBezTo>
                  </a:path>
                </a:pathLst>
              </a:custGeom>
              <a:solidFill>
                <a:srgbClr val="F0FFFC"/>
              </a:solidFill>
              <a:ln w="13585" cap="flat">
                <a:noFill/>
                <a:prstDash val="solid"/>
                <a:miter/>
              </a:ln>
            </p:spPr>
            <p:txBody>
              <a:bodyPr rtlCol="0" anchor="ctr"/>
              <a:lstStyle/>
              <a:p>
                <a:endParaRPr lang="th-TH"/>
              </a:p>
            </p:txBody>
          </p:sp>
          <p:sp>
            <p:nvSpPr>
              <p:cNvPr id="73" name="Freeform: Shape 72">
                <a:extLst>
                  <a:ext uri="{FF2B5EF4-FFF2-40B4-BE49-F238E27FC236}">
                    <a16:creationId xmlns:a16="http://schemas.microsoft.com/office/drawing/2014/main" id="{AF7A6D3B-2D76-431A-8FA8-F5547064C610}"/>
                  </a:ext>
                </a:extLst>
              </p:cNvPr>
              <p:cNvSpPr/>
              <p:nvPr/>
            </p:nvSpPr>
            <p:spPr>
              <a:xfrm>
                <a:off x="7370828" y="1483412"/>
                <a:ext cx="1512471" cy="704109"/>
              </a:xfrm>
              <a:custGeom>
                <a:avLst/>
                <a:gdLst>
                  <a:gd name="connsiteX0" fmla="*/ 928131 w 1512471"/>
                  <a:gd name="connsiteY0" fmla="*/ 695813 h 704109"/>
                  <a:gd name="connsiteX1" fmla="*/ 263878 w 1512471"/>
                  <a:gd name="connsiteY1" fmla="*/ 703027 h 704109"/>
                  <a:gd name="connsiteX2" fmla="*/ 14783 w 1512471"/>
                  <a:gd name="connsiteY2" fmla="*/ 617001 h 704109"/>
                  <a:gd name="connsiteX3" fmla="*/ 191328 w 1512471"/>
                  <a:gd name="connsiteY3" fmla="*/ 427661 h 704109"/>
                  <a:gd name="connsiteX4" fmla="*/ 259931 w 1512471"/>
                  <a:gd name="connsiteY4" fmla="*/ 90363 h 704109"/>
                  <a:gd name="connsiteX5" fmla="*/ 594779 w 1512471"/>
                  <a:gd name="connsiteY5" fmla="*/ 225799 h 704109"/>
                  <a:gd name="connsiteX6" fmla="*/ 875453 w 1512471"/>
                  <a:gd name="connsiteY6" fmla="*/ 4200 h 704109"/>
                  <a:gd name="connsiteX7" fmla="*/ 1019057 w 1512471"/>
                  <a:gd name="connsiteY7" fmla="*/ 307878 h 704109"/>
                  <a:gd name="connsiteX8" fmla="*/ 1253315 w 1512471"/>
                  <a:gd name="connsiteY8" fmla="*/ 233830 h 704109"/>
                  <a:gd name="connsiteX9" fmla="*/ 1250184 w 1512471"/>
                  <a:gd name="connsiteY9" fmla="*/ 465366 h 704109"/>
                  <a:gd name="connsiteX10" fmla="*/ 1475867 w 1512471"/>
                  <a:gd name="connsiteY10" fmla="*/ 488914 h 704109"/>
                  <a:gd name="connsiteX11" fmla="*/ 1475459 w 1512471"/>
                  <a:gd name="connsiteY11" fmla="*/ 643271 h 704109"/>
                  <a:gd name="connsiteX12" fmla="*/ 928131 w 1512471"/>
                  <a:gd name="connsiteY12" fmla="*/ 695813 h 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471" h="704109">
                    <a:moveTo>
                      <a:pt x="928131" y="695813"/>
                    </a:moveTo>
                    <a:cubicBezTo>
                      <a:pt x="747639" y="704796"/>
                      <a:pt x="443961" y="704252"/>
                      <a:pt x="263878" y="703027"/>
                    </a:cubicBezTo>
                    <a:cubicBezTo>
                      <a:pt x="186836" y="700304"/>
                      <a:pt x="58341" y="695677"/>
                      <a:pt x="14783" y="617001"/>
                    </a:cubicBezTo>
                    <a:cubicBezTo>
                      <a:pt x="-47831" y="496401"/>
                      <a:pt x="103260" y="445221"/>
                      <a:pt x="191328" y="427661"/>
                    </a:cubicBezTo>
                    <a:cubicBezTo>
                      <a:pt x="154440" y="308014"/>
                      <a:pt x="108160" y="162233"/>
                      <a:pt x="259931" y="90363"/>
                    </a:cubicBezTo>
                    <a:cubicBezTo>
                      <a:pt x="396184" y="23121"/>
                      <a:pt x="515831" y="130381"/>
                      <a:pt x="594779" y="225799"/>
                    </a:cubicBezTo>
                    <a:cubicBezTo>
                      <a:pt x="644871" y="119492"/>
                      <a:pt x="732394" y="-26698"/>
                      <a:pt x="875453" y="4200"/>
                    </a:cubicBezTo>
                    <a:cubicBezTo>
                      <a:pt x="1008168" y="34691"/>
                      <a:pt x="1023005" y="194765"/>
                      <a:pt x="1019057" y="307878"/>
                    </a:cubicBezTo>
                    <a:cubicBezTo>
                      <a:pt x="1082760" y="253567"/>
                      <a:pt x="1167697" y="179383"/>
                      <a:pt x="1253315" y="233830"/>
                    </a:cubicBezTo>
                    <a:cubicBezTo>
                      <a:pt x="1353906" y="299167"/>
                      <a:pt x="1283805" y="389276"/>
                      <a:pt x="1250184" y="465366"/>
                    </a:cubicBezTo>
                    <a:cubicBezTo>
                      <a:pt x="1321918" y="473125"/>
                      <a:pt x="1415975" y="435284"/>
                      <a:pt x="1475867" y="488914"/>
                    </a:cubicBezTo>
                    <a:cubicBezTo>
                      <a:pt x="1525822" y="531927"/>
                      <a:pt x="1523644" y="593589"/>
                      <a:pt x="1475459" y="643271"/>
                    </a:cubicBezTo>
                    <a:cubicBezTo>
                      <a:pt x="1395558" y="722764"/>
                      <a:pt x="1035936" y="704796"/>
                      <a:pt x="928131" y="695813"/>
                    </a:cubicBezTo>
                  </a:path>
                </a:pathLst>
              </a:custGeom>
              <a:solidFill>
                <a:srgbClr val="F0FFFC"/>
              </a:solidFill>
              <a:ln w="13585" cap="flat">
                <a:noFill/>
                <a:prstDash val="solid"/>
                <a:miter/>
              </a:ln>
            </p:spPr>
            <p:txBody>
              <a:bodyPr rtlCol="0" anchor="ctr"/>
              <a:lstStyle/>
              <a:p>
                <a:endParaRPr lang="th-TH"/>
              </a:p>
            </p:txBody>
          </p:sp>
        </p:grpSp>
        <p:sp>
          <p:nvSpPr>
            <p:cNvPr id="44" name="Freeform: Shape 43">
              <a:extLst>
                <a:ext uri="{FF2B5EF4-FFF2-40B4-BE49-F238E27FC236}">
                  <a16:creationId xmlns:a16="http://schemas.microsoft.com/office/drawing/2014/main" id="{D48F2827-13A3-4274-A8CC-6C0F04D35195}"/>
                </a:ext>
              </a:extLst>
            </p:cNvPr>
            <p:cNvSpPr/>
            <p:nvPr/>
          </p:nvSpPr>
          <p:spPr>
            <a:xfrm>
              <a:off x="6223372" y="1240623"/>
              <a:ext cx="114313" cy="108947"/>
            </a:xfrm>
            <a:custGeom>
              <a:avLst/>
              <a:gdLst>
                <a:gd name="connsiteX0" fmla="*/ 111958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5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8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8" y="61325"/>
                  </a:moveTo>
                  <a:cubicBezTo>
                    <a:pt x="104064" y="54247"/>
                    <a:pt x="95624" y="47713"/>
                    <a:pt x="87321" y="41180"/>
                  </a:cubicBezTo>
                  <a:cubicBezTo>
                    <a:pt x="91269" y="30971"/>
                    <a:pt x="95216" y="20762"/>
                    <a:pt x="99436" y="10553"/>
                  </a:cubicBezTo>
                  <a:cubicBezTo>
                    <a:pt x="102158" y="4020"/>
                    <a:pt x="93447" y="-1017"/>
                    <a:pt x="88138" y="1842"/>
                  </a:cubicBezTo>
                  <a:cubicBezTo>
                    <a:pt x="78882" y="7014"/>
                    <a:pt x="70170" y="13003"/>
                    <a:pt x="61595" y="18993"/>
                  </a:cubicBezTo>
                  <a:cubicBezTo>
                    <a:pt x="53156" y="11370"/>
                    <a:pt x="44580" y="4428"/>
                    <a:pt x="33555" y="345"/>
                  </a:cubicBezTo>
                  <a:cubicBezTo>
                    <a:pt x="30016" y="-1017"/>
                    <a:pt x="24707" y="1842"/>
                    <a:pt x="24163" y="5653"/>
                  </a:cubicBezTo>
                  <a:cubicBezTo>
                    <a:pt x="22529"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365" y="95627"/>
                    <a:pt x="68537" y="85690"/>
                    <a:pt x="73165" y="75481"/>
                  </a:cubicBezTo>
                  <a:cubicBezTo>
                    <a:pt x="84327" y="75481"/>
                    <a:pt x="95488" y="75209"/>
                    <a:pt x="106650" y="74528"/>
                  </a:cubicBezTo>
                  <a:cubicBezTo>
                    <a:pt x="112775" y="73984"/>
                    <a:pt x="117267" y="66089"/>
                    <a:pt x="111958" y="61325"/>
                  </a:cubicBezTo>
                  <a:close/>
                </a:path>
              </a:pathLst>
            </a:custGeom>
            <a:solidFill>
              <a:srgbClr val="FFFFFF"/>
            </a:solidFill>
            <a:ln w="13585"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60D7E274-1CB8-4AB0-AE97-FD307FA25D0F}"/>
                </a:ext>
              </a:extLst>
            </p:cNvPr>
            <p:cNvSpPr/>
            <p:nvPr/>
          </p:nvSpPr>
          <p:spPr>
            <a:xfrm>
              <a:off x="6643294" y="1161675"/>
              <a:ext cx="114313" cy="108947"/>
            </a:xfrm>
            <a:custGeom>
              <a:avLst/>
              <a:gdLst>
                <a:gd name="connsiteX0" fmla="*/ 111958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5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8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8" y="61325"/>
                  </a:moveTo>
                  <a:cubicBezTo>
                    <a:pt x="104064" y="54247"/>
                    <a:pt x="95624" y="47713"/>
                    <a:pt x="87321" y="41180"/>
                  </a:cubicBezTo>
                  <a:cubicBezTo>
                    <a:pt x="91269" y="30971"/>
                    <a:pt x="95216" y="20762"/>
                    <a:pt x="99436" y="10553"/>
                  </a:cubicBezTo>
                  <a:cubicBezTo>
                    <a:pt x="102158" y="4020"/>
                    <a:pt x="93447" y="-1017"/>
                    <a:pt x="88138" y="1842"/>
                  </a:cubicBezTo>
                  <a:cubicBezTo>
                    <a:pt x="78882" y="7014"/>
                    <a:pt x="70307" y="13003"/>
                    <a:pt x="61595" y="18993"/>
                  </a:cubicBezTo>
                  <a:cubicBezTo>
                    <a:pt x="53156" y="11370"/>
                    <a:pt x="44580" y="4428"/>
                    <a:pt x="33555" y="345"/>
                  </a:cubicBezTo>
                  <a:cubicBezTo>
                    <a:pt x="30016" y="-1017"/>
                    <a:pt x="24707" y="1842"/>
                    <a:pt x="24163" y="5653"/>
                  </a:cubicBezTo>
                  <a:cubicBezTo>
                    <a:pt x="22529"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4916"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365" y="95627"/>
                    <a:pt x="68401" y="85690"/>
                    <a:pt x="73165" y="75481"/>
                  </a:cubicBezTo>
                  <a:cubicBezTo>
                    <a:pt x="84327" y="75481"/>
                    <a:pt x="95488" y="75209"/>
                    <a:pt x="106650" y="74528"/>
                  </a:cubicBezTo>
                  <a:cubicBezTo>
                    <a:pt x="112775" y="73984"/>
                    <a:pt x="117267" y="66089"/>
                    <a:pt x="111958" y="61325"/>
                  </a:cubicBezTo>
                  <a:close/>
                </a:path>
              </a:pathLst>
            </a:custGeom>
            <a:solidFill>
              <a:srgbClr val="FFFFFF"/>
            </a:solidFill>
            <a:ln w="13585" cap="flat">
              <a:noFill/>
              <a:prstDash val="solid"/>
              <a:miter/>
            </a:ln>
          </p:spPr>
          <p:txBody>
            <a:bodyPr rtlCol="0" anchor="ctr"/>
            <a:lstStyle/>
            <a:p>
              <a:endParaRPr lang="th-TH"/>
            </a:p>
          </p:txBody>
        </p:sp>
        <p:sp>
          <p:nvSpPr>
            <p:cNvPr id="46" name="Freeform: Shape 45">
              <a:extLst>
                <a:ext uri="{FF2B5EF4-FFF2-40B4-BE49-F238E27FC236}">
                  <a16:creationId xmlns:a16="http://schemas.microsoft.com/office/drawing/2014/main" id="{6A43BA8B-3A88-4A5C-871A-728C2D33BE38}"/>
                </a:ext>
              </a:extLst>
            </p:cNvPr>
            <p:cNvSpPr/>
            <p:nvPr/>
          </p:nvSpPr>
          <p:spPr>
            <a:xfrm>
              <a:off x="6687396" y="792797"/>
              <a:ext cx="114313" cy="108947"/>
            </a:xfrm>
            <a:custGeom>
              <a:avLst/>
              <a:gdLst>
                <a:gd name="connsiteX0" fmla="*/ 111959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4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9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9" y="61325"/>
                  </a:moveTo>
                  <a:cubicBezTo>
                    <a:pt x="104064" y="54247"/>
                    <a:pt x="95624" y="47713"/>
                    <a:pt x="87321" y="41180"/>
                  </a:cubicBezTo>
                  <a:cubicBezTo>
                    <a:pt x="91269" y="30971"/>
                    <a:pt x="95216" y="20626"/>
                    <a:pt x="99436" y="10553"/>
                  </a:cubicBezTo>
                  <a:cubicBezTo>
                    <a:pt x="102158" y="4020"/>
                    <a:pt x="93447" y="-1017"/>
                    <a:pt x="88138" y="1842"/>
                  </a:cubicBezTo>
                  <a:cubicBezTo>
                    <a:pt x="78882" y="7014"/>
                    <a:pt x="70171" y="13003"/>
                    <a:pt x="61595" y="18993"/>
                  </a:cubicBezTo>
                  <a:cubicBezTo>
                    <a:pt x="53156" y="11370"/>
                    <a:pt x="44580" y="4428"/>
                    <a:pt x="33555" y="344"/>
                  </a:cubicBezTo>
                  <a:cubicBezTo>
                    <a:pt x="30016" y="-1017"/>
                    <a:pt x="24707" y="1842"/>
                    <a:pt x="24163" y="5653"/>
                  </a:cubicBezTo>
                  <a:cubicBezTo>
                    <a:pt x="22393"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4916"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229" y="95627"/>
                    <a:pt x="68401" y="85690"/>
                    <a:pt x="73165" y="75481"/>
                  </a:cubicBezTo>
                  <a:cubicBezTo>
                    <a:pt x="84327" y="75481"/>
                    <a:pt x="95488" y="75209"/>
                    <a:pt x="106650" y="74528"/>
                  </a:cubicBezTo>
                  <a:cubicBezTo>
                    <a:pt x="112775" y="73984"/>
                    <a:pt x="117267" y="66089"/>
                    <a:pt x="111959" y="61325"/>
                  </a:cubicBezTo>
                  <a:close/>
                </a:path>
              </a:pathLst>
            </a:custGeom>
            <a:solidFill>
              <a:srgbClr val="FFFFFF"/>
            </a:solidFill>
            <a:ln w="13585"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D862E438-0384-4AE1-A1F2-24515CFFC9BD}"/>
                </a:ext>
              </a:extLst>
            </p:cNvPr>
            <p:cNvSpPr/>
            <p:nvPr/>
          </p:nvSpPr>
          <p:spPr>
            <a:xfrm>
              <a:off x="7234860" y="857725"/>
              <a:ext cx="114313" cy="108947"/>
            </a:xfrm>
            <a:custGeom>
              <a:avLst/>
              <a:gdLst>
                <a:gd name="connsiteX0" fmla="*/ 111959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4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9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9" y="61325"/>
                  </a:moveTo>
                  <a:cubicBezTo>
                    <a:pt x="104064" y="54247"/>
                    <a:pt x="95625" y="47713"/>
                    <a:pt x="87321" y="41180"/>
                  </a:cubicBezTo>
                  <a:cubicBezTo>
                    <a:pt x="91269" y="30971"/>
                    <a:pt x="95216" y="20762"/>
                    <a:pt x="99436" y="10553"/>
                  </a:cubicBezTo>
                  <a:cubicBezTo>
                    <a:pt x="102158" y="4020"/>
                    <a:pt x="93447" y="-1017"/>
                    <a:pt x="88138" y="1842"/>
                  </a:cubicBezTo>
                  <a:cubicBezTo>
                    <a:pt x="78882" y="7014"/>
                    <a:pt x="70170" y="13003"/>
                    <a:pt x="61595" y="18993"/>
                  </a:cubicBezTo>
                  <a:cubicBezTo>
                    <a:pt x="53156" y="11370"/>
                    <a:pt x="44580" y="4428"/>
                    <a:pt x="33555" y="344"/>
                  </a:cubicBezTo>
                  <a:cubicBezTo>
                    <a:pt x="30016" y="-1017"/>
                    <a:pt x="24707" y="1842"/>
                    <a:pt x="24163" y="5653"/>
                  </a:cubicBezTo>
                  <a:cubicBezTo>
                    <a:pt x="22529"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229" y="95627"/>
                    <a:pt x="68401" y="85690"/>
                    <a:pt x="73165" y="75481"/>
                  </a:cubicBezTo>
                  <a:cubicBezTo>
                    <a:pt x="84327" y="75481"/>
                    <a:pt x="95488" y="75209"/>
                    <a:pt x="106650" y="74528"/>
                  </a:cubicBezTo>
                  <a:cubicBezTo>
                    <a:pt x="112775" y="73984"/>
                    <a:pt x="117267" y="66089"/>
                    <a:pt x="111959" y="61325"/>
                  </a:cubicBezTo>
                  <a:close/>
                </a:path>
              </a:pathLst>
            </a:custGeom>
            <a:solidFill>
              <a:srgbClr val="FFFFFF"/>
            </a:solidFill>
            <a:ln w="13585" cap="flat">
              <a:noFill/>
              <a:prstDash val="solid"/>
              <a:miter/>
            </a:ln>
          </p:spPr>
          <p:txBody>
            <a:bodyPr rtlCol="0" anchor="ctr"/>
            <a:lstStyle/>
            <a:p>
              <a:endParaRPr lang="th-TH"/>
            </a:p>
          </p:txBody>
        </p:sp>
        <p:sp>
          <p:nvSpPr>
            <p:cNvPr id="48" name="Freeform: Shape 47">
              <a:extLst>
                <a:ext uri="{FF2B5EF4-FFF2-40B4-BE49-F238E27FC236}">
                  <a16:creationId xmlns:a16="http://schemas.microsoft.com/office/drawing/2014/main" id="{EC35BE93-D7E9-4CC6-9CA4-8653D9820411}"/>
                </a:ext>
              </a:extLst>
            </p:cNvPr>
            <p:cNvSpPr/>
            <p:nvPr/>
          </p:nvSpPr>
          <p:spPr>
            <a:xfrm>
              <a:off x="7745300" y="1279961"/>
              <a:ext cx="114313" cy="108947"/>
            </a:xfrm>
            <a:custGeom>
              <a:avLst/>
              <a:gdLst>
                <a:gd name="connsiteX0" fmla="*/ 111959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5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9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9" y="61325"/>
                  </a:moveTo>
                  <a:cubicBezTo>
                    <a:pt x="104064" y="54247"/>
                    <a:pt x="95625" y="47713"/>
                    <a:pt x="87321" y="41180"/>
                  </a:cubicBezTo>
                  <a:cubicBezTo>
                    <a:pt x="91269" y="30971"/>
                    <a:pt x="95216" y="20626"/>
                    <a:pt x="99436" y="10553"/>
                  </a:cubicBezTo>
                  <a:cubicBezTo>
                    <a:pt x="102158" y="4020"/>
                    <a:pt x="93447" y="-1017"/>
                    <a:pt x="88138" y="1842"/>
                  </a:cubicBezTo>
                  <a:cubicBezTo>
                    <a:pt x="78882" y="7014"/>
                    <a:pt x="70307" y="13003"/>
                    <a:pt x="61595" y="18993"/>
                  </a:cubicBezTo>
                  <a:cubicBezTo>
                    <a:pt x="53156" y="11370"/>
                    <a:pt x="44580" y="4428"/>
                    <a:pt x="33555" y="345"/>
                  </a:cubicBezTo>
                  <a:cubicBezTo>
                    <a:pt x="30016" y="-1017"/>
                    <a:pt x="24707" y="1842"/>
                    <a:pt x="24163" y="5653"/>
                  </a:cubicBezTo>
                  <a:cubicBezTo>
                    <a:pt x="22393"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172" y="105155"/>
                    <a:pt x="45261" y="106652"/>
                  </a:cubicBezTo>
                  <a:cubicBezTo>
                    <a:pt x="48392" y="110736"/>
                    <a:pt x="54925" y="108830"/>
                    <a:pt x="57239" y="105155"/>
                  </a:cubicBezTo>
                  <a:cubicBezTo>
                    <a:pt x="63229" y="95627"/>
                    <a:pt x="68401" y="85690"/>
                    <a:pt x="73165" y="75481"/>
                  </a:cubicBezTo>
                  <a:cubicBezTo>
                    <a:pt x="84327" y="75481"/>
                    <a:pt x="95488" y="75209"/>
                    <a:pt x="106650" y="74528"/>
                  </a:cubicBezTo>
                  <a:cubicBezTo>
                    <a:pt x="112775" y="74120"/>
                    <a:pt x="117267" y="66225"/>
                    <a:pt x="111959" y="61325"/>
                  </a:cubicBezTo>
                  <a:close/>
                </a:path>
              </a:pathLst>
            </a:custGeom>
            <a:solidFill>
              <a:srgbClr val="FFFFFF"/>
            </a:solidFill>
            <a:ln w="13585" cap="flat">
              <a:noFill/>
              <a:prstDash val="solid"/>
              <a:miter/>
            </a:ln>
          </p:spPr>
          <p:txBody>
            <a:bodyPr rtlCol="0" anchor="ctr"/>
            <a:lstStyle/>
            <a:p>
              <a:endParaRPr lang="th-TH"/>
            </a:p>
          </p:txBody>
        </p:sp>
        <p:sp>
          <p:nvSpPr>
            <p:cNvPr id="49" name="Freeform: Shape 48">
              <a:extLst>
                <a:ext uri="{FF2B5EF4-FFF2-40B4-BE49-F238E27FC236}">
                  <a16:creationId xmlns:a16="http://schemas.microsoft.com/office/drawing/2014/main" id="{A183733B-5914-4443-88F8-F1C07CD984BA}"/>
                </a:ext>
              </a:extLst>
            </p:cNvPr>
            <p:cNvSpPr/>
            <p:nvPr/>
          </p:nvSpPr>
          <p:spPr>
            <a:xfrm>
              <a:off x="7784774" y="906455"/>
              <a:ext cx="114313" cy="108947"/>
            </a:xfrm>
            <a:custGeom>
              <a:avLst/>
              <a:gdLst>
                <a:gd name="connsiteX0" fmla="*/ 111958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4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8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8" y="61325"/>
                  </a:moveTo>
                  <a:cubicBezTo>
                    <a:pt x="104064" y="54247"/>
                    <a:pt x="95624" y="47713"/>
                    <a:pt x="87321" y="41180"/>
                  </a:cubicBezTo>
                  <a:cubicBezTo>
                    <a:pt x="91269" y="30971"/>
                    <a:pt x="95216" y="20762"/>
                    <a:pt x="99436" y="10553"/>
                  </a:cubicBezTo>
                  <a:cubicBezTo>
                    <a:pt x="102158" y="4020"/>
                    <a:pt x="93447" y="-1017"/>
                    <a:pt x="88138" y="1842"/>
                  </a:cubicBezTo>
                  <a:cubicBezTo>
                    <a:pt x="78882" y="7014"/>
                    <a:pt x="70171" y="13003"/>
                    <a:pt x="61595" y="18993"/>
                  </a:cubicBezTo>
                  <a:cubicBezTo>
                    <a:pt x="53156" y="11370"/>
                    <a:pt x="44580" y="4428"/>
                    <a:pt x="33555" y="344"/>
                  </a:cubicBezTo>
                  <a:cubicBezTo>
                    <a:pt x="30016" y="-1017"/>
                    <a:pt x="24707" y="1842"/>
                    <a:pt x="24163" y="5653"/>
                  </a:cubicBezTo>
                  <a:cubicBezTo>
                    <a:pt x="22530" y="17904"/>
                    <a:pt x="23346" y="30018"/>
                    <a:pt x="25524" y="41996"/>
                  </a:cubicBezTo>
                  <a:cubicBezTo>
                    <a:pt x="17493" y="47169"/>
                    <a:pt x="9598" y="52614"/>
                    <a:pt x="2384" y="59011"/>
                  </a:cubicBezTo>
                  <a:cubicBezTo>
                    <a:pt x="-3061" y="63911"/>
                    <a:pt x="1704"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228" y="95627"/>
                    <a:pt x="68401" y="85690"/>
                    <a:pt x="73165" y="75481"/>
                  </a:cubicBezTo>
                  <a:cubicBezTo>
                    <a:pt x="84327" y="75481"/>
                    <a:pt x="95488" y="75209"/>
                    <a:pt x="106650" y="74528"/>
                  </a:cubicBezTo>
                  <a:cubicBezTo>
                    <a:pt x="112775" y="73984"/>
                    <a:pt x="117267" y="66089"/>
                    <a:pt x="111958" y="61325"/>
                  </a:cubicBezTo>
                  <a:close/>
                </a:path>
              </a:pathLst>
            </a:custGeom>
            <a:solidFill>
              <a:srgbClr val="FFFFFF"/>
            </a:solidFill>
            <a:ln w="13585"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D2C479DB-1E5D-4B20-B069-466A99D8A86D}"/>
                </a:ext>
              </a:extLst>
            </p:cNvPr>
            <p:cNvSpPr/>
            <p:nvPr/>
          </p:nvSpPr>
          <p:spPr>
            <a:xfrm>
              <a:off x="6513536" y="1047847"/>
              <a:ext cx="35671" cy="33737"/>
            </a:xfrm>
            <a:custGeom>
              <a:avLst/>
              <a:gdLst>
                <a:gd name="connsiteX0" fmla="*/ 34955 w 35671"/>
                <a:gd name="connsiteY0" fmla="*/ 19163 h 33737"/>
                <a:gd name="connsiteX1" fmla="*/ 27332 w 35671"/>
                <a:gd name="connsiteY1" fmla="*/ 12901 h 33737"/>
                <a:gd name="connsiteX2" fmla="*/ 31007 w 35671"/>
                <a:gd name="connsiteY2" fmla="*/ 3373 h 33737"/>
                <a:gd name="connsiteX3" fmla="*/ 27468 w 35671"/>
                <a:gd name="connsiteY3" fmla="*/ 651 h 33737"/>
                <a:gd name="connsiteX4" fmla="*/ 19165 w 35671"/>
                <a:gd name="connsiteY4" fmla="*/ 5959 h 33737"/>
                <a:gd name="connsiteX5" fmla="*/ 10453 w 35671"/>
                <a:gd name="connsiteY5" fmla="*/ 106 h 33737"/>
                <a:gd name="connsiteX6" fmla="*/ 7595 w 35671"/>
                <a:gd name="connsiteY6" fmla="*/ 1740 h 33737"/>
                <a:gd name="connsiteX7" fmla="*/ 8003 w 35671"/>
                <a:gd name="connsiteY7" fmla="*/ 13037 h 33737"/>
                <a:gd name="connsiteX8" fmla="*/ 789 w 35671"/>
                <a:gd name="connsiteY8" fmla="*/ 18346 h 33737"/>
                <a:gd name="connsiteX9" fmla="*/ 2423 w 35671"/>
                <a:gd name="connsiteY9" fmla="*/ 22429 h 33737"/>
                <a:gd name="connsiteX10" fmla="*/ 10453 w 35671"/>
                <a:gd name="connsiteY10" fmla="*/ 23110 h 33737"/>
                <a:gd name="connsiteX11" fmla="*/ 10590 w 35671"/>
                <a:gd name="connsiteY11" fmla="*/ 23655 h 33737"/>
                <a:gd name="connsiteX12" fmla="*/ 12495 w 35671"/>
                <a:gd name="connsiteY12" fmla="*/ 30597 h 33737"/>
                <a:gd name="connsiteX13" fmla="*/ 12495 w 35671"/>
                <a:gd name="connsiteY13" fmla="*/ 30597 h 33737"/>
                <a:gd name="connsiteX14" fmla="*/ 13040 w 35671"/>
                <a:gd name="connsiteY14" fmla="*/ 31685 h 33737"/>
                <a:gd name="connsiteX15" fmla="*/ 13992 w 35671"/>
                <a:gd name="connsiteY15" fmla="*/ 33047 h 33737"/>
                <a:gd name="connsiteX16" fmla="*/ 17668 w 35671"/>
                <a:gd name="connsiteY16" fmla="*/ 32502 h 33737"/>
                <a:gd name="connsiteX17" fmla="*/ 22568 w 35671"/>
                <a:gd name="connsiteY17" fmla="*/ 23246 h 33737"/>
                <a:gd name="connsiteX18" fmla="*/ 32913 w 35671"/>
                <a:gd name="connsiteY18" fmla="*/ 22974 h 33737"/>
                <a:gd name="connsiteX19" fmla="*/ 34955 w 35671"/>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71" h="33737">
                  <a:moveTo>
                    <a:pt x="34955" y="19163"/>
                  </a:moveTo>
                  <a:cubicBezTo>
                    <a:pt x="32504" y="16985"/>
                    <a:pt x="29918" y="14943"/>
                    <a:pt x="27332" y="12901"/>
                  </a:cubicBezTo>
                  <a:cubicBezTo>
                    <a:pt x="28557" y="9771"/>
                    <a:pt x="29782" y="6504"/>
                    <a:pt x="31007" y="3373"/>
                  </a:cubicBezTo>
                  <a:cubicBezTo>
                    <a:pt x="31824" y="1331"/>
                    <a:pt x="29102" y="-302"/>
                    <a:pt x="27468" y="651"/>
                  </a:cubicBezTo>
                  <a:cubicBezTo>
                    <a:pt x="24610" y="2284"/>
                    <a:pt x="21887" y="4054"/>
                    <a:pt x="19165" y="5959"/>
                  </a:cubicBezTo>
                  <a:cubicBezTo>
                    <a:pt x="16579" y="3645"/>
                    <a:pt x="13856" y="1467"/>
                    <a:pt x="10453" y="106"/>
                  </a:cubicBezTo>
                  <a:cubicBezTo>
                    <a:pt x="9364" y="-302"/>
                    <a:pt x="7731" y="515"/>
                    <a:pt x="7595" y="1740"/>
                  </a:cubicBezTo>
                  <a:cubicBezTo>
                    <a:pt x="7050" y="5551"/>
                    <a:pt x="7323" y="9362"/>
                    <a:pt x="8003" y="13037"/>
                  </a:cubicBezTo>
                  <a:cubicBezTo>
                    <a:pt x="5417" y="14671"/>
                    <a:pt x="3103" y="16304"/>
                    <a:pt x="789" y="18346"/>
                  </a:cubicBezTo>
                  <a:cubicBezTo>
                    <a:pt x="-980" y="19843"/>
                    <a:pt x="517" y="22293"/>
                    <a:pt x="2423" y="22429"/>
                  </a:cubicBezTo>
                  <a:cubicBezTo>
                    <a:pt x="5145" y="22702"/>
                    <a:pt x="7731" y="22838"/>
                    <a:pt x="10453" y="23110"/>
                  </a:cubicBezTo>
                  <a:cubicBezTo>
                    <a:pt x="10453" y="23382"/>
                    <a:pt x="10590" y="23518"/>
                    <a:pt x="10590" y="23655"/>
                  </a:cubicBezTo>
                  <a:cubicBezTo>
                    <a:pt x="10862" y="26105"/>
                    <a:pt x="11406" y="28419"/>
                    <a:pt x="12495" y="30597"/>
                  </a:cubicBezTo>
                  <a:cubicBezTo>
                    <a:pt x="12495" y="30597"/>
                    <a:pt x="12495" y="30597"/>
                    <a:pt x="12495" y="30597"/>
                  </a:cubicBezTo>
                  <a:cubicBezTo>
                    <a:pt x="12631" y="31005"/>
                    <a:pt x="12767" y="31413"/>
                    <a:pt x="13040" y="31685"/>
                  </a:cubicBezTo>
                  <a:cubicBezTo>
                    <a:pt x="13312" y="32230"/>
                    <a:pt x="13584" y="32638"/>
                    <a:pt x="13992" y="33047"/>
                  </a:cubicBezTo>
                  <a:cubicBezTo>
                    <a:pt x="14945" y="34272"/>
                    <a:pt x="16987" y="33727"/>
                    <a:pt x="17668" y="32502"/>
                  </a:cubicBezTo>
                  <a:cubicBezTo>
                    <a:pt x="19573" y="29508"/>
                    <a:pt x="21207" y="26513"/>
                    <a:pt x="22568" y="23246"/>
                  </a:cubicBezTo>
                  <a:cubicBezTo>
                    <a:pt x="25971" y="23246"/>
                    <a:pt x="29510" y="23110"/>
                    <a:pt x="32913" y="22974"/>
                  </a:cubicBezTo>
                  <a:cubicBezTo>
                    <a:pt x="35227" y="23110"/>
                    <a:pt x="36588" y="20660"/>
                    <a:pt x="34955" y="19163"/>
                  </a:cubicBezTo>
                  <a:close/>
                </a:path>
              </a:pathLst>
            </a:custGeom>
            <a:solidFill>
              <a:srgbClr val="FFFFFF"/>
            </a:solidFill>
            <a:ln w="13585"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E3478170-E563-477A-B1AE-84AFFAE846ED}"/>
                </a:ext>
              </a:extLst>
            </p:cNvPr>
            <p:cNvSpPr/>
            <p:nvPr/>
          </p:nvSpPr>
          <p:spPr>
            <a:xfrm>
              <a:off x="6919846" y="1002928"/>
              <a:ext cx="35649" cy="33737"/>
            </a:xfrm>
            <a:custGeom>
              <a:avLst/>
              <a:gdLst>
                <a:gd name="connsiteX0" fmla="*/ 34955 w 35649"/>
                <a:gd name="connsiteY0" fmla="*/ 19163 h 33737"/>
                <a:gd name="connsiteX1" fmla="*/ 27332 w 35649"/>
                <a:gd name="connsiteY1" fmla="*/ 12901 h 33737"/>
                <a:gd name="connsiteX2" fmla="*/ 31007 w 35649"/>
                <a:gd name="connsiteY2" fmla="*/ 3373 h 33737"/>
                <a:gd name="connsiteX3" fmla="*/ 27468 w 35649"/>
                <a:gd name="connsiteY3" fmla="*/ 651 h 33737"/>
                <a:gd name="connsiteX4" fmla="*/ 19165 w 35649"/>
                <a:gd name="connsiteY4" fmla="*/ 5959 h 33737"/>
                <a:gd name="connsiteX5" fmla="*/ 10453 w 35649"/>
                <a:gd name="connsiteY5" fmla="*/ 106 h 33737"/>
                <a:gd name="connsiteX6" fmla="*/ 7595 w 35649"/>
                <a:gd name="connsiteY6" fmla="*/ 1740 h 33737"/>
                <a:gd name="connsiteX7" fmla="*/ 8003 w 35649"/>
                <a:gd name="connsiteY7" fmla="*/ 13037 h 33737"/>
                <a:gd name="connsiteX8" fmla="*/ 789 w 35649"/>
                <a:gd name="connsiteY8" fmla="*/ 18346 h 33737"/>
                <a:gd name="connsiteX9" fmla="*/ 2423 w 35649"/>
                <a:gd name="connsiteY9" fmla="*/ 22429 h 33737"/>
                <a:gd name="connsiteX10" fmla="*/ 10453 w 35649"/>
                <a:gd name="connsiteY10" fmla="*/ 23110 h 33737"/>
                <a:gd name="connsiteX11" fmla="*/ 10590 w 35649"/>
                <a:gd name="connsiteY11" fmla="*/ 23655 h 33737"/>
                <a:gd name="connsiteX12" fmla="*/ 12495 w 35649"/>
                <a:gd name="connsiteY12" fmla="*/ 30596 h 33737"/>
                <a:gd name="connsiteX13" fmla="*/ 12495 w 35649"/>
                <a:gd name="connsiteY13" fmla="*/ 30596 h 33737"/>
                <a:gd name="connsiteX14" fmla="*/ 13040 w 35649"/>
                <a:gd name="connsiteY14" fmla="*/ 31685 h 33737"/>
                <a:gd name="connsiteX15" fmla="*/ 13992 w 35649"/>
                <a:gd name="connsiteY15" fmla="*/ 33047 h 33737"/>
                <a:gd name="connsiteX16" fmla="*/ 17804 w 35649"/>
                <a:gd name="connsiteY16" fmla="*/ 32502 h 33737"/>
                <a:gd name="connsiteX17" fmla="*/ 22704 w 35649"/>
                <a:gd name="connsiteY17" fmla="*/ 23246 h 33737"/>
                <a:gd name="connsiteX18" fmla="*/ 33049 w 35649"/>
                <a:gd name="connsiteY18" fmla="*/ 22974 h 33737"/>
                <a:gd name="connsiteX19" fmla="*/ 34955 w 35649"/>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49" h="33737">
                  <a:moveTo>
                    <a:pt x="34955" y="19163"/>
                  </a:moveTo>
                  <a:cubicBezTo>
                    <a:pt x="32504" y="16985"/>
                    <a:pt x="29918" y="14943"/>
                    <a:pt x="27332" y="12901"/>
                  </a:cubicBezTo>
                  <a:cubicBezTo>
                    <a:pt x="28557" y="9771"/>
                    <a:pt x="29782" y="6504"/>
                    <a:pt x="31007" y="3373"/>
                  </a:cubicBezTo>
                  <a:cubicBezTo>
                    <a:pt x="31824" y="1331"/>
                    <a:pt x="29102" y="-302"/>
                    <a:pt x="27468" y="651"/>
                  </a:cubicBezTo>
                  <a:cubicBezTo>
                    <a:pt x="24610" y="2284"/>
                    <a:pt x="21887" y="4054"/>
                    <a:pt x="19165" y="5959"/>
                  </a:cubicBezTo>
                  <a:cubicBezTo>
                    <a:pt x="16579" y="3645"/>
                    <a:pt x="13856" y="1467"/>
                    <a:pt x="10453" y="106"/>
                  </a:cubicBezTo>
                  <a:cubicBezTo>
                    <a:pt x="9365" y="-302"/>
                    <a:pt x="7731" y="515"/>
                    <a:pt x="7595" y="1740"/>
                  </a:cubicBezTo>
                  <a:cubicBezTo>
                    <a:pt x="7050" y="5551"/>
                    <a:pt x="7323" y="9362"/>
                    <a:pt x="8003" y="13037"/>
                  </a:cubicBezTo>
                  <a:cubicBezTo>
                    <a:pt x="5417" y="14671"/>
                    <a:pt x="3103" y="16304"/>
                    <a:pt x="789" y="18346"/>
                  </a:cubicBezTo>
                  <a:cubicBezTo>
                    <a:pt x="-980" y="19843"/>
                    <a:pt x="517" y="22293"/>
                    <a:pt x="2423" y="22429"/>
                  </a:cubicBezTo>
                  <a:cubicBezTo>
                    <a:pt x="5145" y="22702"/>
                    <a:pt x="7731" y="22838"/>
                    <a:pt x="10453" y="23110"/>
                  </a:cubicBezTo>
                  <a:cubicBezTo>
                    <a:pt x="10453" y="23246"/>
                    <a:pt x="10590" y="23518"/>
                    <a:pt x="10590" y="23655"/>
                  </a:cubicBezTo>
                  <a:cubicBezTo>
                    <a:pt x="10862" y="26105"/>
                    <a:pt x="11406" y="28419"/>
                    <a:pt x="12495" y="30596"/>
                  </a:cubicBezTo>
                  <a:cubicBezTo>
                    <a:pt x="12495" y="30596"/>
                    <a:pt x="12495" y="30596"/>
                    <a:pt x="12495" y="30596"/>
                  </a:cubicBezTo>
                  <a:cubicBezTo>
                    <a:pt x="12631" y="31005"/>
                    <a:pt x="12767" y="31413"/>
                    <a:pt x="13040" y="31685"/>
                  </a:cubicBezTo>
                  <a:cubicBezTo>
                    <a:pt x="13312" y="32230"/>
                    <a:pt x="13720" y="32638"/>
                    <a:pt x="13992" y="33047"/>
                  </a:cubicBezTo>
                  <a:cubicBezTo>
                    <a:pt x="14945" y="34272"/>
                    <a:pt x="16987" y="33727"/>
                    <a:pt x="17804" y="32502"/>
                  </a:cubicBezTo>
                  <a:cubicBezTo>
                    <a:pt x="19709" y="29508"/>
                    <a:pt x="21207" y="26377"/>
                    <a:pt x="22704" y="23246"/>
                  </a:cubicBezTo>
                  <a:cubicBezTo>
                    <a:pt x="26107" y="23246"/>
                    <a:pt x="29646" y="23110"/>
                    <a:pt x="33049" y="22974"/>
                  </a:cubicBezTo>
                  <a:cubicBezTo>
                    <a:pt x="35091" y="23110"/>
                    <a:pt x="36588" y="20660"/>
                    <a:pt x="34955" y="19163"/>
                  </a:cubicBezTo>
                  <a:close/>
                </a:path>
              </a:pathLst>
            </a:custGeom>
            <a:solidFill>
              <a:srgbClr val="FFFFFF"/>
            </a:solidFill>
            <a:ln w="13585" cap="flat">
              <a:noFill/>
              <a:prstDash val="solid"/>
              <a:miter/>
            </a:ln>
          </p:spPr>
          <p:txBody>
            <a:bodyPr rtlCol="0" anchor="ctr"/>
            <a:lstStyle/>
            <a:p>
              <a:endParaRPr lang="th-TH"/>
            </a:p>
          </p:txBody>
        </p:sp>
        <p:sp>
          <p:nvSpPr>
            <p:cNvPr id="52" name="Freeform: Shape 51">
              <a:extLst>
                <a:ext uri="{FF2B5EF4-FFF2-40B4-BE49-F238E27FC236}">
                  <a16:creationId xmlns:a16="http://schemas.microsoft.com/office/drawing/2014/main" id="{FB153DED-C270-45A1-BC50-BF444D5276AC}"/>
                </a:ext>
              </a:extLst>
            </p:cNvPr>
            <p:cNvSpPr/>
            <p:nvPr/>
          </p:nvSpPr>
          <p:spPr>
            <a:xfrm>
              <a:off x="7771320" y="1062003"/>
              <a:ext cx="35456" cy="33737"/>
            </a:xfrm>
            <a:custGeom>
              <a:avLst/>
              <a:gdLst>
                <a:gd name="connsiteX0" fmla="*/ 34758 w 35456"/>
                <a:gd name="connsiteY0" fmla="*/ 19027 h 33737"/>
                <a:gd name="connsiteX1" fmla="*/ 27136 w 35456"/>
                <a:gd name="connsiteY1" fmla="*/ 12765 h 33737"/>
                <a:gd name="connsiteX2" fmla="*/ 30947 w 35456"/>
                <a:gd name="connsiteY2" fmla="*/ 3237 h 33737"/>
                <a:gd name="connsiteX3" fmla="*/ 27408 w 35456"/>
                <a:gd name="connsiteY3" fmla="*/ 515 h 33737"/>
                <a:gd name="connsiteX4" fmla="*/ 19105 w 35456"/>
                <a:gd name="connsiteY4" fmla="*/ 5823 h 33737"/>
                <a:gd name="connsiteX5" fmla="*/ 10393 w 35456"/>
                <a:gd name="connsiteY5" fmla="*/ 106 h 33737"/>
                <a:gd name="connsiteX6" fmla="*/ 7535 w 35456"/>
                <a:gd name="connsiteY6" fmla="*/ 1740 h 33737"/>
                <a:gd name="connsiteX7" fmla="*/ 7943 w 35456"/>
                <a:gd name="connsiteY7" fmla="*/ 13037 h 33737"/>
                <a:gd name="connsiteX8" fmla="*/ 729 w 35456"/>
                <a:gd name="connsiteY8" fmla="*/ 18346 h 33737"/>
                <a:gd name="connsiteX9" fmla="*/ 2362 w 35456"/>
                <a:gd name="connsiteY9" fmla="*/ 22429 h 33737"/>
                <a:gd name="connsiteX10" fmla="*/ 10393 w 35456"/>
                <a:gd name="connsiteY10" fmla="*/ 23110 h 33737"/>
                <a:gd name="connsiteX11" fmla="*/ 10529 w 35456"/>
                <a:gd name="connsiteY11" fmla="*/ 23655 h 33737"/>
                <a:gd name="connsiteX12" fmla="*/ 12435 w 35456"/>
                <a:gd name="connsiteY12" fmla="*/ 30597 h 33737"/>
                <a:gd name="connsiteX13" fmla="*/ 12435 w 35456"/>
                <a:gd name="connsiteY13" fmla="*/ 30597 h 33737"/>
                <a:gd name="connsiteX14" fmla="*/ 12979 w 35456"/>
                <a:gd name="connsiteY14" fmla="*/ 31685 h 33737"/>
                <a:gd name="connsiteX15" fmla="*/ 13932 w 35456"/>
                <a:gd name="connsiteY15" fmla="*/ 33047 h 33737"/>
                <a:gd name="connsiteX16" fmla="*/ 17743 w 35456"/>
                <a:gd name="connsiteY16" fmla="*/ 32502 h 33737"/>
                <a:gd name="connsiteX17" fmla="*/ 22644 w 35456"/>
                <a:gd name="connsiteY17" fmla="*/ 23246 h 33737"/>
                <a:gd name="connsiteX18" fmla="*/ 32989 w 35456"/>
                <a:gd name="connsiteY18" fmla="*/ 22974 h 33737"/>
                <a:gd name="connsiteX19" fmla="*/ 34758 w 35456"/>
                <a:gd name="connsiteY19" fmla="*/ 19027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56" h="33737">
                  <a:moveTo>
                    <a:pt x="34758" y="19027"/>
                  </a:moveTo>
                  <a:cubicBezTo>
                    <a:pt x="32308" y="16849"/>
                    <a:pt x="29722" y="14807"/>
                    <a:pt x="27136" y="12765"/>
                  </a:cubicBezTo>
                  <a:cubicBezTo>
                    <a:pt x="28361" y="9634"/>
                    <a:pt x="29586" y="6368"/>
                    <a:pt x="30947" y="3237"/>
                  </a:cubicBezTo>
                  <a:cubicBezTo>
                    <a:pt x="31763" y="1195"/>
                    <a:pt x="29041" y="-438"/>
                    <a:pt x="27408" y="515"/>
                  </a:cubicBezTo>
                  <a:cubicBezTo>
                    <a:pt x="24549" y="2148"/>
                    <a:pt x="21827" y="3918"/>
                    <a:pt x="19105" y="5823"/>
                  </a:cubicBezTo>
                  <a:cubicBezTo>
                    <a:pt x="16518" y="3509"/>
                    <a:pt x="13796" y="1331"/>
                    <a:pt x="10393" y="106"/>
                  </a:cubicBezTo>
                  <a:cubicBezTo>
                    <a:pt x="9304" y="-302"/>
                    <a:pt x="7671" y="515"/>
                    <a:pt x="7535" y="1740"/>
                  </a:cubicBezTo>
                  <a:cubicBezTo>
                    <a:pt x="6990" y="5551"/>
                    <a:pt x="7262" y="9362"/>
                    <a:pt x="7943" y="13037"/>
                  </a:cubicBezTo>
                  <a:cubicBezTo>
                    <a:pt x="5493" y="14671"/>
                    <a:pt x="3043" y="16304"/>
                    <a:pt x="729" y="18346"/>
                  </a:cubicBezTo>
                  <a:cubicBezTo>
                    <a:pt x="-905" y="19843"/>
                    <a:pt x="457" y="22293"/>
                    <a:pt x="2362" y="22429"/>
                  </a:cubicBezTo>
                  <a:cubicBezTo>
                    <a:pt x="5085" y="22702"/>
                    <a:pt x="7671" y="22838"/>
                    <a:pt x="10393" y="23110"/>
                  </a:cubicBezTo>
                  <a:cubicBezTo>
                    <a:pt x="10393" y="23382"/>
                    <a:pt x="10529" y="23518"/>
                    <a:pt x="10529" y="23655"/>
                  </a:cubicBezTo>
                  <a:cubicBezTo>
                    <a:pt x="10801" y="26105"/>
                    <a:pt x="11346" y="28419"/>
                    <a:pt x="12435" y="30597"/>
                  </a:cubicBezTo>
                  <a:cubicBezTo>
                    <a:pt x="12435" y="30597"/>
                    <a:pt x="12435" y="30597"/>
                    <a:pt x="12435" y="30597"/>
                  </a:cubicBezTo>
                  <a:cubicBezTo>
                    <a:pt x="12571" y="31141"/>
                    <a:pt x="12707" y="31413"/>
                    <a:pt x="12979" y="31685"/>
                  </a:cubicBezTo>
                  <a:cubicBezTo>
                    <a:pt x="13252" y="32094"/>
                    <a:pt x="13660" y="32638"/>
                    <a:pt x="13932" y="33047"/>
                  </a:cubicBezTo>
                  <a:cubicBezTo>
                    <a:pt x="14885" y="34272"/>
                    <a:pt x="16927" y="33727"/>
                    <a:pt x="17743" y="32502"/>
                  </a:cubicBezTo>
                  <a:cubicBezTo>
                    <a:pt x="19649" y="29508"/>
                    <a:pt x="21146" y="26513"/>
                    <a:pt x="22644" y="23246"/>
                  </a:cubicBezTo>
                  <a:cubicBezTo>
                    <a:pt x="26047" y="23246"/>
                    <a:pt x="29586" y="23110"/>
                    <a:pt x="32989" y="22974"/>
                  </a:cubicBezTo>
                  <a:cubicBezTo>
                    <a:pt x="34894" y="22974"/>
                    <a:pt x="36392" y="20524"/>
                    <a:pt x="34758" y="19027"/>
                  </a:cubicBezTo>
                  <a:close/>
                </a:path>
              </a:pathLst>
            </a:custGeom>
            <a:solidFill>
              <a:srgbClr val="FFFFFF"/>
            </a:solidFill>
            <a:ln w="13585" cap="flat">
              <a:noFill/>
              <a:prstDash val="solid"/>
              <a:miter/>
            </a:ln>
          </p:spPr>
          <p:txBody>
            <a:bodyPr rtlCol="0" anchor="ctr"/>
            <a:lstStyle/>
            <a:p>
              <a:endParaRPr lang="th-TH"/>
            </a:p>
          </p:txBody>
        </p:sp>
        <p:sp>
          <p:nvSpPr>
            <p:cNvPr id="53" name="Freeform: Shape 52">
              <a:extLst>
                <a:ext uri="{FF2B5EF4-FFF2-40B4-BE49-F238E27FC236}">
                  <a16:creationId xmlns:a16="http://schemas.microsoft.com/office/drawing/2014/main" id="{06871524-F67C-4A36-B2F5-87432D1488BC}"/>
                </a:ext>
              </a:extLst>
            </p:cNvPr>
            <p:cNvSpPr/>
            <p:nvPr/>
          </p:nvSpPr>
          <p:spPr>
            <a:xfrm>
              <a:off x="8123804" y="1182467"/>
              <a:ext cx="35543" cy="33737"/>
            </a:xfrm>
            <a:custGeom>
              <a:avLst/>
              <a:gdLst>
                <a:gd name="connsiteX0" fmla="*/ 34818 w 35543"/>
                <a:gd name="connsiteY0" fmla="*/ 19163 h 33737"/>
                <a:gd name="connsiteX1" fmla="*/ 27196 w 35543"/>
                <a:gd name="connsiteY1" fmla="*/ 12901 h 33737"/>
                <a:gd name="connsiteX2" fmla="*/ 31007 w 35543"/>
                <a:gd name="connsiteY2" fmla="*/ 3373 h 33737"/>
                <a:gd name="connsiteX3" fmla="*/ 27468 w 35543"/>
                <a:gd name="connsiteY3" fmla="*/ 651 h 33737"/>
                <a:gd name="connsiteX4" fmla="*/ 19165 w 35543"/>
                <a:gd name="connsiteY4" fmla="*/ 5959 h 33737"/>
                <a:gd name="connsiteX5" fmla="*/ 10453 w 35543"/>
                <a:gd name="connsiteY5" fmla="*/ 106 h 33737"/>
                <a:gd name="connsiteX6" fmla="*/ 7595 w 35543"/>
                <a:gd name="connsiteY6" fmla="*/ 1740 h 33737"/>
                <a:gd name="connsiteX7" fmla="*/ 8003 w 35543"/>
                <a:gd name="connsiteY7" fmla="*/ 13037 h 33737"/>
                <a:gd name="connsiteX8" fmla="*/ 789 w 35543"/>
                <a:gd name="connsiteY8" fmla="*/ 18346 h 33737"/>
                <a:gd name="connsiteX9" fmla="*/ 2422 w 35543"/>
                <a:gd name="connsiteY9" fmla="*/ 22429 h 33737"/>
                <a:gd name="connsiteX10" fmla="*/ 10453 w 35543"/>
                <a:gd name="connsiteY10" fmla="*/ 23110 h 33737"/>
                <a:gd name="connsiteX11" fmla="*/ 10590 w 35543"/>
                <a:gd name="connsiteY11" fmla="*/ 23655 h 33737"/>
                <a:gd name="connsiteX12" fmla="*/ 12495 w 35543"/>
                <a:gd name="connsiteY12" fmla="*/ 30597 h 33737"/>
                <a:gd name="connsiteX13" fmla="*/ 12495 w 35543"/>
                <a:gd name="connsiteY13" fmla="*/ 30597 h 33737"/>
                <a:gd name="connsiteX14" fmla="*/ 13040 w 35543"/>
                <a:gd name="connsiteY14" fmla="*/ 31685 h 33737"/>
                <a:gd name="connsiteX15" fmla="*/ 13993 w 35543"/>
                <a:gd name="connsiteY15" fmla="*/ 33047 h 33737"/>
                <a:gd name="connsiteX16" fmla="*/ 17804 w 35543"/>
                <a:gd name="connsiteY16" fmla="*/ 32502 h 33737"/>
                <a:gd name="connsiteX17" fmla="*/ 22704 w 35543"/>
                <a:gd name="connsiteY17" fmla="*/ 23246 h 33737"/>
                <a:gd name="connsiteX18" fmla="*/ 33049 w 35543"/>
                <a:gd name="connsiteY18" fmla="*/ 22974 h 33737"/>
                <a:gd name="connsiteX19" fmla="*/ 34818 w 35543"/>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43" h="33737">
                  <a:moveTo>
                    <a:pt x="34818" y="19163"/>
                  </a:moveTo>
                  <a:cubicBezTo>
                    <a:pt x="32368" y="16985"/>
                    <a:pt x="29782" y="14943"/>
                    <a:pt x="27196" y="12901"/>
                  </a:cubicBezTo>
                  <a:cubicBezTo>
                    <a:pt x="28421" y="9771"/>
                    <a:pt x="29646" y="6504"/>
                    <a:pt x="31007" y="3373"/>
                  </a:cubicBezTo>
                  <a:cubicBezTo>
                    <a:pt x="31824" y="1331"/>
                    <a:pt x="29102" y="-166"/>
                    <a:pt x="27468" y="651"/>
                  </a:cubicBezTo>
                  <a:cubicBezTo>
                    <a:pt x="24610" y="2284"/>
                    <a:pt x="21887" y="4054"/>
                    <a:pt x="19165" y="5959"/>
                  </a:cubicBezTo>
                  <a:cubicBezTo>
                    <a:pt x="16579" y="3645"/>
                    <a:pt x="13856" y="1467"/>
                    <a:pt x="10453" y="106"/>
                  </a:cubicBezTo>
                  <a:cubicBezTo>
                    <a:pt x="9364" y="-302"/>
                    <a:pt x="7731" y="515"/>
                    <a:pt x="7595" y="1740"/>
                  </a:cubicBezTo>
                  <a:cubicBezTo>
                    <a:pt x="7050" y="5551"/>
                    <a:pt x="7323" y="9362"/>
                    <a:pt x="8003" y="13037"/>
                  </a:cubicBezTo>
                  <a:cubicBezTo>
                    <a:pt x="5417" y="14671"/>
                    <a:pt x="3103" y="16304"/>
                    <a:pt x="789" y="18346"/>
                  </a:cubicBezTo>
                  <a:cubicBezTo>
                    <a:pt x="-980" y="19843"/>
                    <a:pt x="517" y="22293"/>
                    <a:pt x="2422" y="22429"/>
                  </a:cubicBezTo>
                  <a:cubicBezTo>
                    <a:pt x="5145" y="22702"/>
                    <a:pt x="7731" y="22838"/>
                    <a:pt x="10453" y="23110"/>
                  </a:cubicBezTo>
                  <a:cubicBezTo>
                    <a:pt x="10453" y="23246"/>
                    <a:pt x="10590" y="23518"/>
                    <a:pt x="10590" y="23655"/>
                  </a:cubicBezTo>
                  <a:cubicBezTo>
                    <a:pt x="10862" y="26105"/>
                    <a:pt x="11406" y="28419"/>
                    <a:pt x="12495" y="30597"/>
                  </a:cubicBezTo>
                  <a:cubicBezTo>
                    <a:pt x="12495" y="30597"/>
                    <a:pt x="12495" y="30597"/>
                    <a:pt x="12495" y="30597"/>
                  </a:cubicBezTo>
                  <a:cubicBezTo>
                    <a:pt x="12631" y="31005"/>
                    <a:pt x="12767" y="31413"/>
                    <a:pt x="13040" y="31685"/>
                  </a:cubicBezTo>
                  <a:cubicBezTo>
                    <a:pt x="13312" y="32230"/>
                    <a:pt x="13584" y="32638"/>
                    <a:pt x="13993" y="33047"/>
                  </a:cubicBezTo>
                  <a:cubicBezTo>
                    <a:pt x="14945" y="34272"/>
                    <a:pt x="16987" y="33727"/>
                    <a:pt x="17804" y="32502"/>
                  </a:cubicBezTo>
                  <a:cubicBezTo>
                    <a:pt x="19709" y="29508"/>
                    <a:pt x="21207" y="26513"/>
                    <a:pt x="22704" y="23246"/>
                  </a:cubicBezTo>
                  <a:cubicBezTo>
                    <a:pt x="26107" y="23246"/>
                    <a:pt x="29646" y="23110"/>
                    <a:pt x="33049" y="22974"/>
                  </a:cubicBezTo>
                  <a:cubicBezTo>
                    <a:pt x="35091" y="23110"/>
                    <a:pt x="36452" y="20660"/>
                    <a:pt x="34818" y="19163"/>
                  </a:cubicBezTo>
                  <a:close/>
                </a:path>
              </a:pathLst>
            </a:custGeom>
            <a:solidFill>
              <a:srgbClr val="FFFFFF"/>
            </a:solidFill>
            <a:ln w="13585" cap="flat">
              <a:noFill/>
              <a:prstDash val="solid"/>
              <a:miter/>
            </a:ln>
          </p:spPr>
          <p:txBody>
            <a:bodyPr rtlCol="0" anchor="ctr"/>
            <a:lstStyle/>
            <a:p>
              <a:endParaRPr lang="th-TH"/>
            </a:p>
          </p:txBody>
        </p:sp>
        <p:sp>
          <p:nvSpPr>
            <p:cNvPr id="54" name="Freeform: Shape 53">
              <a:extLst>
                <a:ext uri="{FF2B5EF4-FFF2-40B4-BE49-F238E27FC236}">
                  <a16:creationId xmlns:a16="http://schemas.microsoft.com/office/drawing/2014/main" id="{C71708E8-4AE5-405F-B740-8EDC3B7B1CE5}"/>
                </a:ext>
              </a:extLst>
            </p:cNvPr>
            <p:cNvSpPr/>
            <p:nvPr/>
          </p:nvSpPr>
          <p:spPr>
            <a:xfrm>
              <a:off x="7323389" y="716129"/>
              <a:ext cx="35584" cy="33737"/>
            </a:xfrm>
            <a:custGeom>
              <a:avLst/>
              <a:gdLst>
                <a:gd name="connsiteX0" fmla="*/ 34864 w 35584"/>
                <a:gd name="connsiteY0" fmla="*/ 19163 h 33737"/>
                <a:gd name="connsiteX1" fmla="*/ 27241 w 35584"/>
                <a:gd name="connsiteY1" fmla="*/ 12901 h 33737"/>
                <a:gd name="connsiteX2" fmla="*/ 31052 w 35584"/>
                <a:gd name="connsiteY2" fmla="*/ 3373 h 33737"/>
                <a:gd name="connsiteX3" fmla="*/ 27514 w 35584"/>
                <a:gd name="connsiteY3" fmla="*/ 651 h 33737"/>
                <a:gd name="connsiteX4" fmla="*/ 19210 w 35584"/>
                <a:gd name="connsiteY4" fmla="*/ 5959 h 33737"/>
                <a:gd name="connsiteX5" fmla="*/ 10499 w 35584"/>
                <a:gd name="connsiteY5" fmla="*/ 106 h 33737"/>
                <a:gd name="connsiteX6" fmla="*/ 7504 w 35584"/>
                <a:gd name="connsiteY6" fmla="*/ 1740 h 33737"/>
                <a:gd name="connsiteX7" fmla="*/ 7913 w 35584"/>
                <a:gd name="connsiteY7" fmla="*/ 13037 h 33737"/>
                <a:gd name="connsiteX8" fmla="*/ 698 w 35584"/>
                <a:gd name="connsiteY8" fmla="*/ 18346 h 33737"/>
                <a:gd name="connsiteX9" fmla="*/ 2468 w 35584"/>
                <a:gd name="connsiteY9" fmla="*/ 22429 h 33737"/>
                <a:gd name="connsiteX10" fmla="*/ 10499 w 35584"/>
                <a:gd name="connsiteY10" fmla="*/ 23110 h 33737"/>
                <a:gd name="connsiteX11" fmla="*/ 10635 w 35584"/>
                <a:gd name="connsiteY11" fmla="*/ 23655 h 33737"/>
                <a:gd name="connsiteX12" fmla="*/ 12541 w 35584"/>
                <a:gd name="connsiteY12" fmla="*/ 30597 h 33737"/>
                <a:gd name="connsiteX13" fmla="*/ 12541 w 35584"/>
                <a:gd name="connsiteY13" fmla="*/ 30597 h 33737"/>
                <a:gd name="connsiteX14" fmla="*/ 13085 w 35584"/>
                <a:gd name="connsiteY14" fmla="*/ 31685 h 33737"/>
                <a:gd name="connsiteX15" fmla="*/ 14038 w 35584"/>
                <a:gd name="connsiteY15" fmla="*/ 33047 h 33737"/>
                <a:gd name="connsiteX16" fmla="*/ 17713 w 35584"/>
                <a:gd name="connsiteY16" fmla="*/ 32502 h 33737"/>
                <a:gd name="connsiteX17" fmla="*/ 22613 w 35584"/>
                <a:gd name="connsiteY17" fmla="*/ 23246 h 33737"/>
                <a:gd name="connsiteX18" fmla="*/ 32958 w 35584"/>
                <a:gd name="connsiteY18" fmla="*/ 22974 h 33737"/>
                <a:gd name="connsiteX19" fmla="*/ 34864 w 35584"/>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84" h="33737">
                  <a:moveTo>
                    <a:pt x="34864" y="19163"/>
                  </a:moveTo>
                  <a:cubicBezTo>
                    <a:pt x="32414" y="16985"/>
                    <a:pt x="29827" y="14943"/>
                    <a:pt x="27241" y="12901"/>
                  </a:cubicBezTo>
                  <a:cubicBezTo>
                    <a:pt x="28466" y="9771"/>
                    <a:pt x="29691" y="6504"/>
                    <a:pt x="31052" y="3373"/>
                  </a:cubicBezTo>
                  <a:cubicBezTo>
                    <a:pt x="31869" y="1331"/>
                    <a:pt x="29147" y="-302"/>
                    <a:pt x="27514" y="651"/>
                  </a:cubicBezTo>
                  <a:cubicBezTo>
                    <a:pt x="24655" y="2284"/>
                    <a:pt x="21933" y="4054"/>
                    <a:pt x="19210" y="5959"/>
                  </a:cubicBezTo>
                  <a:cubicBezTo>
                    <a:pt x="16624" y="3645"/>
                    <a:pt x="13902" y="1467"/>
                    <a:pt x="10499" y="106"/>
                  </a:cubicBezTo>
                  <a:cubicBezTo>
                    <a:pt x="9410" y="-302"/>
                    <a:pt x="7776" y="515"/>
                    <a:pt x="7504" y="1740"/>
                  </a:cubicBezTo>
                  <a:cubicBezTo>
                    <a:pt x="6960" y="5551"/>
                    <a:pt x="7232" y="9362"/>
                    <a:pt x="7913" y="13037"/>
                  </a:cubicBezTo>
                  <a:cubicBezTo>
                    <a:pt x="5326" y="14671"/>
                    <a:pt x="3012" y="16304"/>
                    <a:pt x="698" y="18346"/>
                  </a:cubicBezTo>
                  <a:cubicBezTo>
                    <a:pt x="-935" y="19843"/>
                    <a:pt x="562" y="22293"/>
                    <a:pt x="2468" y="22429"/>
                  </a:cubicBezTo>
                  <a:cubicBezTo>
                    <a:pt x="5190" y="22702"/>
                    <a:pt x="7776" y="22838"/>
                    <a:pt x="10499" y="23110"/>
                  </a:cubicBezTo>
                  <a:cubicBezTo>
                    <a:pt x="10499" y="23382"/>
                    <a:pt x="10635" y="23518"/>
                    <a:pt x="10635" y="23655"/>
                  </a:cubicBezTo>
                  <a:cubicBezTo>
                    <a:pt x="10907" y="26105"/>
                    <a:pt x="11452" y="28419"/>
                    <a:pt x="12541" y="30597"/>
                  </a:cubicBezTo>
                  <a:cubicBezTo>
                    <a:pt x="12541" y="30597"/>
                    <a:pt x="12541" y="30597"/>
                    <a:pt x="12541" y="30597"/>
                  </a:cubicBezTo>
                  <a:cubicBezTo>
                    <a:pt x="12677" y="31005"/>
                    <a:pt x="12813" y="31413"/>
                    <a:pt x="13085" y="31685"/>
                  </a:cubicBezTo>
                  <a:cubicBezTo>
                    <a:pt x="13357" y="32230"/>
                    <a:pt x="13629" y="32638"/>
                    <a:pt x="14038" y="33047"/>
                  </a:cubicBezTo>
                  <a:cubicBezTo>
                    <a:pt x="14991" y="34272"/>
                    <a:pt x="17032" y="33727"/>
                    <a:pt x="17713" y="32502"/>
                  </a:cubicBezTo>
                  <a:cubicBezTo>
                    <a:pt x="19619" y="29508"/>
                    <a:pt x="21116" y="26513"/>
                    <a:pt x="22613" y="23246"/>
                  </a:cubicBezTo>
                  <a:cubicBezTo>
                    <a:pt x="26016" y="23246"/>
                    <a:pt x="29555" y="23110"/>
                    <a:pt x="32958" y="22974"/>
                  </a:cubicBezTo>
                  <a:cubicBezTo>
                    <a:pt x="35136" y="23110"/>
                    <a:pt x="36497" y="20660"/>
                    <a:pt x="34864" y="19163"/>
                  </a:cubicBezTo>
                  <a:close/>
                </a:path>
              </a:pathLst>
            </a:custGeom>
            <a:solidFill>
              <a:srgbClr val="FFFFFF"/>
            </a:solidFill>
            <a:ln w="13585"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DFA19AE9-F2D0-4FFB-AAFE-F56D1BBA38B0}"/>
                </a:ext>
              </a:extLst>
            </p:cNvPr>
            <p:cNvSpPr/>
            <p:nvPr/>
          </p:nvSpPr>
          <p:spPr>
            <a:xfrm>
              <a:off x="6601827" y="1491045"/>
              <a:ext cx="35584" cy="33737"/>
            </a:xfrm>
            <a:custGeom>
              <a:avLst/>
              <a:gdLst>
                <a:gd name="connsiteX0" fmla="*/ 34867 w 35584"/>
                <a:gd name="connsiteY0" fmla="*/ 19163 h 33737"/>
                <a:gd name="connsiteX1" fmla="*/ 27245 w 35584"/>
                <a:gd name="connsiteY1" fmla="*/ 12901 h 33737"/>
                <a:gd name="connsiteX2" fmla="*/ 30920 w 35584"/>
                <a:gd name="connsiteY2" fmla="*/ 3373 h 33737"/>
                <a:gd name="connsiteX3" fmla="*/ 27381 w 35584"/>
                <a:gd name="connsiteY3" fmla="*/ 651 h 33737"/>
                <a:gd name="connsiteX4" fmla="*/ 19078 w 35584"/>
                <a:gd name="connsiteY4" fmla="*/ 5959 h 33737"/>
                <a:gd name="connsiteX5" fmla="*/ 10366 w 35584"/>
                <a:gd name="connsiteY5" fmla="*/ 106 h 33737"/>
                <a:gd name="connsiteX6" fmla="*/ 7508 w 35584"/>
                <a:gd name="connsiteY6" fmla="*/ 1740 h 33737"/>
                <a:gd name="connsiteX7" fmla="*/ 7916 w 35584"/>
                <a:gd name="connsiteY7" fmla="*/ 13037 h 33737"/>
                <a:gd name="connsiteX8" fmla="*/ 702 w 35584"/>
                <a:gd name="connsiteY8" fmla="*/ 18346 h 33737"/>
                <a:gd name="connsiteX9" fmla="*/ 2335 w 35584"/>
                <a:gd name="connsiteY9" fmla="*/ 22430 h 33737"/>
                <a:gd name="connsiteX10" fmla="*/ 10366 w 35584"/>
                <a:gd name="connsiteY10" fmla="*/ 23110 h 33737"/>
                <a:gd name="connsiteX11" fmla="*/ 10502 w 35584"/>
                <a:gd name="connsiteY11" fmla="*/ 23655 h 33737"/>
                <a:gd name="connsiteX12" fmla="*/ 12408 w 35584"/>
                <a:gd name="connsiteY12" fmla="*/ 30597 h 33737"/>
                <a:gd name="connsiteX13" fmla="*/ 12408 w 35584"/>
                <a:gd name="connsiteY13" fmla="*/ 30597 h 33737"/>
                <a:gd name="connsiteX14" fmla="*/ 12953 w 35584"/>
                <a:gd name="connsiteY14" fmla="*/ 31685 h 33737"/>
                <a:gd name="connsiteX15" fmla="*/ 13905 w 35584"/>
                <a:gd name="connsiteY15" fmla="*/ 33047 h 33737"/>
                <a:gd name="connsiteX16" fmla="*/ 17581 w 35584"/>
                <a:gd name="connsiteY16" fmla="*/ 32502 h 33737"/>
                <a:gd name="connsiteX17" fmla="*/ 22481 w 35584"/>
                <a:gd name="connsiteY17" fmla="*/ 23246 h 33737"/>
                <a:gd name="connsiteX18" fmla="*/ 32826 w 35584"/>
                <a:gd name="connsiteY18" fmla="*/ 22974 h 33737"/>
                <a:gd name="connsiteX19" fmla="*/ 34867 w 35584"/>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84" h="33737">
                  <a:moveTo>
                    <a:pt x="34867" y="19163"/>
                  </a:moveTo>
                  <a:cubicBezTo>
                    <a:pt x="32417" y="16985"/>
                    <a:pt x="29831" y="14943"/>
                    <a:pt x="27245" y="12901"/>
                  </a:cubicBezTo>
                  <a:cubicBezTo>
                    <a:pt x="28470" y="9771"/>
                    <a:pt x="29695" y="6504"/>
                    <a:pt x="30920" y="3373"/>
                  </a:cubicBezTo>
                  <a:cubicBezTo>
                    <a:pt x="31737" y="1331"/>
                    <a:pt x="29014" y="-302"/>
                    <a:pt x="27381" y="651"/>
                  </a:cubicBezTo>
                  <a:cubicBezTo>
                    <a:pt x="24523" y="2284"/>
                    <a:pt x="21800" y="4054"/>
                    <a:pt x="19078" y="5959"/>
                  </a:cubicBezTo>
                  <a:cubicBezTo>
                    <a:pt x="16492" y="3645"/>
                    <a:pt x="13769" y="1467"/>
                    <a:pt x="10366" y="106"/>
                  </a:cubicBezTo>
                  <a:cubicBezTo>
                    <a:pt x="9277" y="-302"/>
                    <a:pt x="7644" y="515"/>
                    <a:pt x="7508" y="1740"/>
                  </a:cubicBezTo>
                  <a:cubicBezTo>
                    <a:pt x="6963" y="5551"/>
                    <a:pt x="7236" y="9362"/>
                    <a:pt x="7916" y="13037"/>
                  </a:cubicBezTo>
                  <a:cubicBezTo>
                    <a:pt x="5466" y="14671"/>
                    <a:pt x="3016" y="16304"/>
                    <a:pt x="702" y="18346"/>
                  </a:cubicBezTo>
                  <a:cubicBezTo>
                    <a:pt x="-931" y="19843"/>
                    <a:pt x="566" y="22293"/>
                    <a:pt x="2335" y="22430"/>
                  </a:cubicBezTo>
                  <a:cubicBezTo>
                    <a:pt x="5058" y="22702"/>
                    <a:pt x="7644" y="22838"/>
                    <a:pt x="10366" y="23110"/>
                  </a:cubicBezTo>
                  <a:cubicBezTo>
                    <a:pt x="10366" y="23246"/>
                    <a:pt x="10502" y="23518"/>
                    <a:pt x="10502" y="23655"/>
                  </a:cubicBezTo>
                  <a:cubicBezTo>
                    <a:pt x="10775" y="26105"/>
                    <a:pt x="11319" y="28419"/>
                    <a:pt x="12408" y="30597"/>
                  </a:cubicBezTo>
                  <a:cubicBezTo>
                    <a:pt x="12408" y="30597"/>
                    <a:pt x="12408" y="30597"/>
                    <a:pt x="12408" y="30597"/>
                  </a:cubicBezTo>
                  <a:cubicBezTo>
                    <a:pt x="12544" y="31005"/>
                    <a:pt x="12816" y="31413"/>
                    <a:pt x="12953" y="31685"/>
                  </a:cubicBezTo>
                  <a:cubicBezTo>
                    <a:pt x="13225" y="32230"/>
                    <a:pt x="13633" y="32638"/>
                    <a:pt x="13905" y="33047"/>
                  </a:cubicBezTo>
                  <a:cubicBezTo>
                    <a:pt x="14858" y="34272"/>
                    <a:pt x="16900" y="33727"/>
                    <a:pt x="17581" y="32502"/>
                  </a:cubicBezTo>
                  <a:cubicBezTo>
                    <a:pt x="19486" y="29508"/>
                    <a:pt x="21120" y="26377"/>
                    <a:pt x="22481" y="23246"/>
                  </a:cubicBezTo>
                  <a:cubicBezTo>
                    <a:pt x="25884" y="23246"/>
                    <a:pt x="29423" y="23110"/>
                    <a:pt x="32826" y="22974"/>
                  </a:cubicBezTo>
                  <a:cubicBezTo>
                    <a:pt x="35140" y="23110"/>
                    <a:pt x="36501" y="20660"/>
                    <a:pt x="34867" y="19163"/>
                  </a:cubicBezTo>
                  <a:close/>
                </a:path>
              </a:pathLst>
            </a:custGeom>
            <a:solidFill>
              <a:srgbClr val="FFFFFF"/>
            </a:solidFill>
            <a:ln w="13585"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7324F944-C1AD-4674-B5B9-65FB99907FC2}"/>
                </a:ext>
              </a:extLst>
            </p:cNvPr>
            <p:cNvSpPr/>
            <p:nvPr/>
          </p:nvSpPr>
          <p:spPr>
            <a:xfrm>
              <a:off x="6319983" y="1123634"/>
              <a:ext cx="33689" cy="34846"/>
            </a:xfrm>
            <a:custGeom>
              <a:avLst/>
              <a:gdLst>
                <a:gd name="connsiteX0" fmla="*/ 16844 w 33689"/>
                <a:gd name="connsiteY0" fmla="*/ 0 h 34846"/>
                <a:gd name="connsiteX1" fmla="*/ 16844 w 33689"/>
                <a:gd name="connsiteY1" fmla="*/ 34846 h 34846"/>
                <a:gd name="connsiteX2" fmla="*/ 16844 w 33689"/>
                <a:gd name="connsiteY2" fmla="*/ 0 h 34846"/>
              </a:gdLst>
              <a:ahLst/>
              <a:cxnLst>
                <a:cxn ang="0">
                  <a:pos x="connsiteX0" y="connsiteY0"/>
                </a:cxn>
                <a:cxn ang="0">
                  <a:pos x="connsiteX1" y="connsiteY1"/>
                </a:cxn>
                <a:cxn ang="0">
                  <a:pos x="connsiteX2" y="connsiteY2"/>
                </a:cxn>
              </a:cxnLst>
              <a:rect l="l" t="t" r="r" b="b"/>
              <a:pathLst>
                <a:path w="33689" h="34846">
                  <a:moveTo>
                    <a:pt x="16844" y="0"/>
                  </a:moveTo>
                  <a:cubicBezTo>
                    <a:pt x="-5615" y="0"/>
                    <a:pt x="-5615" y="34846"/>
                    <a:pt x="16844" y="34846"/>
                  </a:cubicBezTo>
                  <a:cubicBezTo>
                    <a:pt x="39304" y="34846"/>
                    <a:pt x="39304" y="0"/>
                    <a:pt x="16844" y="0"/>
                  </a:cubicBezTo>
                  <a:close/>
                </a:path>
              </a:pathLst>
            </a:custGeom>
            <a:solidFill>
              <a:srgbClr val="FFFFFF"/>
            </a:solidFill>
            <a:ln w="13585"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26DFD049-FD59-4BE6-890C-57196E75B18A}"/>
                </a:ext>
              </a:extLst>
            </p:cNvPr>
            <p:cNvSpPr/>
            <p:nvPr/>
          </p:nvSpPr>
          <p:spPr>
            <a:xfrm>
              <a:off x="6345573" y="1181620"/>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846"/>
                    <a:pt x="39304" y="0"/>
                    <a:pt x="16845" y="0"/>
                  </a:cubicBezTo>
                  <a:close/>
                </a:path>
              </a:pathLst>
            </a:custGeom>
            <a:solidFill>
              <a:srgbClr val="FFFFFF"/>
            </a:solidFill>
            <a:ln w="13585"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1F5DDAD9-D6DC-4363-9169-41CE9D517951}"/>
                </a:ext>
              </a:extLst>
            </p:cNvPr>
            <p:cNvSpPr/>
            <p:nvPr/>
          </p:nvSpPr>
          <p:spPr>
            <a:xfrm>
              <a:off x="6688997" y="924087"/>
              <a:ext cx="33586" cy="34846"/>
            </a:xfrm>
            <a:custGeom>
              <a:avLst/>
              <a:gdLst>
                <a:gd name="connsiteX0" fmla="*/ 16845 w 33586"/>
                <a:gd name="connsiteY0" fmla="*/ 0 h 34846"/>
                <a:gd name="connsiteX1" fmla="*/ 16845 w 33586"/>
                <a:gd name="connsiteY1" fmla="*/ 34846 h 34846"/>
                <a:gd name="connsiteX2" fmla="*/ 16845 w 33586"/>
                <a:gd name="connsiteY2" fmla="*/ 0 h 34846"/>
              </a:gdLst>
              <a:ahLst/>
              <a:cxnLst>
                <a:cxn ang="0">
                  <a:pos x="connsiteX0" y="connsiteY0"/>
                </a:cxn>
                <a:cxn ang="0">
                  <a:pos x="connsiteX1" y="connsiteY1"/>
                </a:cxn>
                <a:cxn ang="0">
                  <a:pos x="connsiteX2" y="connsiteY2"/>
                </a:cxn>
              </a:cxnLst>
              <a:rect l="l" t="t" r="r" b="b"/>
              <a:pathLst>
                <a:path w="33586" h="34846">
                  <a:moveTo>
                    <a:pt x="16845" y="0"/>
                  </a:moveTo>
                  <a:cubicBezTo>
                    <a:pt x="-5615" y="0"/>
                    <a:pt x="-5615" y="34846"/>
                    <a:pt x="16845" y="34846"/>
                  </a:cubicBezTo>
                  <a:cubicBezTo>
                    <a:pt x="39168" y="34846"/>
                    <a:pt x="39168" y="0"/>
                    <a:pt x="16845" y="0"/>
                  </a:cubicBezTo>
                  <a:close/>
                </a:path>
              </a:pathLst>
            </a:custGeom>
            <a:solidFill>
              <a:srgbClr val="FFFFFF"/>
            </a:solidFill>
            <a:ln w="13585"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F6A05AC8-537B-4180-81CE-D5DA31E0FE38}"/>
                </a:ext>
              </a:extLst>
            </p:cNvPr>
            <p:cNvSpPr/>
            <p:nvPr/>
          </p:nvSpPr>
          <p:spPr>
            <a:xfrm>
              <a:off x="6746983" y="940421"/>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710"/>
                    <a:pt x="39304" y="0"/>
                    <a:pt x="16845" y="0"/>
                  </a:cubicBezTo>
                  <a:close/>
                </a:path>
              </a:pathLst>
            </a:custGeom>
            <a:solidFill>
              <a:srgbClr val="FFFFFF"/>
            </a:solidFill>
            <a:ln w="13585"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78331EBC-7CDD-4402-8ECD-38497D1CC21C}"/>
                </a:ext>
              </a:extLst>
            </p:cNvPr>
            <p:cNvSpPr/>
            <p:nvPr/>
          </p:nvSpPr>
          <p:spPr>
            <a:xfrm>
              <a:off x="7579885" y="824313"/>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846"/>
                    <a:pt x="39304" y="0"/>
                    <a:pt x="16845" y="0"/>
                  </a:cubicBezTo>
                  <a:close/>
                </a:path>
              </a:pathLst>
            </a:custGeom>
            <a:solidFill>
              <a:srgbClr val="FFFFFF"/>
            </a:solidFill>
            <a:ln w="13585"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57C79134-6BB0-4CE9-89DC-223BA91CB796}"/>
                </a:ext>
              </a:extLst>
            </p:cNvPr>
            <p:cNvSpPr/>
            <p:nvPr/>
          </p:nvSpPr>
          <p:spPr>
            <a:xfrm>
              <a:off x="7637871" y="840647"/>
              <a:ext cx="33688" cy="34846"/>
            </a:xfrm>
            <a:custGeom>
              <a:avLst/>
              <a:gdLst>
                <a:gd name="connsiteX0" fmla="*/ 16844 w 33688"/>
                <a:gd name="connsiteY0" fmla="*/ 0 h 34846"/>
                <a:gd name="connsiteX1" fmla="*/ 16844 w 33688"/>
                <a:gd name="connsiteY1" fmla="*/ 34846 h 34846"/>
                <a:gd name="connsiteX2" fmla="*/ 16844 w 33688"/>
                <a:gd name="connsiteY2" fmla="*/ 0 h 34846"/>
              </a:gdLst>
              <a:ahLst/>
              <a:cxnLst>
                <a:cxn ang="0">
                  <a:pos x="connsiteX0" y="connsiteY0"/>
                </a:cxn>
                <a:cxn ang="0">
                  <a:pos x="connsiteX1" y="connsiteY1"/>
                </a:cxn>
                <a:cxn ang="0">
                  <a:pos x="connsiteX2" y="connsiteY2"/>
                </a:cxn>
              </a:cxnLst>
              <a:rect l="l" t="t" r="r" b="b"/>
              <a:pathLst>
                <a:path w="33688" h="34846">
                  <a:moveTo>
                    <a:pt x="16844" y="0"/>
                  </a:moveTo>
                  <a:cubicBezTo>
                    <a:pt x="-5615" y="0"/>
                    <a:pt x="-5615" y="34846"/>
                    <a:pt x="16844" y="34846"/>
                  </a:cubicBezTo>
                  <a:cubicBezTo>
                    <a:pt x="39304" y="34710"/>
                    <a:pt x="39304" y="0"/>
                    <a:pt x="16844" y="0"/>
                  </a:cubicBezTo>
                  <a:close/>
                </a:path>
              </a:pathLst>
            </a:custGeom>
            <a:solidFill>
              <a:srgbClr val="FFFFFF"/>
            </a:solidFill>
            <a:ln w="13585"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19F856AF-E0CA-47B9-9259-ED1A646E9109}"/>
                </a:ext>
              </a:extLst>
            </p:cNvPr>
            <p:cNvSpPr/>
            <p:nvPr/>
          </p:nvSpPr>
          <p:spPr>
            <a:xfrm>
              <a:off x="7848989" y="1428810"/>
              <a:ext cx="33689" cy="34846"/>
            </a:xfrm>
            <a:custGeom>
              <a:avLst/>
              <a:gdLst>
                <a:gd name="connsiteX0" fmla="*/ 16844 w 33689"/>
                <a:gd name="connsiteY0" fmla="*/ 0 h 34846"/>
                <a:gd name="connsiteX1" fmla="*/ 16844 w 33689"/>
                <a:gd name="connsiteY1" fmla="*/ 34846 h 34846"/>
                <a:gd name="connsiteX2" fmla="*/ 16844 w 33689"/>
                <a:gd name="connsiteY2" fmla="*/ 0 h 34846"/>
              </a:gdLst>
              <a:ahLst/>
              <a:cxnLst>
                <a:cxn ang="0">
                  <a:pos x="connsiteX0" y="connsiteY0"/>
                </a:cxn>
                <a:cxn ang="0">
                  <a:pos x="connsiteX1" y="connsiteY1"/>
                </a:cxn>
                <a:cxn ang="0">
                  <a:pos x="connsiteX2" y="connsiteY2"/>
                </a:cxn>
              </a:cxnLst>
              <a:rect l="l" t="t" r="r" b="b"/>
              <a:pathLst>
                <a:path w="33689" h="34846">
                  <a:moveTo>
                    <a:pt x="16844" y="0"/>
                  </a:moveTo>
                  <a:cubicBezTo>
                    <a:pt x="-5615" y="0"/>
                    <a:pt x="-5615" y="34846"/>
                    <a:pt x="16844" y="34846"/>
                  </a:cubicBezTo>
                  <a:cubicBezTo>
                    <a:pt x="39304" y="34710"/>
                    <a:pt x="39304" y="0"/>
                    <a:pt x="16844" y="0"/>
                  </a:cubicBezTo>
                  <a:close/>
                </a:path>
              </a:pathLst>
            </a:custGeom>
            <a:solidFill>
              <a:srgbClr val="FFFFFF"/>
            </a:solidFill>
            <a:ln w="13585"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7AF7ABA4-B65F-4544-ABF0-E2A6A268B9FB}"/>
                </a:ext>
              </a:extLst>
            </p:cNvPr>
            <p:cNvSpPr/>
            <p:nvPr/>
          </p:nvSpPr>
          <p:spPr>
            <a:xfrm>
              <a:off x="7906975" y="1445007"/>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846"/>
                    <a:pt x="39304" y="0"/>
                    <a:pt x="16845" y="0"/>
                  </a:cubicBezTo>
                  <a:close/>
                </a:path>
              </a:pathLst>
            </a:custGeom>
            <a:solidFill>
              <a:srgbClr val="FFFFFF"/>
            </a:solidFill>
            <a:ln w="13585"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6A79EBB5-F6FF-4E37-ADD2-0EE7A736AF93}"/>
                </a:ext>
              </a:extLst>
            </p:cNvPr>
            <p:cNvSpPr/>
            <p:nvPr/>
          </p:nvSpPr>
          <p:spPr>
            <a:xfrm>
              <a:off x="7389593" y="1085386"/>
              <a:ext cx="33689" cy="34846"/>
            </a:xfrm>
            <a:custGeom>
              <a:avLst/>
              <a:gdLst>
                <a:gd name="connsiteX0" fmla="*/ 16844 w 33689"/>
                <a:gd name="connsiteY0" fmla="*/ 0 h 34846"/>
                <a:gd name="connsiteX1" fmla="*/ 16844 w 33689"/>
                <a:gd name="connsiteY1" fmla="*/ 34846 h 34846"/>
                <a:gd name="connsiteX2" fmla="*/ 16844 w 33689"/>
                <a:gd name="connsiteY2" fmla="*/ 0 h 34846"/>
              </a:gdLst>
              <a:ahLst/>
              <a:cxnLst>
                <a:cxn ang="0">
                  <a:pos x="connsiteX0" y="connsiteY0"/>
                </a:cxn>
                <a:cxn ang="0">
                  <a:pos x="connsiteX1" y="connsiteY1"/>
                </a:cxn>
                <a:cxn ang="0">
                  <a:pos x="connsiteX2" y="connsiteY2"/>
                </a:cxn>
              </a:cxnLst>
              <a:rect l="l" t="t" r="r" b="b"/>
              <a:pathLst>
                <a:path w="33689" h="34846">
                  <a:moveTo>
                    <a:pt x="16844" y="0"/>
                  </a:moveTo>
                  <a:cubicBezTo>
                    <a:pt x="-5615" y="0"/>
                    <a:pt x="-5615" y="34846"/>
                    <a:pt x="16844" y="34846"/>
                  </a:cubicBezTo>
                  <a:cubicBezTo>
                    <a:pt x="39304" y="34846"/>
                    <a:pt x="39304" y="0"/>
                    <a:pt x="16844" y="0"/>
                  </a:cubicBezTo>
                  <a:close/>
                </a:path>
              </a:pathLst>
            </a:custGeom>
            <a:solidFill>
              <a:srgbClr val="FFFFFF"/>
            </a:solidFill>
            <a:ln w="13585"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12D54565-09A7-467C-AEB9-5F9714AA53E0}"/>
                </a:ext>
              </a:extLst>
            </p:cNvPr>
            <p:cNvSpPr/>
            <p:nvPr/>
          </p:nvSpPr>
          <p:spPr>
            <a:xfrm>
              <a:off x="7447715" y="1101583"/>
              <a:ext cx="33586" cy="34846"/>
            </a:xfrm>
            <a:custGeom>
              <a:avLst/>
              <a:gdLst>
                <a:gd name="connsiteX0" fmla="*/ 16844 w 33586"/>
                <a:gd name="connsiteY0" fmla="*/ 0 h 34846"/>
                <a:gd name="connsiteX1" fmla="*/ 16844 w 33586"/>
                <a:gd name="connsiteY1" fmla="*/ 34846 h 34846"/>
                <a:gd name="connsiteX2" fmla="*/ 16844 w 33586"/>
                <a:gd name="connsiteY2" fmla="*/ 0 h 34846"/>
              </a:gdLst>
              <a:ahLst/>
              <a:cxnLst>
                <a:cxn ang="0">
                  <a:pos x="connsiteX0" y="connsiteY0"/>
                </a:cxn>
                <a:cxn ang="0">
                  <a:pos x="connsiteX1" y="connsiteY1"/>
                </a:cxn>
                <a:cxn ang="0">
                  <a:pos x="connsiteX2" y="connsiteY2"/>
                </a:cxn>
              </a:cxnLst>
              <a:rect l="l" t="t" r="r" b="b"/>
              <a:pathLst>
                <a:path w="33586" h="34846">
                  <a:moveTo>
                    <a:pt x="16844" y="0"/>
                  </a:moveTo>
                  <a:cubicBezTo>
                    <a:pt x="-5615" y="0"/>
                    <a:pt x="-5615" y="34846"/>
                    <a:pt x="16844" y="34846"/>
                  </a:cubicBezTo>
                  <a:cubicBezTo>
                    <a:pt x="39168" y="34846"/>
                    <a:pt x="39168" y="0"/>
                    <a:pt x="16844" y="0"/>
                  </a:cubicBezTo>
                  <a:close/>
                </a:path>
              </a:pathLst>
            </a:custGeom>
            <a:solidFill>
              <a:srgbClr val="FFFFFF"/>
            </a:solidFill>
            <a:ln w="13585"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314183BA-A4FC-48B3-A1BD-9BB3AAB7FF24}"/>
                </a:ext>
              </a:extLst>
            </p:cNvPr>
            <p:cNvSpPr/>
            <p:nvPr/>
          </p:nvSpPr>
          <p:spPr>
            <a:xfrm>
              <a:off x="6626383" y="1337066"/>
              <a:ext cx="33586" cy="34846"/>
            </a:xfrm>
            <a:custGeom>
              <a:avLst/>
              <a:gdLst>
                <a:gd name="connsiteX0" fmla="*/ 16845 w 33586"/>
                <a:gd name="connsiteY0" fmla="*/ 0 h 34846"/>
                <a:gd name="connsiteX1" fmla="*/ 16845 w 33586"/>
                <a:gd name="connsiteY1" fmla="*/ 34846 h 34846"/>
                <a:gd name="connsiteX2" fmla="*/ 16845 w 33586"/>
                <a:gd name="connsiteY2" fmla="*/ 0 h 34846"/>
              </a:gdLst>
              <a:ahLst/>
              <a:cxnLst>
                <a:cxn ang="0">
                  <a:pos x="connsiteX0" y="connsiteY0"/>
                </a:cxn>
                <a:cxn ang="0">
                  <a:pos x="connsiteX1" y="connsiteY1"/>
                </a:cxn>
                <a:cxn ang="0">
                  <a:pos x="connsiteX2" y="connsiteY2"/>
                </a:cxn>
              </a:cxnLst>
              <a:rect l="l" t="t" r="r" b="b"/>
              <a:pathLst>
                <a:path w="33586" h="34846">
                  <a:moveTo>
                    <a:pt x="16845" y="0"/>
                  </a:moveTo>
                  <a:cubicBezTo>
                    <a:pt x="-5615" y="0"/>
                    <a:pt x="-5615" y="34846"/>
                    <a:pt x="16845" y="34846"/>
                  </a:cubicBezTo>
                  <a:cubicBezTo>
                    <a:pt x="39168" y="34846"/>
                    <a:pt x="39168" y="0"/>
                    <a:pt x="16845" y="0"/>
                  </a:cubicBezTo>
                  <a:close/>
                </a:path>
              </a:pathLst>
            </a:custGeom>
            <a:solidFill>
              <a:srgbClr val="FFFFFF"/>
            </a:solidFill>
            <a:ln w="13585"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568993DD-B541-40F2-A328-D3DB40449142}"/>
                </a:ext>
              </a:extLst>
            </p:cNvPr>
            <p:cNvSpPr/>
            <p:nvPr/>
          </p:nvSpPr>
          <p:spPr>
            <a:xfrm>
              <a:off x="6679741" y="1341694"/>
              <a:ext cx="33586" cy="34846"/>
            </a:xfrm>
            <a:custGeom>
              <a:avLst/>
              <a:gdLst>
                <a:gd name="connsiteX0" fmla="*/ 16845 w 33586"/>
                <a:gd name="connsiteY0" fmla="*/ 0 h 34846"/>
                <a:gd name="connsiteX1" fmla="*/ 16845 w 33586"/>
                <a:gd name="connsiteY1" fmla="*/ 34846 h 34846"/>
                <a:gd name="connsiteX2" fmla="*/ 16845 w 33586"/>
                <a:gd name="connsiteY2" fmla="*/ 0 h 34846"/>
              </a:gdLst>
              <a:ahLst/>
              <a:cxnLst>
                <a:cxn ang="0">
                  <a:pos x="connsiteX0" y="connsiteY0"/>
                </a:cxn>
                <a:cxn ang="0">
                  <a:pos x="connsiteX1" y="connsiteY1"/>
                </a:cxn>
                <a:cxn ang="0">
                  <a:pos x="connsiteX2" y="connsiteY2"/>
                </a:cxn>
              </a:cxnLst>
              <a:rect l="l" t="t" r="r" b="b"/>
              <a:pathLst>
                <a:path w="33586" h="34846">
                  <a:moveTo>
                    <a:pt x="16845" y="0"/>
                  </a:moveTo>
                  <a:cubicBezTo>
                    <a:pt x="-5615" y="0"/>
                    <a:pt x="-5615" y="34846"/>
                    <a:pt x="16845" y="34846"/>
                  </a:cubicBezTo>
                  <a:cubicBezTo>
                    <a:pt x="39168" y="34846"/>
                    <a:pt x="39168" y="0"/>
                    <a:pt x="16845" y="0"/>
                  </a:cubicBezTo>
                  <a:close/>
                </a:path>
              </a:pathLst>
            </a:custGeom>
            <a:solidFill>
              <a:srgbClr val="FFFFFF"/>
            </a:solidFill>
            <a:ln w="13585" cap="flat">
              <a:noFill/>
              <a:prstDash val="solid"/>
              <a:miter/>
            </a:ln>
          </p:spPr>
          <p:txBody>
            <a:bodyPr rtlCol="0" anchor="ctr"/>
            <a:lstStyle/>
            <a:p>
              <a:endParaRPr lang="th-TH"/>
            </a:p>
          </p:txBody>
        </p:sp>
      </p:grpSp>
      <p:grpSp>
        <p:nvGrpSpPr>
          <p:cNvPr id="74" name="Graphic 214">
            <a:extLst>
              <a:ext uri="{FF2B5EF4-FFF2-40B4-BE49-F238E27FC236}">
                <a16:creationId xmlns:a16="http://schemas.microsoft.com/office/drawing/2014/main" id="{F0CC1840-F92B-4B40-98A1-6D9B6FC2D607}"/>
              </a:ext>
            </a:extLst>
          </p:cNvPr>
          <p:cNvGrpSpPr/>
          <p:nvPr/>
        </p:nvGrpSpPr>
        <p:grpSpPr>
          <a:xfrm>
            <a:off x="8830293" y="4532879"/>
            <a:ext cx="406425" cy="411051"/>
            <a:chOff x="6019862" y="3352800"/>
            <a:chExt cx="406425" cy="411051"/>
          </a:xfrm>
          <a:solidFill>
            <a:srgbClr val="FFFFFF"/>
          </a:solidFill>
        </p:grpSpPr>
        <p:sp>
          <p:nvSpPr>
            <p:cNvPr id="75" name="Freeform: Shape 74">
              <a:extLst>
                <a:ext uri="{FF2B5EF4-FFF2-40B4-BE49-F238E27FC236}">
                  <a16:creationId xmlns:a16="http://schemas.microsoft.com/office/drawing/2014/main" id="{D3A8E1E3-9F4C-427D-9FCC-FBF9C994507E}"/>
                </a:ext>
              </a:extLst>
            </p:cNvPr>
            <p:cNvSpPr/>
            <p:nvPr/>
          </p:nvSpPr>
          <p:spPr>
            <a:xfrm>
              <a:off x="6019862" y="3626834"/>
              <a:ext cx="132391" cy="137017"/>
            </a:xfrm>
            <a:custGeom>
              <a:avLst/>
              <a:gdLst>
                <a:gd name="connsiteX0" fmla="*/ 66196 w 132391"/>
                <a:gd name="connsiteY0" fmla="*/ 0 h 137017"/>
                <a:gd name="connsiteX1" fmla="*/ 66196 w 132391"/>
                <a:gd name="connsiteY1" fmla="*/ 137017 h 137017"/>
                <a:gd name="connsiteX2" fmla="*/ 66196 w 132391"/>
                <a:gd name="connsiteY2" fmla="*/ 0 h 137017"/>
              </a:gdLst>
              <a:ahLst/>
              <a:cxnLst>
                <a:cxn ang="0">
                  <a:pos x="connsiteX0" y="connsiteY0"/>
                </a:cxn>
                <a:cxn ang="0">
                  <a:pos x="connsiteX1" y="connsiteY1"/>
                </a:cxn>
                <a:cxn ang="0">
                  <a:pos x="connsiteX2" y="connsiteY2"/>
                </a:cxn>
              </a:cxnLst>
              <a:rect l="l" t="t" r="r" b="b"/>
              <a:pathLst>
                <a:path w="132391" h="137017">
                  <a:moveTo>
                    <a:pt x="66196" y="0"/>
                  </a:moveTo>
                  <a:cubicBezTo>
                    <a:pt x="-22065" y="0"/>
                    <a:pt x="-22065" y="137017"/>
                    <a:pt x="66196" y="137017"/>
                  </a:cubicBezTo>
                  <a:cubicBezTo>
                    <a:pt x="154457" y="137017"/>
                    <a:pt x="154457" y="0"/>
                    <a:pt x="66196" y="0"/>
                  </a:cubicBezTo>
                  <a:close/>
                </a:path>
              </a:pathLst>
            </a:custGeom>
            <a:solidFill>
              <a:srgbClr val="FFFFFF"/>
            </a:solidFill>
            <a:ln w="25003"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25EBC234-A61E-459C-9AAC-B0894D9287A3}"/>
                </a:ext>
              </a:extLst>
            </p:cNvPr>
            <p:cNvSpPr/>
            <p:nvPr/>
          </p:nvSpPr>
          <p:spPr>
            <a:xfrm>
              <a:off x="6156879" y="3352800"/>
              <a:ext cx="132391" cy="137017"/>
            </a:xfrm>
            <a:custGeom>
              <a:avLst/>
              <a:gdLst>
                <a:gd name="connsiteX0" fmla="*/ 66196 w 132391"/>
                <a:gd name="connsiteY0" fmla="*/ 0 h 137017"/>
                <a:gd name="connsiteX1" fmla="*/ 66196 w 132391"/>
                <a:gd name="connsiteY1" fmla="*/ 137017 h 137017"/>
                <a:gd name="connsiteX2" fmla="*/ 66196 w 132391"/>
                <a:gd name="connsiteY2" fmla="*/ 0 h 137017"/>
              </a:gdLst>
              <a:ahLst/>
              <a:cxnLst>
                <a:cxn ang="0">
                  <a:pos x="connsiteX0" y="connsiteY0"/>
                </a:cxn>
                <a:cxn ang="0">
                  <a:pos x="connsiteX1" y="connsiteY1"/>
                </a:cxn>
                <a:cxn ang="0">
                  <a:pos x="connsiteX2" y="connsiteY2"/>
                </a:cxn>
              </a:cxnLst>
              <a:rect l="l" t="t" r="r" b="b"/>
              <a:pathLst>
                <a:path w="132391" h="137017">
                  <a:moveTo>
                    <a:pt x="66196" y="0"/>
                  </a:moveTo>
                  <a:cubicBezTo>
                    <a:pt x="-22065" y="0"/>
                    <a:pt x="-22065" y="137017"/>
                    <a:pt x="66196" y="137017"/>
                  </a:cubicBezTo>
                  <a:cubicBezTo>
                    <a:pt x="154457" y="137017"/>
                    <a:pt x="154457" y="0"/>
                    <a:pt x="66196" y="0"/>
                  </a:cubicBezTo>
                  <a:close/>
                </a:path>
              </a:pathLst>
            </a:custGeom>
            <a:solidFill>
              <a:srgbClr val="FFFFFF"/>
            </a:solidFill>
            <a:ln w="25003"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C2A6727F-8EFF-4710-9C4B-1BDA2F39357D}"/>
                </a:ext>
              </a:extLst>
            </p:cNvPr>
            <p:cNvSpPr/>
            <p:nvPr/>
          </p:nvSpPr>
          <p:spPr>
            <a:xfrm>
              <a:off x="6293896" y="3626834"/>
              <a:ext cx="132391" cy="137017"/>
            </a:xfrm>
            <a:custGeom>
              <a:avLst/>
              <a:gdLst>
                <a:gd name="connsiteX0" fmla="*/ 66196 w 132391"/>
                <a:gd name="connsiteY0" fmla="*/ 0 h 137017"/>
                <a:gd name="connsiteX1" fmla="*/ 66196 w 132391"/>
                <a:gd name="connsiteY1" fmla="*/ 137017 h 137017"/>
                <a:gd name="connsiteX2" fmla="*/ 66196 w 132391"/>
                <a:gd name="connsiteY2" fmla="*/ 0 h 137017"/>
              </a:gdLst>
              <a:ahLst/>
              <a:cxnLst>
                <a:cxn ang="0">
                  <a:pos x="connsiteX0" y="connsiteY0"/>
                </a:cxn>
                <a:cxn ang="0">
                  <a:pos x="connsiteX1" y="connsiteY1"/>
                </a:cxn>
                <a:cxn ang="0">
                  <a:pos x="connsiteX2" y="connsiteY2"/>
                </a:cxn>
              </a:cxnLst>
              <a:rect l="l" t="t" r="r" b="b"/>
              <a:pathLst>
                <a:path w="132391" h="137017">
                  <a:moveTo>
                    <a:pt x="66196" y="0"/>
                  </a:moveTo>
                  <a:cubicBezTo>
                    <a:pt x="-22065" y="0"/>
                    <a:pt x="-22065" y="137017"/>
                    <a:pt x="66196" y="137017"/>
                  </a:cubicBezTo>
                  <a:cubicBezTo>
                    <a:pt x="154457" y="137017"/>
                    <a:pt x="154457" y="0"/>
                    <a:pt x="66196" y="0"/>
                  </a:cubicBezTo>
                  <a:close/>
                </a:path>
              </a:pathLst>
            </a:custGeom>
            <a:solidFill>
              <a:srgbClr val="FFFFFF"/>
            </a:solidFill>
            <a:ln w="25003" cap="flat">
              <a:noFill/>
              <a:prstDash val="solid"/>
              <a:miter/>
            </a:ln>
          </p:spPr>
          <p:txBody>
            <a:bodyPr rtlCol="0" anchor="ctr"/>
            <a:lstStyle/>
            <a:p>
              <a:endParaRPr lang="th-TH"/>
            </a:p>
          </p:txBody>
        </p:sp>
      </p:grpSp>
      <p:pic>
        <p:nvPicPr>
          <p:cNvPr id="100" name="Graphic 99">
            <a:extLst>
              <a:ext uri="{FF2B5EF4-FFF2-40B4-BE49-F238E27FC236}">
                <a16:creationId xmlns:a16="http://schemas.microsoft.com/office/drawing/2014/main" id="{5758E8EC-8DE5-4E81-AB69-F9A4DB7E04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6101" y="2605828"/>
            <a:ext cx="1433328" cy="961600"/>
          </a:xfrm>
          <a:prstGeom prst="rect">
            <a:avLst/>
          </a:prstGeom>
        </p:spPr>
      </p:pic>
      <p:grpSp>
        <p:nvGrpSpPr>
          <p:cNvPr id="101" name="Graphic 153">
            <a:extLst>
              <a:ext uri="{FF2B5EF4-FFF2-40B4-BE49-F238E27FC236}">
                <a16:creationId xmlns:a16="http://schemas.microsoft.com/office/drawing/2014/main" id="{86608150-45A9-4D6B-8206-3E94FE509B2C}"/>
              </a:ext>
            </a:extLst>
          </p:cNvPr>
          <p:cNvGrpSpPr/>
          <p:nvPr/>
        </p:nvGrpSpPr>
        <p:grpSpPr>
          <a:xfrm rot="5043306">
            <a:off x="1506570" y="5363514"/>
            <a:ext cx="1068908" cy="1281259"/>
            <a:chOff x="11161825" y="3187825"/>
            <a:chExt cx="1068908" cy="1281259"/>
          </a:xfrm>
        </p:grpSpPr>
        <p:sp>
          <p:nvSpPr>
            <p:cNvPr id="102" name="Freeform: Shape 101">
              <a:extLst>
                <a:ext uri="{FF2B5EF4-FFF2-40B4-BE49-F238E27FC236}">
                  <a16:creationId xmlns:a16="http://schemas.microsoft.com/office/drawing/2014/main" id="{48226227-9384-433E-AAF5-A35AA8DDAAE0}"/>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9E3C5A8E-3BE9-41B1-8260-B86067A48F79}"/>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964C4405-5C99-442F-AA48-91F6430134E0}"/>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248FAD37-E4AE-4700-B9C6-3B8F258DBFA2}"/>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A2B21126-6E9D-4F2A-95FC-526654DF9933}"/>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endParaRPr lang="th-TH"/>
            </a:p>
          </p:txBody>
        </p:sp>
      </p:grpSp>
      <p:pic>
        <p:nvPicPr>
          <p:cNvPr id="107" name="Graphic 106">
            <a:extLst>
              <a:ext uri="{FF2B5EF4-FFF2-40B4-BE49-F238E27FC236}">
                <a16:creationId xmlns:a16="http://schemas.microsoft.com/office/drawing/2014/main" id="{94557E12-5529-483C-AD7B-8B35BAE475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673619">
            <a:off x="-197455" y="4422134"/>
            <a:ext cx="1376593" cy="2413507"/>
          </a:xfrm>
          <a:prstGeom prst="rect">
            <a:avLst/>
          </a:prstGeom>
        </p:spPr>
      </p:pic>
      <p:grpSp>
        <p:nvGrpSpPr>
          <p:cNvPr id="108" name="Graphic 7">
            <a:extLst>
              <a:ext uri="{FF2B5EF4-FFF2-40B4-BE49-F238E27FC236}">
                <a16:creationId xmlns:a16="http://schemas.microsoft.com/office/drawing/2014/main" id="{0E9191B7-43C2-4919-A433-8F34F045DC52}"/>
              </a:ext>
            </a:extLst>
          </p:cNvPr>
          <p:cNvGrpSpPr/>
          <p:nvPr/>
        </p:nvGrpSpPr>
        <p:grpSpPr>
          <a:xfrm>
            <a:off x="-923139" y="553080"/>
            <a:ext cx="3534054" cy="6230224"/>
            <a:chOff x="0" y="2213069"/>
            <a:chExt cx="2613113" cy="4606687"/>
          </a:xfrm>
        </p:grpSpPr>
        <p:sp>
          <p:nvSpPr>
            <p:cNvPr id="109" name="Freeform: Shape 108">
              <a:extLst>
                <a:ext uri="{FF2B5EF4-FFF2-40B4-BE49-F238E27FC236}">
                  <a16:creationId xmlns:a16="http://schemas.microsoft.com/office/drawing/2014/main" id="{478DDF94-6B99-46C2-BD38-FF546121CC8F}"/>
                </a:ext>
              </a:extLst>
            </p:cNvPr>
            <p:cNvSpPr/>
            <p:nvPr/>
          </p:nvSpPr>
          <p:spPr>
            <a:xfrm>
              <a:off x="0" y="2213069"/>
              <a:ext cx="2613113" cy="2465592"/>
            </a:xfrm>
            <a:custGeom>
              <a:avLst/>
              <a:gdLst>
                <a:gd name="connsiteX0" fmla="*/ 841518 w 2613113"/>
                <a:gd name="connsiteY0" fmla="*/ 2039175 h 2465592"/>
                <a:gd name="connsiteX1" fmla="*/ 85391 w 2613113"/>
                <a:gd name="connsiteY1" fmla="*/ 1932305 h 2465592"/>
                <a:gd name="connsiteX2" fmla="*/ 467296 w 2613113"/>
                <a:gd name="connsiteY2" fmla="*/ 1183687 h 2465592"/>
                <a:gd name="connsiteX3" fmla="*/ 169386 w 2613113"/>
                <a:gd name="connsiteY3" fmla="*/ 878093 h 2465592"/>
                <a:gd name="connsiteX4" fmla="*/ 199945 w 2613113"/>
                <a:gd name="connsiteY4" fmla="*/ 427386 h 2465592"/>
                <a:gd name="connsiteX5" fmla="*/ 1032558 w 2613113"/>
                <a:gd name="connsiteY5" fmla="*/ 435069 h 2465592"/>
                <a:gd name="connsiteX6" fmla="*/ 1895729 w 2613113"/>
                <a:gd name="connsiteY6" fmla="*/ 60848 h 2465592"/>
                <a:gd name="connsiteX7" fmla="*/ 2048526 w 2613113"/>
                <a:gd name="connsiteY7" fmla="*/ 840025 h 2465592"/>
                <a:gd name="connsiteX8" fmla="*/ 2606104 w 2613113"/>
                <a:gd name="connsiteY8" fmla="*/ 1313783 h 2465592"/>
                <a:gd name="connsiteX9" fmla="*/ 1910922 w 2613113"/>
                <a:gd name="connsiteY9" fmla="*/ 1756806 h 2465592"/>
                <a:gd name="connsiteX10" fmla="*/ 1880362 w 2613113"/>
                <a:gd name="connsiteY10" fmla="*/ 2222706 h 2465592"/>
                <a:gd name="connsiteX11" fmla="*/ 1521333 w 2613113"/>
                <a:gd name="connsiteY11" fmla="*/ 2459498 h 2465592"/>
                <a:gd name="connsiteX12" fmla="*/ 864394 w 2613113"/>
                <a:gd name="connsiteY12" fmla="*/ 2062226 h 246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113" h="2465592">
                  <a:moveTo>
                    <a:pt x="841518" y="2039175"/>
                  </a:moveTo>
                  <a:cubicBezTo>
                    <a:pt x="604726" y="2161413"/>
                    <a:pt x="261064" y="2161413"/>
                    <a:pt x="85391" y="1932305"/>
                  </a:cubicBezTo>
                  <a:cubicBezTo>
                    <a:pt x="-159084" y="1619202"/>
                    <a:pt x="169386" y="1283049"/>
                    <a:pt x="467296" y="1183687"/>
                  </a:cubicBezTo>
                  <a:cubicBezTo>
                    <a:pt x="367935" y="1076642"/>
                    <a:pt x="230505" y="1030890"/>
                    <a:pt x="169386" y="878093"/>
                  </a:cubicBezTo>
                  <a:cubicBezTo>
                    <a:pt x="115951" y="740663"/>
                    <a:pt x="108267" y="549623"/>
                    <a:pt x="199945" y="427386"/>
                  </a:cubicBezTo>
                  <a:cubicBezTo>
                    <a:pt x="444421" y="129475"/>
                    <a:pt x="780399" y="244029"/>
                    <a:pt x="1032558" y="435069"/>
                  </a:cubicBezTo>
                  <a:cubicBezTo>
                    <a:pt x="1116552" y="68357"/>
                    <a:pt x="1567260" y="-99633"/>
                    <a:pt x="1895729" y="60848"/>
                  </a:cubicBezTo>
                  <a:cubicBezTo>
                    <a:pt x="2216516" y="221328"/>
                    <a:pt x="2208832" y="572674"/>
                    <a:pt x="2048526" y="840025"/>
                  </a:cubicBezTo>
                  <a:cubicBezTo>
                    <a:pt x="2315877" y="870584"/>
                    <a:pt x="2667223" y="954579"/>
                    <a:pt x="2606104" y="1313783"/>
                  </a:cubicBezTo>
                  <a:cubicBezTo>
                    <a:pt x="2537302" y="1672812"/>
                    <a:pt x="2224199" y="1756806"/>
                    <a:pt x="1910922" y="1756806"/>
                  </a:cubicBezTo>
                  <a:cubicBezTo>
                    <a:pt x="1918605" y="1955355"/>
                    <a:pt x="1956674" y="2077593"/>
                    <a:pt x="1880362" y="2222706"/>
                  </a:cubicBezTo>
                  <a:cubicBezTo>
                    <a:pt x="1811560" y="2352453"/>
                    <a:pt x="1658938" y="2444131"/>
                    <a:pt x="1521333" y="2459498"/>
                  </a:cubicBezTo>
                  <a:cubicBezTo>
                    <a:pt x="1246299" y="2505424"/>
                    <a:pt x="978948" y="2283825"/>
                    <a:pt x="864394" y="2062226"/>
                  </a:cubicBezTo>
                </a:path>
              </a:pathLst>
            </a:custGeom>
            <a:solidFill>
              <a:srgbClr val="459B97"/>
            </a:solidFill>
            <a:ln w="17463" cap="flat">
              <a:noFill/>
              <a:prstDash val="solid"/>
              <a:miter/>
            </a:ln>
          </p:spPr>
          <p:txBody>
            <a:bodyPr rtlCol="0" anchor="ctr"/>
            <a:lstStyle/>
            <a:p>
              <a:endParaRPr lang="th-TH"/>
            </a:p>
          </p:txBody>
        </p:sp>
        <p:grpSp>
          <p:nvGrpSpPr>
            <p:cNvPr id="110" name="Graphic 7">
              <a:extLst>
                <a:ext uri="{FF2B5EF4-FFF2-40B4-BE49-F238E27FC236}">
                  <a16:creationId xmlns:a16="http://schemas.microsoft.com/office/drawing/2014/main" id="{BEA43459-EB0A-4180-ABC4-D40D04E6539B}"/>
                </a:ext>
              </a:extLst>
            </p:cNvPr>
            <p:cNvGrpSpPr/>
            <p:nvPr/>
          </p:nvGrpSpPr>
          <p:grpSpPr>
            <a:xfrm>
              <a:off x="101106" y="2960878"/>
              <a:ext cx="1687576" cy="3858878"/>
              <a:chOff x="101106" y="2960878"/>
              <a:chExt cx="1687576" cy="3858878"/>
            </a:xfrm>
          </p:grpSpPr>
          <p:sp>
            <p:nvSpPr>
              <p:cNvPr id="124" name="Freeform: Shape 123">
                <a:extLst>
                  <a:ext uri="{FF2B5EF4-FFF2-40B4-BE49-F238E27FC236}">
                    <a16:creationId xmlns:a16="http://schemas.microsoft.com/office/drawing/2014/main" id="{2AF5C422-2E4E-45C9-92A8-AF6711880E87}"/>
                  </a:ext>
                </a:extLst>
              </p:cNvPr>
              <p:cNvSpPr/>
              <p:nvPr/>
            </p:nvSpPr>
            <p:spPr>
              <a:xfrm>
                <a:off x="101106" y="2960878"/>
                <a:ext cx="1687576" cy="3858878"/>
              </a:xfrm>
              <a:custGeom>
                <a:avLst/>
                <a:gdLst>
                  <a:gd name="connsiteX0" fmla="*/ 0 w 1687576"/>
                  <a:gd name="connsiteY0" fmla="*/ 3858879 h 3858878"/>
                  <a:gd name="connsiteX1" fmla="*/ 893207 w 1687576"/>
                  <a:gd name="connsiteY1" fmla="*/ 664986 h 3858878"/>
                  <a:gd name="connsiteX2" fmla="*/ 1061197 w 1687576"/>
                  <a:gd name="connsiteY2" fmla="*/ 363 h 3858878"/>
                  <a:gd name="connsiteX3" fmla="*/ 1061197 w 1687576"/>
                  <a:gd name="connsiteY3" fmla="*/ 363 h 3858878"/>
                  <a:gd name="connsiteX4" fmla="*/ 1000078 w 1687576"/>
                  <a:gd name="connsiteY4" fmla="*/ 810099 h 3858878"/>
                  <a:gd name="connsiteX5" fmla="*/ 1687577 w 1687576"/>
                  <a:gd name="connsiteY5" fmla="*/ 451070 h 3858878"/>
                  <a:gd name="connsiteX6" fmla="*/ 1084247 w 1687576"/>
                  <a:gd name="connsiteY6" fmla="*/ 916970 h 3858878"/>
                  <a:gd name="connsiteX7" fmla="*/ 587788 w 1687576"/>
                  <a:gd name="connsiteY7" fmla="*/ 2322527 h 3858878"/>
                  <a:gd name="connsiteX8" fmla="*/ 542560 w 1687576"/>
                  <a:gd name="connsiteY8" fmla="*/ 3849274 h 38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76" h="3858878">
                    <a:moveTo>
                      <a:pt x="0" y="3858879"/>
                    </a:moveTo>
                    <a:cubicBezTo>
                      <a:pt x="145113" y="2094467"/>
                      <a:pt x="832088" y="894094"/>
                      <a:pt x="893207" y="664986"/>
                    </a:cubicBezTo>
                    <a:cubicBezTo>
                      <a:pt x="962010" y="451070"/>
                      <a:pt x="1000078" y="-14830"/>
                      <a:pt x="1061197" y="363"/>
                    </a:cubicBezTo>
                    <a:lnTo>
                      <a:pt x="1061197" y="363"/>
                    </a:lnTo>
                    <a:cubicBezTo>
                      <a:pt x="1145191" y="46115"/>
                      <a:pt x="1084073" y="527556"/>
                      <a:pt x="1000078" y="810099"/>
                    </a:cubicBezTo>
                    <a:cubicBezTo>
                      <a:pt x="1389666" y="458754"/>
                      <a:pt x="1657017" y="397635"/>
                      <a:pt x="1687577" y="451070"/>
                    </a:cubicBezTo>
                    <a:cubicBezTo>
                      <a:pt x="1687577" y="512189"/>
                      <a:pt x="1313355" y="664986"/>
                      <a:pt x="1084247" y="916970"/>
                    </a:cubicBezTo>
                    <a:cubicBezTo>
                      <a:pt x="778653" y="1199513"/>
                      <a:pt x="664099" y="1917572"/>
                      <a:pt x="587788" y="2322527"/>
                    </a:cubicBezTo>
                    <a:cubicBezTo>
                      <a:pt x="500825" y="2783363"/>
                      <a:pt x="450882" y="3528488"/>
                      <a:pt x="542560" y="3849274"/>
                    </a:cubicBezTo>
                  </a:path>
                </a:pathLst>
              </a:custGeom>
              <a:solidFill>
                <a:srgbClr val="724120"/>
              </a:solidFill>
              <a:ln w="17463"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8BB85878-CCFB-4C70-9678-F5D6128D1A35}"/>
                  </a:ext>
                </a:extLst>
              </p:cNvPr>
              <p:cNvSpPr/>
              <p:nvPr/>
            </p:nvSpPr>
            <p:spPr>
              <a:xfrm>
                <a:off x="779057" y="3831456"/>
                <a:ext cx="261635" cy="504625"/>
              </a:xfrm>
              <a:custGeom>
                <a:avLst/>
                <a:gdLst>
                  <a:gd name="connsiteX0" fmla="*/ 232021 w 261635"/>
                  <a:gd name="connsiteY0" fmla="*/ 7974 h 504625"/>
                  <a:gd name="connsiteX1" fmla="*/ 1167 w 261635"/>
                  <a:gd name="connsiteY1" fmla="*/ 485399 h 504625"/>
                  <a:gd name="connsiteX2" fmla="*/ 31901 w 261635"/>
                  <a:gd name="connsiteY2" fmla="*/ 493956 h 504625"/>
                  <a:gd name="connsiteX3" fmla="*/ 259437 w 261635"/>
                  <a:gd name="connsiteY3" fmla="*/ 24214 h 504625"/>
                  <a:gd name="connsiteX4" fmla="*/ 232021 w 261635"/>
                  <a:gd name="connsiteY4" fmla="*/ 7974 h 504625"/>
                  <a:gd name="connsiteX5" fmla="*/ 232021 w 261635"/>
                  <a:gd name="connsiteY5" fmla="*/ 7974 h 5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5" h="504625">
                    <a:moveTo>
                      <a:pt x="232021" y="7974"/>
                    </a:moveTo>
                    <a:cubicBezTo>
                      <a:pt x="146979" y="163041"/>
                      <a:pt x="65254" y="320204"/>
                      <a:pt x="1167" y="485399"/>
                    </a:cubicBezTo>
                    <a:cubicBezTo>
                      <a:pt x="-6342" y="504608"/>
                      <a:pt x="24567" y="512815"/>
                      <a:pt x="31901" y="493956"/>
                    </a:cubicBezTo>
                    <a:cubicBezTo>
                      <a:pt x="94940" y="331380"/>
                      <a:pt x="175617" y="176837"/>
                      <a:pt x="259437" y="24214"/>
                    </a:cubicBezTo>
                    <a:cubicBezTo>
                      <a:pt x="269565" y="5879"/>
                      <a:pt x="241975" y="-10187"/>
                      <a:pt x="232021" y="7974"/>
                    </a:cubicBezTo>
                    <a:lnTo>
                      <a:pt x="232021" y="7974"/>
                    </a:lnTo>
                    <a:close/>
                  </a:path>
                </a:pathLst>
              </a:custGeom>
              <a:solidFill>
                <a:srgbClr val="BC8662"/>
              </a:solidFill>
              <a:ln w="17463"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8CAF3220-9CA7-4EF8-B1E4-1C20A2990C6F}"/>
                  </a:ext>
                </a:extLst>
              </p:cNvPr>
              <p:cNvSpPr/>
              <p:nvPr/>
            </p:nvSpPr>
            <p:spPr>
              <a:xfrm>
                <a:off x="741557" y="4450472"/>
                <a:ext cx="62490" cy="130486"/>
              </a:xfrm>
              <a:custGeom>
                <a:avLst/>
                <a:gdLst>
                  <a:gd name="connsiteX0" fmla="*/ 31158 w 62490"/>
                  <a:gd name="connsiteY0" fmla="*/ 11322 h 130486"/>
                  <a:gd name="connsiteX1" fmla="*/ 598 w 62490"/>
                  <a:gd name="connsiteY1" fmla="*/ 110684 h 130486"/>
                  <a:gd name="connsiteX2" fmla="*/ 31332 w 62490"/>
                  <a:gd name="connsiteY2" fmla="*/ 119240 h 130486"/>
                  <a:gd name="connsiteX3" fmla="*/ 61892 w 62490"/>
                  <a:gd name="connsiteY3" fmla="*/ 19879 h 130486"/>
                  <a:gd name="connsiteX4" fmla="*/ 31158 w 62490"/>
                  <a:gd name="connsiteY4" fmla="*/ 11322 h 130486"/>
                  <a:gd name="connsiteX5" fmla="*/ 31158 w 62490"/>
                  <a:gd name="connsiteY5" fmla="*/ 11322 h 1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0" h="130486">
                    <a:moveTo>
                      <a:pt x="31158" y="11322"/>
                    </a:moveTo>
                    <a:cubicBezTo>
                      <a:pt x="22427" y="44850"/>
                      <a:pt x="9330" y="77156"/>
                      <a:pt x="598" y="110684"/>
                    </a:cubicBezTo>
                    <a:cubicBezTo>
                      <a:pt x="-4640" y="130591"/>
                      <a:pt x="26094" y="138973"/>
                      <a:pt x="31332" y="119240"/>
                    </a:cubicBezTo>
                    <a:cubicBezTo>
                      <a:pt x="40064" y="85712"/>
                      <a:pt x="53161" y="53407"/>
                      <a:pt x="61892" y="19879"/>
                    </a:cubicBezTo>
                    <a:cubicBezTo>
                      <a:pt x="67131" y="-29"/>
                      <a:pt x="36397" y="-8585"/>
                      <a:pt x="31158" y="11322"/>
                    </a:cubicBezTo>
                    <a:lnTo>
                      <a:pt x="31158" y="11322"/>
                    </a:lnTo>
                    <a:close/>
                  </a:path>
                </a:pathLst>
              </a:custGeom>
              <a:solidFill>
                <a:srgbClr val="BC8662"/>
              </a:solidFill>
              <a:ln w="17463"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71FBAA3D-275B-4122-B958-683762AF9FCE}"/>
                  </a:ext>
                </a:extLst>
              </p:cNvPr>
              <p:cNvSpPr/>
              <p:nvPr/>
            </p:nvSpPr>
            <p:spPr>
              <a:xfrm>
                <a:off x="618985" y="4420114"/>
                <a:ext cx="116418" cy="305631"/>
              </a:xfrm>
              <a:custGeom>
                <a:avLst/>
                <a:gdLst>
                  <a:gd name="connsiteX0" fmla="*/ 84927 w 116418"/>
                  <a:gd name="connsiteY0" fmla="*/ 11121 h 305631"/>
                  <a:gd name="connsiteX1" fmla="*/ 932 w 116418"/>
                  <a:gd name="connsiteY1" fmla="*/ 286155 h 305631"/>
                  <a:gd name="connsiteX2" fmla="*/ 31666 w 116418"/>
                  <a:gd name="connsiteY2" fmla="*/ 294712 h 305631"/>
                  <a:gd name="connsiteX3" fmla="*/ 115661 w 116418"/>
                  <a:gd name="connsiteY3" fmla="*/ 19677 h 305631"/>
                  <a:gd name="connsiteX4" fmla="*/ 84927 w 116418"/>
                  <a:gd name="connsiteY4" fmla="*/ 11121 h 305631"/>
                  <a:gd name="connsiteX5" fmla="*/ 84927 w 116418"/>
                  <a:gd name="connsiteY5" fmla="*/ 11121 h 30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18" h="305631">
                    <a:moveTo>
                      <a:pt x="84927" y="11121"/>
                    </a:moveTo>
                    <a:cubicBezTo>
                      <a:pt x="57860" y="103148"/>
                      <a:pt x="31841" y="195350"/>
                      <a:pt x="932" y="286155"/>
                    </a:cubicBezTo>
                    <a:cubicBezTo>
                      <a:pt x="-5703" y="305713"/>
                      <a:pt x="25031" y="313921"/>
                      <a:pt x="31666" y="294712"/>
                    </a:cubicBezTo>
                    <a:cubicBezTo>
                      <a:pt x="62575" y="203907"/>
                      <a:pt x="88594" y="111705"/>
                      <a:pt x="115661" y="19677"/>
                    </a:cubicBezTo>
                    <a:cubicBezTo>
                      <a:pt x="121598" y="-55"/>
                      <a:pt x="90864" y="-8437"/>
                      <a:pt x="84927" y="11121"/>
                    </a:cubicBezTo>
                    <a:lnTo>
                      <a:pt x="84927" y="11121"/>
                    </a:lnTo>
                    <a:close/>
                  </a:path>
                </a:pathLst>
              </a:custGeom>
              <a:solidFill>
                <a:srgbClr val="BC8662"/>
              </a:solidFill>
              <a:ln w="17463"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F4314D6B-B81B-4F28-B947-D325A7321CEA}"/>
                  </a:ext>
                </a:extLst>
              </p:cNvPr>
              <p:cNvSpPr/>
              <p:nvPr/>
            </p:nvSpPr>
            <p:spPr>
              <a:xfrm>
                <a:off x="619494" y="4652988"/>
                <a:ext cx="142468" cy="501041"/>
              </a:xfrm>
              <a:custGeom>
                <a:avLst/>
                <a:gdLst>
                  <a:gd name="connsiteX0" fmla="*/ 111136 w 142468"/>
                  <a:gd name="connsiteY0" fmla="*/ 11372 h 501041"/>
                  <a:gd name="connsiteX1" fmla="*/ 423 w 142468"/>
                  <a:gd name="connsiteY1" fmla="*/ 481113 h 501041"/>
                  <a:gd name="connsiteX2" fmla="*/ 31157 w 142468"/>
                  <a:gd name="connsiteY2" fmla="*/ 489670 h 501041"/>
                  <a:gd name="connsiteX3" fmla="*/ 141870 w 142468"/>
                  <a:gd name="connsiteY3" fmla="*/ 19928 h 501041"/>
                  <a:gd name="connsiteX4" fmla="*/ 111136 w 142468"/>
                  <a:gd name="connsiteY4" fmla="*/ 11372 h 501041"/>
                  <a:gd name="connsiteX5" fmla="*/ 111136 w 142468"/>
                  <a:gd name="connsiteY5" fmla="*/ 11372 h 5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68" h="501041">
                    <a:moveTo>
                      <a:pt x="111136" y="11372"/>
                    </a:moveTo>
                    <a:cubicBezTo>
                      <a:pt x="70448" y="167137"/>
                      <a:pt x="35348" y="324125"/>
                      <a:pt x="423" y="481113"/>
                    </a:cubicBezTo>
                    <a:cubicBezTo>
                      <a:pt x="-3942" y="501195"/>
                      <a:pt x="26792" y="509577"/>
                      <a:pt x="31157" y="489670"/>
                    </a:cubicBezTo>
                    <a:cubicBezTo>
                      <a:pt x="66082" y="332682"/>
                      <a:pt x="101182" y="175519"/>
                      <a:pt x="141870" y="19928"/>
                    </a:cubicBezTo>
                    <a:cubicBezTo>
                      <a:pt x="147108" y="-154"/>
                      <a:pt x="116374" y="-8535"/>
                      <a:pt x="111136" y="11372"/>
                    </a:cubicBezTo>
                    <a:lnTo>
                      <a:pt x="111136" y="11372"/>
                    </a:lnTo>
                    <a:close/>
                  </a:path>
                </a:pathLst>
              </a:custGeom>
              <a:solidFill>
                <a:srgbClr val="BC8662"/>
              </a:solidFill>
              <a:ln w="17463"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E43F2A05-A21F-416F-8FF4-24C9BDFAB8A5}"/>
                  </a:ext>
                </a:extLst>
              </p:cNvPr>
              <p:cNvSpPr/>
              <p:nvPr/>
            </p:nvSpPr>
            <p:spPr>
              <a:xfrm>
                <a:off x="474473" y="4801818"/>
                <a:ext cx="123305" cy="363637"/>
              </a:xfrm>
              <a:custGeom>
                <a:avLst/>
                <a:gdLst>
                  <a:gd name="connsiteX0" fmla="*/ 92010 w 123305"/>
                  <a:gd name="connsiteY0" fmla="*/ 11322 h 363637"/>
                  <a:gd name="connsiteX1" fmla="*/ 332 w 123305"/>
                  <a:gd name="connsiteY1" fmla="*/ 343633 h 363637"/>
                  <a:gd name="connsiteX2" fmla="*/ 31066 w 123305"/>
                  <a:gd name="connsiteY2" fmla="*/ 352190 h 363637"/>
                  <a:gd name="connsiteX3" fmla="*/ 122744 w 123305"/>
                  <a:gd name="connsiteY3" fmla="*/ 19879 h 363637"/>
                  <a:gd name="connsiteX4" fmla="*/ 92010 w 123305"/>
                  <a:gd name="connsiteY4" fmla="*/ 11322 h 363637"/>
                  <a:gd name="connsiteX5" fmla="*/ 92010 w 123305"/>
                  <a:gd name="connsiteY5" fmla="*/ 11322 h 36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05" h="363637">
                    <a:moveTo>
                      <a:pt x="92010" y="11322"/>
                    </a:moveTo>
                    <a:cubicBezTo>
                      <a:pt x="63371" y="122558"/>
                      <a:pt x="22334" y="230826"/>
                      <a:pt x="332" y="343633"/>
                    </a:cubicBezTo>
                    <a:cubicBezTo>
                      <a:pt x="-3510" y="363715"/>
                      <a:pt x="27224" y="372272"/>
                      <a:pt x="31066" y="352190"/>
                    </a:cubicBezTo>
                    <a:cubicBezTo>
                      <a:pt x="53068" y="239382"/>
                      <a:pt x="94105" y="131115"/>
                      <a:pt x="122744" y="19879"/>
                    </a:cubicBezTo>
                    <a:cubicBezTo>
                      <a:pt x="127808" y="-29"/>
                      <a:pt x="97074" y="-8585"/>
                      <a:pt x="92010" y="11322"/>
                    </a:cubicBezTo>
                    <a:lnTo>
                      <a:pt x="92010" y="11322"/>
                    </a:lnTo>
                    <a:close/>
                  </a:path>
                </a:pathLst>
              </a:custGeom>
              <a:solidFill>
                <a:srgbClr val="BC8662"/>
              </a:solidFill>
              <a:ln w="17463"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5D0EA8E5-D6B2-4ED9-AE4B-4DFEAEF6D008}"/>
                  </a:ext>
                </a:extLst>
              </p:cNvPr>
              <p:cNvSpPr/>
              <p:nvPr/>
            </p:nvSpPr>
            <p:spPr>
              <a:xfrm>
                <a:off x="481952" y="5214157"/>
                <a:ext cx="77238" cy="260559"/>
              </a:xfrm>
              <a:custGeom>
                <a:avLst/>
                <a:gdLst>
                  <a:gd name="connsiteX0" fmla="*/ 46287 w 77238"/>
                  <a:gd name="connsiteY0" fmla="*/ 11447 h 260559"/>
                  <a:gd name="connsiteX1" fmla="*/ 361 w 77238"/>
                  <a:gd name="connsiteY1" fmla="*/ 240555 h 260559"/>
                  <a:gd name="connsiteX2" fmla="*/ 31095 w 77238"/>
                  <a:gd name="connsiteY2" fmla="*/ 249112 h 260559"/>
                  <a:gd name="connsiteX3" fmla="*/ 76847 w 77238"/>
                  <a:gd name="connsiteY3" fmla="*/ 20004 h 260559"/>
                  <a:gd name="connsiteX4" fmla="*/ 46287 w 77238"/>
                  <a:gd name="connsiteY4" fmla="*/ 11447 h 260559"/>
                  <a:gd name="connsiteX5" fmla="*/ 46287 w 77238"/>
                  <a:gd name="connsiteY5" fmla="*/ 11447 h 26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38" h="260559">
                    <a:moveTo>
                      <a:pt x="46287" y="11447"/>
                    </a:moveTo>
                    <a:cubicBezTo>
                      <a:pt x="31095" y="87758"/>
                      <a:pt x="15728" y="164244"/>
                      <a:pt x="361" y="240555"/>
                    </a:cubicBezTo>
                    <a:cubicBezTo>
                      <a:pt x="-3655" y="260637"/>
                      <a:pt x="27079" y="269194"/>
                      <a:pt x="31095" y="249112"/>
                    </a:cubicBezTo>
                    <a:cubicBezTo>
                      <a:pt x="46287" y="172801"/>
                      <a:pt x="61654" y="96315"/>
                      <a:pt x="76847" y="20004"/>
                    </a:cubicBezTo>
                    <a:cubicBezTo>
                      <a:pt x="81038" y="-78"/>
                      <a:pt x="50304" y="-8635"/>
                      <a:pt x="46287" y="11447"/>
                    </a:cubicBezTo>
                    <a:lnTo>
                      <a:pt x="46287" y="11447"/>
                    </a:lnTo>
                    <a:close/>
                  </a:path>
                </a:pathLst>
              </a:custGeom>
              <a:solidFill>
                <a:srgbClr val="BC8662"/>
              </a:solidFill>
              <a:ln w="17463"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DAD3735E-B6C3-498A-B156-5633C5D54568}"/>
                  </a:ext>
                </a:extLst>
              </p:cNvPr>
              <p:cNvSpPr/>
              <p:nvPr/>
            </p:nvSpPr>
            <p:spPr>
              <a:xfrm>
                <a:off x="290917" y="5412869"/>
                <a:ext cx="138799" cy="802531"/>
              </a:xfrm>
              <a:custGeom>
                <a:avLst/>
                <a:gdLst>
                  <a:gd name="connsiteX0" fmla="*/ 107575 w 138799"/>
                  <a:gd name="connsiteY0" fmla="*/ 11458 h 802531"/>
                  <a:gd name="connsiteX1" fmla="*/ 6 w 138799"/>
                  <a:gd name="connsiteY1" fmla="*/ 787143 h 802531"/>
                  <a:gd name="connsiteX2" fmla="*/ 31963 w 138799"/>
                  <a:gd name="connsiteY2" fmla="*/ 787143 h 802531"/>
                  <a:gd name="connsiteX3" fmla="*/ 138309 w 138799"/>
                  <a:gd name="connsiteY3" fmla="*/ 19840 h 802531"/>
                  <a:gd name="connsiteX4" fmla="*/ 107575 w 138799"/>
                  <a:gd name="connsiteY4" fmla="*/ 11458 h 802531"/>
                  <a:gd name="connsiteX5" fmla="*/ 107575 w 138799"/>
                  <a:gd name="connsiteY5" fmla="*/ 11458 h 8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99" h="802531">
                    <a:moveTo>
                      <a:pt x="107575" y="11458"/>
                    </a:moveTo>
                    <a:cubicBezTo>
                      <a:pt x="47504" y="268157"/>
                      <a:pt x="7166" y="523285"/>
                      <a:pt x="6" y="787143"/>
                    </a:cubicBezTo>
                    <a:cubicBezTo>
                      <a:pt x="-517" y="807749"/>
                      <a:pt x="31264" y="807574"/>
                      <a:pt x="31963" y="787143"/>
                    </a:cubicBezTo>
                    <a:cubicBezTo>
                      <a:pt x="39122" y="526253"/>
                      <a:pt x="78937" y="273571"/>
                      <a:pt x="138309" y="19840"/>
                    </a:cubicBezTo>
                    <a:cubicBezTo>
                      <a:pt x="143024" y="-67"/>
                      <a:pt x="112290" y="-8624"/>
                      <a:pt x="107575" y="11458"/>
                    </a:cubicBezTo>
                    <a:lnTo>
                      <a:pt x="107575" y="11458"/>
                    </a:lnTo>
                    <a:close/>
                  </a:path>
                </a:pathLst>
              </a:custGeom>
              <a:solidFill>
                <a:srgbClr val="BC8662"/>
              </a:solidFill>
              <a:ln w="17463"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0472BF93-DEE5-449C-B771-58AA77EF5BC7}"/>
                  </a:ext>
                </a:extLst>
              </p:cNvPr>
              <p:cNvSpPr/>
              <p:nvPr/>
            </p:nvSpPr>
            <p:spPr>
              <a:xfrm>
                <a:off x="462671" y="5550865"/>
                <a:ext cx="85627" cy="515449"/>
              </a:xfrm>
              <a:custGeom>
                <a:avLst/>
                <a:gdLst>
                  <a:gd name="connsiteX0" fmla="*/ 53519 w 85627"/>
                  <a:gd name="connsiteY0" fmla="*/ 15258 h 515449"/>
                  <a:gd name="connsiteX1" fmla="*/ 84 w 85627"/>
                  <a:gd name="connsiteY1" fmla="*/ 500192 h 515449"/>
                  <a:gd name="connsiteX2" fmla="*/ 32040 w 85627"/>
                  <a:gd name="connsiteY2" fmla="*/ 500192 h 515449"/>
                  <a:gd name="connsiteX3" fmla="*/ 85475 w 85627"/>
                  <a:gd name="connsiteY3" fmla="*/ 15258 h 515449"/>
                  <a:gd name="connsiteX4" fmla="*/ 53519 w 85627"/>
                  <a:gd name="connsiteY4" fmla="*/ 15258 h 515449"/>
                  <a:gd name="connsiteX5" fmla="*/ 53519 w 85627"/>
                  <a:gd name="connsiteY5" fmla="*/ 15258 h 5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27" h="515449">
                    <a:moveTo>
                      <a:pt x="53519" y="15258"/>
                    </a:moveTo>
                    <a:cubicBezTo>
                      <a:pt x="33088" y="176611"/>
                      <a:pt x="15800" y="338314"/>
                      <a:pt x="84" y="500192"/>
                    </a:cubicBezTo>
                    <a:cubicBezTo>
                      <a:pt x="-1837" y="520623"/>
                      <a:pt x="29945" y="520448"/>
                      <a:pt x="32040" y="500192"/>
                    </a:cubicBezTo>
                    <a:cubicBezTo>
                      <a:pt x="47931" y="338314"/>
                      <a:pt x="65044" y="176611"/>
                      <a:pt x="85475" y="15258"/>
                    </a:cubicBezTo>
                    <a:cubicBezTo>
                      <a:pt x="88095" y="-5173"/>
                      <a:pt x="56138" y="-4999"/>
                      <a:pt x="53519" y="15258"/>
                    </a:cubicBezTo>
                    <a:lnTo>
                      <a:pt x="53519" y="15258"/>
                    </a:lnTo>
                    <a:close/>
                  </a:path>
                </a:pathLst>
              </a:custGeom>
              <a:solidFill>
                <a:srgbClr val="BC8662"/>
              </a:solidFill>
              <a:ln w="17463"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6B2F0040-DF3E-4767-80B8-41F49E1A3735}"/>
                  </a:ext>
                </a:extLst>
              </p:cNvPr>
              <p:cNvSpPr/>
              <p:nvPr/>
            </p:nvSpPr>
            <p:spPr>
              <a:xfrm>
                <a:off x="405478" y="6207434"/>
                <a:ext cx="31956" cy="229457"/>
              </a:xfrm>
              <a:custGeom>
                <a:avLst/>
                <a:gdLst>
                  <a:gd name="connsiteX0" fmla="*/ 0 w 31956"/>
                  <a:gd name="connsiteY0" fmla="*/ 15454 h 229457"/>
                  <a:gd name="connsiteX1" fmla="*/ 0 w 31956"/>
                  <a:gd name="connsiteY1" fmla="*/ 214003 h 229457"/>
                  <a:gd name="connsiteX2" fmla="*/ 31956 w 31956"/>
                  <a:gd name="connsiteY2" fmla="*/ 214003 h 229457"/>
                  <a:gd name="connsiteX3" fmla="*/ 31956 w 31956"/>
                  <a:gd name="connsiteY3" fmla="*/ 15454 h 229457"/>
                  <a:gd name="connsiteX4" fmla="*/ 0 w 31956"/>
                  <a:gd name="connsiteY4" fmla="*/ 15454 h 229457"/>
                  <a:gd name="connsiteX5" fmla="*/ 0 w 31956"/>
                  <a:gd name="connsiteY5" fmla="*/ 15454 h 22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6" h="229457">
                    <a:moveTo>
                      <a:pt x="0" y="15454"/>
                    </a:moveTo>
                    <a:cubicBezTo>
                      <a:pt x="0" y="81637"/>
                      <a:pt x="0" y="147820"/>
                      <a:pt x="0" y="214003"/>
                    </a:cubicBezTo>
                    <a:cubicBezTo>
                      <a:pt x="0" y="234609"/>
                      <a:pt x="31956" y="234609"/>
                      <a:pt x="31956" y="214003"/>
                    </a:cubicBezTo>
                    <a:cubicBezTo>
                      <a:pt x="31956" y="147820"/>
                      <a:pt x="31956" y="81637"/>
                      <a:pt x="31956" y="15454"/>
                    </a:cubicBezTo>
                    <a:cubicBezTo>
                      <a:pt x="31956" y="-5151"/>
                      <a:pt x="0" y="-5151"/>
                      <a:pt x="0" y="15454"/>
                    </a:cubicBezTo>
                    <a:lnTo>
                      <a:pt x="0" y="15454"/>
                    </a:lnTo>
                    <a:close/>
                  </a:path>
                </a:pathLst>
              </a:custGeom>
              <a:solidFill>
                <a:srgbClr val="BC8662"/>
              </a:solidFill>
              <a:ln w="17463"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55F9EC79-2D3B-4B5F-AE25-8852748FA27F}"/>
                  </a:ext>
                </a:extLst>
              </p:cNvPr>
              <p:cNvSpPr/>
              <p:nvPr/>
            </p:nvSpPr>
            <p:spPr>
              <a:xfrm>
                <a:off x="1070201" y="3312141"/>
                <a:ext cx="77507" cy="245291"/>
              </a:xfrm>
              <a:custGeom>
                <a:avLst/>
                <a:gdLst>
                  <a:gd name="connsiteX0" fmla="*/ 46175 w 77507"/>
                  <a:gd name="connsiteY0" fmla="*/ 11447 h 245291"/>
                  <a:gd name="connsiteX1" fmla="*/ 423 w 77507"/>
                  <a:gd name="connsiteY1" fmla="*/ 225363 h 245291"/>
                  <a:gd name="connsiteX2" fmla="*/ 31157 w 77507"/>
                  <a:gd name="connsiteY2" fmla="*/ 233920 h 245291"/>
                  <a:gd name="connsiteX3" fmla="*/ 77084 w 77507"/>
                  <a:gd name="connsiteY3" fmla="*/ 20004 h 245291"/>
                  <a:gd name="connsiteX4" fmla="*/ 46175 w 77507"/>
                  <a:gd name="connsiteY4" fmla="*/ 11447 h 245291"/>
                  <a:gd name="connsiteX5" fmla="*/ 46175 w 77507"/>
                  <a:gd name="connsiteY5" fmla="*/ 11447 h 2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7" h="245291">
                    <a:moveTo>
                      <a:pt x="46175" y="11447"/>
                    </a:moveTo>
                    <a:cubicBezTo>
                      <a:pt x="30459" y="82694"/>
                      <a:pt x="16140" y="154116"/>
                      <a:pt x="423" y="225363"/>
                    </a:cubicBezTo>
                    <a:cubicBezTo>
                      <a:pt x="-3942" y="245445"/>
                      <a:pt x="26792" y="253827"/>
                      <a:pt x="31157" y="233920"/>
                    </a:cubicBezTo>
                    <a:cubicBezTo>
                      <a:pt x="46874" y="162673"/>
                      <a:pt x="61368" y="91251"/>
                      <a:pt x="77084" y="20004"/>
                    </a:cubicBezTo>
                    <a:cubicBezTo>
                      <a:pt x="81449" y="-78"/>
                      <a:pt x="50715" y="-8635"/>
                      <a:pt x="46175" y="11447"/>
                    </a:cubicBezTo>
                    <a:lnTo>
                      <a:pt x="46175" y="11447"/>
                    </a:lnTo>
                    <a:close/>
                  </a:path>
                </a:pathLst>
              </a:custGeom>
              <a:solidFill>
                <a:srgbClr val="BC8662"/>
              </a:solidFill>
              <a:ln w="17463"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0E2067A8-4766-47E2-8573-DCCDDC576BF5}"/>
                  </a:ext>
                </a:extLst>
              </p:cNvPr>
              <p:cNvSpPr/>
              <p:nvPr/>
            </p:nvSpPr>
            <p:spPr>
              <a:xfrm>
                <a:off x="1206938" y="3624927"/>
                <a:ext cx="169799" cy="138393"/>
              </a:xfrm>
              <a:custGeom>
                <a:avLst/>
                <a:gdLst>
                  <a:gd name="connsiteX0" fmla="*/ 27834 w 169799"/>
                  <a:gd name="connsiteY0" fmla="*/ 134350 h 138393"/>
                  <a:gd name="connsiteX1" fmla="*/ 162121 w 169799"/>
                  <a:gd name="connsiteY1" fmla="*/ 29925 h 138393"/>
                  <a:gd name="connsiteX2" fmla="*/ 146055 w 169799"/>
                  <a:gd name="connsiteY2" fmla="*/ 2334 h 138393"/>
                  <a:gd name="connsiteX3" fmla="*/ 5307 w 169799"/>
                  <a:gd name="connsiteY3" fmla="*/ 111824 h 138393"/>
                  <a:gd name="connsiteX4" fmla="*/ 27834 w 169799"/>
                  <a:gd name="connsiteY4" fmla="*/ 134350 h 138393"/>
                  <a:gd name="connsiteX5" fmla="*/ 27834 w 169799"/>
                  <a:gd name="connsiteY5" fmla="*/ 13435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9" h="138393">
                    <a:moveTo>
                      <a:pt x="27834" y="134350"/>
                    </a:moveTo>
                    <a:cubicBezTo>
                      <a:pt x="71490" y="97679"/>
                      <a:pt x="112702" y="58912"/>
                      <a:pt x="162121" y="29925"/>
                    </a:cubicBezTo>
                    <a:cubicBezTo>
                      <a:pt x="179758" y="19447"/>
                      <a:pt x="163867" y="-8144"/>
                      <a:pt x="146055" y="2334"/>
                    </a:cubicBezTo>
                    <a:cubicBezTo>
                      <a:pt x="94366" y="32719"/>
                      <a:pt x="51059" y="73406"/>
                      <a:pt x="5307" y="111824"/>
                    </a:cubicBezTo>
                    <a:cubicBezTo>
                      <a:pt x="-10409" y="125095"/>
                      <a:pt x="12293" y="147622"/>
                      <a:pt x="27834" y="134350"/>
                    </a:cubicBezTo>
                    <a:lnTo>
                      <a:pt x="27834" y="134350"/>
                    </a:lnTo>
                    <a:close/>
                  </a:path>
                </a:pathLst>
              </a:custGeom>
              <a:solidFill>
                <a:srgbClr val="BC8662"/>
              </a:solidFill>
              <a:ln w="17463" cap="flat">
                <a:noFill/>
                <a:prstDash val="solid"/>
                <a:miter/>
              </a:ln>
            </p:spPr>
            <p:txBody>
              <a:bodyPr rtlCol="0" anchor="ctr"/>
              <a:lstStyle/>
              <a:p>
                <a:endParaRPr lang="th-TH"/>
              </a:p>
            </p:txBody>
          </p:sp>
        </p:grpSp>
        <p:grpSp>
          <p:nvGrpSpPr>
            <p:cNvPr id="111" name="Graphic 7">
              <a:extLst>
                <a:ext uri="{FF2B5EF4-FFF2-40B4-BE49-F238E27FC236}">
                  <a16:creationId xmlns:a16="http://schemas.microsoft.com/office/drawing/2014/main" id="{8471D50C-066E-4D75-8DC0-62BAC1B37C7B}"/>
                </a:ext>
              </a:extLst>
            </p:cNvPr>
            <p:cNvGrpSpPr/>
            <p:nvPr/>
          </p:nvGrpSpPr>
          <p:grpSpPr>
            <a:xfrm>
              <a:off x="199901" y="2459662"/>
              <a:ext cx="2180577" cy="1990110"/>
              <a:chOff x="199901" y="2459662"/>
              <a:chExt cx="2180577" cy="1990110"/>
            </a:xfrm>
          </p:grpSpPr>
          <p:sp>
            <p:nvSpPr>
              <p:cNvPr id="112" name="Freeform: Shape 111">
                <a:extLst>
                  <a:ext uri="{FF2B5EF4-FFF2-40B4-BE49-F238E27FC236}">
                    <a16:creationId xmlns:a16="http://schemas.microsoft.com/office/drawing/2014/main" id="{C32D96C1-82EC-4171-8EE0-BEAC8040E472}"/>
                  </a:ext>
                </a:extLst>
              </p:cNvPr>
              <p:cNvSpPr/>
              <p:nvPr/>
            </p:nvSpPr>
            <p:spPr>
              <a:xfrm>
                <a:off x="199901" y="3663758"/>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endParaRPr lang="th-TH"/>
              </a:p>
            </p:txBody>
          </p:sp>
          <p:sp>
            <p:nvSpPr>
              <p:cNvPr id="113" name="Freeform: Shape 112">
                <a:extLst>
                  <a:ext uri="{FF2B5EF4-FFF2-40B4-BE49-F238E27FC236}">
                    <a16:creationId xmlns:a16="http://schemas.microsoft.com/office/drawing/2014/main" id="{C0A4C7FD-1BAF-42D9-BD21-1800D0A07237}"/>
                  </a:ext>
                </a:extLst>
              </p:cNvPr>
              <p:cNvSpPr/>
              <p:nvPr/>
            </p:nvSpPr>
            <p:spPr>
              <a:xfrm>
                <a:off x="199901" y="3671441"/>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endParaRPr lang="th-TH"/>
              </a:p>
            </p:txBody>
          </p:sp>
          <p:sp>
            <p:nvSpPr>
              <p:cNvPr id="114" name="Freeform: Shape 113">
                <a:extLst>
                  <a:ext uri="{FF2B5EF4-FFF2-40B4-BE49-F238E27FC236}">
                    <a16:creationId xmlns:a16="http://schemas.microsoft.com/office/drawing/2014/main" id="{847BD92E-626E-4EAF-B322-0F39164720FB}"/>
                  </a:ext>
                </a:extLst>
              </p:cNvPr>
              <p:cNvSpPr/>
              <p:nvPr/>
            </p:nvSpPr>
            <p:spPr>
              <a:xfrm>
                <a:off x="1162692" y="3602167"/>
                <a:ext cx="748162" cy="847605"/>
              </a:xfrm>
              <a:custGeom>
                <a:avLst/>
                <a:gdLst>
                  <a:gd name="connsiteX0" fmla="*/ 3627 w 748162"/>
                  <a:gd name="connsiteY0" fmla="*/ 699497 h 847605"/>
                  <a:gd name="connsiteX1" fmla="*/ 447350 w 748162"/>
                  <a:gd name="connsiteY1" fmla="*/ 776157 h 847605"/>
                  <a:gd name="connsiteX2" fmla="*/ 480878 w 748162"/>
                  <a:gd name="connsiteY2" fmla="*/ 332784 h 847605"/>
                  <a:gd name="connsiteX3" fmla="*/ 461320 w 748162"/>
                  <a:gd name="connsiteY3" fmla="*/ 352342 h 847605"/>
                  <a:gd name="connsiteX4" fmla="*/ 690777 w 748162"/>
                  <a:gd name="connsiteY4" fmla="*/ 4838 h 847605"/>
                  <a:gd name="connsiteX5" fmla="*/ 668250 w 748162"/>
                  <a:gd name="connsiteY5" fmla="*/ 27365 h 847605"/>
                  <a:gd name="connsiteX6" fmla="*/ 469876 w 748162"/>
                  <a:gd name="connsiteY6" fmla="*/ 321608 h 847605"/>
                  <a:gd name="connsiteX7" fmla="*/ 450318 w 748162"/>
                  <a:gd name="connsiteY7" fmla="*/ 341166 h 847605"/>
                  <a:gd name="connsiteX8" fmla="*/ 448747 w 748162"/>
                  <a:gd name="connsiteY8" fmla="*/ 721849 h 847605"/>
                  <a:gd name="connsiteX9" fmla="*/ 26154 w 748162"/>
                  <a:gd name="connsiteY9" fmla="*/ 676970 h 847605"/>
                  <a:gd name="connsiteX10" fmla="*/ 3627 w 748162"/>
                  <a:gd name="connsiteY10" fmla="*/ 699497 h 847605"/>
                  <a:gd name="connsiteX11" fmla="*/ 3627 w 748162"/>
                  <a:gd name="connsiteY11" fmla="*/ 699497 h 84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62" h="847605">
                    <a:moveTo>
                      <a:pt x="3627" y="699497"/>
                    </a:moveTo>
                    <a:cubicBezTo>
                      <a:pt x="108053" y="834482"/>
                      <a:pt x="311491" y="912888"/>
                      <a:pt x="447350" y="776157"/>
                    </a:cubicBezTo>
                    <a:cubicBezTo>
                      <a:pt x="557364" y="665445"/>
                      <a:pt x="530297" y="464277"/>
                      <a:pt x="480878" y="332784"/>
                    </a:cubicBezTo>
                    <a:cubicBezTo>
                      <a:pt x="474417" y="339245"/>
                      <a:pt x="467781" y="345881"/>
                      <a:pt x="461320" y="352342"/>
                    </a:cubicBezTo>
                    <a:cubicBezTo>
                      <a:pt x="655677" y="394601"/>
                      <a:pt x="846892" y="165668"/>
                      <a:pt x="690777" y="4838"/>
                    </a:cubicBezTo>
                    <a:cubicBezTo>
                      <a:pt x="676458" y="-10005"/>
                      <a:pt x="653931" y="12696"/>
                      <a:pt x="668250" y="27365"/>
                    </a:cubicBezTo>
                    <a:cubicBezTo>
                      <a:pt x="801839" y="164969"/>
                      <a:pt x="632802" y="356882"/>
                      <a:pt x="469876" y="321608"/>
                    </a:cubicBezTo>
                    <a:cubicBezTo>
                      <a:pt x="459050" y="319163"/>
                      <a:pt x="445778" y="329117"/>
                      <a:pt x="450318" y="341166"/>
                    </a:cubicBezTo>
                    <a:cubicBezTo>
                      <a:pt x="494673" y="459911"/>
                      <a:pt x="514406" y="607295"/>
                      <a:pt x="448747" y="721849"/>
                    </a:cubicBezTo>
                    <a:cubicBezTo>
                      <a:pt x="348512" y="896823"/>
                      <a:pt x="121499" y="799906"/>
                      <a:pt x="26154" y="676970"/>
                    </a:cubicBezTo>
                    <a:cubicBezTo>
                      <a:pt x="13581" y="660730"/>
                      <a:pt x="-8771" y="683431"/>
                      <a:pt x="3627" y="699497"/>
                    </a:cubicBezTo>
                    <a:lnTo>
                      <a:pt x="3627" y="699497"/>
                    </a:lnTo>
                    <a:close/>
                  </a:path>
                </a:pathLst>
              </a:custGeom>
              <a:solidFill>
                <a:srgbClr val="0E514A"/>
              </a:solidFill>
              <a:ln w="17463" cap="flat">
                <a:noFill/>
                <a:prstDash val="solid"/>
                <a:miter/>
              </a:ln>
            </p:spPr>
            <p:txBody>
              <a:bodyPr rtlCol="0" anchor="ctr"/>
              <a:lstStyle/>
              <a:p>
                <a:endParaRPr lang="th-TH"/>
              </a:p>
            </p:txBody>
          </p:sp>
          <p:sp>
            <p:nvSpPr>
              <p:cNvPr id="115" name="Freeform: Shape 114">
                <a:extLst>
                  <a:ext uri="{FF2B5EF4-FFF2-40B4-BE49-F238E27FC236}">
                    <a16:creationId xmlns:a16="http://schemas.microsoft.com/office/drawing/2014/main" id="{8D7920B2-023B-4923-B248-7A5613F37A6C}"/>
                  </a:ext>
                </a:extLst>
              </p:cNvPr>
              <p:cNvSpPr/>
              <p:nvPr/>
            </p:nvSpPr>
            <p:spPr>
              <a:xfrm>
                <a:off x="1222038" y="3915720"/>
                <a:ext cx="245244" cy="237062"/>
              </a:xfrm>
              <a:custGeom>
                <a:avLst/>
                <a:gdLst>
                  <a:gd name="connsiteX0" fmla="*/ 5400 w 245244"/>
                  <a:gd name="connsiteY0" fmla="*/ 195077 h 237062"/>
                  <a:gd name="connsiteX1" fmla="*/ 183867 w 245244"/>
                  <a:gd name="connsiteY1" fmla="*/ 209047 h 237062"/>
                  <a:gd name="connsiteX2" fmla="*/ 238350 w 245244"/>
                  <a:gd name="connsiteY2" fmla="*/ 11372 h 237062"/>
                  <a:gd name="connsiteX3" fmla="*/ 207616 w 245244"/>
                  <a:gd name="connsiteY3" fmla="*/ 19928 h 237062"/>
                  <a:gd name="connsiteX4" fmla="*/ 28102 w 245244"/>
                  <a:gd name="connsiteY4" fmla="*/ 172551 h 237062"/>
                  <a:gd name="connsiteX5" fmla="*/ 5400 w 245244"/>
                  <a:gd name="connsiteY5" fmla="*/ 195077 h 237062"/>
                  <a:gd name="connsiteX6" fmla="*/ 5400 w 245244"/>
                  <a:gd name="connsiteY6" fmla="*/ 195077 h 23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44" h="237062">
                    <a:moveTo>
                      <a:pt x="5400" y="195077"/>
                    </a:moveTo>
                    <a:cubicBezTo>
                      <a:pt x="57089" y="237337"/>
                      <a:pt x="127987" y="257069"/>
                      <a:pt x="183867" y="209047"/>
                    </a:cubicBezTo>
                    <a:cubicBezTo>
                      <a:pt x="240970" y="159803"/>
                      <a:pt x="255813" y="82619"/>
                      <a:pt x="238350" y="11372"/>
                    </a:cubicBezTo>
                    <a:cubicBezTo>
                      <a:pt x="233461" y="-8536"/>
                      <a:pt x="202727" y="-153"/>
                      <a:pt x="207616" y="19928"/>
                    </a:cubicBezTo>
                    <a:cubicBezTo>
                      <a:pt x="235032" y="132736"/>
                      <a:pt x="141608" y="265277"/>
                      <a:pt x="28102" y="172551"/>
                    </a:cubicBezTo>
                    <a:cubicBezTo>
                      <a:pt x="12211" y="159628"/>
                      <a:pt x="-10491" y="181980"/>
                      <a:pt x="5400" y="195077"/>
                    </a:cubicBezTo>
                    <a:lnTo>
                      <a:pt x="5400" y="195077"/>
                    </a:lnTo>
                    <a:close/>
                  </a:path>
                </a:pathLst>
              </a:custGeom>
              <a:solidFill>
                <a:srgbClr val="0E514A"/>
              </a:solidFill>
              <a:ln w="17463"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618E97B2-B6C4-43D1-8AB0-5D67425C8AE0}"/>
                  </a:ext>
                </a:extLst>
              </p:cNvPr>
              <p:cNvSpPr/>
              <p:nvPr/>
            </p:nvSpPr>
            <p:spPr>
              <a:xfrm>
                <a:off x="1444396" y="3073335"/>
                <a:ext cx="936082" cy="721591"/>
              </a:xfrm>
              <a:custGeom>
                <a:avLst/>
                <a:gdLst>
                  <a:gd name="connsiteX0" fmla="*/ 31185 w 936082"/>
                  <a:gd name="connsiteY0" fmla="*/ 213058 h 721591"/>
                  <a:gd name="connsiteX1" fmla="*/ 428107 w 936082"/>
                  <a:gd name="connsiteY1" fmla="*/ 205374 h 721591"/>
                  <a:gd name="connsiteX2" fmla="*/ 451507 w 936082"/>
                  <a:gd name="connsiteY2" fmla="*/ 214979 h 721591"/>
                  <a:gd name="connsiteX3" fmla="*/ 710127 w 936082"/>
                  <a:gd name="connsiteY3" fmla="*/ 149844 h 721591"/>
                  <a:gd name="connsiteX4" fmla="*/ 878989 w 936082"/>
                  <a:gd name="connsiteY4" fmla="*/ 321500 h 721591"/>
                  <a:gd name="connsiteX5" fmla="*/ 881609 w 936082"/>
                  <a:gd name="connsiteY5" fmla="*/ 556895 h 721591"/>
                  <a:gd name="connsiteX6" fmla="*/ 649707 w 936082"/>
                  <a:gd name="connsiteY6" fmla="*/ 689610 h 721591"/>
                  <a:gd name="connsiteX7" fmla="*/ 649707 w 936082"/>
                  <a:gd name="connsiteY7" fmla="*/ 721566 h 721591"/>
                  <a:gd name="connsiteX8" fmla="*/ 900992 w 936082"/>
                  <a:gd name="connsiteY8" fmla="*/ 588677 h 721591"/>
                  <a:gd name="connsiteX9" fmla="*/ 913041 w 936082"/>
                  <a:gd name="connsiteY9" fmla="*/ 321849 h 721591"/>
                  <a:gd name="connsiteX10" fmla="*/ 735448 w 936082"/>
                  <a:gd name="connsiteY10" fmla="*/ 125396 h 721591"/>
                  <a:gd name="connsiteX11" fmla="*/ 435442 w 936082"/>
                  <a:gd name="connsiteY11" fmla="*/ 187563 h 721591"/>
                  <a:gd name="connsiteX12" fmla="*/ 458841 w 936082"/>
                  <a:gd name="connsiteY12" fmla="*/ 197167 h 721591"/>
                  <a:gd name="connsiteX13" fmla="*/ 232353 w 936082"/>
                  <a:gd name="connsiteY13" fmla="*/ 15 h 721591"/>
                  <a:gd name="connsiteX14" fmla="*/ 276 w 936082"/>
                  <a:gd name="connsiteY14" fmla="*/ 204851 h 721591"/>
                  <a:gd name="connsiteX15" fmla="*/ 31185 w 936082"/>
                  <a:gd name="connsiteY15" fmla="*/ 213058 h 721591"/>
                  <a:gd name="connsiteX16" fmla="*/ 31185 w 936082"/>
                  <a:gd name="connsiteY16" fmla="*/ 213058 h 7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082" h="721591">
                    <a:moveTo>
                      <a:pt x="31185" y="213058"/>
                    </a:moveTo>
                    <a:cubicBezTo>
                      <a:pt x="73095" y="-15177"/>
                      <a:pt x="381133" y="-26178"/>
                      <a:pt x="428107" y="205374"/>
                    </a:cubicBezTo>
                    <a:cubicBezTo>
                      <a:pt x="430028" y="214804"/>
                      <a:pt x="443474" y="220916"/>
                      <a:pt x="451507" y="214979"/>
                    </a:cubicBezTo>
                    <a:cubicBezTo>
                      <a:pt x="526771" y="157702"/>
                      <a:pt x="615829" y="120856"/>
                      <a:pt x="710127" y="149844"/>
                    </a:cubicBezTo>
                    <a:cubicBezTo>
                      <a:pt x="789931" y="174291"/>
                      <a:pt x="848255" y="246935"/>
                      <a:pt x="878989" y="321500"/>
                    </a:cubicBezTo>
                    <a:cubicBezTo>
                      <a:pt x="909549" y="395541"/>
                      <a:pt x="914788" y="483028"/>
                      <a:pt x="881609" y="556895"/>
                    </a:cubicBezTo>
                    <a:cubicBezTo>
                      <a:pt x="840572" y="648224"/>
                      <a:pt x="743480" y="684022"/>
                      <a:pt x="649707" y="689610"/>
                    </a:cubicBezTo>
                    <a:cubicBezTo>
                      <a:pt x="629276" y="690832"/>
                      <a:pt x="629101" y="722614"/>
                      <a:pt x="649707" y="721566"/>
                    </a:cubicBezTo>
                    <a:cubicBezTo>
                      <a:pt x="750989" y="715629"/>
                      <a:pt x="847208" y="679307"/>
                      <a:pt x="900992" y="588677"/>
                    </a:cubicBezTo>
                    <a:cubicBezTo>
                      <a:pt x="948316" y="508873"/>
                      <a:pt x="943077" y="406368"/>
                      <a:pt x="913041" y="321849"/>
                    </a:cubicBezTo>
                    <a:cubicBezTo>
                      <a:pt x="883180" y="237855"/>
                      <a:pt x="819792" y="158575"/>
                      <a:pt x="735448" y="125396"/>
                    </a:cubicBezTo>
                    <a:cubicBezTo>
                      <a:pt x="629450" y="83835"/>
                      <a:pt x="522405" y="121554"/>
                      <a:pt x="435442" y="187563"/>
                    </a:cubicBezTo>
                    <a:cubicBezTo>
                      <a:pt x="443300" y="190706"/>
                      <a:pt x="450983" y="193849"/>
                      <a:pt x="458841" y="197167"/>
                    </a:cubicBezTo>
                    <a:cubicBezTo>
                      <a:pt x="435616" y="82788"/>
                      <a:pt x="351622" y="1412"/>
                      <a:pt x="232353" y="15"/>
                    </a:cubicBezTo>
                    <a:cubicBezTo>
                      <a:pt x="113084" y="-1382"/>
                      <a:pt x="20882" y="92392"/>
                      <a:pt x="276" y="204851"/>
                    </a:cubicBezTo>
                    <a:cubicBezTo>
                      <a:pt x="-3217" y="224583"/>
                      <a:pt x="27518" y="233315"/>
                      <a:pt x="31185" y="213058"/>
                    </a:cubicBezTo>
                    <a:lnTo>
                      <a:pt x="31185" y="213058"/>
                    </a:lnTo>
                    <a:close/>
                  </a:path>
                </a:pathLst>
              </a:custGeom>
              <a:solidFill>
                <a:srgbClr val="0E514A"/>
              </a:solidFill>
              <a:ln w="17463"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8FADC819-5AC8-4267-BD76-99E3D52A7BE6}"/>
                  </a:ext>
                </a:extLst>
              </p:cNvPr>
              <p:cNvSpPr/>
              <p:nvPr/>
            </p:nvSpPr>
            <p:spPr>
              <a:xfrm>
                <a:off x="2040767" y="3372531"/>
                <a:ext cx="97716" cy="201476"/>
              </a:xfrm>
              <a:custGeom>
                <a:avLst/>
                <a:gdLst>
                  <a:gd name="connsiteX0" fmla="*/ 7234 w 97716"/>
                  <a:gd name="connsiteY0" fmla="*/ 30337 h 201476"/>
                  <a:gd name="connsiteX1" fmla="*/ 49843 w 97716"/>
                  <a:gd name="connsiteY1" fmla="*/ 173355 h 201476"/>
                  <a:gd name="connsiteX2" fmla="*/ 72370 w 97716"/>
                  <a:gd name="connsiteY2" fmla="*/ 195882 h 201476"/>
                  <a:gd name="connsiteX3" fmla="*/ 23300 w 97716"/>
                  <a:gd name="connsiteY3" fmla="*/ 2746 h 201476"/>
                  <a:gd name="connsiteX4" fmla="*/ 7234 w 97716"/>
                  <a:gd name="connsiteY4" fmla="*/ 30337 h 201476"/>
                  <a:gd name="connsiteX5" fmla="*/ 7234 w 97716"/>
                  <a:gd name="connsiteY5" fmla="*/ 30337 h 2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16" h="201476">
                    <a:moveTo>
                      <a:pt x="7234" y="30337"/>
                    </a:moveTo>
                    <a:cubicBezTo>
                      <a:pt x="53510" y="61246"/>
                      <a:pt x="89483" y="122539"/>
                      <a:pt x="49843" y="173355"/>
                    </a:cubicBezTo>
                    <a:cubicBezTo>
                      <a:pt x="37445" y="189421"/>
                      <a:pt x="59797" y="212122"/>
                      <a:pt x="72370" y="195882"/>
                    </a:cubicBezTo>
                    <a:cubicBezTo>
                      <a:pt x="125281" y="127953"/>
                      <a:pt x="88784" y="46577"/>
                      <a:pt x="23300" y="2746"/>
                    </a:cubicBezTo>
                    <a:cubicBezTo>
                      <a:pt x="6187" y="-8779"/>
                      <a:pt x="-9704" y="18986"/>
                      <a:pt x="7234" y="30337"/>
                    </a:cubicBezTo>
                    <a:lnTo>
                      <a:pt x="7234" y="30337"/>
                    </a:lnTo>
                    <a:close/>
                  </a:path>
                </a:pathLst>
              </a:custGeom>
              <a:solidFill>
                <a:srgbClr val="0E514A"/>
              </a:solidFill>
              <a:ln w="17463"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39B8A6DF-1DAA-4471-9A56-B29DA3037D6B}"/>
                  </a:ext>
                </a:extLst>
              </p:cNvPr>
              <p:cNvSpPr/>
              <p:nvPr/>
            </p:nvSpPr>
            <p:spPr>
              <a:xfrm>
                <a:off x="1276234" y="2683609"/>
                <a:ext cx="681445" cy="201037"/>
              </a:xfrm>
              <a:custGeom>
                <a:avLst/>
                <a:gdLst>
                  <a:gd name="connsiteX0" fmla="*/ 29786 w 681445"/>
                  <a:gd name="connsiteY0" fmla="*/ 132868 h 201037"/>
                  <a:gd name="connsiteX1" fmla="*/ 209999 w 681445"/>
                  <a:gd name="connsiteY1" fmla="*/ 41015 h 201037"/>
                  <a:gd name="connsiteX2" fmla="*/ 361224 w 681445"/>
                  <a:gd name="connsiteY2" fmla="*/ 178620 h 201037"/>
                  <a:gd name="connsiteX3" fmla="*/ 388815 w 681445"/>
                  <a:gd name="connsiteY3" fmla="*/ 178620 h 201037"/>
                  <a:gd name="connsiteX4" fmla="*/ 649356 w 681445"/>
                  <a:gd name="connsiteY4" fmla="*/ 185779 h 201037"/>
                  <a:gd name="connsiteX5" fmla="*/ 681312 w 681445"/>
                  <a:gd name="connsiteY5" fmla="*/ 185779 h 201037"/>
                  <a:gd name="connsiteX6" fmla="*/ 361399 w 681445"/>
                  <a:gd name="connsiteY6" fmla="*/ 162380 h 201037"/>
                  <a:gd name="connsiteX7" fmla="*/ 388990 w 681445"/>
                  <a:gd name="connsiteY7" fmla="*/ 162380 h 201037"/>
                  <a:gd name="connsiteX8" fmla="*/ 192711 w 681445"/>
                  <a:gd name="connsiteY8" fmla="*/ 3296 h 201037"/>
                  <a:gd name="connsiteX9" fmla="*/ 2544 w 681445"/>
                  <a:gd name="connsiteY9" fmla="*/ 116628 h 201037"/>
                  <a:gd name="connsiteX10" fmla="*/ 29786 w 681445"/>
                  <a:gd name="connsiteY10" fmla="*/ 132868 h 201037"/>
                  <a:gd name="connsiteX11" fmla="*/ 29786 w 681445"/>
                  <a:gd name="connsiteY11" fmla="*/ 132868 h 20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45" h="201037">
                    <a:moveTo>
                      <a:pt x="29786" y="132868"/>
                    </a:moveTo>
                    <a:cubicBezTo>
                      <a:pt x="70648" y="64590"/>
                      <a:pt x="127227" y="15695"/>
                      <a:pt x="209999" y="41015"/>
                    </a:cubicBezTo>
                    <a:cubicBezTo>
                      <a:pt x="275134" y="61097"/>
                      <a:pt x="325601" y="124311"/>
                      <a:pt x="361224" y="178620"/>
                    </a:cubicBezTo>
                    <a:cubicBezTo>
                      <a:pt x="368209" y="189272"/>
                      <a:pt x="381481" y="188399"/>
                      <a:pt x="388815" y="178620"/>
                    </a:cubicBezTo>
                    <a:cubicBezTo>
                      <a:pt x="454299" y="90260"/>
                      <a:pt x="630671" y="29839"/>
                      <a:pt x="649356" y="185779"/>
                    </a:cubicBezTo>
                    <a:cubicBezTo>
                      <a:pt x="651800" y="206036"/>
                      <a:pt x="683757" y="206211"/>
                      <a:pt x="681312" y="185779"/>
                    </a:cubicBezTo>
                    <a:cubicBezTo>
                      <a:pt x="658785" y="-3339"/>
                      <a:pt x="448013" y="45556"/>
                      <a:pt x="361399" y="162380"/>
                    </a:cubicBezTo>
                    <a:cubicBezTo>
                      <a:pt x="370479" y="162380"/>
                      <a:pt x="379735" y="162380"/>
                      <a:pt x="388990" y="162380"/>
                    </a:cubicBezTo>
                    <a:cubicBezTo>
                      <a:pt x="342015" y="90783"/>
                      <a:pt x="279325" y="22330"/>
                      <a:pt x="192711" y="3296"/>
                    </a:cubicBezTo>
                    <a:cubicBezTo>
                      <a:pt x="107145" y="-15563"/>
                      <a:pt x="42533" y="49747"/>
                      <a:pt x="2544" y="116628"/>
                    </a:cubicBezTo>
                    <a:cubicBezTo>
                      <a:pt x="-8457" y="134614"/>
                      <a:pt x="19134" y="150505"/>
                      <a:pt x="29786" y="132868"/>
                    </a:cubicBezTo>
                    <a:lnTo>
                      <a:pt x="29786" y="132868"/>
                    </a:lnTo>
                    <a:close/>
                  </a:path>
                </a:pathLst>
              </a:custGeom>
              <a:solidFill>
                <a:srgbClr val="0E514A"/>
              </a:solidFill>
              <a:ln w="17463"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A2AFF578-0E14-4C2F-9A88-D7AC662D655F}"/>
                  </a:ext>
                </a:extLst>
              </p:cNvPr>
              <p:cNvSpPr/>
              <p:nvPr/>
            </p:nvSpPr>
            <p:spPr>
              <a:xfrm>
                <a:off x="1512358" y="2459662"/>
                <a:ext cx="223992" cy="81615"/>
              </a:xfrm>
              <a:custGeom>
                <a:avLst/>
                <a:gdLst>
                  <a:gd name="connsiteX0" fmla="*/ 27834 w 223992"/>
                  <a:gd name="connsiteY0" fmla="*/ 69905 h 81615"/>
                  <a:gd name="connsiteX1" fmla="*/ 193728 w 223992"/>
                  <a:gd name="connsiteY1" fmla="*/ 74271 h 81615"/>
                  <a:gd name="connsiteX2" fmla="*/ 221319 w 223992"/>
                  <a:gd name="connsiteY2" fmla="*/ 58205 h 81615"/>
                  <a:gd name="connsiteX3" fmla="*/ 5308 w 223992"/>
                  <a:gd name="connsiteY3" fmla="*/ 47379 h 81615"/>
                  <a:gd name="connsiteX4" fmla="*/ 27834 w 223992"/>
                  <a:gd name="connsiteY4" fmla="*/ 69905 h 81615"/>
                  <a:gd name="connsiteX5" fmla="*/ 27834 w 223992"/>
                  <a:gd name="connsiteY5" fmla="*/ 69905 h 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2" h="81615">
                    <a:moveTo>
                      <a:pt x="27834" y="69905"/>
                    </a:moveTo>
                    <a:cubicBezTo>
                      <a:pt x="79872" y="26424"/>
                      <a:pt x="151294" y="9485"/>
                      <a:pt x="193728" y="74271"/>
                    </a:cubicBezTo>
                    <a:cubicBezTo>
                      <a:pt x="204904" y="91384"/>
                      <a:pt x="232669" y="75493"/>
                      <a:pt x="221319" y="58205"/>
                    </a:cubicBezTo>
                    <a:cubicBezTo>
                      <a:pt x="166661" y="-25091"/>
                      <a:pt x="74110" y="-10073"/>
                      <a:pt x="5308" y="47379"/>
                    </a:cubicBezTo>
                    <a:cubicBezTo>
                      <a:pt x="-10409" y="60476"/>
                      <a:pt x="12292" y="83002"/>
                      <a:pt x="27834" y="69905"/>
                    </a:cubicBezTo>
                    <a:lnTo>
                      <a:pt x="27834" y="69905"/>
                    </a:lnTo>
                    <a:close/>
                  </a:path>
                </a:pathLst>
              </a:custGeom>
              <a:solidFill>
                <a:srgbClr val="0E514A"/>
              </a:solidFill>
              <a:ln w="17463"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03B5B3A2-6DED-4F4E-A687-2E65AC5EAD95}"/>
                  </a:ext>
                </a:extLst>
              </p:cNvPr>
              <p:cNvSpPr/>
              <p:nvPr/>
            </p:nvSpPr>
            <p:spPr>
              <a:xfrm>
                <a:off x="326340" y="2606049"/>
                <a:ext cx="477304" cy="515465"/>
              </a:xfrm>
              <a:custGeom>
                <a:avLst/>
                <a:gdLst>
                  <a:gd name="connsiteX0" fmla="*/ 49277 w 477304"/>
                  <a:gd name="connsiteY0" fmla="*/ 496114 h 515465"/>
                  <a:gd name="connsiteX1" fmla="*/ 319946 w 477304"/>
                  <a:gd name="connsiteY1" fmla="*/ 210253 h 515465"/>
                  <a:gd name="connsiteX2" fmla="*/ 339504 w 477304"/>
                  <a:gd name="connsiteY2" fmla="*/ 190695 h 515465"/>
                  <a:gd name="connsiteX3" fmla="*/ 457376 w 477304"/>
                  <a:gd name="connsiteY3" fmla="*/ 34580 h 515465"/>
                  <a:gd name="connsiteX4" fmla="*/ 465933 w 477304"/>
                  <a:gd name="connsiteY4" fmla="*/ 3846 h 515465"/>
                  <a:gd name="connsiteX5" fmla="*/ 308770 w 477304"/>
                  <a:gd name="connsiteY5" fmla="*/ 199077 h 515465"/>
                  <a:gd name="connsiteX6" fmla="*/ 328328 w 477304"/>
                  <a:gd name="connsiteY6" fmla="*/ 179519 h 515465"/>
                  <a:gd name="connsiteX7" fmla="*/ 18369 w 477304"/>
                  <a:gd name="connsiteY7" fmla="*/ 504671 h 515465"/>
                  <a:gd name="connsiteX8" fmla="*/ 49277 w 477304"/>
                  <a:gd name="connsiteY8" fmla="*/ 496114 h 515465"/>
                  <a:gd name="connsiteX9" fmla="*/ 49277 w 477304"/>
                  <a:gd name="connsiteY9" fmla="*/ 496114 h 5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304" h="515465">
                    <a:moveTo>
                      <a:pt x="49277" y="496114"/>
                    </a:moveTo>
                    <a:cubicBezTo>
                      <a:pt x="-18477" y="310837"/>
                      <a:pt x="125414" y="133942"/>
                      <a:pt x="319946" y="210253"/>
                    </a:cubicBezTo>
                    <a:cubicBezTo>
                      <a:pt x="330598" y="214444"/>
                      <a:pt x="344045" y="201522"/>
                      <a:pt x="339504" y="190695"/>
                    </a:cubicBezTo>
                    <a:cubicBezTo>
                      <a:pt x="305627" y="109495"/>
                      <a:pt x="363079" y="12927"/>
                      <a:pt x="457376" y="34580"/>
                    </a:cubicBezTo>
                    <a:cubicBezTo>
                      <a:pt x="477458" y="39121"/>
                      <a:pt x="485840" y="8387"/>
                      <a:pt x="465933" y="3846"/>
                    </a:cubicBezTo>
                    <a:cubicBezTo>
                      <a:pt x="350855" y="-22697"/>
                      <a:pt x="264590" y="93080"/>
                      <a:pt x="308770" y="199077"/>
                    </a:cubicBezTo>
                    <a:cubicBezTo>
                      <a:pt x="315406" y="192441"/>
                      <a:pt x="321867" y="185980"/>
                      <a:pt x="328328" y="179519"/>
                    </a:cubicBezTo>
                    <a:cubicBezTo>
                      <a:pt x="112142" y="94651"/>
                      <a:pt x="-57419" y="297042"/>
                      <a:pt x="18369" y="504671"/>
                    </a:cubicBezTo>
                    <a:cubicBezTo>
                      <a:pt x="25528" y="523705"/>
                      <a:pt x="56437" y="515498"/>
                      <a:pt x="49277" y="496114"/>
                    </a:cubicBezTo>
                    <a:lnTo>
                      <a:pt x="49277" y="496114"/>
                    </a:lnTo>
                    <a:close/>
                  </a:path>
                </a:pathLst>
              </a:custGeom>
              <a:solidFill>
                <a:srgbClr val="0E514A"/>
              </a:solidFill>
              <a:ln w="17463"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849D28D1-E1DD-4654-9332-3E7DF7DC73FD}"/>
                  </a:ext>
                </a:extLst>
              </p:cNvPr>
              <p:cNvSpPr/>
              <p:nvPr/>
            </p:nvSpPr>
            <p:spPr>
              <a:xfrm>
                <a:off x="695702" y="2906938"/>
                <a:ext cx="222322" cy="230106"/>
              </a:xfrm>
              <a:custGeom>
                <a:avLst/>
                <a:gdLst>
                  <a:gd name="connsiteX0" fmla="*/ 31959 w 222322"/>
                  <a:gd name="connsiteY0" fmla="*/ 214783 h 230106"/>
                  <a:gd name="connsiteX1" fmla="*/ 206934 w 222322"/>
                  <a:gd name="connsiteY1" fmla="*/ 32125 h 230106"/>
                  <a:gd name="connsiteX2" fmla="*/ 206934 w 222322"/>
                  <a:gd name="connsiteY2" fmla="*/ 169 h 230106"/>
                  <a:gd name="connsiteX3" fmla="*/ 3 w 222322"/>
                  <a:gd name="connsiteY3" fmla="*/ 214783 h 230106"/>
                  <a:gd name="connsiteX4" fmla="*/ 31959 w 222322"/>
                  <a:gd name="connsiteY4" fmla="*/ 214783 h 230106"/>
                  <a:gd name="connsiteX5" fmla="*/ 31959 w 222322"/>
                  <a:gd name="connsiteY5" fmla="*/ 214783 h 23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22" h="230106">
                    <a:moveTo>
                      <a:pt x="31959" y="214783"/>
                    </a:moveTo>
                    <a:cubicBezTo>
                      <a:pt x="33705" y="107040"/>
                      <a:pt x="93776" y="27934"/>
                      <a:pt x="206934" y="32125"/>
                    </a:cubicBezTo>
                    <a:cubicBezTo>
                      <a:pt x="227539" y="32824"/>
                      <a:pt x="227365" y="1042"/>
                      <a:pt x="206934" y="169"/>
                    </a:cubicBezTo>
                    <a:cubicBezTo>
                      <a:pt x="76314" y="-4546"/>
                      <a:pt x="2098" y="89926"/>
                      <a:pt x="3" y="214783"/>
                    </a:cubicBezTo>
                    <a:cubicBezTo>
                      <a:pt x="-346" y="235214"/>
                      <a:pt x="31610" y="235214"/>
                      <a:pt x="31959" y="214783"/>
                    </a:cubicBezTo>
                    <a:lnTo>
                      <a:pt x="31959" y="214783"/>
                    </a:lnTo>
                    <a:close/>
                  </a:path>
                </a:pathLst>
              </a:custGeom>
              <a:solidFill>
                <a:srgbClr val="0E514A"/>
              </a:solidFill>
              <a:ln w="17463"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7AC049F2-E329-4092-9EDD-77F619194444}"/>
                  </a:ext>
                </a:extLst>
              </p:cNvPr>
              <p:cNvSpPr/>
              <p:nvPr/>
            </p:nvSpPr>
            <p:spPr>
              <a:xfrm>
                <a:off x="568098" y="3273785"/>
                <a:ext cx="304130" cy="804256"/>
              </a:xfrm>
              <a:custGeom>
                <a:avLst/>
                <a:gdLst>
                  <a:gd name="connsiteX0" fmla="*/ 288786 w 304130"/>
                  <a:gd name="connsiteY0" fmla="*/ 34 h 804256"/>
                  <a:gd name="connsiteX1" fmla="*/ 87443 w 304130"/>
                  <a:gd name="connsiteY1" fmla="*/ 151609 h 804256"/>
                  <a:gd name="connsiteX2" fmla="*/ 201124 w 304130"/>
                  <a:gd name="connsiteY2" fmla="*/ 363429 h 804256"/>
                  <a:gd name="connsiteX3" fmla="*/ 212475 w 304130"/>
                  <a:gd name="connsiteY3" fmla="*/ 336188 h 804256"/>
                  <a:gd name="connsiteX4" fmla="*/ 105080 w 304130"/>
                  <a:gd name="connsiteY4" fmla="*/ 801214 h 804256"/>
                  <a:gd name="connsiteX5" fmla="*/ 121146 w 304130"/>
                  <a:gd name="connsiteY5" fmla="*/ 773624 h 804256"/>
                  <a:gd name="connsiteX6" fmla="*/ 212475 w 304130"/>
                  <a:gd name="connsiteY6" fmla="*/ 367969 h 804256"/>
                  <a:gd name="connsiteX7" fmla="*/ 223825 w 304130"/>
                  <a:gd name="connsiteY7" fmla="*/ 340728 h 804256"/>
                  <a:gd name="connsiteX8" fmla="*/ 117653 w 304130"/>
                  <a:gd name="connsiteY8" fmla="*/ 212553 h 804256"/>
                  <a:gd name="connsiteX9" fmla="*/ 288960 w 304130"/>
                  <a:gd name="connsiteY9" fmla="*/ 31816 h 804256"/>
                  <a:gd name="connsiteX10" fmla="*/ 288786 w 304130"/>
                  <a:gd name="connsiteY10" fmla="*/ 34 h 804256"/>
                  <a:gd name="connsiteX11" fmla="*/ 288786 w 304130"/>
                  <a:gd name="connsiteY11" fmla="*/ 34 h 8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30" h="804256">
                    <a:moveTo>
                      <a:pt x="288786" y="34"/>
                    </a:moveTo>
                    <a:cubicBezTo>
                      <a:pt x="193440" y="5797"/>
                      <a:pt x="117653" y="60978"/>
                      <a:pt x="87443" y="151609"/>
                    </a:cubicBezTo>
                    <a:cubicBezTo>
                      <a:pt x="57407" y="241192"/>
                      <a:pt x="145942" y="309295"/>
                      <a:pt x="201124" y="363429"/>
                    </a:cubicBezTo>
                    <a:cubicBezTo>
                      <a:pt x="204966" y="354349"/>
                      <a:pt x="208633" y="345268"/>
                      <a:pt x="212475" y="336188"/>
                    </a:cubicBezTo>
                    <a:cubicBezTo>
                      <a:pt x="-18031" y="360111"/>
                      <a:pt x="-71990" y="672166"/>
                      <a:pt x="105080" y="801214"/>
                    </a:cubicBezTo>
                    <a:cubicBezTo>
                      <a:pt x="121670" y="813438"/>
                      <a:pt x="137560" y="785673"/>
                      <a:pt x="121146" y="773624"/>
                    </a:cubicBezTo>
                    <a:cubicBezTo>
                      <a:pt x="-29556" y="663784"/>
                      <a:pt x="14100" y="388575"/>
                      <a:pt x="212475" y="367969"/>
                    </a:cubicBezTo>
                    <a:cubicBezTo>
                      <a:pt x="225571" y="366572"/>
                      <a:pt x="234477" y="351380"/>
                      <a:pt x="223825" y="340728"/>
                    </a:cubicBezTo>
                    <a:cubicBezTo>
                      <a:pt x="184709" y="302310"/>
                      <a:pt x="136338" y="265988"/>
                      <a:pt x="117653" y="212553"/>
                    </a:cubicBezTo>
                    <a:cubicBezTo>
                      <a:pt x="83427" y="114065"/>
                      <a:pt x="208633" y="36706"/>
                      <a:pt x="288960" y="31816"/>
                    </a:cubicBezTo>
                    <a:cubicBezTo>
                      <a:pt x="309217" y="30594"/>
                      <a:pt x="309217" y="-1188"/>
                      <a:pt x="288786" y="34"/>
                    </a:cubicBezTo>
                    <a:lnTo>
                      <a:pt x="288786" y="34"/>
                    </a:lnTo>
                    <a:close/>
                  </a:path>
                </a:pathLst>
              </a:custGeom>
              <a:solidFill>
                <a:srgbClr val="0E514A"/>
              </a:solidFill>
              <a:ln w="17463"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96544CE0-C7D0-4A9F-806D-8CC59337619A}"/>
                  </a:ext>
                </a:extLst>
              </p:cNvPr>
              <p:cNvSpPr/>
              <p:nvPr/>
            </p:nvSpPr>
            <p:spPr>
              <a:xfrm>
                <a:off x="299494" y="3717343"/>
                <a:ext cx="92065" cy="314134"/>
              </a:xfrm>
              <a:custGeom>
                <a:avLst/>
                <a:gdLst>
                  <a:gd name="connsiteX0" fmla="*/ 46961 w 92065"/>
                  <a:gd name="connsiteY0" fmla="*/ 7533 h 314134"/>
                  <a:gd name="connsiteX1" fmla="*/ 64773 w 92065"/>
                  <a:gd name="connsiteY1" fmla="*/ 309460 h 314134"/>
                  <a:gd name="connsiteX2" fmla="*/ 87299 w 92065"/>
                  <a:gd name="connsiteY2" fmla="*/ 286933 h 314134"/>
                  <a:gd name="connsiteX3" fmla="*/ 74552 w 92065"/>
                  <a:gd name="connsiteY3" fmla="*/ 23598 h 314134"/>
                  <a:gd name="connsiteX4" fmla="*/ 46961 w 92065"/>
                  <a:gd name="connsiteY4" fmla="*/ 7533 h 314134"/>
                  <a:gd name="connsiteX5" fmla="*/ 46961 w 92065"/>
                  <a:gd name="connsiteY5" fmla="*/ 7533 h 3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5" h="314134">
                    <a:moveTo>
                      <a:pt x="46961" y="7533"/>
                    </a:moveTo>
                    <a:cubicBezTo>
                      <a:pt x="-15031" y="106196"/>
                      <a:pt x="-22016" y="223719"/>
                      <a:pt x="64773" y="309460"/>
                    </a:cubicBezTo>
                    <a:cubicBezTo>
                      <a:pt x="79441" y="323954"/>
                      <a:pt x="101968" y="301427"/>
                      <a:pt x="87299" y="286933"/>
                    </a:cubicBezTo>
                    <a:cubicBezTo>
                      <a:pt x="10290" y="210797"/>
                      <a:pt x="20243" y="110038"/>
                      <a:pt x="74552" y="23598"/>
                    </a:cubicBezTo>
                    <a:cubicBezTo>
                      <a:pt x="85553" y="6136"/>
                      <a:pt x="57962" y="-9929"/>
                      <a:pt x="46961" y="7533"/>
                    </a:cubicBezTo>
                    <a:lnTo>
                      <a:pt x="46961" y="7533"/>
                    </a:lnTo>
                    <a:close/>
                  </a:path>
                </a:pathLst>
              </a:custGeom>
              <a:solidFill>
                <a:srgbClr val="0E514A"/>
              </a:solidFill>
              <a:ln w="17463" cap="flat">
                <a:noFill/>
                <a:prstDash val="solid"/>
                <a:miter/>
              </a:ln>
            </p:spPr>
            <p:txBody>
              <a:bodyPr rtlCol="0" anchor="ctr"/>
              <a:lstStyle/>
              <a:p>
                <a:endParaRPr lang="th-TH"/>
              </a:p>
            </p:txBody>
          </p:sp>
        </p:grpSp>
      </p:grpSp>
      <p:pic>
        <p:nvPicPr>
          <p:cNvPr id="217" name="Graphic 216">
            <a:extLst>
              <a:ext uri="{FF2B5EF4-FFF2-40B4-BE49-F238E27FC236}">
                <a16:creationId xmlns:a16="http://schemas.microsoft.com/office/drawing/2014/main" id="{63C42C05-F43D-4E03-A33A-E2223B765B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58809" y="2141569"/>
            <a:ext cx="301961" cy="301961"/>
          </a:xfrm>
          <a:prstGeom prst="rect">
            <a:avLst/>
          </a:prstGeom>
        </p:spPr>
      </p:pic>
      <p:grpSp>
        <p:nvGrpSpPr>
          <p:cNvPr id="221" name="Graphic 233">
            <a:extLst>
              <a:ext uri="{FF2B5EF4-FFF2-40B4-BE49-F238E27FC236}">
                <a16:creationId xmlns:a16="http://schemas.microsoft.com/office/drawing/2014/main" id="{CCE77335-BFD2-41F1-93A4-5A0B0CC402FC}"/>
              </a:ext>
            </a:extLst>
          </p:cNvPr>
          <p:cNvGrpSpPr/>
          <p:nvPr/>
        </p:nvGrpSpPr>
        <p:grpSpPr>
          <a:xfrm>
            <a:off x="1554308" y="4558966"/>
            <a:ext cx="1484013" cy="1429614"/>
            <a:chOff x="2651548" y="5448024"/>
            <a:chExt cx="1484013" cy="1429614"/>
          </a:xfrm>
        </p:grpSpPr>
        <p:sp>
          <p:nvSpPr>
            <p:cNvPr id="222" name="Freeform: Shape 221">
              <a:extLst>
                <a:ext uri="{FF2B5EF4-FFF2-40B4-BE49-F238E27FC236}">
                  <a16:creationId xmlns:a16="http://schemas.microsoft.com/office/drawing/2014/main" id="{6AB9BCB3-9383-453E-858B-DD0256085066}"/>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endParaRPr lang="th-TH"/>
            </a:p>
          </p:txBody>
        </p:sp>
        <p:sp>
          <p:nvSpPr>
            <p:cNvPr id="223" name="Freeform: Shape 222">
              <a:extLst>
                <a:ext uri="{FF2B5EF4-FFF2-40B4-BE49-F238E27FC236}">
                  <a16:creationId xmlns:a16="http://schemas.microsoft.com/office/drawing/2014/main" id="{4DA1FAD5-3A41-4075-B8B5-EA5F88ED7193}"/>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08849965-AFD9-44F8-95DA-D15FA00AB454}"/>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DC7FE4FD-0847-46F3-8DFD-60D116E5A031}"/>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0439AFFC-79BD-479C-A2D4-F66A0A5EB27C}"/>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0A81B519-2025-457A-9FE8-0C4AA7A3BD18}"/>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25FF5D80-DE37-450B-A5E8-70D9A2ABB489}"/>
                </a:ext>
              </a:extLst>
            </p:cNvPr>
            <p:cNvSpPr/>
            <p:nvPr/>
          </p:nvSpPr>
          <p:spPr>
            <a:xfrm>
              <a:off x="3340381" y="6185574"/>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endParaRPr lang="th-TH"/>
            </a:p>
          </p:txBody>
        </p:sp>
        <p:sp>
          <p:nvSpPr>
            <p:cNvPr id="229" name="Freeform: Shape 228">
              <a:extLst>
                <a:ext uri="{FF2B5EF4-FFF2-40B4-BE49-F238E27FC236}">
                  <a16:creationId xmlns:a16="http://schemas.microsoft.com/office/drawing/2014/main" id="{98BDED34-9644-490E-B787-ECE4614FCA5B}"/>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endParaRPr lang="th-TH"/>
            </a:p>
          </p:txBody>
        </p:sp>
      </p:grpSp>
      <p:grpSp>
        <p:nvGrpSpPr>
          <p:cNvPr id="230" name="Graphic 243">
            <a:extLst>
              <a:ext uri="{FF2B5EF4-FFF2-40B4-BE49-F238E27FC236}">
                <a16:creationId xmlns:a16="http://schemas.microsoft.com/office/drawing/2014/main" id="{36743A3A-2FB1-413E-86B0-2FD7D0ACE0D1}"/>
              </a:ext>
            </a:extLst>
          </p:cNvPr>
          <p:cNvGrpSpPr/>
          <p:nvPr/>
        </p:nvGrpSpPr>
        <p:grpSpPr>
          <a:xfrm>
            <a:off x="8682452" y="5675981"/>
            <a:ext cx="1630724" cy="1255170"/>
            <a:chOff x="7982733" y="5589867"/>
            <a:chExt cx="1630724" cy="1255170"/>
          </a:xfrm>
        </p:grpSpPr>
        <p:sp>
          <p:nvSpPr>
            <p:cNvPr id="231" name="Freeform: Shape 230">
              <a:extLst>
                <a:ext uri="{FF2B5EF4-FFF2-40B4-BE49-F238E27FC236}">
                  <a16:creationId xmlns:a16="http://schemas.microsoft.com/office/drawing/2014/main" id="{3DF43C82-323F-44A3-9937-0EFDC35897F5}"/>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BCFAAA2C-BF44-4B38-81BA-A85AA92F2F46}"/>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D91465FD-8D7D-4593-A943-95825277B670}"/>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endParaRPr lang="th-TH"/>
            </a:p>
          </p:txBody>
        </p:sp>
        <p:sp>
          <p:nvSpPr>
            <p:cNvPr id="234" name="Freeform: Shape 233">
              <a:extLst>
                <a:ext uri="{FF2B5EF4-FFF2-40B4-BE49-F238E27FC236}">
                  <a16:creationId xmlns:a16="http://schemas.microsoft.com/office/drawing/2014/main" id="{AFA9C925-C819-4412-AF8B-3966020FCCF3}"/>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endParaRPr lang="th-TH"/>
            </a:p>
          </p:txBody>
        </p:sp>
        <p:sp>
          <p:nvSpPr>
            <p:cNvPr id="235" name="Freeform: Shape 234">
              <a:extLst>
                <a:ext uri="{FF2B5EF4-FFF2-40B4-BE49-F238E27FC236}">
                  <a16:creationId xmlns:a16="http://schemas.microsoft.com/office/drawing/2014/main" id="{88A16390-2799-4E81-B5D4-40D869C43844}"/>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endParaRPr lang="th-TH"/>
            </a:p>
          </p:txBody>
        </p:sp>
      </p:grpSp>
      <p:pic>
        <p:nvPicPr>
          <p:cNvPr id="242" name="Graphic 241">
            <a:extLst>
              <a:ext uri="{FF2B5EF4-FFF2-40B4-BE49-F238E27FC236}">
                <a16:creationId xmlns:a16="http://schemas.microsoft.com/office/drawing/2014/main" id="{48C96094-C717-4F84-B75E-F036B87914A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9638710" y="3427965"/>
            <a:ext cx="2491308" cy="3443867"/>
          </a:xfrm>
          <a:prstGeom prst="rect">
            <a:avLst/>
          </a:prstGeom>
        </p:spPr>
      </p:pic>
      <p:pic>
        <p:nvPicPr>
          <p:cNvPr id="243" name="Graphic 242">
            <a:extLst>
              <a:ext uri="{FF2B5EF4-FFF2-40B4-BE49-F238E27FC236}">
                <a16:creationId xmlns:a16="http://schemas.microsoft.com/office/drawing/2014/main" id="{86934F8B-0BB4-45CE-B476-118886A05F8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172095" y="3643527"/>
            <a:ext cx="2056063" cy="3061250"/>
          </a:xfrm>
          <a:prstGeom prst="rect">
            <a:avLst/>
          </a:prstGeom>
        </p:spPr>
      </p:pic>
      <p:sp>
        <p:nvSpPr>
          <p:cNvPr id="2" name="Rectangle 1">
            <a:extLst>
              <a:ext uri="{FF2B5EF4-FFF2-40B4-BE49-F238E27FC236}">
                <a16:creationId xmlns:a16="http://schemas.microsoft.com/office/drawing/2014/main" id="{A983DA7F-2561-474C-AED0-D24D383BC726}"/>
              </a:ext>
            </a:extLst>
          </p:cNvPr>
          <p:cNvSpPr/>
          <p:nvPr/>
        </p:nvSpPr>
        <p:spPr>
          <a:xfrm>
            <a:off x="2502013" y="2169026"/>
            <a:ext cx="7318030" cy="2215991"/>
          </a:xfrm>
          <a:prstGeom prst="rect">
            <a:avLst/>
          </a:prstGeom>
          <a:noFill/>
        </p:spPr>
        <p:txBody>
          <a:bodyPr wrap="none" lIns="91440" tIns="45720" rIns="91440" bIns="45720">
            <a:spAutoFit/>
          </a:bodyPr>
          <a:lstStyle/>
          <a:p>
            <a:pPr algn="ctr"/>
            <a:r>
              <a:rPr lang="en-US" sz="13800" cap="none" spc="0">
                <a:ln w="19050">
                  <a:solidFill>
                    <a:schemeClr val="tx2">
                      <a:lumMod val="10000"/>
                    </a:schemeClr>
                  </a:solidFill>
                </a:ln>
                <a:solidFill>
                  <a:schemeClr val="tx2">
                    <a:lumMod val="50000"/>
                  </a:schemeClr>
                </a:solidFill>
                <a:latin typeface="iCiel Cadena" panose="02000503000000020004" pitchFamily="2" charset="0"/>
              </a:rPr>
              <a:t>TẬP ĐỌC </a:t>
            </a:r>
          </a:p>
        </p:txBody>
      </p:sp>
    </p:spTree>
    <p:extLst>
      <p:ext uri="{BB962C8B-B14F-4D97-AF65-F5344CB8AC3E}">
        <p14:creationId xmlns:p14="http://schemas.microsoft.com/office/powerpoint/2010/main" val="4445331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10" name="Rectangle 9">
            <a:extLst>
              <a:ext uri="{FF2B5EF4-FFF2-40B4-BE49-F238E27FC236}">
                <a16:creationId xmlns:a16="http://schemas.microsoft.com/office/drawing/2014/main" id="{0AEFB411-5D63-42B2-A18B-57A9E807DE85}"/>
              </a:ext>
            </a:extLst>
          </p:cNvPr>
          <p:cNvSpPr/>
          <p:nvPr/>
        </p:nvSpPr>
        <p:spPr>
          <a:xfrm>
            <a:off x="2576527" y="219374"/>
            <a:ext cx="7194598" cy="1446550"/>
          </a:xfrm>
          <a:prstGeom prst="rect">
            <a:avLst/>
          </a:prstGeom>
          <a:noFill/>
        </p:spPr>
        <p:txBody>
          <a:bodyPr wrap="none" lIns="91440" tIns="45720" rIns="91440" bIns="45720">
            <a:spAutoFit/>
          </a:bodyPr>
          <a:lstStyle/>
          <a:p>
            <a:pPr algn="ctr"/>
            <a:r>
              <a:rPr lang="en-US" sz="8800">
                <a:ln w="0">
                  <a:noFill/>
                </a:ln>
                <a:solidFill>
                  <a:srgbClr val="002060"/>
                </a:solidFill>
                <a:latin typeface="UTM Mother" panose="02040603050506020204" pitchFamily="18" charset="0"/>
              </a:rPr>
              <a:t>Luyện đọc từ</a:t>
            </a:r>
            <a:endParaRPr lang="en-US" sz="8800" b="0" cap="none" spc="0">
              <a:ln w="0">
                <a:noFill/>
              </a:ln>
              <a:solidFill>
                <a:srgbClr val="002060"/>
              </a:solidFill>
              <a:latin typeface="UTM Mother" panose="02040603050506020204" pitchFamily="18" charset="0"/>
            </a:endParaRPr>
          </a:p>
        </p:txBody>
      </p:sp>
      <p:sp>
        <p:nvSpPr>
          <p:cNvPr id="11" name="椭圆 39">
            <a:extLst>
              <a:ext uri="{FF2B5EF4-FFF2-40B4-BE49-F238E27FC236}">
                <a16:creationId xmlns:a16="http://schemas.microsoft.com/office/drawing/2014/main" id="{7BFF104A-4AF6-4895-9264-958BEE2D283C}"/>
              </a:ext>
            </a:extLst>
          </p:cNvPr>
          <p:cNvSpPr/>
          <p:nvPr/>
        </p:nvSpPr>
        <p:spPr>
          <a:xfrm>
            <a:off x="455898" y="2205307"/>
            <a:ext cx="2743200" cy="9144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4000" b="1">
                <a:solidFill>
                  <a:srgbClr val="C00000"/>
                </a:solidFill>
                <a:latin typeface="Arial" panose="020B0604020202020204" pitchFamily="34" charset="0"/>
                <a:cs typeface="Arial" panose="020B0604020202020204" pitchFamily="34" charset="0"/>
              </a:rPr>
              <a:t>có lí</a:t>
            </a:r>
            <a:endParaRPr lang="en-US" altLang="en-US" sz="4000" dirty="0">
              <a:solidFill>
                <a:srgbClr val="C00000"/>
              </a:solidFill>
              <a:latin typeface="Arial" panose="020B0604020202020204" pitchFamily="34" charset="0"/>
              <a:cs typeface="Arial" panose="020B0604020202020204" pitchFamily="34" charset="0"/>
            </a:endParaRPr>
          </a:p>
        </p:txBody>
      </p:sp>
      <p:sp>
        <p:nvSpPr>
          <p:cNvPr id="12" name="椭圆 39">
            <a:extLst>
              <a:ext uri="{FF2B5EF4-FFF2-40B4-BE49-F238E27FC236}">
                <a16:creationId xmlns:a16="http://schemas.microsoft.com/office/drawing/2014/main" id="{29680515-6237-4AC7-B2AB-D6DE02FD0ED1}"/>
              </a:ext>
            </a:extLst>
          </p:cNvPr>
          <p:cNvSpPr/>
          <p:nvPr/>
        </p:nvSpPr>
        <p:spPr>
          <a:xfrm>
            <a:off x="4547276" y="2203686"/>
            <a:ext cx="2743200" cy="9144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4000" b="1">
                <a:solidFill>
                  <a:srgbClr val="C00000"/>
                </a:solidFill>
                <a:latin typeface="Arial" panose="020B0604020202020204" pitchFamily="34" charset="0"/>
                <a:cs typeface="Arial" panose="020B0604020202020204" pitchFamily="34" charset="0"/>
              </a:rPr>
              <a:t>nên</a:t>
            </a:r>
            <a:endParaRPr lang="en-US" altLang="en-US" sz="4000" dirty="0">
              <a:solidFill>
                <a:srgbClr val="C00000"/>
              </a:solidFill>
              <a:latin typeface="Arial" panose="020B0604020202020204" pitchFamily="34" charset="0"/>
              <a:cs typeface="Arial" panose="020B0604020202020204" pitchFamily="34" charset="0"/>
            </a:endParaRPr>
          </a:p>
        </p:txBody>
      </p:sp>
      <p:sp>
        <p:nvSpPr>
          <p:cNvPr id="13" name="椭圆 39">
            <a:extLst>
              <a:ext uri="{FF2B5EF4-FFF2-40B4-BE49-F238E27FC236}">
                <a16:creationId xmlns:a16="http://schemas.microsoft.com/office/drawing/2014/main" id="{99B740E9-08B8-4C6A-9BBF-E8C94860161F}"/>
              </a:ext>
            </a:extLst>
          </p:cNvPr>
          <p:cNvSpPr/>
          <p:nvPr/>
        </p:nvSpPr>
        <p:spPr>
          <a:xfrm>
            <a:off x="8963227" y="2203686"/>
            <a:ext cx="2743200" cy="9144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4000" b="1">
                <a:solidFill>
                  <a:srgbClr val="C00000"/>
                </a:solidFill>
                <a:latin typeface="Arial" panose="020B0604020202020204" pitchFamily="34" charset="0"/>
                <a:cs typeface="Arial" panose="020B0604020202020204" pitchFamily="34" charset="0"/>
              </a:rPr>
              <a:t>nửa</a:t>
            </a:r>
            <a:endParaRPr lang="en-US" altLang="en-US" sz="4000" dirty="0">
              <a:solidFill>
                <a:srgbClr val="C00000"/>
              </a:solidFill>
              <a:latin typeface="Arial" panose="020B0604020202020204" pitchFamily="34" charset="0"/>
              <a:cs typeface="Arial" panose="020B0604020202020204" pitchFamily="34" charset="0"/>
            </a:endParaRPr>
          </a:p>
        </p:txBody>
      </p:sp>
      <p:sp>
        <p:nvSpPr>
          <p:cNvPr id="14" name="椭圆 39">
            <a:extLst>
              <a:ext uri="{FF2B5EF4-FFF2-40B4-BE49-F238E27FC236}">
                <a16:creationId xmlns:a16="http://schemas.microsoft.com/office/drawing/2014/main" id="{7680A0B9-2D40-4E1D-ADBF-73335238B5C3}"/>
              </a:ext>
            </a:extLst>
          </p:cNvPr>
          <p:cNvSpPr/>
          <p:nvPr/>
        </p:nvSpPr>
        <p:spPr>
          <a:xfrm>
            <a:off x="455898" y="3753846"/>
            <a:ext cx="2743200" cy="9144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3400" b="1">
                <a:solidFill>
                  <a:srgbClr val="C00000"/>
                </a:solidFill>
                <a:latin typeface="Arial" panose="020B0604020202020204" pitchFamily="34" charset="0"/>
                <a:cs typeface="Arial" panose="020B0604020202020204" pitchFamily="34" charset="0"/>
              </a:rPr>
              <a:t>nắm thóc</a:t>
            </a:r>
            <a:endParaRPr lang="en-US" altLang="en-US" sz="3400" dirty="0">
              <a:solidFill>
                <a:srgbClr val="C00000"/>
              </a:solidFill>
              <a:latin typeface="Arial" panose="020B0604020202020204" pitchFamily="34" charset="0"/>
              <a:cs typeface="Arial" panose="020B0604020202020204" pitchFamily="34" charset="0"/>
            </a:endParaRPr>
          </a:p>
        </p:txBody>
      </p:sp>
      <p:sp>
        <p:nvSpPr>
          <p:cNvPr id="15" name="椭圆 39">
            <a:extLst>
              <a:ext uri="{FF2B5EF4-FFF2-40B4-BE49-F238E27FC236}">
                <a16:creationId xmlns:a16="http://schemas.microsoft.com/office/drawing/2014/main" id="{0149264A-9B1D-4EC9-AA69-EF7BF1F648C8}"/>
              </a:ext>
            </a:extLst>
          </p:cNvPr>
          <p:cNvSpPr/>
          <p:nvPr/>
        </p:nvSpPr>
        <p:spPr>
          <a:xfrm>
            <a:off x="4547276" y="3779786"/>
            <a:ext cx="2743200" cy="9144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3800" b="1">
                <a:solidFill>
                  <a:srgbClr val="C00000"/>
                </a:solidFill>
                <a:cs typeface="Arial" panose="020B0604020202020204" pitchFamily="34" charset="0"/>
              </a:rPr>
              <a:t>chạy đàn</a:t>
            </a:r>
            <a:endParaRPr lang="en-US" altLang="en-US" sz="3800" dirty="0">
              <a:solidFill>
                <a:srgbClr val="C00000"/>
              </a:solidFill>
              <a:latin typeface="Arial" panose="020B0604020202020204" pitchFamily="34" charset="0"/>
              <a:cs typeface="Arial" panose="020B0604020202020204" pitchFamily="34" charset="0"/>
            </a:endParaRPr>
          </a:p>
        </p:txBody>
      </p:sp>
      <p:sp>
        <p:nvSpPr>
          <p:cNvPr id="16" name="椭圆 39">
            <a:extLst>
              <a:ext uri="{FF2B5EF4-FFF2-40B4-BE49-F238E27FC236}">
                <a16:creationId xmlns:a16="http://schemas.microsoft.com/office/drawing/2014/main" id="{FF701C2C-D546-4FB3-B96A-BB78A5E0FA82}"/>
              </a:ext>
            </a:extLst>
          </p:cNvPr>
          <p:cNvSpPr/>
          <p:nvPr/>
        </p:nvSpPr>
        <p:spPr>
          <a:xfrm>
            <a:off x="8963227" y="3779786"/>
            <a:ext cx="2743200" cy="9144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4000" b="1">
                <a:solidFill>
                  <a:srgbClr val="C00000"/>
                </a:solidFill>
                <a:cs typeface="Arial" panose="020B0604020202020204" pitchFamily="34" charset="0"/>
              </a:rPr>
              <a:t>biện lễ</a:t>
            </a:r>
            <a:endParaRPr lang="en-US" altLang="en-US" sz="4000" dirty="0">
              <a:solidFill>
                <a:srgbClr val="C00000"/>
              </a:solidFill>
              <a:latin typeface="Arial" panose="020B0604020202020204" pitchFamily="34" charset="0"/>
              <a:cs typeface="Arial" panose="020B0604020202020204" pitchFamily="34" charset="0"/>
            </a:endParaRPr>
          </a:p>
        </p:txBody>
      </p:sp>
      <p:sp>
        <p:nvSpPr>
          <p:cNvPr id="17" name="椭圆 39">
            <a:extLst>
              <a:ext uri="{FF2B5EF4-FFF2-40B4-BE49-F238E27FC236}">
                <a16:creationId xmlns:a16="http://schemas.microsoft.com/office/drawing/2014/main" id="{E107C341-0329-4658-99FC-D6BDC67A0A63}"/>
              </a:ext>
            </a:extLst>
          </p:cNvPr>
          <p:cNvSpPr/>
          <p:nvPr/>
        </p:nvSpPr>
        <p:spPr>
          <a:xfrm>
            <a:off x="4547276" y="5355886"/>
            <a:ext cx="2743200" cy="9144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3600" b="1">
                <a:solidFill>
                  <a:srgbClr val="C00000"/>
                </a:solidFill>
                <a:cs typeface="Arial" panose="020B0604020202020204" pitchFamily="34" charset="0"/>
              </a:rPr>
              <a:t>sư vãi</a:t>
            </a:r>
            <a:endParaRPr lang="en-US" alt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0201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80">
                                          <p:stCondLst>
                                            <p:cond delay="0"/>
                                          </p:stCondLst>
                                        </p:cTn>
                                        <p:tgtEl>
                                          <p:spTgt spid="14"/>
                                        </p:tgtEl>
                                      </p:cBhvr>
                                    </p:animEffect>
                                    <p:anim calcmode="lin" valueType="num">
                                      <p:cBhvr>
                                        <p:cTn id="5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4" dur="26">
                                          <p:stCondLst>
                                            <p:cond delay="650"/>
                                          </p:stCondLst>
                                        </p:cTn>
                                        <p:tgtEl>
                                          <p:spTgt spid="14"/>
                                        </p:tgtEl>
                                      </p:cBhvr>
                                      <p:to x="100000" y="60000"/>
                                    </p:animScale>
                                    <p:animScale>
                                      <p:cBhvr>
                                        <p:cTn id="65" dur="166" decel="50000">
                                          <p:stCondLst>
                                            <p:cond delay="676"/>
                                          </p:stCondLst>
                                        </p:cTn>
                                        <p:tgtEl>
                                          <p:spTgt spid="14"/>
                                        </p:tgtEl>
                                      </p:cBhvr>
                                      <p:to x="100000" y="100000"/>
                                    </p:animScale>
                                    <p:animScale>
                                      <p:cBhvr>
                                        <p:cTn id="66" dur="26">
                                          <p:stCondLst>
                                            <p:cond delay="1312"/>
                                          </p:stCondLst>
                                        </p:cTn>
                                        <p:tgtEl>
                                          <p:spTgt spid="14"/>
                                        </p:tgtEl>
                                      </p:cBhvr>
                                      <p:to x="100000" y="80000"/>
                                    </p:animScale>
                                    <p:animScale>
                                      <p:cBhvr>
                                        <p:cTn id="67" dur="166" decel="50000">
                                          <p:stCondLst>
                                            <p:cond delay="1338"/>
                                          </p:stCondLst>
                                        </p:cTn>
                                        <p:tgtEl>
                                          <p:spTgt spid="14"/>
                                        </p:tgtEl>
                                      </p:cBhvr>
                                      <p:to x="100000" y="100000"/>
                                    </p:animScale>
                                    <p:animScale>
                                      <p:cBhvr>
                                        <p:cTn id="68" dur="26">
                                          <p:stCondLst>
                                            <p:cond delay="1642"/>
                                          </p:stCondLst>
                                        </p:cTn>
                                        <p:tgtEl>
                                          <p:spTgt spid="14"/>
                                        </p:tgtEl>
                                      </p:cBhvr>
                                      <p:to x="100000" y="90000"/>
                                    </p:animScale>
                                    <p:animScale>
                                      <p:cBhvr>
                                        <p:cTn id="69" dur="166" decel="50000">
                                          <p:stCondLst>
                                            <p:cond delay="1668"/>
                                          </p:stCondLst>
                                        </p:cTn>
                                        <p:tgtEl>
                                          <p:spTgt spid="14"/>
                                        </p:tgtEl>
                                      </p:cBhvr>
                                      <p:to x="100000" y="100000"/>
                                    </p:animScale>
                                    <p:animScale>
                                      <p:cBhvr>
                                        <p:cTn id="70" dur="26">
                                          <p:stCondLst>
                                            <p:cond delay="1808"/>
                                          </p:stCondLst>
                                        </p:cTn>
                                        <p:tgtEl>
                                          <p:spTgt spid="14"/>
                                        </p:tgtEl>
                                      </p:cBhvr>
                                      <p:to x="100000" y="95000"/>
                                    </p:animScale>
                                    <p:animScale>
                                      <p:cBhvr>
                                        <p:cTn id="71" dur="166" decel="50000">
                                          <p:stCondLst>
                                            <p:cond delay="1834"/>
                                          </p:stCondLst>
                                        </p:cTn>
                                        <p:tgtEl>
                                          <p:spTgt spid="14"/>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80">
                                          <p:stCondLst>
                                            <p:cond delay="0"/>
                                          </p:stCondLst>
                                        </p:cTn>
                                        <p:tgtEl>
                                          <p:spTgt spid="15"/>
                                        </p:tgtEl>
                                      </p:cBhvr>
                                    </p:animEffect>
                                    <p:anim calcmode="lin" valueType="num">
                                      <p:cBhvr>
                                        <p:cTn id="7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1" dur="26">
                                          <p:stCondLst>
                                            <p:cond delay="650"/>
                                          </p:stCondLst>
                                        </p:cTn>
                                        <p:tgtEl>
                                          <p:spTgt spid="15"/>
                                        </p:tgtEl>
                                      </p:cBhvr>
                                      <p:to x="100000" y="60000"/>
                                    </p:animScale>
                                    <p:animScale>
                                      <p:cBhvr>
                                        <p:cTn id="82" dur="166" decel="50000">
                                          <p:stCondLst>
                                            <p:cond delay="676"/>
                                          </p:stCondLst>
                                        </p:cTn>
                                        <p:tgtEl>
                                          <p:spTgt spid="15"/>
                                        </p:tgtEl>
                                      </p:cBhvr>
                                      <p:to x="100000" y="100000"/>
                                    </p:animScale>
                                    <p:animScale>
                                      <p:cBhvr>
                                        <p:cTn id="83" dur="26">
                                          <p:stCondLst>
                                            <p:cond delay="1312"/>
                                          </p:stCondLst>
                                        </p:cTn>
                                        <p:tgtEl>
                                          <p:spTgt spid="15"/>
                                        </p:tgtEl>
                                      </p:cBhvr>
                                      <p:to x="100000" y="80000"/>
                                    </p:animScale>
                                    <p:animScale>
                                      <p:cBhvr>
                                        <p:cTn id="84" dur="166" decel="50000">
                                          <p:stCondLst>
                                            <p:cond delay="1338"/>
                                          </p:stCondLst>
                                        </p:cTn>
                                        <p:tgtEl>
                                          <p:spTgt spid="15"/>
                                        </p:tgtEl>
                                      </p:cBhvr>
                                      <p:to x="100000" y="100000"/>
                                    </p:animScale>
                                    <p:animScale>
                                      <p:cBhvr>
                                        <p:cTn id="85" dur="26">
                                          <p:stCondLst>
                                            <p:cond delay="1642"/>
                                          </p:stCondLst>
                                        </p:cTn>
                                        <p:tgtEl>
                                          <p:spTgt spid="15"/>
                                        </p:tgtEl>
                                      </p:cBhvr>
                                      <p:to x="100000" y="90000"/>
                                    </p:animScale>
                                    <p:animScale>
                                      <p:cBhvr>
                                        <p:cTn id="86" dur="166" decel="50000">
                                          <p:stCondLst>
                                            <p:cond delay="1668"/>
                                          </p:stCondLst>
                                        </p:cTn>
                                        <p:tgtEl>
                                          <p:spTgt spid="15"/>
                                        </p:tgtEl>
                                      </p:cBhvr>
                                      <p:to x="100000" y="100000"/>
                                    </p:animScale>
                                    <p:animScale>
                                      <p:cBhvr>
                                        <p:cTn id="87" dur="26">
                                          <p:stCondLst>
                                            <p:cond delay="1808"/>
                                          </p:stCondLst>
                                        </p:cTn>
                                        <p:tgtEl>
                                          <p:spTgt spid="15"/>
                                        </p:tgtEl>
                                      </p:cBhvr>
                                      <p:to x="100000" y="95000"/>
                                    </p:animScale>
                                    <p:animScale>
                                      <p:cBhvr>
                                        <p:cTn id="88" dur="166" decel="50000">
                                          <p:stCondLst>
                                            <p:cond delay="1834"/>
                                          </p:stCondLst>
                                        </p:cTn>
                                        <p:tgtEl>
                                          <p:spTgt spid="15"/>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down)">
                                      <p:cBhvr>
                                        <p:cTn id="92" dur="580">
                                          <p:stCondLst>
                                            <p:cond delay="0"/>
                                          </p:stCondLst>
                                        </p:cTn>
                                        <p:tgtEl>
                                          <p:spTgt spid="16"/>
                                        </p:tgtEl>
                                      </p:cBhvr>
                                    </p:animEffect>
                                    <p:anim calcmode="lin" valueType="num">
                                      <p:cBhvr>
                                        <p:cTn id="9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8" dur="26">
                                          <p:stCondLst>
                                            <p:cond delay="650"/>
                                          </p:stCondLst>
                                        </p:cTn>
                                        <p:tgtEl>
                                          <p:spTgt spid="16"/>
                                        </p:tgtEl>
                                      </p:cBhvr>
                                      <p:to x="100000" y="60000"/>
                                    </p:animScale>
                                    <p:animScale>
                                      <p:cBhvr>
                                        <p:cTn id="99" dur="166" decel="50000">
                                          <p:stCondLst>
                                            <p:cond delay="676"/>
                                          </p:stCondLst>
                                        </p:cTn>
                                        <p:tgtEl>
                                          <p:spTgt spid="16"/>
                                        </p:tgtEl>
                                      </p:cBhvr>
                                      <p:to x="100000" y="100000"/>
                                    </p:animScale>
                                    <p:animScale>
                                      <p:cBhvr>
                                        <p:cTn id="100" dur="26">
                                          <p:stCondLst>
                                            <p:cond delay="1312"/>
                                          </p:stCondLst>
                                        </p:cTn>
                                        <p:tgtEl>
                                          <p:spTgt spid="16"/>
                                        </p:tgtEl>
                                      </p:cBhvr>
                                      <p:to x="100000" y="80000"/>
                                    </p:animScale>
                                    <p:animScale>
                                      <p:cBhvr>
                                        <p:cTn id="101" dur="166" decel="50000">
                                          <p:stCondLst>
                                            <p:cond delay="1338"/>
                                          </p:stCondLst>
                                        </p:cTn>
                                        <p:tgtEl>
                                          <p:spTgt spid="16"/>
                                        </p:tgtEl>
                                      </p:cBhvr>
                                      <p:to x="100000" y="100000"/>
                                    </p:animScale>
                                    <p:animScale>
                                      <p:cBhvr>
                                        <p:cTn id="102" dur="26">
                                          <p:stCondLst>
                                            <p:cond delay="1642"/>
                                          </p:stCondLst>
                                        </p:cTn>
                                        <p:tgtEl>
                                          <p:spTgt spid="16"/>
                                        </p:tgtEl>
                                      </p:cBhvr>
                                      <p:to x="100000" y="90000"/>
                                    </p:animScale>
                                    <p:animScale>
                                      <p:cBhvr>
                                        <p:cTn id="103" dur="166" decel="50000">
                                          <p:stCondLst>
                                            <p:cond delay="1668"/>
                                          </p:stCondLst>
                                        </p:cTn>
                                        <p:tgtEl>
                                          <p:spTgt spid="16"/>
                                        </p:tgtEl>
                                      </p:cBhvr>
                                      <p:to x="100000" y="100000"/>
                                    </p:animScale>
                                    <p:animScale>
                                      <p:cBhvr>
                                        <p:cTn id="104" dur="26">
                                          <p:stCondLst>
                                            <p:cond delay="1808"/>
                                          </p:stCondLst>
                                        </p:cTn>
                                        <p:tgtEl>
                                          <p:spTgt spid="16"/>
                                        </p:tgtEl>
                                      </p:cBhvr>
                                      <p:to x="100000" y="95000"/>
                                    </p:animScale>
                                    <p:animScale>
                                      <p:cBhvr>
                                        <p:cTn id="105" dur="166" decel="50000">
                                          <p:stCondLst>
                                            <p:cond delay="1834"/>
                                          </p:stCondLst>
                                        </p:cTn>
                                        <p:tgtEl>
                                          <p:spTgt spid="16"/>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80">
                                          <p:stCondLst>
                                            <p:cond delay="0"/>
                                          </p:stCondLst>
                                        </p:cTn>
                                        <p:tgtEl>
                                          <p:spTgt spid="17"/>
                                        </p:tgtEl>
                                      </p:cBhvr>
                                    </p:animEffect>
                                    <p:anim calcmode="lin" valueType="num">
                                      <p:cBhvr>
                                        <p:cTn id="11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5" dur="26">
                                          <p:stCondLst>
                                            <p:cond delay="650"/>
                                          </p:stCondLst>
                                        </p:cTn>
                                        <p:tgtEl>
                                          <p:spTgt spid="17"/>
                                        </p:tgtEl>
                                      </p:cBhvr>
                                      <p:to x="100000" y="60000"/>
                                    </p:animScale>
                                    <p:animScale>
                                      <p:cBhvr>
                                        <p:cTn id="116" dur="166" decel="50000">
                                          <p:stCondLst>
                                            <p:cond delay="676"/>
                                          </p:stCondLst>
                                        </p:cTn>
                                        <p:tgtEl>
                                          <p:spTgt spid="17"/>
                                        </p:tgtEl>
                                      </p:cBhvr>
                                      <p:to x="100000" y="100000"/>
                                    </p:animScale>
                                    <p:animScale>
                                      <p:cBhvr>
                                        <p:cTn id="117" dur="26">
                                          <p:stCondLst>
                                            <p:cond delay="1312"/>
                                          </p:stCondLst>
                                        </p:cTn>
                                        <p:tgtEl>
                                          <p:spTgt spid="17"/>
                                        </p:tgtEl>
                                      </p:cBhvr>
                                      <p:to x="100000" y="80000"/>
                                    </p:animScale>
                                    <p:animScale>
                                      <p:cBhvr>
                                        <p:cTn id="118" dur="166" decel="50000">
                                          <p:stCondLst>
                                            <p:cond delay="1338"/>
                                          </p:stCondLst>
                                        </p:cTn>
                                        <p:tgtEl>
                                          <p:spTgt spid="17"/>
                                        </p:tgtEl>
                                      </p:cBhvr>
                                      <p:to x="100000" y="100000"/>
                                    </p:animScale>
                                    <p:animScale>
                                      <p:cBhvr>
                                        <p:cTn id="119" dur="26">
                                          <p:stCondLst>
                                            <p:cond delay="1642"/>
                                          </p:stCondLst>
                                        </p:cTn>
                                        <p:tgtEl>
                                          <p:spTgt spid="17"/>
                                        </p:tgtEl>
                                      </p:cBhvr>
                                      <p:to x="100000" y="90000"/>
                                    </p:animScale>
                                    <p:animScale>
                                      <p:cBhvr>
                                        <p:cTn id="120" dur="166" decel="50000">
                                          <p:stCondLst>
                                            <p:cond delay="1668"/>
                                          </p:stCondLst>
                                        </p:cTn>
                                        <p:tgtEl>
                                          <p:spTgt spid="17"/>
                                        </p:tgtEl>
                                      </p:cBhvr>
                                      <p:to x="100000" y="100000"/>
                                    </p:animScale>
                                    <p:animScale>
                                      <p:cBhvr>
                                        <p:cTn id="121" dur="26">
                                          <p:stCondLst>
                                            <p:cond delay="1808"/>
                                          </p:stCondLst>
                                        </p:cTn>
                                        <p:tgtEl>
                                          <p:spTgt spid="17"/>
                                        </p:tgtEl>
                                      </p:cBhvr>
                                      <p:to x="100000" y="95000"/>
                                    </p:animScale>
                                    <p:animScale>
                                      <p:cBhvr>
                                        <p:cTn id="12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10" name="Rectangle 9">
            <a:extLst>
              <a:ext uri="{FF2B5EF4-FFF2-40B4-BE49-F238E27FC236}">
                <a16:creationId xmlns:a16="http://schemas.microsoft.com/office/drawing/2014/main" id="{0AEFB411-5D63-42B2-A18B-57A9E807DE85}"/>
              </a:ext>
            </a:extLst>
          </p:cNvPr>
          <p:cNvSpPr/>
          <p:nvPr/>
        </p:nvSpPr>
        <p:spPr>
          <a:xfrm>
            <a:off x="2111657" y="219374"/>
            <a:ext cx="8124340" cy="1446550"/>
          </a:xfrm>
          <a:prstGeom prst="rect">
            <a:avLst/>
          </a:prstGeom>
          <a:noFill/>
        </p:spPr>
        <p:txBody>
          <a:bodyPr wrap="none" lIns="91440" tIns="45720" rIns="91440" bIns="45720">
            <a:spAutoFit/>
          </a:bodyPr>
          <a:lstStyle/>
          <a:p>
            <a:pPr algn="ctr"/>
            <a:r>
              <a:rPr lang="en-US" sz="8800">
                <a:ln w="0">
                  <a:noFill/>
                </a:ln>
                <a:solidFill>
                  <a:srgbClr val="002060"/>
                </a:solidFill>
                <a:latin typeface="UTM Mother" panose="02040603050506020204" pitchFamily="18" charset="0"/>
              </a:rPr>
              <a:t>Luyện đọc câu</a:t>
            </a:r>
            <a:endParaRPr lang="en-US" sz="8800" b="0" cap="none" spc="0">
              <a:ln w="0">
                <a:noFill/>
              </a:ln>
              <a:solidFill>
                <a:srgbClr val="002060"/>
              </a:solidFill>
              <a:latin typeface="UTM Mother" panose="02040603050506020204" pitchFamily="18" charset="0"/>
            </a:endParaRPr>
          </a:p>
        </p:txBody>
      </p:sp>
      <p:sp>
        <p:nvSpPr>
          <p:cNvPr id="11" name="椭圆 39">
            <a:extLst>
              <a:ext uri="{FF2B5EF4-FFF2-40B4-BE49-F238E27FC236}">
                <a16:creationId xmlns:a16="http://schemas.microsoft.com/office/drawing/2014/main" id="{7BFF104A-4AF6-4895-9264-958BEE2D283C}"/>
              </a:ext>
            </a:extLst>
          </p:cNvPr>
          <p:cNvSpPr/>
          <p:nvPr/>
        </p:nvSpPr>
        <p:spPr>
          <a:xfrm>
            <a:off x="489886" y="2224985"/>
            <a:ext cx="11212227" cy="1637947"/>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en-US" sz="4000">
                <a:solidFill>
                  <a:srgbClr val="002060"/>
                </a:solidFill>
                <a:cs typeface="Arial" panose="020B0604020202020204" pitchFamily="34" charset="0"/>
              </a:rPr>
              <a:t>Lập tức, quan bảo đưa cả tấm vải cho người này</a:t>
            </a:r>
            <a:r>
              <a:rPr lang="en-US" altLang="en-US" sz="4000">
                <a:solidFill>
                  <a:srgbClr val="002060"/>
                </a:solidFill>
                <a:cs typeface="Arial" panose="020B0604020202020204" pitchFamily="34" charset="0"/>
              </a:rPr>
              <a:t> </a:t>
            </a:r>
            <a:r>
              <a:rPr lang="vi-VN" altLang="en-US" sz="4000">
                <a:solidFill>
                  <a:srgbClr val="002060"/>
                </a:solidFill>
                <a:cs typeface="Arial" panose="020B0604020202020204" pitchFamily="34" charset="0"/>
              </a:rPr>
              <a:t>rồi thét trói người kia lại. </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 name="椭圆 39">
            <a:extLst>
              <a:ext uri="{FF2B5EF4-FFF2-40B4-BE49-F238E27FC236}">
                <a16:creationId xmlns:a16="http://schemas.microsoft.com/office/drawing/2014/main" id="{99B740E9-08B8-4C6A-9BBF-E8C94860161F}"/>
              </a:ext>
            </a:extLst>
          </p:cNvPr>
          <p:cNvSpPr/>
          <p:nvPr/>
        </p:nvSpPr>
        <p:spPr>
          <a:xfrm>
            <a:off x="489885" y="4374778"/>
            <a:ext cx="11212227" cy="1637946"/>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000">
                <a:solidFill>
                  <a:srgbClr val="002060"/>
                </a:solidFill>
                <a:latin typeface="Arial" panose="020B0604020202020204" pitchFamily="34" charset="0"/>
                <a:cs typeface="Arial" panose="020B0604020202020204" pitchFamily="34" charset="0"/>
              </a:rPr>
              <a:t>Quan lập tức cho bắt chú tiểu vì chỉ kẻ có tật mới hay giật mình.</a:t>
            </a:r>
            <a:endParaRPr lang="en-US" altLang="en-US" sz="4000" dirty="0">
              <a:solidFill>
                <a:srgbClr val="002060"/>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96B40F81-A3AB-4938-80F9-21646D94A935}"/>
              </a:ext>
            </a:extLst>
          </p:cNvPr>
          <p:cNvCxnSpPr/>
          <p:nvPr/>
        </p:nvCxnSpPr>
        <p:spPr>
          <a:xfrm flipH="1">
            <a:off x="3724275" y="3124200"/>
            <a:ext cx="76200" cy="419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FB84A3-3EB7-404F-AE24-E8961FC43985}"/>
              </a:ext>
            </a:extLst>
          </p:cNvPr>
          <p:cNvCxnSpPr/>
          <p:nvPr/>
        </p:nvCxnSpPr>
        <p:spPr>
          <a:xfrm flipH="1">
            <a:off x="9353550" y="3114675"/>
            <a:ext cx="76200" cy="419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9E575C-5CFF-47FD-B7B3-D1F17F34E856}"/>
              </a:ext>
            </a:extLst>
          </p:cNvPr>
          <p:cNvCxnSpPr/>
          <p:nvPr/>
        </p:nvCxnSpPr>
        <p:spPr>
          <a:xfrm flipH="1">
            <a:off x="9429750" y="3114675"/>
            <a:ext cx="76200" cy="419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E0F2BF-D207-4F16-9D29-F1EE6D6702AF}"/>
              </a:ext>
            </a:extLst>
          </p:cNvPr>
          <p:cNvCxnSpPr/>
          <p:nvPr/>
        </p:nvCxnSpPr>
        <p:spPr>
          <a:xfrm flipH="1">
            <a:off x="7781925" y="4670053"/>
            <a:ext cx="76200" cy="419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708E74-7917-4921-AABC-06EA08B556AA}"/>
              </a:ext>
            </a:extLst>
          </p:cNvPr>
          <p:cNvCxnSpPr/>
          <p:nvPr/>
        </p:nvCxnSpPr>
        <p:spPr>
          <a:xfrm flipH="1">
            <a:off x="8210550" y="5257800"/>
            <a:ext cx="76200" cy="419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35C8159-0E52-43E9-B236-803476499950}"/>
              </a:ext>
            </a:extLst>
          </p:cNvPr>
          <p:cNvCxnSpPr/>
          <p:nvPr/>
        </p:nvCxnSpPr>
        <p:spPr>
          <a:xfrm flipH="1">
            <a:off x="8286750" y="5257800"/>
            <a:ext cx="76200" cy="419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6606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par>
                                <p:cTn id="62" presetID="16" presetClass="entr" presetSubtype="21"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Graphic 4">
            <a:extLst>
              <a:ext uri="{FF2B5EF4-FFF2-40B4-BE49-F238E27FC236}">
                <a16:creationId xmlns:a16="http://schemas.microsoft.com/office/drawing/2014/main" id="{66990C33-61BA-448C-A402-EAFDE40308C8}"/>
              </a:ext>
            </a:extLst>
          </p:cNvPr>
          <p:cNvGrpSpPr/>
          <p:nvPr/>
        </p:nvGrpSpPr>
        <p:grpSpPr>
          <a:xfrm rot="21068396">
            <a:off x="413581" y="413826"/>
            <a:ext cx="2095552" cy="6030346"/>
            <a:chOff x="2283958" y="833662"/>
            <a:chExt cx="2095552" cy="6030346"/>
          </a:xfrm>
        </p:grpSpPr>
        <p:sp>
          <p:nvSpPr>
            <p:cNvPr id="218" name="Freeform: Shape 217">
              <a:extLst>
                <a:ext uri="{FF2B5EF4-FFF2-40B4-BE49-F238E27FC236}">
                  <a16:creationId xmlns:a16="http://schemas.microsoft.com/office/drawing/2014/main" id="{AF3079AC-639B-4903-9A19-31D17836C8E2}"/>
                </a:ext>
              </a:extLst>
            </p:cNvPr>
            <p:cNvSpPr/>
            <p:nvPr/>
          </p:nvSpPr>
          <p:spPr>
            <a:xfrm>
              <a:off x="3128666" y="2624308"/>
              <a:ext cx="558594" cy="558694"/>
            </a:xfrm>
            <a:custGeom>
              <a:avLst/>
              <a:gdLst>
                <a:gd name="connsiteX0" fmla="*/ 531560 w 558594"/>
                <a:gd name="connsiteY0" fmla="*/ 153111 h 558694"/>
                <a:gd name="connsiteX1" fmla="*/ 403483 w 558594"/>
                <a:gd name="connsiteY1" fmla="*/ 519157 h 558694"/>
                <a:gd name="connsiteX2" fmla="*/ 31113 w 558594"/>
                <a:gd name="connsiteY2" fmla="*/ 445316 h 558694"/>
                <a:gd name="connsiteX3" fmla="*/ 137685 w 558594"/>
                <a:gd name="connsiteY3" fmla="*/ 27249 h 558694"/>
                <a:gd name="connsiteX4" fmla="*/ 531560 w 558594"/>
                <a:gd name="connsiteY4" fmla="*/ 153111 h 5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94" h="558694">
                  <a:moveTo>
                    <a:pt x="531560" y="153111"/>
                  </a:moveTo>
                  <a:cubicBezTo>
                    <a:pt x="603346" y="273598"/>
                    <a:pt x="522389" y="448320"/>
                    <a:pt x="403483" y="519157"/>
                  </a:cubicBezTo>
                  <a:cubicBezTo>
                    <a:pt x="284578" y="589994"/>
                    <a:pt x="102899" y="565802"/>
                    <a:pt x="31113" y="445316"/>
                  </a:cubicBezTo>
                  <a:cubicBezTo>
                    <a:pt x="-40673" y="324829"/>
                    <a:pt x="18780" y="98086"/>
                    <a:pt x="137685" y="27249"/>
                  </a:cubicBezTo>
                  <a:cubicBezTo>
                    <a:pt x="256433" y="-43589"/>
                    <a:pt x="459774" y="32625"/>
                    <a:pt x="531560" y="153111"/>
                  </a:cubicBezTo>
                  <a:close/>
                </a:path>
              </a:pathLst>
            </a:custGeom>
            <a:solidFill>
              <a:srgbClr val="EA4E4E"/>
            </a:solidFill>
            <a:ln w="15756" cap="flat">
              <a:noFill/>
              <a:prstDash val="solid"/>
              <a:miter/>
            </a:ln>
          </p:spPr>
          <p:txBody>
            <a:bodyPr rtlCol="0" anchor="ctr"/>
            <a:lstStyle/>
            <a:p>
              <a:endParaRPr lang="th-TH"/>
            </a:p>
          </p:txBody>
        </p:sp>
        <p:sp>
          <p:nvSpPr>
            <p:cNvPr id="219" name="Freeform: Shape 218">
              <a:extLst>
                <a:ext uri="{FF2B5EF4-FFF2-40B4-BE49-F238E27FC236}">
                  <a16:creationId xmlns:a16="http://schemas.microsoft.com/office/drawing/2014/main" id="{47DEF5EA-F3D1-4DBC-84EB-3C7D391BDD8B}"/>
                </a:ext>
              </a:extLst>
            </p:cNvPr>
            <p:cNvSpPr/>
            <p:nvPr/>
          </p:nvSpPr>
          <p:spPr>
            <a:xfrm>
              <a:off x="3092944" y="6072409"/>
              <a:ext cx="396398" cy="396366"/>
            </a:xfrm>
            <a:custGeom>
              <a:avLst/>
              <a:gdLst>
                <a:gd name="connsiteX0" fmla="*/ 377222 w 396398"/>
                <a:gd name="connsiteY0" fmla="*/ 108682 h 396366"/>
                <a:gd name="connsiteX1" fmla="*/ 286304 w 396398"/>
                <a:gd name="connsiteY1" fmla="*/ 368314 h 396366"/>
                <a:gd name="connsiteX2" fmla="*/ 22087 w 396398"/>
                <a:gd name="connsiteY2" fmla="*/ 315976 h 396366"/>
                <a:gd name="connsiteX3" fmla="*/ 97668 w 396398"/>
                <a:gd name="connsiteY3" fmla="*/ 19345 h 396366"/>
                <a:gd name="connsiteX4" fmla="*/ 377222 w 396398"/>
                <a:gd name="connsiteY4" fmla="*/ 108682 h 39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98" h="396366">
                  <a:moveTo>
                    <a:pt x="377222" y="108682"/>
                  </a:moveTo>
                  <a:cubicBezTo>
                    <a:pt x="428137" y="194225"/>
                    <a:pt x="370740" y="318032"/>
                    <a:pt x="286304" y="368314"/>
                  </a:cubicBezTo>
                  <a:cubicBezTo>
                    <a:pt x="201868" y="418596"/>
                    <a:pt x="73001" y="401361"/>
                    <a:pt x="22087" y="315976"/>
                  </a:cubicBezTo>
                  <a:cubicBezTo>
                    <a:pt x="-28827" y="230434"/>
                    <a:pt x="13232" y="69627"/>
                    <a:pt x="97668" y="19345"/>
                  </a:cubicBezTo>
                  <a:cubicBezTo>
                    <a:pt x="182104" y="-30937"/>
                    <a:pt x="326308" y="23140"/>
                    <a:pt x="377222" y="108682"/>
                  </a:cubicBezTo>
                  <a:close/>
                </a:path>
              </a:pathLst>
            </a:custGeom>
            <a:solidFill>
              <a:srgbClr val="FCD349"/>
            </a:solidFill>
            <a:ln w="15756" cap="flat">
              <a:noFill/>
              <a:prstDash val="solid"/>
              <a:miter/>
            </a:ln>
          </p:spPr>
          <p:txBody>
            <a:bodyPr rtlCol="0" anchor="ctr"/>
            <a:lstStyle/>
            <a:p>
              <a:endParaRPr lang="th-TH"/>
            </a:p>
          </p:txBody>
        </p:sp>
        <p:sp>
          <p:nvSpPr>
            <p:cNvPr id="220" name="Freeform: Shape 219">
              <a:extLst>
                <a:ext uri="{FF2B5EF4-FFF2-40B4-BE49-F238E27FC236}">
                  <a16:creationId xmlns:a16="http://schemas.microsoft.com/office/drawing/2014/main" id="{69680FA2-0CAE-4219-9F14-D1F7EF26E38D}"/>
                </a:ext>
              </a:extLst>
            </p:cNvPr>
            <p:cNvSpPr/>
            <p:nvPr/>
          </p:nvSpPr>
          <p:spPr>
            <a:xfrm>
              <a:off x="2541968" y="2819457"/>
              <a:ext cx="307468" cy="309511"/>
            </a:xfrm>
            <a:custGeom>
              <a:avLst/>
              <a:gdLst>
                <a:gd name="connsiteX0" fmla="*/ 288765 w 307468"/>
                <a:gd name="connsiteY0" fmla="*/ 75129 h 309511"/>
                <a:gd name="connsiteX1" fmla="*/ 230577 w 307468"/>
                <a:gd name="connsiteY1" fmla="*/ 282107 h 309511"/>
                <a:gd name="connsiteX2" fmla="*/ 22018 w 307468"/>
                <a:gd name="connsiteY2" fmla="*/ 254120 h 309511"/>
                <a:gd name="connsiteX3" fmla="*/ 66608 w 307468"/>
                <a:gd name="connsiteY3" fmla="*/ 19155 h 309511"/>
                <a:gd name="connsiteX4" fmla="*/ 288765 w 307468"/>
                <a:gd name="connsiteY4" fmla="*/ 75129 h 309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8" h="309511">
                  <a:moveTo>
                    <a:pt x="288765" y="75129"/>
                  </a:moveTo>
                  <a:cubicBezTo>
                    <a:pt x="332564" y="139325"/>
                    <a:pt x="293825" y="238782"/>
                    <a:pt x="230577" y="282107"/>
                  </a:cubicBezTo>
                  <a:cubicBezTo>
                    <a:pt x="167172" y="325431"/>
                    <a:pt x="65975" y="318316"/>
                    <a:pt x="22018" y="254120"/>
                  </a:cubicBezTo>
                  <a:cubicBezTo>
                    <a:pt x="-21781" y="189924"/>
                    <a:pt x="3202" y="62479"/>
                    <a:pt x="66608" y="19155"/>
                  </a:cubicBezTo>
                  <a:cubicBezTo>
                    <a:pt x="129856" y="-24170"/>
                    <a:pt x="244808" y="10933"/>
                    <a:pt x="288765" y="75129"/>
                  </a:cubicBezTo>
                  <a:close/>
                </a:path>
              </a:pathLst>
            </a:custGeom>
            <a:solidFill>
              <a:srgbClr val="8DCEBF"/>
            </a:solidFill>
            <a:ln w="15756" cap="flat">
              <a:noFill/>
              <a:prstDash val="solid"/>
              <a:miter/>
            </a:ln>
          </p:spPr>
          <p:txBody>
            <a:bodyPr rtlCol="0" anchor="ctr"/>
            <a:lstStyle/>
            <a:p>
              <a:endParaRPr lang="th-TH"/>
            </a:p>
          </p:txBody>
        </p:sp>
        <p:sp>
          <p:nvSpPr>
            <p:cNvPr id="221" name="Freeform: Shape 220">
              <a:extLst>
                <a:ext uri="{FF2B5EF4-FFF2-40B4-BE49-F238E27FC236}">
                  <a16:creationId xmlns:a16="http://schemas.microsoft.com/office/drawing/2014/main" id="{4CDADA06-954E-4CB6-9A6F-1DE82F0C3BD7}"/>
                </a:ext>
              </a:extLst>
            </p:cNvPr>
            <p:cNvSpPr/>
            <p:nvPr/>
          </p:nvSpPr>
          <p:spPr>
            <a:xfrm>
              <a:off x="3199441" y="1157656"/>
              <a:ext cx="309772" cy="309680"/>
            </a:xfrm>
            <a:custGeom>
              <a:avLst/>
              <a:gdLst>
                <a:gd name="connsiteX0" fmla="*/ 294760 w 309772"/>
                <a:gd name="connsiteY0" fmla="*/ 84902 h 309680"/>
                <a:gd name="connsiteX1" fmla="*/ 223765 w 309772"/>
                <a:gd name="connsiteY1" fmla="*/ 287768 h 309680"/>
                <a:gd name="connsiteX2" fmla="*/ 17261 w 309772"/>
                <a:gd name="connsiteY2" fmla="*/ 246816 h 309680"/>
                <a:gd name="connsiteX3" fmla="*/ 76398 w 309772"/>
                <a:gd name="connsiteY3" fmla="*/ 15171 h 309680"/>
                <a:gd name="connsiteX4" fmla="*/ 294760 w 309772"/>
                <a:gd name="connsiteY4" fmla="*/ 84902 h 30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72" h="309680">
                  <a:moveTo>
                    <a:pt x="294760" y="84902"/>
                  </a:moveTo>
                  <a:cubicBezTo>
                    <a:pt x="334606" y="151628"/>
                    <a:pt x="289701" y="248555"/>
                    <a:pt x="223765" y="287768"/>
                  </a:cubicBezTo>
                  <a:cubicBezTo>
                    <a:pt x="157829" y="326982"/>
                    <a:pt x="57107" y="313700"/>
                    <a:pt x="17261" y="246816"/>
                  </a:cubicBezTo>
                  <a:cubicBezTo>
                    <a:pt x="-22585" y="180089"/>
                    <a:pt x="10462" y="54385"/>
                    <a:pt x="76398" y="15171"/>
                  </a:cubicBezTo>
                  <a:cubicBezTo>
                    <a:pt x="142334" y="-24201"/>
                    <a:pt x="254914" y="18017"/>
                    <a:pt x="294760" y="84902"/>
                  </a:cubicBezTo>
                  <a:close/>
                </a:path>
              </a:pathLst>
            </a:custGeom>
            <a:solidFill>
              <a:srgbClr val="AFAFAF"/>
            </a:solidFill>
            <a:ln w="15756" cap="flat">
              <a:noFill/>
              <a:prstDash val="solid"/>
              <a:miter/>
            </a:ln>
          </p:spPr>
          <p:txBody>
            <a:bodyPr rtlCol="0" anchor="ctr"/>
            <a:lstStyle/>
            <a:p>
              <a:endParaRPr lang="th-TH"/>
            </a:p>
          </p:txBody>
        </p:sp>
        <p:sp>
          <p:nvSpPr>
            <p:cNvPr id="222" name="Freeform: Shape 221">
              <a:extLst>
                <a:ext uri="{FF2B5EF4-FFF2-40B4-BE49-F238E27FC236}">
                  <a16:creationId xmlns:a16="http://schemas.microsoft.com/office/drawing/2014/main" id="{D009B884-A416-45DB-805D-BDFCFA311810}"/>
                </a:ext>
              </a:extLst>
            </p:cNvPr>
            <p:cNvSpPr/>
            <p:nvPr/>
          </p:nvSpPr>
          <p:spPr>
            <a:xfrm>
              <a:off x="2535037" y="1971601"/>
              <a:ext cx="573858" cy="550149"/>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FCD349"/>
            </a:solidFill>
            <a:ln w="15756" cap="flat">
              <a:noFill/>
              <a:prstDash val="solid"/>
              <a:miter/>
            </a:ln>
          </p:spPr>
          <p:txBody>
            <a:bodyPr rtlCol="0" anchor="ctr"/>
            <a:lstStyle/>
            <a:p>
              <a:endParaRPr lang="th-TH" dirty="0"/>
            </a:p>
          </p:txBody>
        </p:sp>
        <p:sp>
          <p:nvSpPr>
            <p:cNvPr id="223" name="Freeform: Shape 222">
              <a:extLst>
                <a:ext uri="{FF2B5EF4-FFF2-40B4-BE49-F238E27FC236}">
                  <a16:creationId xmlns:a16="http://schemas.microsoft.com/office/drawing/2014/main" id="{6903C347-C859-4A0C-8C60-B1A29CB99539}"/>
                </a:ext>
              </a:extLst>
            </p:cNvPr>
            <p:cNvSpPr/>
            <p:nvPr/>
          </p:nvSpPr>
          <p:spPr>
            <a:xfrm>
              <a:off x="2850657" y="5258894"/>
              <a:ext cx="557217" cy="558571"/>
            </a:xfrm>
            <a:custGeom>
              <a:avLst/>
              <a:gdLst>
                <a:gd name="connsiteX0" fmla="*/ 527801 w 557217"/>
                <a:gd name="connsiteY0" fmla="*/ 146624 h 558571"/>
                <a:gd name="connsiteX1" fmla="*/ 408104 w 557217"/>
                <a:gd name="connsiteY1" fmla="*/ 515515 h 558571"/>
                <a:gd name="connsiteX2" fmla="*/ 34153 w 557217"/>
                <a:gd name="connsiteY2" fmla="*/ 450212 h 558571"/>
                <a:gd name="connsiteX3" fmla="*/ 131080 w 557217"/>
                <a:gd name="connsiteY3" fmla="*/ 29773 h 558571"/>
                <a:gd name="connsiteX4" fmla="*/ 527801 w 557217"/>
                <a:gd name="connsiteY4" fmla="*/ 146624 h 5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7" h="558571">
                  <a:moveTo>
                    <a:pt x="527801" y="146624"/>
                  </a:moveTo>
                  <a:cubicBezTo>
                    <a:pt x="602275" y="265529"/>
                    <a:pt x="525429" y="441990"/>
                    <a:pt x="408104" y="515515"/>
                  </a:cubicBezTo>
                  <a:cubicBezTo>
                    <a:pt x="290780" y="589041"/>
                    <a:pt x="108627" y="569117"/>
                    <a:pt x="34153" y="450212"/>
                  </a:cubicBezTo>
                  <a:cubicBezTo>
                    <a:pt x="-40321" y="331307"/>
                    <a:pt x="13755" y="103299"/>
                    <a:pt x="131080" y="29773"/>
                  </a:cubicBezTo>
                  <a:cubicBezTo>
                    <a:pt x="248246" y="-43752"/>
                    <a:pt x="453168" y="27876"/>
                    <a:pt x="527801" y="146624"/>
                  </a:cubicBezTo>
                  <a:close/>
                </a:path>
              </a:pathLst>
            </a:custGeom>
            <a:solidFill>
              <a:srgbClr val="FC9854"/>
            </a:solidFill>
            <a:ln w="15756"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7BFF1BDE-0B0B-432F-A80B-43862293BA4B}"/>
                </a:ext>
              </a:extLst>
            </p:cNvPr>
            <p:cNvSpPr/>
            <p:nvPr/>
          </p:nvSpPr>
          <p:spPr>
            <a:xfrm>
              <a:off x="2554499" y="4044902"/>
              <a:ext cx="279080" cy="314815"/>
            </a:xfrm>
            <a:custGeom>
              <a:avLst/>
              <a:gdLst>
                <a:gd name="connsiteX0" fmla="*/ 0 w 279080"/>
                <a:gd name="connsiteY0" fmla="*/ 0 h 314815"/>
                <a:gd name="connsiteX1" fmla="*/ 279080 w 279080"/>
                <a:gd name="connsiteY1" fmla="*/ 169820 h 314815"/>
                <a:gd name="connsiteX2" fmla="*/ 49333 w 279080"/>
                <a:gd name="connsiteY2" fmla="*/ 314815 h 314815"/>
              </a:gdLst>
              <a:ahLst/>
              <a:cxnLst>
                <a:cxn ang="0">
                  <a:pos x="connsiteX0" y="connsiteY0"/>
                </a:cxn>
                <a:cxn ang="0">
                  <a:pos x="connsiteX1" y="connsiteY1"/>
                </a:cxn>
                <a:cxn ang="0">
                  <a:pos x="connsiteX2" y="connsiteY2"/>
                </a:cxn>
              </a:cxnLst>
              <a:rect l="l" t="t" r="r" b="b"/>
              <a:pathLst>
                <a:path w="279080" h="314815">
                  <a:moveTo>
                    <a:pt x="0" y="0"/>
                  </a:moveTo>
                  <a:lnTo>
                    <a:pt x="279080" y="169820"/>
                  </a:lnTo>
                  <a:lnTo>
                    <a:pt x="49333" y="314815"/>
                  </a:lnTo>
                  <a:close/>
                </a:path>
              </a:pathLst>
            </a:custGeom>
            <a:solidFill>
              <a:srgbClr val="AFAFAF"/>
            </a:solidFill>
            <a:ln w="15756"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994551F5-F6F8-4BFC-A8B0-62554C615789}"/>
                </a:ext>
              </a:extLst>
            </p:cNvPr>
            <p:cNvSpPr/>
            <p:nvPr/>
          </p:nvSpPr>
          <p:spPr>
            <a:xfrm>
              <a:off x="3129262" y="4363196"/>
              <a:ext cx="271648" cy="293943"/>
            </a:xfrm>
            <a:custGeom>
              <a:avLst/>
              <a:gdLst>
                <a:gd name="connsiteX0" fmla="*/ 148632 w 271648"/>
                <a:gd name="connsiteY0" fmla="*/ 293943 h 293943"/>
                <a:gd name="connsiteX1" fmla="*/ 0 w 271648"/>
                <a:gd name="connsiteY1" fmla="*/ 3004 h 293943"/>
                <a:gd name="connsiteX2" fmla="*/ 271649 w 271648"/>
                <a:gd name="connsiteY2" fmla="*/ 0 h 293943"/>
              </a:gdLst>
              <a:ahLst/>
              <a:cxnLst>
                <a:cxn ang="0">
                  <a:pos x="connsiteX0" y="connsiteY0"/>
                </a:cxn>
                <a:cxn ang="0">
                  <a:pos x="connsiteX1" y="connsiteY1"/>
                </a:cxn>
                <a:cxn ang="0">
                  <a:pos x="connsiteX2" y="connsiteY2"/>
                </a:cxn>
              </a:cxnLst>
              <a:rect l="l" t="t" r="r" b="b"/>
              <a:pathLst>
                <a:path w="271648" h="293943">
                  <a:moveTo>
                    <a:pt x="148632" y="293943"/>
                  </a:moveTo>
                  <a:lnTo>
                    <a:pt x="0" y="3004"/>
                  </a:lnTo>
                  <a:lnTo>
                    <a:pt x="271649" y="0"/>
                  </a:lnTo>
                  <a:close/>
                </a:path>
              </a:pathLst>
            </a:custGeom>
            <a:solidFill>
              <a:srgbClr val="FC9854"/>
            </a:solidFill>
            <a:ln w="15756"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23B6342C-8EEE-47A5-A5BF-387870E6CA16}"/>
                </a:ext>
              </a:extLst>
            </p:cNvPr>
            <p:cNvSpPr/>
            <p:nvPr/>
          </p:nvSpPr>
          <p:spPr>
            <a:xfrm>
              <a:off x="4111498" y="833662"/>
              <a:ext cx="268011" cy="323986"/>
            </a:xfrm>
            <a:custGeom>
              <a:avLst/>
              <a:gdLst>
                <a:gd name="connsiteX0" fmla="*/ 0 w 268011"/>
                <a:gd name="connsiteY0" fmla="*/ 323986 h 323986"/>
                <a:gd name="connsiteX1" fmla="*/ 42218 w 268011"/>
                <a:gd name="connsiteY1" fmla="*/ 0 h 323986"/>
                <a:gd name="connsiteX2" fmla="*/ 268012 w 268011"/>
                <a:gd name="connsiteY2" fmla="*/ 151320 h 323986"/>
              </a:gdLst>
              <a:ahLst/>
              <a:cxnLst>
                <a:cxn ang="0">
                  <a:pos x="connsiteX0" y="connsiteY0"/>
                </a:cxn>
                <a:cxn ang="0">
                  <a:pos x="connsiteX1" y="connsiteY1"/>
                </a:cxn>
                <a:cxn ang="0">
                  <a:pos x="connsiteX2" y="connsiteY2"/>
                </a:cxn>
              </a:cxnLst>
              <a:rect l="l" t="t" r="r" b="b"/>
              <a:pathLst>
                <a:path w="268011" h="323986">
                  <a:moveTo>
                    <a:pt x="0" y="323986"/>
                  </a:moveTo>
                  <a:lnTo>
                    <a:pt x="42218" y="0"/>
                  </a:lnTo>
                  <a:lnTo>
                    <a:pt x="268012" y="151320"/>
                  </a:lnTo>
                  <a:close/>
                </a:path>
              </a:pathLst>
            </a:custGeom>
            <a:solidFill>
              <a:srgbClr val="FC9854"/>
            </a:solidFill>
            <a:ln w="15756"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C911A16C-1C82-4610-A961-0D7CF663C02B}"/>
                </a:ext>
              </a:extLst>
            </p:cNvPr>
            <p:cNvSpPr/>
            <p:nvPr/>
          </p:nvSpPr>
          <p:spPr>
            <a:xfrm>
              <a:off x="2397487" y="5803819"/>
              <a:ext cx="271806" cy="293943"/>
            </a:xfrm>
            <a:custGeom>
              <a:avLst/>
              <a:gdLst>
                <a:gd name="connsiteX0" fmla="*/ 148632 w 271806"/>
                <a:gd name="connsiteY0" fmla="*/ 293944 h 293943"/>
                <a:gd name="connsiteX1" fmla="*/ 0 w 271806"/>
                <a:gd name="connsiteY1" fmla="*/ 3004 h 293943"/>
                <a:gd name="connsiteX2" fmla="*/ 271807 w 271806"/>
                <a:gd name="connsiteY2" fmla="*/ 0 h 293943"/>
              </a:gdLst>
              <a:ahLst/>
              <a:cxnLst>
                <a:cxn ang="0">
                  <a:pos x="connsiteX0" y="connsiteY0"/>
                </a:cxn>
                <a:cxn ang="0">
                  <a:pos x="connsiteX1" y="connsiteY1"/>
                </a:cxn>
                <a:cxn ang="0">
                  <a:pos x="connsiteX2" y="connsiteY2"/>
                </a:cxn>
              </a:cxnLst>
              <a:rect l="l" t="t" r="r" b="b"/>
              <a:pathLst>
                <a:path w="271806" h="293943">
                  <a:moveTo>
                    <a:pt x="148632" y="293944"/>
                  </a:moveTo>
                  <a:lnTo>
                    <a:pt x="0" y="3004"/>
                  </a:lnTo>
                  <a:lnTo>
                    <a:pt x="271807" y="0"/>
                  </a:lnTo>
                  <a:close/>
                </a:path>
              </a:pathLst>
            </a:custGeom>
            <a:solidFill>
              <a:srgbClr val="FC9854"/>
            </a:solidFill>
            <a:ln w="15756"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465772AF-5F73-46B6-926C-C062DD415644}"/>
                </a:ext>
              </a:extLst>
            </p:cNvPr>
            <p:cNvSpPr/>
            <p:nvPr/>
          </p:nvSpPr>
          <p:spPr>
            <a:xfrm>
              <a:off x="2283958" y="3710797"/>
              <a:ext cx="310545" cy="290781"/>
            </a:xfrm>
            <a:custGeom>
              <a:avLst/>
              <a:gdLst>
                <a:gd name="connsiteX0" fmla="*/ 0 w 310545"/>
                <a:gd name="connsiteY0" fmla="*/ 290781 h 290781"/>
                <a:gd name="connsiteX1" fmla="*/ 149106 w 310545"/>
                <a:gd name="connsiteY1" fmla="*/ 0 h 290781"/>
                <a:gd name="connsiteX2" fmla="*/ 310546 w 310545"/>
                <a:gd name="connsiteY2" fmla="*/ 218679 h 290781"/>
              </a:gdLst>
              <a:ahLst/>
              <a:cxnLst>
                <a:cxn ang="0">
                  <a:pos x="connsiteX0" y="connsiteY0"/>
                </a:cxn>
                <a:cxn ang="0">
                  <a:pos x="connsiteX1" y="connsiteY1"/>
                </a:cxn>
                <a:cxn ang="0">
                  <a:pos x="connsiteX2" y="connsiteY2"/>
                </a:cxn>
              </a:cxnLst>
              <a:rect l="l" t="t" r="r" b="b"/>
              <a:pathLst>
                <a:path w="310545" h="290781">
                  <a:moveTo>
                    <a:pt x="0" y="290781"/>
                  </a:moveTo>
                  <a:lnTo>
                    <a:pt x="149106" y="0"/>
                  </a:lnTo>
                  <a:lnTo>
                    <a:pt x="310546" y="218679"/>
                  </a:lnTo>
                  <a:close/>
                </a:path>
              </a:pathLst>
            </a:custGeom>
            <a:solidFill>
              <a:srgbClr val="1E1E1E"/>
            </a:solidFill>
            <a:ln w="15756" cap="flat">
              <a:noFill/>
              <a:prstDash val="solid"/>
              <a:miter/>
            </a:ln>
          </p:spPr>
          <p:txBody>
            <a:bodyPr rtlCol="0" anchor="ctr"/>
            <a:lstStyle/>
            <a:p>
              <a:endParaRPr lang="th-TH"/>
            </a:p>
          </p:txBody>
        </p:sp>
        <p:sp>
          <p:nvSpPr>
            <p:cNvPr id="229" name="Freeform: Shape 228">
              <a:extLst>
                <a:ext uri="{FF2B5EF4-FFF2-40B4-BE49-F238E27FC236}">
                  <a16:creationId xmlns:a16="http://schemas.microsoft.com/office/drawing/2014/main" id="{8267AD2A-FA3F-4390-A2D9-849E4340CBC4}"/>
                </a:ext>
              </a:extLst>
            </p:cNvPr>
            <p:cNvSpPr/>
            <p:nvPr/>
          </p:nvSpPr>
          <p:spPr>
            <a:xfrm>
              <a:off x="2286487" y="4578554"/>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FCD349"/>
            </a:solidFill>
            <a:ln w="15756" cap="flat">
              <a:noFill/>
              <a:prstDash val="solid"/>
              <a:miter/>
            </a:ln>
          </p:spPr>
          <p:txBody>
            <a:bodyPr rtlCol="0" anchor="ctr"/>
            <a:lstStyle/>
            <a:p>
              <a:endParaRPr lang="th-TH"/>
            </a:p>
          </p:txBody>
        </p:sp>
        <p:sp>
          <p:nvSpPr>
            <p:cNvPr id="230" name="Freeform: Shape 229">
              <a:extLst>
                <a:ext uri="{FF2B5EF4-FFF2-40B4-BE49-F238E27FC236}">
                  <a16:creationId xmlns:a16="http://schemas.microsoft.com/office/drawing/2014/main" id="{D18D339C-2A50-4E5F-8521-88AD527381B9}"/>
                </a:ext>
              </a:extLst>
            </p:cNvPr>
            <p:cNvSpPr/>
            <p:nvPr/>
          </p:nvSpPr>
          <p:spPr>
            <a:xfrm>
              <a:off x="2734913" y="3402306"/>
              <a:ext cx="268011" cy="317345"/>
            </a:xfrm>
            <a:custGeom>
              <a:avLst/>
              <a:gdLst>
                <a:gd name="connsiteX0" fmla="*/ 268012 w 268011"/>
                <a:gd name="connsiteY0" fmla="*/ 317345 h 317345"/>
                <a:gd name="connsiteX1" fmla="*/ 0 w 268011"/>
                <a:gd name="connsiteY1" fmla="*/ 130448 h 317345"/>
                <a:gd name="connsiteX2" fmla="*/ 238444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444" y="0"/>
                  </a:lnTo>
                  <a:close/>
                </a:path>
              </a:pathLst>
            </a:custGeom>
            <a:solidFill>
              <a:srgbClr val="8DCEBF"/>
            </a:solidFill>
            <a:ln w="15756" cap="flat">
              <a:noFill/>
              <a:prstDash val="solid"/>
              <a:miter/>
            </a:ln>
          </p:spPr>
          <p:txBody>
            <a:bodyPr rtlCol="0" anchor="ctr"/>
            <a:lstStyle/>
            <a:p>
              <a:endParaRPr lang="th-TH"/>
            </a:p>
          </p:txBody>
        </p:sp>
        <p:sp>
          <p:nvSpPr>
            <p:cNvPr id="231" name="Freeform: Shape 230">
              <a:extLst>
                <a:ext uri="{FF2B5EF4-FFF2-40B4-BE49-F238E27FC236}">
                  <a16:creationId xmlns:a16="http://schemas.microsoft.com/office/drawing/2014/main" id="{2D84982E-AC91-4A79-84DF-1C4D80DEAD8D}"/>
                </a:ext>
              </a:extLst>
            </p:cNvPr>
            <p:cNvSpPr/>
            <p:nvPr/>
          </p:nvSpPr>
          <p:spPr>
            <a:xfrm>
              <a:off x="2560033" y="6254617"/>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8DCEBF"/>
            </a:solidFill>
            <a:ln w="15756"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E4EDC165-2FFD-4C8A-88BB-64BD6803AF40}"/>
                </a:ext>
              </a:extLst>
            </p:cNvPr>
            <p:cNvSpPr/>
            <p:nvPr/>
          </p:nvSpPr>
          <p:spPr>
            <a:xfrm>
              <a:off x="3642517" y="2202657"/>
              <a:ext cx="274652" cy="246823"/>
            </a:xfrm>
            <a:custGeom>
              <a:avLst/>
              <a:gdLst>
                <a:gd name="connsiteX0" fmla="*/ 188478 w 274652"/>
                <a:gd name="connsiteY0" fmla="*/ 246824 h 246823"/>
                <a:gd name="connsiteX1" fmla="*/ 0 w 274652"/>
                <a:gd name="connsiteY1" fmla="*/ 59453 h 246823"/>
                <a:gd name="connsiteX2" fmla="*/ 143414 w 274652"/>
                <a:gd name="connsiteY2" fmla="*/ 0 h 246823"/>
                <a:gd name="connsiteX3" fmla="*/ 274653 w 274652"/>
                <a:gd name="connsiteY3" fmla="*/ 206187 h 246823"/>
              </a:gdLst>
              <a:ahLst/>
              <a:cxnLst>
                <a:cxn ang="0">
                  <a:pos x="connsiteX0" y="connsiteY0"/>
                </a:cxn>
                <a:cxn ang="0">
                  <a:pos x="connsiteX1" y="connsiteY1"/>
                </a:cxn>
                <a:cxn ang="0">
                  <a:pos x="connsiteX2" y="connsiteY2"/>
                </a:cxn>
                <a:cxn ang="0">
                  <a:pos x="connsiteX3" y="connsiteY3"/>
                </a:cxn>
              </a:cxnLst>
              <a:rect l="l" t="t" r="r" b="b"/>
              <a:pathLst>
                <a:path w="274652" h="246823">
                  <a:moveTo>
                    <a:pt x="188478" y="246824"/>
                  </a:moveTo>
                  <a:lnTo>
                    <a:pt x="0" y="59453"/>
                  </a:lnTo>
                  <a:lnTo>
                    <a:pt x="143414" y="0"/>
                  </a:lnTo>
                  <a:lnTo>
                    <a:pt x="274653" y="206187"/>
                  </a:lnTo>
                  <a:close/>
                </a:path>
              </a:pathLst>
            </a:custGeom>
            <a:solidFill>
              <a:srgbClr val="8DCEBF"/>
            </a:solidFill>
            <a:ln w="15756"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98DE100A-B7C3-4A9A-BF33-8ABAA935AC0B}"/>
                </a:ext>
              </a:extLst>
            </p:cNvPr>
            <p:cNvSpPr/>
            <p:nvPr/>
          </p:nvSpPr>
          <p:spPr>
            <a:xfrm>
              <a:off x="3637615" y="3478836"/>
              <a:ext cx="284456" cy="242870"/>
            </a:xfrm>
            <a:custGeom>
              <a:avLst/>
              <a:gdLst>
                <a:gd name="connsiteX0" fmla="*/ 83171 w 284456"/>
                <a:gd name="connsiteY0" fmla="*/ 0 h 242870"/>
                <a:gd name="connsiteX1" fmla="*/ 284456 w 284456"/>
                <a:gd name="connsiteY1" fmla="*/ 173299 h 242870"/>
                <a:gd name="connsiteX2" fmla="*/ 145786 w 284456"/>
                <a:gd name="connsiteY2" fmla="*/ 242871 h 242870"/>
                <a:gd name="connsiteX3" fmla="*/ 0 w 284456"/>
                <a:gd name="connsiteY3" fmla="*/ 46645 h 242870"/>
              </a:gdLst>
              <a:ahLst/>
              <a:cxnLst>
                <a:cxn ang="0">
                  <a:pos x="connsiteX0" y="connsiteY0"/>
                </a:cxn>
                <a:cxn ang="0">
                  <a:pos x="connsiteX1" y="connsiteY1"/>
                </a:cxn>
                <a:cxn ang="0">
                  <a:pos x="connsiteX2" y="connsiteY2"/>
                </a:cxn>
                <a:cxn ang="0">
                  <a:pos x="connsiteX3" y="connsiteY3"/>
                </a:cxn>
              </a:cxnLst>
              <a:rect l="l" t="t" r="r" b="b"/>
              <a:pathLst>
                <a:path w="284456" h="242870">
                  <a:moveTo>
                    <a:pt x="83171" y="0"/>
                  </a:moveTo>
                  <a:lnTo>
                    <a:pt x="284456" y="173299"/>
                  </a:lnTo>
                  <a:lnTo>
                    <a:pt x="145786" y="242871"/>
                  </a:lnTo>
                  <a:lnTo>
                    <a:pt x="0" y="46645"/>
                  </a:lnTo>
                  <a:close/>
                </a:path>
              </a:pathLst>
            </a:custGeom>
            <a:solidFill>
              <a:srgbClr val="FCDB81"/>
            </a:solidFill>
            <a:ln w="15756" cap="flat">
              <a:noFill/>
              <a:prstDash val="solid"/>
              <a:miter/>
            </a:ln>
          </p:spPr>
          <p:txBody>
            <a:bodyPr rtlCol="0" anchor="ctr"/>
            <a:lstStyle/>
            <a:p>
              <a:endParaRPr lang="th-TH"/>
            </a:p>
          </p:txBody>
        </p:sp>
        <p:sp>
          <p:nvSpPr>
            <p:cNvPr id="234" name="Freeform: Shape 233">
              <a:extLst>
                <a:ext uri="{FF2B5EF4-FFF2-40B4-BE49-F238E27FC236}">
                  <a16:creationId xmlns:a16="http://schemas.microsoft.com/office/drawing/2014/main" id="{E3673C50-85A5-4540-A051-B5EF359E18F3}"/>
                </a:ext>
              </a:extLst>
            </p:cNvPr>
            <p:cNvSpPr/>
            <p:nvPr/>
          </p:nvSpPr>
          <p:spPr>
            <a:xfrm>
              <a:off x="3384308" y="1692090"/>
              <a:ext cx="200653" cy="311336"/>
            </a:xfrm>
            <a:custGeom>
              <a:avLst/>
              <a:gdLst>
                <a:gd name="connsiteX0" fmla="*/ 200653 w 200653"/>
                <a:gd name="connsiteY0" fmla="*/ 59137 h 311336"/>
                <a:gd name="connsiteX1" fmla="*/ 117166 w 200653"/>
                <a:gd name="connsiteY1" fmla="*/ 311337 h 311336"/>
                <a:gd name="connsiteX2" fmla="*/ 0 w 200653"/>
                <a:gd name="connsiteY2" fmla="*/ 209666 h 311336"/>
                <a:gd name="connsiteX3" fmla="*/ 125863 w 200653"/>
                <a:gd name="connsiteY3" fmla="*/ 0 h 311336"/>
              </a:gdLst>
              <a:ahLst/>
              <a:cxnLst>
                <a:cxn ang="0">
                  <a:pos x="connsiteX0" y="connsiteY0"/>
                </a:cxn>
                <a:cxn ang="0">
                  <a:pos x="connsiteX1" y="connsiteY1"/>
                </a:cxn>
                <a:cxn ang="0">
                  <a:pos x="connsiteX2" y="connsiteY2"/>
                </a:cxn>
                <a:cxn ang="0">
                  <a:pos x="connsiteX3" y="connsiteY3"/>
                </a:cxn>
              </a:cxnLst>
              <a:rect l="l" t="t" r="r" b="b"/>
              <a:pathLst>
                <a:path w="200653" h="311336">
                  <a:moveTo>
                    <a:pt x="200653" y="59137"/>
                  </a:moveTo>
                  <a:lnTo>
                    <a:pt x="117166" y="311337"/>
                  </a:lnTo>
                  <a:lnTo>
                    <a:pt x="0" y="209666"/>
                  </a:lnTo>
                  <a:lnTo>
                    <a:pt x="125863" y="0"/>
                  </a:lnTo>
                  <a:close/>
                </a:path>
              </a:pathLst>
            </a:custGeom>
            <a:solidFill>
              <a:srgbClr val="F9A0A0"/>
            </a:solidFill>
            <a:ln w="15756" cap="flat">
              <a:noFill/>
              <a:prstDash val="solid"/>
              <a:miter/>
            </a:ln>
          </p:spPr>
          <p:txBody>
            <a:bodyPr rtlCol="0" anchor="ctr"/>
            <a:lstStyle/>
            <a:p>
              <a:endParaRPr lang="th-TH"/>
            </a:p>
          </p:txBody>
        </p:sp>
        <p:sp>
          <p:nvSpPr>
            <p:cNvPr id="235" name="Freeform: Shape 234">
              <a:extLst>
                <a:ext uri="{FF2B5EF4-FFF2-40B4-BE49-F238E27FC236}">
                  <a16:creationId xmlns:a16="http://schemas.microsoft.com/office/drawing/2014/main" id="{9A3C70FB-F00D-4919-AF00-2B589CD8BEC0}"/>
                </a:ext>
              </a:extLst>
            </p:cNvPr>
            <p:cNvSpPr/>
            <p:nvPr/>
          </p:nvSpPr>
          <p:spPr>
            <a:xfrm>
              <a:off x="2824250" y="1333950"/>
              <a:ext cx="160649" cy="266746"/>
            </a:xfrm>
            <a:custGeom>
              <a:avLst/>
              <a:gdLst>
                <a:gd name="connsiteX0" fmla="*/ 65619 w 160649"/>
                <a:gd name="connsiteY0" fmla="*/ 257418 h 266746"/>
                <a:gd name="connsiteX1" fmla="*/ 0 w 160649"/>
                <a:gd name="connsiteY1" fmla="*/ 0 h 266746"/>
                <a:gd name="connsiteX2" fmla="*/ 153376 w 160649"/>
                <a:gd name="connsiteY2" fmla="*/ 22295 h 266746"/>
                <a:gd name="connsiteX3" fmla="*/ 160649 w 160649"/>
                <a:gd name="connsiteY3" fmla="*/ 266747 h 266746"/>
              </a:gdLst>
              <a:ahLst/>
              <a:cxnLst>
                <a:cxn ang="0">
                  <a:pos x="connsiteX0" y="connsiteY0"/>
                </a:cxn>
                <a:cxn ang="0">
                  <a:pos x="connsiteX1" y="connsiteY1"/>
                </a:cxn>
                <a:cxn ang="0">
                  <a:pos x="connsiteX2" y="connsiteY2"/>
                </a:cxn>
                <a:cxn ang="0">
                  <a:pos x="connsiteX3" y="connsiteY3"/>
                </a:cxn>
              </a:cxnLst>
              <a:rect l="l" t="t" r="r" b="b"/>
              <a:pathLst>
                <a:path w="160649" h="266746">
                  <a:moveTo>
                    <a:pt x="65619" y="257418"/>
                  </a:moveTo>
                  <a:lnTo>
                    <a:pt x="0" y="0"/>
                  </a:lnTo>
                  <a:lnTo>
                    <a:pt x="153376" y="22295"/>
                  </a:lnTo>
                  <a:lnTo>
                    <a:pt x="160649" y="266747"/>
                  </a:lnTo>
                  <a:close/>
                </a:path>
              </a:pathLst>
            </a:custGeom>
            <a:solidFill>
              <a:srgbClr val="1E1E1E"/>
            </a:solidFill>
            <a:ln w="15756" cap="flat">
              <a:noFill/>
              <a:prstDash val="solid"/>
              <a:miter/>
            </a:ln>
          </p:spPr>
          <p:txBody>
            <a:bodyPr rtlCol="0" anchor="ctr"/>
            <a:lstStyle/>
            <a:p>
              <a:endParaRPr lang="th-TH"/>
            </a:p>
          </p:txBody>
        </p:sp>
        <p:sp>
          <p:nvSpPr>
            <p:cNvPr id="236" name="Freeform: Shape 235">
              <a:extLst>
                <a:ext uri="{FF2B5EF4-FFF2-40B4-BE49-F238E27FC236}">
                  <a16:creationId xmlns:a16="http://schemas.microsoft.com/office/drawing/2014/main" id="{A0392015-85D4-4E2F-82AA-4BA1529D7A95}"/>
                </a:ext>
              </a:extLst>
            </p:cNvPr>
            <p:cNvSpPr/>
            <p:nvPr/>
          </p:nvSpPr>
          <p:spPr>
            <a:xfrm>
              <a:off x="3447240" y="6588248"/>
              <a:ext cx="246507" cy="275759"/>
            </a:xfrm>
            <a:custGeom>
              <a:avLst/>
              <a:gdLst>
                <a:gd name="connsiteX0" fmla="*/ 0 w 246507"/>
                <a:gd name="connsiteY0" fmla="*/ 189743 h 275759"/>
                <a:gd name="connsiteX1" fmla="*/ 185948 w 246507"/>
                <a:gd name="connsiteY1" fmla="*/ 0 h 275759"/>
                <a:gd name="connsiteX2" fmla="*/ 246508 w 246507"/>
                <a:gd name="connsiteY2" fmla="*/ 142940 h 275759"/>
                <a:gd name="connsiteX3" fmla="*/ 41269 w 246507"/>
                <a:gd name="connsiteY3" fmla="*/ 275760 h 275759"/>
              </a:gdLst>
              <a:ahLst/>
              <a:cxnLst>
                <a:cxn ang="0">
                  <a:pos x="connsiteX0" y="connsiteY0"/>
                </a:cxn>
                <a:cxn ang="0">
                  <a:pos x="connsiteX1" y="connsiteY1"/>
                </a:cxn>
                <a:cxn ang="0">
                  <a:pos x="connsiteX2" y="connsiteY2"/>
                </a:cxn>
                <a:cxn ang="0">
                  <a:pos x="connsiteX3" y="connsiteY3"/>
                </a:cxn>
              </a:cxnLst>
              <a:rect l="l" t="t" r="r" b="b"/>
              <a:pathLst>
                <a:path w="246507" h="275759">
                  <a:moveTo>
                    <a:pt x="0" y="189743"/>
                  </a:moveTo>
                  <a:lnTo>
                    <a:pt x="185948" y="0"/>
                  </a:lnTo>
                  <a:lnTo>
                    <a:pt x="246508" y="142940"/>
                  </a:lnTo>
                  <a:lnTo>
                    <a:pt x="41269" y="275760"/>
                  </a:lnTo>
                  <a:close/>
                </a:path>
              </a:pathLst>
            </a:custGeom>
            <a:solidFill>
              <a:srgbClr val="1E1E1E"/>
            </a:solidFill>
            <a:ln w="15756" cap="flat">
              <a:noFill/>
              <a:prstDash val="solid"/>
              <a:miter/>
            </a:ln>
          </p:spPr>
          <p:txBody>
            <a:bodyPr rtlCol="0" anchor="ctr"/>
            <a:lstStyle/>
            <a:p>
              <a:endParaRPr lang="th-TH"/>
            </a:p>
          </p:txBody>
        </p:sp>
        <p:sp>
          <p:nvSpPr>
            <p:cNvPr id="237" name="Freeform: Shape 236">
              <a:extLst>
                <a:ext uri="{FF2B5EF4-FFF2-40B4-BE49-F238E27FC236}">
                  <a16:creationId xmlns:a16="http://schemas.microsoft.com/office/drawing/2014/main" id="{7ACA3435-DCB6-420F-A847-D0B296F8C692}"/>
                </a:ext>
              </a:extLst>
            </p:cNvPr>
            <p:cNvSpPr/>
            <p:nvPr/>
          </p:nvSpPr>
          <p:spPr>
            <a:xfrm>
              <a:off x="3799845" y="1134404"/>
              <a:ext cx="194960" cy="259473"/>
            </a:xfrm>
            <a:custGeom>
              <a:avLst/>
              <a:gdLst>
                <a:gd name="connsiteX0" fmla="*/ 0 w 194960"/>
                <a:gd name="connsiteY0" fmla="*/ 112423 h 259473"/>
                <a:gd name="connsiteX1" fmla="*/ 44115 w 194960"/>
                <a:gd name="connsiteY1" fmla="*/ 259473 h 259473"/>
                <a:gd name="connsiteX2" fmla="*/ 194961 w 194960"/>
                <a:gd name="connsiteY2" fmla="*/ 211721 h 259473"/>
                <a:gd name="connsiteX3" fmla="*/ 107363 w 194960"/>
                <a:gd name="connsiteY3" fmla="*/ 0 h 259473"/>
              </a:gdLst>
              <a:ahLst/>
              <a:cxnLst>
                <a:cxn ang="0">
                  <a:pos x="connsiteX0" y="connsiteY0"/>
                </a:cxn>
                <a:cxn ang="0">
                  <a:pos x="connsiteX1" y="connsiteY1"/>
                </a:cxn>
                <a:cxn ang="0">
                  <a:pos x="connsiteX2" y="connsiteY2"/>
                </a:cxn>
                <a:cxn ang="0">
                  <a:pos x="connsiteX3" y="connsiteY3"/>
                </a:cxn>
              </a:cxnLst>
              <a:rect l="l" t="t" r="r" b="b"/>
              <a:pathLst>
                <a:path w="194960" h="259473">
                  <a:moveTo>
                    <a:pt x="0" y="112423"/>
                  </a:moveTo>
                  <a:lnTo>
                    <a:pt x="44115" y="259473"/>
                  </a:lnTo>
                  <a:lnTo>
                    <a:pt x="194961" y="211721"/>
                  </a:lnTo>
                  <a:lnTo>
                    <a:pt x="107363" y="0"/>
                  </a:lnTo>
                  <a:close/>
                </a:path>
              </a:pathLst>
            </a:custGeom>
            <a:solidFill>
              <a:srgbClr val="EA4E4E"/>
            </a:solidFill>
            <a:ln w="15756" cap="flat">
              <a:noFill/>
              <a:prstDash val="solid"/>
              <a:miter/>
            </a:ln>
          </p:spPr>
          <p:txBody>
            <a:bodyPr rtlCol="0" anchor="ctr"/>
            <a:lstStyle/>
            <a:p>
              <a:endParaRPr lang="th-TH"/>
            </a:p>
          </p:txBody>
        </p:sp>
        <p:sp>
          <p:nvSpPr>
            <p:cNvPr id="238" name="Freeform: Shape 237">
              <a:extLst>
                <a:ext uri="{FF2B5EF4-FFF2-40B4-BE49-F238E27FC236}">
                  <a16:creationId xmlns:a16="http://schemas.microsoft.com/office/drawing/2014/main" id="{59207B9D-0780-4F67-A37F-AC4D88B278FD}"/>
                </a:ext>
              </a:extLst>
            </p:cNvPr>
            <p:cNvSpPr/>
            <p:nvPr/>
          </p:nvSpPr>
          <p:spPr>
            <a:xfrm>
              <a:off x="3205317" y="3563272"/>
              <a:ext cx="241922" cy="318293"/>
            </a:xfrm>
            <a:custGeom>
              <a:avLst/>
              <a:gdLst>
                <a:gd name="connsiteX0" fmla="*/ 76846 w 241922"/>
                <a:gd name="connsiteY0" fmla="*/ 130290 h 318293"/>
                <a:gd name="connsiteX1" fmla="*/ 76846 w 241922"/>
                <a:gd name="connsiteY1" fmla="*/ 0 h 318293"/>
                <a:gd name="connsiteX2" fmla="*/ 154008 w 241922"/>
                <a:gd name="connsiteY2" fmla="*/ 109576 h 318293"/>
                <a:gd name="connsiteX3" fmla="*/ 241922 w 241922"/>
                <a:gd name="connsiteY3" fmla="*/ 107046 h 318293"/>
                <a:gd name="connsiteX4" fmla="*/ 197965 w 241922"/>
                <a:gd name="connsiteY4" fmla="*/ 187055 h 318293"/>
                <a:gd name="connsiteX5" fmla="*/ 241922 w 241922"/>
                <a:gd name="connsiteY5" fmla="*/ 252042 h 318293"/>
                <a:gd name="connsiteX6" fmla="*/ 126812 w 241922"/>
                <a:gd name="connsiteY6" fmla="*/ 224371 h 318293"/>
                <a:gd name="connsiteX7" fmla="*/ 76846 w 241922"/>
                <a:gd name="connsiteY7" fmla="*/ 318294 h 318293"/>
                <a:gd name="connsiteX8" fmla="*/ 76846 w 241922"/>
                <a:gd name="connsiteY8" fmla="*/ 202392 h 318293"/>
                <a:gd name="connsiteX9" fmla="*/ 0 w 241922"/>
                <a:gd name="connsiteY9" fmla="*/ 162230 h 31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922" h="318293">
                  <a:moveTo>
                    <a:pt x="76846" y="130290"/>
                  </a:moveTo>
                  <a:lnTo>
                    <a:pt x="76846" y="0"/>
                  </a:lnTo>
                  <a:lnTo>
                    <a:pt x="154008" y="109576"/>
                  </a:lnTo>
                  <a:lnTo>
                    <a:pt x="241922" y="107046"/>
                  </a:lnTo>
                  <a:lnTo>
                    <a:pt x="197965" y="187055"/>
                  </a:lnTo>
                  <a:lnTo>
                    <a:pt x="241922" y="252042"/>
                  </a:lnTo>
                  <a:lnTo>
                    <a:pt x="126812" y="224371"/>
                  </a:lnTo>
                  <a:lnTo>
                    <a:pt x="76846" y="318294"/>
                  </a:lnTo>
                  <a:lnTo>
                    <a:pt x="76846" y="202392"/>
                  </a:lnTo>
                  <a:lnTo>
                    <a:pt x="0" y="162230"/>
                  </a:lnTo>
                  <a:close/>
                </a:path>
              </a:pathLst>
            </a:custGeom>
            <a:solidFill>
              <a:srgbClr val="FCDB81"/>
            </a:solidFill>
            <a:ln w="15756" cap="flat">
              <a:noFill/>
              <a:prstDash val="solid"/>
              <a:miter/>
            </a:ln>
          </p:spPr>
          <p:txBody>
            <a:bodyPr rtlCol="0" anchor="ctr"/>
            <a:lstStyle/>
            <a:p>
              <a:endParaRPr lang="th-TH"/>
            </a:p>
          </p:txBody>
        </p:sp>
        <p:sp>
          <p:nvSpPr>
            <p:cNvPr id="239" name="Freeform: Shape 238">
              <a:extLst>
                <a:ext uri="{FF2B5EF4-FFF2-40B4-BE49-F238E27FC236}">
                  <a16:creationId xmlns:a16="http://schemas.microsoft.com/office/drawing/2014/main" id="{0DA28072-A0A3-48D9-BD6B-FA705BC43C52}"/>
                </a:ext>
              </a:extLst>
            </p:cNvPr>
            <p:cNvSpPr/>
            <p:nvPr/>
          </p:nvSpPr>
          <p:spPr>
            <a:xfrm>
              <a:off x="2647473" y="4828857"/>
              <a:ext cx="257101" cy="301058"/>
            </a:xfrm>
            <a:custGeom>
              <a:avLst/>
              <a:gdLst>
                <a:gd name="connsiteX0" fmla="*/ 108944 w 257101"/>
                <a:gd name="connsiteY0" fmla="*/ 106098 h 301058"/>
                <a:gd name="connsiteX1" fmla="*/ 184525 w 257101"/>
                <a:gd name="connsiteY1" fmla="*/ 0 h 301058"/>
                <a:gd name="connsiteX2" fmla="*/ 183893 w 257101"/>
                <a:gd name="connsiteY2" fmla="*/ 133927 h 301058"/>
                <a:gd name="connsiteX3" fmla="*/ 257102 w 257101"/>
                <a:gd name="connsiteY3" fmla="*/ 182944 h 301058"/>
                <a:gd name="connsiteX4" fmla="*/ 174880 w 257101"/>
                <a:gd name="connsiteY4" fmla="*/ 222632 h 301058"/>
                <a:gd name="connsiteX5" fmla="*/ 172982 w 257101"/>
                <a:gd name="connsiteY5" fmla="*/ 301059 h 301058"/>
                <a:gd name="connsiteX6" fmla="*/ 95188 w 257101"/>
                <a:gd name="connsiteY6" fmla="*/ 211721 h 301058"/>
                <a:gd name="connsiteX7" fmla="*/ 0 w 257101"/>
                <a:gd name="connsiteY7" fmla="*/ 259473 h 301058"/>
                <a:gd name="connsiteX8" fmla="*/ 67201 w 257101"/>
                <a:gd name="connsiteY8" fmla="*/ 164918 h 301058"/>
                <a:gd name="connsiteX9" fmla="*/ 27987 w 257101"/>
                <a:gd name="connsiteY9" fmla="*/ 87756 h 3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01" h="301058">
                  <a:moveTo>
                    <a:pt x="108944" y="106098"/>
                  </a:moveTo>
                  <a:lnTo>
                    <a:pt x="184525" y="0"/>
                  </a:lnTo>
                  <a:lnTo>
                    <a:pt x="183893" y="133927"/>
                  </a:lnTo>
                  <a:lnTo>
                    <a:pt x="257102" y="182944"/>
                  </a:lnTo>
                  <a:lnTo>
                    <a:pt x="174880" y="222632"/>
                  </a:lnTo>
                  <a:lnTo>
                    <a:pt x="172982" y="301059"/>
                  </a:lnTo>
                  <a:lnTo>
                    <a:pt x="95188" y="211721"/>
                  </a:lnTo>
                  <a:lnTo>
                    <a:pt x="0" y="259473"/>
                  </a:lnTo>
                  <a:lnTo>
                    <a:pt x="67201" y="164918"/>
                  </a:lnTo>
                  <a:lnTo>
                    <a:pt x="27987" y="87756"/>
                  </a:lnTo>
                  <a:close/>
                </a:path>
              </a:pathLst>
            </a:custGeom>
            <a:solidFill>
              <a:srgbClr val="EA4E4E"/>
            </a:solidFill>
            <a:ln w="15756" cap="flat">
              <a:noFill/>
              <a:prstDash val="solid"/>
              <a:miter/>
            </a:ln>
          </p:spPr>
          <p:txBody>
            <a:bodyPr rtlCol="0" anchor="ctr"/>
            <a:lstStyle/>
            <a:p>
              <a:endParaRPr lang="th-TH"/>
            </a:p>
          </p:txBody>
        </p:sp>
      </p:grpSp>
      <p:grpSp>
        <p:nvGrpSpPr>
          <p:cNvPr id="240" name="Graphic 28">
            <a:extLst>
              <a:ext uri="{FF2B5EF4-FFF2-40B4-BE49-F238E27FC236}">
                <a16:creationId xmlns:a16="http://schemas.microsoft.com/office/drawing/2014/main" id="{AA18C519-329C-4F70-82E1-A15640DA5445}"/>
              </a:ext>
            </a:extLst>
          </p:cNvPr>
          <p:cNvGrpSpPr/>
          <p:nvPr/>
        </p:nvGrpSpPr>
        <p:grpSpPr>
          <a:xfrm>
            <a:off x="9561184" y="305268"/>
            <a:ext cx="2046638" cy="6503579"/>
            <a:chOff x="7792901" y="624706"/>
            <a:chExt cx="2046638" cy="6503579"/>
          </a:xfrm>
        </p:grpSpPr>
        <p:sp>
          <p:nvSpPr>
            <p:cNvPr id="241" name="Freeform: Shape 240">
              <a:extLst>
                <a:ext uri="{FF2B5EF4-FFF2-40B4-BE49-F238E27FC236}">
                  <a16:creationId xmlns:a16="http://schemas.microsoft.com/office/drawing/2014/main" id="{DA98B40A-AE81-4CAC-B383-F83BC4FE4D70}"/>
                </a:ext>
              </a:extLst>
            </p:cNvPr>
            <p:cNvSpPr/>
            <p:nvPr/>
          </p:nvSpPr>
          <p:spPr>
            <a:xfrm>
              <a:off x="8425798" y="4549358"/>
              <a:ext cx="618188" cy="618349"/>
            </a:xfrm>
            <a:custGeom>
              <a:avLst/>
              <a:gdLst>
                <a:gd name="connsiteX0" fmla="*/ 29944 w 618188"/>
                <a:gd name="connsiteY0" fmla="*/ 169478 h 618349"/>
                <a:gd name="connsiteX1" fmla="*/ 171640 w 618188"/>
                <a:gd name="connsiteY1" fmla="*/ 574567 h 618349"/>
                <a:gd name="connsiteX2" fmla="*/ 583737 w 618188"/>
                <a:gd name="connsiteY2" fmla="*/ 492866 h 618349"/>
                <a:gd name="connsiteX3" fmla="*/ 465799 w 618188"/>
                <a:gd name="connsiteY3" fmla="*/ 30176 h 618349"/>
                <a:gd name="connsiteX4" fmla="*/ 29944 w 618188"/>
                <a:gd name="connsiteY4" fmla="*/ 169478 h 61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88" h="618349">
                  <a:moveTo>
                    <a:pt x="29944" y="169478"/>
                  </a:moveTo>
                  <a:cubicBezTo>
                    <a:pt x="-49535" y="302799"/>
                    <a:pt x="40029" y="496114"/>
                    <a:pt x="171640" y="574567"/>
                  </a:cubicBezTo>
                  <a:cubicBezTo>
                    <a:pt x="303251" y="653021"/>
                    <a:pt x="504257" y="626186"/>
                    <a:pt x="583737" y="492866"/>
                  </a:cubicBezTo>
                  <a:cubicBezTo>
                    <a:pt x="663216" y="359545"/>
                    <a:pt x="597411" y="108459"/>
                    <a:pt x="465799" y="30176"/>
                  </a:cubicBezTo>
                  <a:cubicBezTo>
                    <a:pt x="334359" y="-48278"/>
                    <a:pt x="109424" y="36158"/>
                    <a:pt x="29944" y="169478"/>
                  </a:cubicBezTo>
                  <a:close/>
                </a:path>
              </a:pathLst>
            </a:custGeom>
            <a:solidFill>
              <a:srgbClr val="EA4E4E"/>
            </a:solidFill>
            <a:ln w="17066"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429215C5-7AA4-4131-B7ED-AF0879272678}"/>
                </a:ext>
              </a:extLst>
            </p:cNvPr>
            <p:cNvSpPr/>
            <p:nvPr/>
          </p:nvSpPr>
          <p:spPr>
            <a:xfrm>
              <a:off x="8008213" y="6689493"/>
              <a:ext cx="438658" cy="438792"/>
            </a:xfrm>
            <a:custGeom>
              <a:avLst/>
              <a:gdLst>
                <a:gd name="connsiteX0" fmla="*/ 21245 w 438658"/>
                <a:gd name="connsiteY0" fmla="*/ 120251 h 438792"/>
                <a:gd name="connsiteX1" fmla="*/ 121919 w 438658"/>
                <a:gd name="connsiteY1" fmla="*/ 407745 h 438792"/>
                <a:gd name="connsiteX2" fmla="*/ 414199 w 438658"/>
                <a:gd name="connsiteY2" fmla="*/ 349802 h 438792"/>
                <a:gd name="connsiteX3" fmla="*/ 330617 w 438658"/>
                <a:gd name="connsiteY3" fmla="*/ 21457 h 438792"/>
                <a:gd name="connsiteX4" fmla="*/ 21245 w 438658"/>
                <a:gd name="connsiteY4" fmla="*/ 120251 h 4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58" h="438792">
                  <a:moveTo>
                    <a:pt x="21245" y="120251"/>
                  </a:moveTo>
                  <a:cubicBezTo>
                    <a:pt x="-35159" y="214943"/>
                    <a:pt x="28424" y="352024"/>
                    <a:pt x="121919" y="407745"/>
                  </a:cubicBezTo>
                  <a:cubicBezTo>
                    <a:pt x="215244" y="463295"/>
                    <a:pt x="357965" y="444493"/>
                    <a:pt x="414199" y="349802"/>
                  </a:cubicBezTo>
                  <a:cubicBezTo>
                    <a:pt x="470603" y="255110"/>
                    <a:pt x="423941" y="77179"/>
                    <a:pt x="330617" y="21457"/>
                  </a:cubicBezTo>
                  <a:cubicBezTo>
                    <a:pt x="237122" y="-34263"/>
                    <a:pt x="77650" y="25560"/>
                    <a:pt x="21245" y="120251"/>
                  </a:cubicBezTo>
                  <a:close/>
                </a:path>
              </a:pathLst>
            </a:custGeom>
            <a:solidFill>
              <a:srgbClr val="FCD349"/>
            </a:solidFill>
            <a:ln w="17066" cap="flat">
              <a:noFill/>
              <a:prstDash val="solid"/>
              <a:miter/>
            </a:ln>
          </p:spPr>
          <p:txBody>
            <a:bodyPr rtlCol="0" anchor="ctr"/>
            <a:lstStyle/>
            <a:p>
              <a:endParaRPr lang="th-TH"/>
            </a:p>
          </p:txBody>
        </p:sp>
        <p:sp>
          <p:nvSpPr>
            <p:cNvPr id="243" name="Freeform: Shape 242">
              <a:extLst>
                <a:ext uri="{FF2B5EF4-FFF2-40B4-BE49-F238E27FC236}">
                  <a16:creationId xmlns:a16="http://schemas.microsoft.com/office/drawing/2014/main" id="{42403EA8-537C-4027-B066-48430081C181}"/>
                </a:ext>
              </a:extLst>
            </p:cNvPr>
            <p:cNvSpPr/>
            <p:nvPr/>
          </p:nvSpPr>
          <p:spPr>
            <a:xfrm>
              <a:off x="9362977" y="2773115"/>
              <a:ext cx="342859" cy="342792"/>
            </a:xfrm>
            <a:custGeom>
              <a:avLst/>
              <a:gdLst>
                <a:gd name="connsiteX0" fmla="*/ 16607 w 342859"/>
                <a:gd name="connsiteY0" fmla="*/ 93936 h 342792"/>
                <a:gd name="connsiteX1" fmla="*/ 95232 w 342859"/>
                <a:gd name="connsiteY1" fmla="*/ 318530 h 342792"/>
                <a:gd name="connsiteX2" fmla="*/ 323757 w 342859"/>
                <a:gd name="connsiteY2" fmla="*/ 273235 h 342792"/>
                <a:gd name="connsiteX3" fmla="*/ 258293 w 342859"/>
                <a:gd name="connsiteY3" fmla="*/ 16679 h 342792"/>
                <a:gd name="connsiteX4" fmla="*/ 16607 w 342859"/>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59" h="342792">
                  <a:moveTo>
                    <a:pt x="16607" y="93936"/>
                  </a:moveTo>
                  <a:cubicBezTo>
                    <a:pt x="-27491" y="167946"/>
                    <a:pt x="22248" y="274944"/>
                    <a:pt x="95232" y="318530"/>
                  </a:cubicBezTo>
                  <a:cubicBezTo>
                    <a:pt x="168216" y="361944"/>
                    <a:pt x="279659" y="347245"/>
                    <a:pt x="323757" y="273235"/>
                  </a:cubicBezTo>
                  <a:cubicBezTo>
                    <a:pt x="367855" y="199225"/>
                    <a:pt x="331278" y="60264"/>
                    <a:pt x="258293" y="16679"/>
                  </a:cubicBezTo>
                  <a:cubicBezTo>
                    <a:pt x="185138" y="-26736"/>
                    <a:pt x="60535" y="20097"/>
                    <a:pt x="16607" y="93936"/>
                  </a:cubicBezTo>
                  <a:close/>
                </a:path>
              </a:pathLst>
            </a:custGeom>
            <a:solidFill>
              <a:srgbClr val="8DCEBF"/>
            </a:solidFill>
            <a:ln w="17066" cap="flat">
              <a:noFill/>
              <a:prstDash val="solid"/>
              <a:miter/>
            </a:ln>
          </p:spPr>
          <p:txBody>
            <a:bodyPr rtlCol="0" anchor="ctr"/>
            <a:lstStyle/>
            <a:p>
              <a:endParaRPr lang="th-TH"/>
            </a:p>
          </p:txBody>
        </p:sp>
        <p:sp>
          <p:nvSpPr>
            <p:cNvPr id="244" name="Freeform: Shape 243">
              <a:extLst>
                <a:ext uri="{FF2B5EF4-FFF2-40B4-BE49-F238E27FC236}">
                  <a16:creationId xmlns:a16="http://schemas.microsoft.com/office/drawing/2014/main" id="{376BB39E-BB93-4F1C-A3F9-59908AB0D69A}"/>
                </a:ext>
              </a:extLst>
            </p:cNvPr>
            <p:cNvSpPr/>
            <p:nvPr/>
          </p:nvSpPr>
          <p:spPr>
            <a:xfrm>
              <a:off x="8791921" y="786300"/>
              <a:ext cx="342895" cy="342792"/>
            </a:xfrm>
            <a:custGeom>
              <a:avLst/>
              <a:gdLst>
                <a:gd name="connsiteX0" fmla="*/ 16607 w 342895"/>
                <a:gd name="connsiteY0" fmla="*/ 93936 h 342792"/>
                <a:gd name="connsiteX1" fmla="*/ 95232 w 342895"/>
                <a:gd name="connsiteY1" fmla="*/ 318530 h 342792"/>
                <a:gd name="connsiteX2" fmla="*/ 323757 w 342895"/>
                <a:gd name="connsiteY2" fmla="*/ 273235 h 342792"/>
                <a:gd name="connsiteX3" fmla="*/ 258464 w 342895"/>
                <a:gd name="connsiteY3" fmla="*/ 16679 h 342792"/>
                <a:gd name="connsiteX4" fmla="*/ 16607 w 342895"/>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5" h="342792">
                  <a:moveTo>
                    <a:pt x="16607" y="93936"/>
                  </a:moveTo>
                  <a:cubicBezTo>
                    <a:pt x="-27491" y="167946"/>
                    <a:pt x="22248" y="275115"/>
                    <a:pt x="95232" y="318530"/>
                  </a:cubicBezTo>
                  <a:cubicBezTo>
                    <a:pt x="168217" y="361944"/>
                    <a:pt x="279659" y="347245"/>
                    <a:pt x="323757" y="273235"/>
                  </a:cubicBezTo>
                  <a:cubicBezTo>
                    <a:pt x="367855" y="199225"/>
                    <a:pt x="331448" y="60264"/>
                    <a:pt x="258464" y="16679"/>
                  </a:cubicBezTo>
                  <a:cubicBezTo>
                    <a:pt x="185309" y="-26736"/>
                    <a:pt x="60706" y="20097"/>
                    <a:pt x="16607" y="93936"/>
                  </a:cubicBezTo>
                  <a:close/>
                </a:path>
              </a:pathLst>
            </a:custGeom>
            <a:solidFill>
              <a:srgbClr val="AFAFAF"/>
            </a:solidFill>
            <a:ln w="17066" cap="flat">
              <a:noFill/>
              <a:prstDash val="solid"/>
              <a:miter/>
            </a:ln>
          </p:spPr>
          <p:txBody>
            <a:bodyPr rtlCol="0" anchor="ctr"/>
            <a:lstStyle/>
            <a:p>
              <a:endParaRPr lang="th-TH"/>
            </a:p>
          </p:txBody>
        </p:sp>
        <p:sp>
          <p:nvSpPr>
            <p:cNvPr id="245" name="Freeform: Shape 244">
              <a:extLst>
                <a:ext uri="{FF2B5EF4-FFF2-40B4-BE49-F238E27FC236}">
                  <a16:creationId xmlns:a16="http://schemas.microsoft.com/office/drawing/2014/main" id="{EB23A4D5-52D2-459D-9BE3-48C423C58744}"/>
                </a:ext>
              </a:extLst>
            </p:cNvPr>
            <p:cNvSpPr/>
            <p:nvPr/>
          </p:nvSpPr>
          <p:spPr>
            <a:xfrm>
              <a:off x="8963301" y="3300462"/>
              <a:ext cx="632651" cy="606486"/>
            </a:xfrm>
            <a:custGeom>
              <a:avLst/>
              <a:gdLst>
                <a:gd name="connsiteX0" fmla="*/ 13929 w 632651"/>
                <a:gd name="connsiteY0" fmla="*/ 431804 h 606486"/>
                <a:gd name="connsiteX1" fmla="*/ 412865 w 632651"/>
                <a:gd name="connsiteY1" fmla="*/ 590079 h 606486"/>
                <a:gd name="connsiteX2" fmla="*/ 621050 w 632651"/>
                <a:gd name="connsiteY2" fmla="*/ 225157 h 606486"/>
                <a:gd name="connsiteX3" fmla="*/ 194083 w 632651"/>
                <a:gd name="connsiteY3" fmla="*/ 11161 h 606486"/>
                <a:gd name="connsiteX4" fmla="*/ 13929 w 632651"/>
                <a:gd name="connsiteY4" fmla="*/ 431804 h 60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651" h="606486">
                  <a:moveTo>
                    <a:pt x="13929" y="431804"/>
                  </a:moveTo>
                  <a:cubicBezTo>
                    <a:pt x="62643" y="579311"/>
                    <a:pt x="267409" y="638109"/>
                    <a:pt x="412865" y="590079"/>
                  </a:cubicBezTo>
                  <a:cubicBezTo>
                    <a:pt x="558321" y="542049"/>
                    <a:pt x="669763" y="372493"/>
                    <a:pt x="621050" y="225157"/>
                  </a:cubicBezTo>
                  <a:cubicBezTo>
                    <a:pt x="572337" y="77650"/>
                    <a:pt x="339710" y="-37039"/>
                    <a:pt x="194083" y="11161"/>
                  </a:cubicBezTo>
                  <a:cubicBezTo>
                    <a:pt x="48798" y="59190"/>
                    <a:pt x="-34784" y="284468"/>
                    <a:pt x="13929" y="431804"/>
                  </a:cubicBezTo>
                  <a:close/>
                </a:path>
              </a:pathLst>
            </a:custGeom>
            <a:solidFill>
              <a:srgbClr val="FCD349"/>
            </a:solidFill>
            <a:ln w="17066" cap="flat">
              <a:noFill/>
              <a:prstDash val="solid"/>
              <a:miter/>
            </a:ln>
          </p:spPr>
          <p:txBody>
            <a:bodyPr rtlCol="0" anchor="ctr"/>
            <a:lstStyle/>
            <a:p>
              <a:endParaRPr lang="th-TH"/>
            </a:p>
          </p:txBody>
        </p:sp>
        <p:sp>
          <p:nvSpPr>
            <p:cNvPr id="246" name="Freeform: Shape 245">
              <a:extLst>
                <a:ext uri="{FF2B5EF4-FFF2-40B4-BE49-F238E27FC236}">
                  <a16:creationId xmlns:a16="http://schemas.microsoft.com/office/drawing/2014/main" id="{DA619C7B-9452-48A8-8EF1-4BECE2D02557}"/>
                </a:ext>
              </a:extLst>
            </p:cNvPr>
            <p:cNvSpPr/>
            <p:nvPr/>
          </p:nvSpPr>
          <p:spPr>
            <a:xfrm>
              <a:off x="8769239" y="5325742"/>
              <a:ext cx="616924" cy="618227"/>
            </a:xfrm>
            <a:custGeom>
              <a:avLst/>
              <a:gdLst>
                <a:gd name="connsiteX0" fmla="*/ 32624 w 616924"/>
                <a:gd name="connsiteY0" fmla="*/ 162250 h 618227"/>
                <a:gd name="connsiteX1" fmla="*/ 165090 w 616924"/>
                <a:gd name="connsiteY1" fmla="*/ 570587 h 618227"/>
                <a:gd name="connsiteX2" fmla="*/ 579067 w 616924"/>
                <a:gd name="connsiteY2" fmla="*/ 498286 h 618227"/>
                <a:gd name="connsiteX3" fmla="*/ 471898 w 616924"/>
                <a:gd name="connsiteY3" fmla="*/ 32861 h 618227"/>
                <a:gd name="connsiteX4" fmla="*/ 32624 w 616924"/>
                <a:gd name="connsiteY4" fmla="*/ 162250 h 6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24" h="618227">
                  <a:moveTo>
                    <a:pt x="32624" y="162250"/>
                  </a:moveTo>
                  <a:cubicBezTo>
                    <a:pt x="-49932" y="293862"/>
                    <a:pt x="35188" y="489056"/>
                    <a:pt x="165090" y="570587"/>
                  </a:cubicBezTo>
                  <a:cubicBezTo>
                    <a:pt x="294821" y="651946"/>
                    <a:pt x="496510" y="629897"/>
                    <a:pt x="579067" y="498286"/>
                  </a:cubicBezTo>
                  <a:cubicBezTo>
                    <a:pt x="661623" y="366675"/>
                    <a:pt x="601628" y="114392"/>
                    <a:pt x="471898" y="32861"/>
                  </a:cubicBezTo>
                  <a:cubicBezTo>
                    <a:pt x="341825" y="-48328"/>
                    <a:pt x="115180" y="30810"/>
                    <a:pt x="32624" y="162250"/>
                  </a:cubicBezTo>
                  <a:close/>
                </a:path>
              </a:pathLst>
            </a:custGeom>
            <a:solidFill>
              <a:srgbClr val="FC9854"/>
            </a:solidFill>
            <a:ln w="17066" cap="flat">
              <a:noFill/>
              <a:prstDash val="solid"/>
              <a:miter/>
            </a:ln>
          </p:spPr>
          <p:txBody>
            <a:bodyPr rtlCol="0" anchor="ctr"/>
            <a:lstStyle/>
            <a:p>
              <a:endParaRPr lang="th-TH"/>
            </a:p>
          </p:txBody>
        </p:sp>
        <p:sp>
          <p:nvSpPr>
            <p:cNvPr id="247" name="Freeform: Shape 246">
              <a:extLst>
                <a:ext uri="{FF2B5EF4-FFF2-40B4-BE49-F238E27FC236}">
                  <a16:creationId xmlns:a16="http://schemas.microsoft.com/office/drawing/2014/main" id="{DE70292E-8F94-417B-A7A0-092F327EFC85}"/>
                </a:ext>
              </a:extLst>
            </p:cNvPr>
            <p:cNvSpPr/>
            <p:nvPr/>
          </p:nvSpPr>
          <p:spPr>
            <a:xfrm>
              <a:off x="9404881" y="3981985"/>
              <a:ext cx="308858" cy="348513"/>
            </a:xfrm>
            <a:custGeom>
              <a:avLst/>
              <a:gdLst>
                <a:gd name="connsiteX0" fmla="*/ 308859 w 308858"/>
                <a:gd name="connsiteY0" fmla="*/ 0 h 348513"/>
                <a:gd name="connsiteX1" fmla="*/ 0 w 308858"/>
                <a:gd name="connsiteY1" fmla="*/ 188016 h 348513"/>
                <a:gd name="connsiteX2" fmla="*/ 254334 w 308858"/>
                <a:gd name="connsiteY2" fmla="*/ 348513 h 348513"/>
              </a:gdLst>
              <a:ahLst/>
              <a:cxnLst>
                <a:cxn ang="0">
                  <a:pos x="connsiteX0" y="connsiteY0"/>
                </a:cxn>
                <a:cxn ang="0">
                  <a:pos x="connsiteX1" y="connsiteY1"/>
                </a:cxn>
                <a:cxn ang="0">
                  <a:pos x="connsiteX2" y="connsiteY2"/>
                </a:cxn>
              </a:cxnLst>
              <a:rect l="l" t="t" r="r" b="b"/>
              <a:pathLst>
                <a:path w="308858" h="348513">
                  <a:moveTo>
                    <a:pt x="308859" y="0"/>
                  </a:moveTo>
                  <a:lnTo>
                    <a:pt x="0" y="188016"/>
                  </a:lnTo>
                  <a:lnTo>
                    <a:pt x="254334" y="348513"/>
                  </a:lnTo>
                  <a:close/>
                </a:path>
              </a:pathLst>
            </a:custGeom>
            <a:solidFill>
              <a:srgbClr val="AFAFAF"/>
            </a:solidFill>
            <a:ln w="17066" cap="flat">
              <a:noFill/>
              <a:prstDash val="solid"/>
              <a:miter/>
            </a:ln>
          </p:spPr>
          <p:txBody>
            <a:bodyPr rtlCol="0" anchor="ctr"/>
            <a:lstStyle/>
            <a:p>
              <a:endParaRPr lang="th-TH"/>
            </a:p>
          </p:txBody>
        </p:sp>
        <p:sp>
          <p:nvSpPr>
            <p:cNvPr id="248" name="Freeform: Shape 247">
              <a:extLst>
                <a:ext uri="{FF2B5EF4-FFF2-40B4-BE49-F238E27FC236}">
                  <a16:creationId xmlns:a16="http://schemas.microsoft.com/office/drawing/2014/main" id="{F83FE49D-1649-4CA9-9E86-B5D385BC9714}"/>
                </a:ext>
              </a:extLst>
            </p:cNvPr>
            <p:cNvSpPr/>
            <p:nvPr/>
          </p:nvSpPr>
          <p:spPr>
            <a:xfrm>
              <a:off x="8991417" y="4264693"/>
              <a:ext cx="275699" cy="361503"/>
            </a:xfrm>
            <a:custGeom>
              <a:avLst/>
              <a:gdLst>
                <a:gd name="connsiteX0" fmla="*/ 275700 w 275699"/>
                <a:gd name="connsiteY0" fmla="*/ 361503 h 361503"/>
                <a:gd name="connsiteX1" fmla="*/ 265273 w 275699"/>
                <a:gd name="connsiteY1" fmla="*/ 0 h 361503"/>
                <a:gd name="connsiteX2" fmla="*/ 0 w 275699"/>
                <a:gd name="connsiteY2" fmla="*/ 141525 h 361503"/>
              </a:gdLst>
              <a:ahLst/>
              <a:cxnLst>
                <a:cxn ang="0">
                  <a:pos x="connsiteX0" y="connsiteY0"/>
                </a:cxn>
                <a:cxn ang="0">
                  <a:pos x="connsiteX1" y="connsiteY1"/>
                </a:cxn>
                <a:cxn ang="0">
                  <a:pos x="connsiteX2" y="connsiteY2"/>
                </a:cxn>
              </a:cxnLst>
              <a:rect l="l" t="t" r="r" b="b"/>
              <a:pathLst>
                <a:path w="275699" h="361503">
                  <a:moveTo>
                    <a:pt x="275700" y="361503"/>
                  </a:moveTo>
                  <a:lnTo>
                    <a:pt x="265273" y="0"/>
                  </a:lnTo>
                  <a:lnTo>
                    <a:pt x="0" y="141525"/>
                  </a:lnTo>
                  <a:close/>
                </a:path>
              </a:pathLst>
            </a:custGeom>
            <a:solidFill>
              <a:srgbClr val="FC9854"/>
            </a:solidFill>
            <a:ln w="17066" cap="flat">
              <a:noFill/>
              <a:prstDash val="solid"/>
              <a:miter/>
            </a:ln>
          </p:spPr>
          <p:txBody>
            <a:bodyPr rtlCol="0" anchor="ctr"/>
            <a:lstStyle/>
            <a:p>
              <a:endParaRPr lang="th-TH"/>
            </a:p>
          </p:txBody>
        </p:sp>
        <p:sp>
          <p:nvSpPr>
            <p:cNvPr id="249" name="Freeform: Shape 248">
              <a:extLst>
                <a:ext uri="{FF2B5EF4-FFF2-40B4-BE49-F238E27FC236}">
                  <a16:creationId xmlns:a16="http://schemas.microsoft.com/office/drawing/2014/main" id="{2F6DD9AF-D1C5-4E34-96BF-BC5E70DE56E3}"/>
                </a:ext>
              </a:extLst>
            </p:cNvPr>
            <p:cNvSpPr/>
            <p:nvPr/>
          </p:nvSpPr>
          <p:spPr>
            <a:xfrm>
              <a:off x="8620854" y="1900308"/>
              <a:ext cx="296552" cy="358597"/>
            </a:xfrm>
            <a:custGeom>
              <a:avLst/>
              <a:gdLst>
                <a:gd name="connsiteX0" fmla="*/ 296552 w 296552"/>
                <a:gd name="connsiteY0" fmla="*/ 358598 h 358597"/>
                <a:gd name="connsiteX1" fmla="*/ 249890 w 296552"/>
                <a:gd name="connsiteY1" fmla="*/ 0 h 358597"/>
                <a:gd name="connsiteX2" fmla="*/ 0 w 296552"/>
                <a:gd name="connsiteY2" fmla="*/ 167505 h 358597"/>
              </a:gdLst>
              <a:ahLst/>
              <a:cxnLst>
                <a:cxn ang="0">
                  <a:pos x="connsiteX0" y="connsiteY0"/>
                </a:cxn>
                <a:cxn ang="0">
                  <a:pos x="connsiteX1" y="connsiteY1"/>
                </a:cxn>
                <a:cxn ang="0">
                  <a:pos x="connsiteX2" y="connsiteY2"/>
                </a:cxn>
              </a:cxnLst>
              <a:rect l="l" t="t" r="r" b="b"/>
              <a:pathLst>
                <a:path w="296552" h="358597">
                  <a:moveTo>
                    <a:pt x="296552" y="358598"/>
                  </a:moveTo>
                  <a:lnTo>
                    <a:pt x="249890" y="0"/>
                  </a:lnTo>
                  <a:lnTo>
                    <a:pt x="0" y="167505"/>
                  </a:lnTo>
                  <a:close/>
                </a:path>
              </a:pathLst>
            </a:custGeom>
            <a:solidFill>
              <a:srgbClr val="FC9854"/>
            </a:solidFill>
            <a:ln w="17066" cap="flat">
              <a:noFill/>
              <a:prstDash val="solid"/>
              <a:miter/>
            </a:ln>
          </p:spPr>
          <p:txBody>
            <a:bodyPr rtlCol="0" anchor="ctr"/>
            <a:lstStyle/>
            <a:p>
              <a:endParaRPr lang="th-TH"/>
            </a:p>
          </p:txBody>
        </p:sp>
        <p:sp>
          <p:nvSpPr>
            <p:cNvPr id="250" name="Freeform: Shape 249">
              <a:extLst>
                <a:ext uri="{FF2B5EF4-FFF2-40B4-BE49-F238E27FC236}">
                  <a16:creationId xmlns:a16="http://schemas.microsoft.com/office/drawing/2014/main" id="{09789FF7-A4F4-4FC2-BBC8-E1B58A337E02}"/>
                </a:ext>
              </a:extLst>
            </p:cNvPr>
            <p:cNvSpPr/>
            <p:nvPr/>
          </p:nvSpPr>
          <p:spPr>
            <a:xfrm>
              <a:off x="8978939" y="1515217"/>
              <a:ext cx="300654" cy="325267"/>
            </a:xfrm>
            <a:custGeom>
              <a:avLst/>
              <a:gdLst>
                <a:gd name="connsiteX0" fmla="*/ 136226 w 300654"/>
                <a:gd name="connsiteY0" fmla="*/ 325267 h 325267"/>
                <a:gd name="connsiteX1" fmla="*/ 300655 w 300654"/>
                <a:gd name="connsiteY1" fmla="*/ 3248 h 325267"/>
                <a:gd name="connsiteX2" fmla="*/ 0 w 300654"/>
                <a:gd name="connsiteY2" fmla="*/ 0 h 325267"/>
              </a:gdLst>
              <a:ahLst/>
              <a:cxnLst>
                <a:cxn ang="0">
                  <a:pos x="connsiteX0" y="connsiteY0"/>
                </a:cxn>
                <a:cxn ang="0">
                  <a:pos x="connsiteX1" y="connsiteY1"/>
                </a:cxn>
                <a:cxn ang="0">
                  <a:pos x="connsiteX2" y="connsiteY2"/>
                </a:cxn>
              </a:cxnLst>
              <a:rect l="l" t="t" r="r" b="b"/>
              <a:pathLst>
                <a:path w="300654" h="325267">
                  <a:moveTo>
                    <a:pt x="136226" y="325267"/>
                  </a:moveTo>
                  <a:lnTo>
                    <a:pt x="300655" y="3248"/>
                  </a:lnTo>
                  <a:lnTo>
                    <a:pt x="0" y="0"/>
                  </a:lnTo>
                  <a:close/>
                </a:path>
              </a:pathLst>
            </a:custGeom>
            <a:solidFill>
              <a:srgbClr val="FC9854"/>
            </a:solidFill>
            <a:ln w="17066" cap="flat">
              <a:noFill/>
              <a:prstDash val="solid"/>
              <a:miter/>
            </a:ln>
          </p:spPr>
          <p:txBody>
            <a:bodyPr rtlCol="0" anchor="ctr"/>
            <a:lstStyle/>
            <a:p>
              <a:endParaRPr lang="th-TH"/>
            </a:p>
          </p:txBody>
        </p:sp>
        <p:sp>
          <p:nvSpPr>
            <p:cNvPr id="251" name="Freeform: Shape 250">
              <a:extLst>
                <a:ext uri="{FF2B5EF4-FFF2-40B4-BE49-F238E27FC236}">
                  <a16:creationId xmlns:a16="http://schemas.microsoft.com/office/drawing/2014/main" id="{507CC4F3-E566-423B-8CDF-AE7EB1F4C3F6}"/>
                </a:ext>
              </a:extLst>
            </p:cNvPr>
            <p:cNvSpPr/>
            <p:nvPr/>
          </p:nvSpPr>
          <p:spPr>
            <a:xfrm>
              <a:off x="9399924" y="2130029"/>
              <a:ext cx="343727" cy="321678"/>
            </a:xfrm>
            <a:custGeom>
              <a:avLst/>
              <a:gdLst>
                <a:gd name="connsiteX0" fmla="*/ 343727 w 343727"/>
                <a:gd name="connsiteY0" fmla="*/ 321678 h 321678"/>
                <a:gd name="connsiteX1" fmla="*/ 178615 w 343727"/>
                <a:gd name="connsiteY1" fmla="*/ 0 h 321678"/>
                <a:gd name="connsiteX2" fmla="*/ 0 w 343727"/>
                <a:gd name="connsiteY2" fmla="*/ 242028 h 321678"/>
              </a:gdLst>
              <a:ahLst/>
              <a:cxnLst>
                <a:cxn ang="0">
                  <a:pos x="connsiteX0" y="connsiteY0"/>
                </a:cxn>
                <a:cxn ang="0">
                  <a:pos x="connsiteX1" y="connsiteY1"/>
                </a:cxn>
                <a:cxn ang="0">
                  <a:pos x="connsiteX2" y="connsiteY2"/>
                </a:cxn>
              </a:cxnLst>
              <a:rect l="l" t="t" r="r" b="b"/>
              <a:pathLst>
                <a:path w="343727" h="321678">
                  <a:moveTo>
                    <a:pt x="343727" y="321678"/>
                  </a:moveTo>
                  <a:lnTo>
                    <a:pt x="178615" y="0"/>
                  </a:lnTo>
                  <a:lnTo>
                    <a:pt x="0" y="242028"/>
                  </a:lnTo>
                  <a:close/>
                </a:path>
              </a:pathLst>
            </a:custGeom>
            <a:solidFill>
              <a:srgbClr val="1E1E1E"/>
            </a:solidFill>
            <a:ln w="17066" cap="flat">
              <a:noFill/>
              <a:prstDash val="solid"/>
              <a:miter/>
            </a:ln>
          </p:spPr>
          <p:txBody>
            <a:bodyPr rtlCol="0" anchor="ctr"/>
            <a:lstStyle/>
            <a:p>
              <a:endParaRPr lang="th-TH"/>
            </a:p>
          </p:txBody>
        </p:sp>
        <p:sp>
          <p:nvSpPr>
            <p:cNvPr id="252" name="Freeform: Shape 251">
              <a:extLst>
                <a:ext uri="{FF2B5EF4-FFF2-40B4-BE49-F238E27FC236}">
                  <a16:creationId xmlns:a16="http://schemas.microsoft.com/office/drawing/2014/main" id="{2A188856-A23F-4CD0-B0D2-0B160F2425EA}"/>
                </a:ext>
              </a:extLst>
            </p:cNvPr>
            <p:cNvSpPr/>
            <p:nvPr/>
          </p:nvSpPr>
          <p:spPr>
            <a:xfrm>
              <a:off x="9492052" y="5844710"/>
              <a:ext cx="296723" cy="351248"/>
            </a:xfrm>
            <a:custGeom>
              <a:avLst/>
              <a:gdLst>
                <a:gd name="connsiteX0" fmla="*/ 0 w 296723"/>
                <a:gd name="connsiteY0" fmla="*/ 351248 h 351248"/>
                <a:gd name="connsiteX1" fmla="*/ 296723 w 296723"/>
                <a:gd name="connsiteY1" fmla="*/ 144431 h 351248"/>
                <a:gd name="connsiteX2" fmla="*/ 32988 w 296723"/>
                <a:gd name="connsiteY2" fmla="*/ 0 h 351248"/>
              </a:gdLst>
              <a:ahLst/>
              <a:cxnLst>
                <a:cxn ang="0">
                  <a:pos x="connsiteX0" y="connsiteY0"/>
                </a:cxn>
                <a:cxn ang="0">
                  <a:pos x="connsiteX1" y="connsiteY1"/>
                </a:cxn>
                <a:cxn ang="0">
                  <a:pos x="connsiteX2" y="connsiteY2"/>
                </a:cxn>
              </a:cxnLst>
              <a:rect l="l" t="t" r="r" b="b"/>
              <a:pathLst>
                <a:path w="296723" h="351248">
                  <a:moveTo>
                    <a:pt x="0" y="351248"/>
                  </a:moveTo>
                  <a:lnTo>
                    <a:pt x="296723" y="144431"/>
                  </a:lnTo>
                  <a:lnTo>
                    <a:pt x="32988" y="0"/>
                  </a:lnTo>
                  <a:close/>
                </a:path>
              </a:pathLst>
            </a:custGeom>
            <a:solidFill>
              <a:srgbClr val="FCD349"/>
            </a:solidFill>
            <a:ln w="17066" cap="flat">
              <a:noFill/>
              <a:prstDash val="solid"/>
              <a:miter/>
            </a:ln>
          </p:spPr>
          <p:txBody>
            <a:bodyPr rtlCol="0" anchor="ctr"/>
            <a:lstStyle/>
            <a:p>
              <a:endParaRPr lang="th-TH"/>
            </a:p>
          </p:txBody>
        </p:sp>
        <p:sp>
          <p:nvSpPr>
            <p:cNvPr id="253" name="Freeform: Shape 252">
              <a:extLst>
                <a:ext uri="{FF2B5EF4-FFF2-40B4-BE49-F238E27FC236}">
                  <a16:creationId xmlns:a16="http://schemas.microsoft.com/office/drawing/2014/main" id="{541A07B2-FD26-4509-BEC8-D064CD379E7D}"/>
                </a:ext>
              </a:extLst>
            </p:cNvPr>
            <p:cNvSpPr/>
            <p:nvPr/>
          </p:nvSpPr>
          <p:spPr>
            <a:xfrm>
              <a:off x="7792901" y="624706"/>
              <a:ext cx="285613" cy="360648"/>
            </a:xfrm>
            <a:custGeom>
              <a:avLst/>
              <a:gdLst>
                <a:gd name="connsiteX0" fmla="*/ 285613 w 285613"/>
                <a:gd name="connsiteY0" fmla="*/ 360649 h 360648"/>
                <a:gd name="connsiteX1" fmla="*/ 258607 w 285613"/>
                <a:gd name="connsiteY1" fmla="*/ 0 h 360648"/>
                <a:gd name="connsiteX2" fmla="*/ 0 w 285613"/>
                <a:gd name="connsiteY2" fmla="*/ 153660 h 360648"/>
              </a:gdLst>
              <a:ahLst/>
              <a:cxnLst>
                <a:cxn ang="0">
                  <a:pos x="connsiteX0" y="connsiteY0"/>
                </a:cxn>
                <a:cxn ang="0">
                  <a:pos x="connsiteX1" y="connsiteY1"/>
                </a:cxn>
                <a:cxn ang="0">
                  <a:pos x="connsiteX2" y="connsiteY2"/>
                </a:cxn>
              </a:cxnLst>
              <a:rect l="l" t="t" r="r" b="b"/>
              <a:pathLst>
                <a:path w="285613" h="360648">
                  <a:moveTo>
                    <a:pt x="285613" y="360649"/>
                  </a:moveTo>
                  <a:lnTo>
                    <a:pt x="258607" y="0"/>
                  </a:lnTo>
                  <a:lnTo>
                    <a:pt x="0" y="153660"/>
                  </a:lnTo>
                  <a:close/>
                </a:path>
              </a:pathLst>
            </a:custGeom>
            <a:solidFill>
              <a:srgbClr val="8DCEBF"/>
            </a:solidFill>
            <a:ln w="17066" cap="flat">
              <a:noFill/>
              <a:prstDash val="solid"/>
              <a:miter/>
            </a:ln>
          </p:spPr>
          <p:txBody>
            <a:bodyPr rtlCol="0" anchor="ctr"/>
            <a:lstStyle/>
            <a:p>
              <a:endParaRPr lang="th-TH"/>
            </a:p>
          </p:txBody>
        </p:sp>
        <p:sp>
          <p:nvSpPr>
            <p:cNvPr id="254" name="Freeform: Shape 253">
              <a:extLst>
                <a:ext uri="{FF2B5EF4-FFF2-40B4-BE49-F238E27FC236}">
                  <a16:creationId xmlns:a16="http://schemas.microsoft.com/office/drawing/2014/main" id="{54111A88-F191-4954-9498-712DC5A7D6BF}"/>
                </a:ext>
              </a:extLst>
            </p:cNvPr>
            <p:cNvSpPr/>
            <p:nvPr/>
          </p:nvSpPr>
          <p:spPr>
            <a:xfrm>
              <a:off x="9201653" y="6365001"/>
              <a:ext cx="296552" cy="351248"/>
            </a:xfrm>
            <a:custGeom>
              <a:avLst/>
              <a:gdLst>
                <a:gd name="connsiteX0" fmla="*/ 0 w 296552"/>
                <a:gd name="connsiteY0" fmla="*/ 351248 h 351248"/>
                <a:gd name="connsiteX1" fmla="*/ 296552 w 296552"/>
                <a:gd name="connsiteY1" fmla="*/ 144431 h 351248"/>
                <a:gd name="connsiteX2" fmla="*/ 32817 w 296552"/>
                <a:gd name="connsiteY2" fmla="*/ 0 h 351248"/>
              </a:gdLst>
              <a:ahLst/>
              <a:cxnLst>
                <a:cxn ang="0">
                  <a:pos x="connsiteX0" y="connsiteY0"/>
                </a:cxn>
                <a:cxn ang="0">
                  <a:pos x="connsiteX1" y="connsiteY1"/>
                </a:cxn>
                <a:cxn ang="0">
                  <a:pos x="connsiteX2" y="connsiteY2"/>
                </a:cxn>
              </a:cxnLst>
              <a:rect l="l" t="t" r="r" b="b"/>
              <a:pathLst>
                <a:path w="296552" h="351248">
                  <a:moveTo>
                    <a:pt x="0" y="351248"/>
                  </a:moveTo>
                  <a:lnTo>
                    <a:pt x="296552" y="144431"/>
                  </a:lnTo>
                  <a:lnTo>
                    <a:pt x="32817" y="0"/>
                  </a:lnTo>
                  <a:close/>
                </a:path>
              </a:pathLst>
            </a:custGeom>
            <a:solidFill>
              <a:srgbClr val="8DCEBF"/>
            </a:solidFill>
            <a:ln w="17066" cap="flat">
              <a:noFill/>
              <a:prstDash val="solid"/>
              <a:miter/>
            </a:ln>
          </p:spPr>
          <p:txBody>
            <a:bodyPr rtlCol="0" anchor="ctr"/>
            <a:lstStyle/>
            <a:p>
              <a:endParaRPr lang="th-TH"/>
            </a:p>
          </p:txBody>
        </p:sp>
        <p:sp>
          <p:nvSpPr>
            <p:cNvPr id="255" name="Freeform: Shape 254">
              <a:extLst>
                <a:ext uri="{FF2B5EF4-FFF2-40B4-BE49-F238E27FC236}">
                  <a16:creationId xmlns:a16="http://schemas.microsoft.com/office/drawing/2014/main" id="{B2668353-1D7A-497C-9BB3-F63CC1AC2FA7}"/>
                </a:ext>
              </a:extLst>
            </p:cNvPr>
            <p:cNvSpPr/>
            <p:nvPr/>
          </p:nvSpPr>
          <p:spPr>
            <a:xfrm>
              <a:off x="8912279" y="2526913"/>
              <a:ext cx="216902" cy="344752"/>
            </a:xfrm>
            <a:custGeom>
              <a:avLst/>
              <a:gdLst>
                <a:gd name="connsiteX0" fmla="*/ 216902 w 216902"/>
                <a:gd name="connsiteY0" fmla="*/ 281853 h 344752"/>
                <a:gd name="connsiteX1" fmla="*/ 132979 w 216902"/>
                <a:gd name="connsiteY1" fmla="*/ 0 h 344752"/>
                <a:gd name="connsiteX2" fmla="*/ 0 w 216902"/>
                <a:gd name="connsiteY2" fmla="*/ 108536 h 344752"/>
                <a:gd name="connsiteX3" fmla="*/ 132124 w 216902"/>
                <a:gd name="connsiteY3" fmla="*/ 344753 h 344752"/>
              </a:gdLst>
              <a:ahLst/>
              <a:cxnLst>
                <a:cxn ang="0">
                  <a:pos x="connsiteX0" y="connsiteY0"/>
                </a:cxn>
                <a:cxn ang="0">
                  <a:pos x="connsiteX1" y="connsiteY1"/>
                </a:cxn>
                <a:cxn ang="0">
                  <a:pos x="connsiteX2" y="connsiteY2"/>
                </a:cxn>
                <a:cxn ang="0">
                  <a:pos x="connsiteX3" y="connsiteY3"/>
                </a:cxn>
              </a:cxnLst>
              <a:rect l="l" t="t" r="r" b="b"/>
              <a:pathLst>
                <a:path w="216902" h="344752">
                  <a:moveTo>
                    <a:pt x="216902" y="281853"/>
                  </a:moveTo>
                  <a:lnTo>
                    <a:pt x="132979" y="0"/>
                  </a:lnTo>
                  <a:lnTo>
                    <a:pt x="0" y="108536"/>
                  </a:lnTo>
                  <a:lnTo>
                    <a:pt x="132124" y="344753"/>
                  </a:lnTo>
                  <a:close/>
                </a:path>
              </a:pathLst>
            </a:custGeom>
            <a:solidFill>
              <a:srgbClr val="8DCEBF"/>
            </a:solidFill>
            <a:ln w="17066" cap="flat">
              <a:noFill/>
              <a:prstDash val="solid"/>
              <a:miter/>
            </a:ln>
          </p:spPr>
          <p:txBody>
            <a:bodyPr rtlCol="0" anchor="ctr"/>
            <a:lstStyle/>
            <a:p>
              <a:endParaRPr lang="th-TH"/>
            </a:p>
          </p:txBody>
        </p:sp>
        <p:sp>
          <p:nvSpPr>
            <p:cNvPr id="256" name="Freeform: Shape 255">
              <a:extLst>
                <a:ext uri="{FF2B5EF4-FFF2-40B4-BE49-F238E27FC236}">
                  <a16:creationId xmlns:a16="http://schemas.microsoft.com/office/drawing/2014/main" id="{9FFCB0AA-8CCD-4389-B5A8-BA91173AD0A4}"/>
                </a:ext>
              </a:extLst>
            </p:cNvPr>
            <p:cNvSpPr/>
            <p:nvPr/>
          </p:nvSpPr>
          <p:spPr>
            <a:xfrm>
              <a:off x="8411815" y="5805739"/>
              <a:ext cx="217585" cy="344581"/>
            </a:xfrm>
            <a:custGeom>
              <a:avLst/>
              <a:gdLst>
                <a:gd name="connsiteX0" fmla="*/ 0 w 217585"/>
                <a:gd name="connsiteY0" fmla="*/ 63071 h 344581"/>
                <a:gd name="connsiteX1" fmla="*/ 84949 w 217585"/>
                <a:gd name="connsiteY1" fmla="*/ 344582 h 344581"/>
                <a:gd name="connsiteX2" fmla="*/ 217586 w 217585"/>
                <a:gd name="connsiteY2" fmla="*/ 235533 h 344581"/>
                <a:gd name="connsiteX3" fmla="*/ 84607 w 217585"/>
                <a:gd name="connsiteY3" fmla="*/ 0 h 344581"/>
              </a:gdLst>
              <a:ahLst/>
              <a:cxnLst>
                <a:cxn ang="0">
                  <a:pos x="connsiteX0" y="connsiteY0"/>
                </a:cxn>
                <a:cxn ang="0">
                  <a:pos x="connsiteX1" y="connsiteY1"/>
                </a:cxn>
                <a:cxn ang="0">
                  <a:pos x="connsiteX2" y="connsiteY2"/>
                </a:cxn>
                <a:cxn ang="0">
                  <a:pos x="connsiteX3" y="connsiteY3"/>
                </a:cxn>
              </a:cxnLst>
              <a:rect l="l" t="t" r="r" b="b"/>
              <a:pathLst>
                <a:path w="217585" h="344581">
                  <a:moveTo>
                    <a:pt x="0" y="63071"/>
                  </a:moveTo>
                  <a:lnTo>
                    <a:pt x="84949" y="344582"/>
                  </a:lnTo>
                  <a:lnTo>
                    <a:pt x="217586" y="235533"/>
                  </a:lnTo>
                  <a:lnTo>
                    <a:pt x="84607" y="0"/>
                  </a:lnTo>
                  <a:close/>
                </a:path>
              </a:pathLst>
            </a:custGeom>
            <a:solidFill>
              <a:srgbClr val="FCDB81"/>
            </a:solidFill>
            <a:ln w="17066" cap="flat">
              <a:noFill/>
              <a:prstDash val="solid"/>
              <a:miter/>
            </a:ln>
          </p:spPr>
          <p:txBody>
            <a:bodyPr rtlCol="0" anchor="ctr"/>
            <a:lstStyle/>
            <a:p>
              <a:endParaRPr lang="th-TH"/>
            </a:p>
          </p:txBody>
        </p:sp>
        <p:sp>
          <p:nvSpPr>
            <p:cNvPr id="257" name="Freeform: Shape 256">
              <a:extLst>
                <a:ext uri="{FF2B5EF4-FFF2-40B4-BE49-F238E27FC236}">
                  <a16:creationId xmlns:a16="http://schemas.microsoft.com/office/drawing/2014/main" id="{0C21D561-A15C-42BF-8BAF-D4BC5FF1F714}"/>
                </a:ext>
              </a:extLst>
            </p:cNvPr>
            <p:cNvSpPr/>
            <p:nvPr/>
          </p:nvSpPr>
          <p:spPr>
            <a:xfrm>
              <a:off x="9251904" y="1047912"/>
              <a:ext cx="222029" cy="344410"/>
            </a:xfrm>
            <a:custGeom>
              <a:avLst/>
              <a:gdLst>
                <a:gd name="connsiteX0" fmla="*/ 0 w 222029"/>
                <a:gd name="connsiteY0" fmla="*/ 65293 h 344410"/>
                <a:gd name="connsiteX1" fmla="*/ 92299 w 222029"/>
                <a:gd name="connsiteY1" fmla="*/ 344411 h 344410"/>
                <a:gd name="connsiteX2" fmla="*/ 222030 w 222029"/>
                <a:gd name="connsiteY2" fmla="*/ 231943 h 344410"/>
                <a:gd name="connsiteX3" fmla="*/ 82898 w 222029"/>
                <a:gd name="connsiteY3" fmla="*/ 0 h 344410"/>
              </a:gdLst>
              <a:ahLst/>
              <a:cxnLst>
                <a:cxn ang="0">
                  <a:pos x="connsiteX0" y="connsiteY0"/>
                </a:cxn>
                <a:cxn ang="0">
                  <a:pos x="connsiteX1" y="connsiteY1"/>
                </a:cxn>
                <a:cxn ang="0">
                  <a:pos x="connsiteX2" y="connsiteY2"/>
                </a:cxn>
                <a:cxn ang="0">
                  <a:pos x="connsiteX3" y="connsiteY3"/>
                </a:cxn>
              </a:cxnLst>
              <a:rect l="l" t="t" r="r" b="b"/>
              <a:pathLst>
                <a:path w="222029" h="344410">
                  <a:moveTo>
                    <a:pt x="0" y="65293"/>
                  </a:moveTo>
                  <a:lnTo>
                    <a:pt x="92299" y="344411"/>
                  </a:lnTo>
                  <a:lnTo>
                    <a:pt x="222030" y="231943"/>
                  </a:lnTo>
                  <a:lnTo>
                    <a:pt x="82898" y="0"/>
                  </a:lnTo>
                  <a:close/>
                </a:path>
              </a:pathLst>
            </a:custGeom>
            <a:solidFill>
              <a:srgbClr val="F9A0A0"/>
            </a:solidFill>
            <a:ln w="17066" cap="flat">
              <a:noFill/>
              <a:prstDash val="solid"/>
              <a:miter/>
            </a:ln>
          </p:spPr>
          <p:txBody>
            <a:bodyPr rtlCol="0" anchor="ctr"/>
            <a:lstStyle/>
            <a:p>
              <a:endParaRPr lang="th-TH"/>
            </a:p>
          </p:txBody>
        </p:sp>
        <p:sp>
          <p:nvSpPr>
            <p:cNvPr id="258" name="Freeform: Shape 257">
              <a:extLst>
                <a:ext uri="{FF2B5EF4-FFF2-40B4-BE49-F238E27FC236}">
                  <a16:creationId xmlns:a16="http://schemas.microsoft.com/office/drawing/2014/main" id="{8A6A6EFA-28A5-46AA-A4A3-32AED43CE023}"/>
                </a:ext>
              </a:extLst>
            </p:cNvPr>
            <p:cNvSpPr/>
            <p:nvPr/>
          </p:nvSpPr>
          <p:spPr>
            <a:xfrm>
              <a:off x="8557271" y="1367539"/>
              <a:ext cx="177760" cy="295184"/>
            </a:xfrm>
            <a:custGeom>
              <a:avLst/>
              <a:gdLst>
                <a:gd name="connsiteX0" fmla="*/ 104947 w 177760"/>
                <a:gd name="connsiteY0" fmla="*/ 284930 h 295184"/>
                <a:gd name="connsiteX1" fmla="*/ 177760 w 177760"/>
                <a:gd name="connsiteY1" fmla="*/ 0 h 295184"/>
                <a:gd name="connsiteX2" fmla="*/ 7862 w 177760"/>
                <a:gd name="connsiteY2" fmla="*/ 24784 h 295184"/>
                <a:gd name="connsiteX3" fmla="*/ 0 w 177760"/>
                <a:gd name="connsiteY3" fmla="*/ 295185 h 295184"/>
              </a:gdLst>
              <a:ahLst/>
              <a:cxnLst>
                <a:cxn ang="0">
                  <a:pos x="connsiteX0" y="connsiteY0"/>
                </a:cxn>
                <a:cxn ang="0">
                  <a:pos x="connsiteX1" y="connsiteY1"/>
                </a:cxn>
                <a:cxn ang="0">
                  <a:pos x="connsiteX2" y="connsiteY2"/>
                </a:cxn>
                <a:cxn ang="0">
                  <a:pos x="connsiteX3" y="connsiteY3"/>
                </a:cxn>
              </a:cxnLst>
              <a:rect l="l" t="t" r="r" b="b"/>
              <a:pathLst>
                <a:path w="177760" h="295184">
                  <a:moveTo>
                    <a:pt x="104947" y="284930"/>
                  </a:moveTo>
                  <a:lnTo>
                    <a:pt x="177760" y="0"/>
                  </a:lnTo>
                  <a:lnTo>
                    <a:pt x="7862" y="24784"/>
                  </a:lnTo>
                  <a:lnTo>
                    <a:pt x="0" y="295185"/>
                  </a:lnTo>
                  <a:close/>
                </a:path>
              </a:pathLst>
            </a:custGeom>
            <a:solidFill>
              <a:srgbClr val="1E1E1E"/>
            </a:solidFill>
            <a:ln w="17066" cap="flat">
              <a:noFill/>
              <a:prstDash val="solid"/>
              <a:miter/>
            </a:ln>
          </p:spPr>
          <p:txBody>
            <a:bodyPr rtlCol="0" anchor="ctr"/>
            <a:lstStyle/>
            <a:p>
              <a:endParaRPr lang="th-TH"/>
            </a:p>
          </p:txBody>
        </p:sp>
        <p:sp>
          <p:nvSpPr>
            <p:cNvPr id="259" name="Freeform: Shape 258">
              <a:extLst>
                <a:ext uri="{FF2B5EF4-FFF2-40B4-BE49-F238E27FC236}">
                  <a16:creationId xmlns:a16="http://schemas.microsoft.com/office/drawing/2014/main" id="{262576DC-C49F-4BC9-AA2C-51C57D908C30}"/>
                </a:ext>
              </a:extLst>
            </p:cNvPr>
            <p:cNvSpPr/>
            <p:nvPr/>
          </p:nvSpPr>
          <p:spPr>
            <a:xfrm>
              <a:off x="8692129" y="6341926"/>
              <a:ext cx="272794" cy="305098"/>
            </a:xfrm>
            <a:custGeom>
              <a:avLst/>
              <a:gdLst>
                <a:gd name="connsiteX0" fmla="*/ 272794 w 272794"/>
                <a:gd name="connsiteY0" fmla="*/ 209894 h 305098"/>
                <a:gd name="connsiteX1" fmla="*/ 66831 w 272794"/>
                <a:gd name="connsiteY1" fmla="*/ 0 h 305098"/>
                <a:gd name="connsiteX2" fmla="*/ 0 w 272794"/>
                <a:gd name="connsiteY2" fmla="*/ 158104 h 305098"/>
                <a:gd name="connsiteX3" fmla="*/ 227157 w 272794"/>
                <a:gd name="connsiteY3" fmla="*/ 305099 h 305098"/>
              </a:gdLst>
              <a:ahLst/>
              <a:cxnLst>
                <a:cxn ang="0">
                  <a:pos x="connsiteX0" y="connsiteY0"/>
                </a:cxn>
                <a:cxn ang="0">
                  <a:pos x="connsiteX1" y="connsiteY1"/>
                </a:cxn>
                <a:cxn ang="0">
                  <a:pos x="connsiteX2" y="connsiteY2"/>
                </a:cxn>
                <a:cxn ang="0">
                  <a:pos x="connsiteX3" y="connsiteY3"/>
                </a:cxn>
              </a:cxnLst>
              <a:rect l="l" t="t" r="r" b="b"/>
              <a:pathLst>
                <a:path w="272794" h="305098">
                  <a:moveTo>
                    <a:pt x="272794" y="209894"/>
                  </a:moveTo>
                  <a:lnTo>
                    <a:pt x="66831" y="0"/>
                  </a:lnTo>
                  <a:lnTo>
                    <a:pt x="0" y="158104"/>
                  </a:lnTo>
                  <a:lnTo>
                    <a:pt x="227157" y="305099"/>
                  </a:lnTo>
                  <a:close/>
                </a:path>
              </a:pathLst>
            </a:custGeom>
            <a:solidFill>
              <a:srgbClr val="1E1E1E"/>
            </a:solidFill>
            <a:ln w="17066" cap="flat">
              <a:noFill/>
              <a:prstDash val="solid"/>
              <a:miter/>
            </a:ln>
          </p:spPr>
          <p:txBody>
            <a:bodyPr rtlCol="0" anchor="ctr"/>
            <a:lstStyle/>
            <a:p>
              <a:endParaRPr lang="th-TH"/>
            </a:p>
          </p:txBody>
        </p:sp>
        <p:sp>
          <p:nvSpPr>
            <p:cNvPr id="260" name="Freeform: Shape 259">
              <a:extLst>
                <a:ext uri="{FF2B5EF4-FFF2-40B4-BE49-F238E27FC236}">
                  <a16:creationId xmlns:a16="http://schemas.microsoft.com/office/drawing/2014/main" id="{05A526F3-37CE-4889-A725-811157071EB5}"/>
                </a:ext>
              </a:extLst>
            </p:cNvPr>
            <p:cNvSpPr/>
            <p:nvPr/>
          </p:nvSpPr>
          <p:spPr>
            <a:xfrm>
              <a:off x="8325327" y="760590"/>
              <a:ext cx="215705" cy="287322"/>
            </a:xfrm>
            <a:custGeom>
              <a:avLst/>
              <a:gdLst>
                <a:gd name="connsiteX0" fmla="*/ 215706 w 215705"/>
                <a:gd name="connsiteY0" fmla="*/ 124603 h 287322"/>
                <a:gd name="connsiteX1" fmla="*/ 166992 w 215705"/>
                <a:gd name="connsiteY1" fmla="*/ 287322 h 287322"/>
                <a:gd name="connsiteX2" fmla="*/ 0 w 215705"/>
                <a:gd name="connsiteY2" fmla="*/ 234336 h 287322"/>
                <a:gd name="connsiteX3" fmla="*/ 96914 w 215705"/>
                <a:gd name="connsiteY3" fmla="*/ 0 h 287322"/>
              </a:gdLst>
              <a:ahLst/>
              <a:cxnLst>
                <a:cxn ang="0">
                  <a:pos x="connsiteX0" y="connsiteY0"/>
                </a:cxn>
                <a:cxn ang="0">
                  <a:pos x="connsiteX1" y="connsiteY1"/>
                </a:cxn>
                <a:cxn ang="0">
                  <a:pos x="connsiteX2" y="connsiteY2"/>
                </a:cxn>
                <a:cxn ang="0">
                  <a:pos x="connsiteX3" y="connsiteY3"/>
                </a:cxn>
              </a:cxnLst>
              <a:rect l="l" t="t" r="r" b="b"/>
              <a:pathLst>
                <a:path w="215705" h="287322">
                  <a:moveTo>
                    <a:pt x="215706" y="124603"/>
                  </a:moveTo>
                  <a:lnTo>
                    <a:pt x="166992" y="287322"/>
                  </a:lnTo>
                  <a:lnTo>
                    <a:pt x="0" y="234336"/>
                  </a:lnTo>
                  <a:lnTo>
                    <a:pt x="96914" y="0"/>
                  </a:lnTo>
                  <a:close/>
                </a:path>
              </a:pathLst>
            </a:custGeom>
            <a:solidFill>
              <a:srgbClr val="EA4E4E"/>
            </a:solidFill>
            <a:ln w="17066" cap="flat">
              <a:noFill/>
              <a:prstDash val="solid"/>
              <a:miter/>
            </a:ln>
          </p:spPr>
          <p:txBody>
            <a:bodyPr rtlCol="0" anchor="ctr"/>
            <a:lstStyle/>
            <a:p>
              <a:endParaRPr lang="th-TH"/>
            </a:p>
          </p:txBody>
        </p:sp>
        <p:sp>
          <p:nvSpPr>
            <p:cNvPr id="261" name="Freeform: Shape 260">
              <a:extLst>
                <a:ext uri="{FF2B5EF4-FFF2-40B4-BE49-F238E27FC236}">
                  <a16:creationId xmlns:a16="http://schemas.microsoft.com/office/drawing/2014/main" id="{DDDE2EFB-CF4B-49B1-989D-E10C8B33D01B}"/>
                </a:ext>
              </a:extLst>
            </p:cNvPr>
            <p:cNvSpPr/>
            <p:nvPr/>
          </p:nvSpPr>
          <p:spPr>
            <a:xfrm>
              <a:off x="9571873" y="1580168"/>
              <a:ext cx="267666" cy="352273"/>
            </a:xfrm>
            <a:custGeom>
              <a:avLst/>
              <a:gdLst>
                <a:gd name="connsiteX0" fmla="*/ 182717 w 267666"/>
                <a:gd name="connsiteY0" fmla="*/ 144089 h 352273"/>
                <a:gd name="connsiteX1" fmla="*/ 182717 w 267666"/>
                <a:gd name="connsiteY1" fmla="*/ 0 h 352273"/>
                <a:gd name="connsiteX2" fmla="*/ 97255 w 267666"/>
                <a:gd name="connsiteY2" fmla="*/ 121185 h 352273"/>
                <a:gd name="connsiteX3" fmla="*/ 0 w 267666"/>
                <a:gd name="connsiteY3" fmla="*/ 118450 h 352273"/>
                <a:gd name="connsiteX4" fmla="*/ 48542 w 267666"/>
                <a:gd name="connsiteY4" fmla="*/ 206988 h 352273"/>
                <a:gd name="connsiteX5" fmla="*/ 0 w 267666"/>
                <a:gd name="connsiteY5" fmla="*/ 278947 h 352273"/>
                <a:gd name="connsiteX6" fmla="*/ 127338 w 267666"/>
                <a:gd name="connsiteY6" fmla="*/ 248181 h 352273"/>
                <a:gd name="connsiteX7" fmla="*/ 182717 w 267666"/>
                <a:gd name="connsiteY7" fmla="*/ 352273 h 352273"/>
                <a:gd name="connsiteX8" fmla="*/ 182717 w 267666"/>
                <a:gd name="connsiteY8" fmla="*/ 223910 h 352273"/>
                <a:gd name="connsiteX9" fmla="*/ 267666 w 267666"/>
                <a:gd name="connsiteY9" fmla="*/ 179470 h 35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666" h="352273">
                  <a:moveTo>
                    <a:pt x="182717" y="144089"/>
                  </a:moveTo>
                  <a:lnTo>
                    <a:pt x="182717" y="0"/>
                  </a:lnTo>
                  <a:lnTo>
                    <a:pt x="97255" y="121185"/>
                  </a:lnTo>
                  <a:lnTo>
                    <a:pt x="0" y="118450"/>
                  </a:lnTo>
                  <a:lnTo>
                    <a:pt x="48542" y="206988"/>
                  </a:lnTo>
                  <a:lnTo>
                    <a:pt x="0" y="278947"/>
                  </a:lnTo>
                  <a:lnTo>
                    <a:pt x="127338" y="248181"/>
                  </a:lnTo>
                  <a:lnTo>
                    <a:pt x="182717" y="352273"/>
                  </a:lnTo>
                  <a:lnTo>
                    <a:pt x="182717" y="223910"/>
                  </a:lnTo>
                  <a:lnTo>
                    <a:pt x="267666" y="179470"/>
                  </a:lnTo>
                  <a:close/>
                </a:path>
              </a:pathLst>
            </a:custGeom>
            <a:solidFill>
              <a:srgbClr val="FCDB81"/>
            </a:solidFill>
            <a:ln w="17066" cap="flat">
              <a:noFill/>
              <a:prstDash val="solid"/>
              <a:miter/>
            </a:ln>
          </p:spPr>
          <p:txBody>
            <a:bodyPr rtlCol="0" anchor="ctr"/>
            <a:lstStyle/>
            <a:p>
              <a:endParaRPr lang="th-TH"/>
            </a:p>
          </p:txBody>
        </p:sp>
        <p:sp>
          <p:nvSpPr>
            <p:cNvPr id="262" name="Freeform: Shape 261">
              <a:extLst>
                <a:ext uri="{FF2B5EF4-FFF2-40B4-BE49-F238E27FC236}">
                  <a16:creationId xmlns:a16="http://schemas.microsoft.com/office/drawing/2014/main" id="{FF433DC1-48ED-4051-9565-847407EF7302}"/>
                </a:ext>
              </a:extLst>
            </p:cNvPr>
            <p:cNvSpPr/>
            <p:nvPr/>
          </p:nvSpPr>
          <p:spPr>
            <a:xfrm>
              <a:off x="9349843" y="4729605"/>
              <a:ext cx="284587" cy="333300"/>
            </a:xfrm>
            <a:custGeom>
              <a:avLst/>
              <a:gdLst>
                <a:gd name="connsiteX0" fmla="*/ 163916 w 284587"/>
                <a:gd name="connsiteY0" fmla="*/ 117595 h 333300"/>
                <a:gd name="connsiteX1" fmla="*/ 80334 w 284587"/>
                <a:gd name="connsiteY1" fmla="*/ 0 h 333300"/>
                <a:gd name="connsiteX2" fmla="*/ 81018 w 284587"/>
                <a:gd name="connsiteY2" fmla="*/ 148362 h 333300"/>
                <a:gd name="connsiteX3" fmla="*/ 0 w 284587"/>
                <a:gd name="connsiteY3" fmla="*/ 202544 h 333300"/>
                <a:gd name="connsiteX4" fmla="*/ 91102 w 284587"/>
                <a:gd name="connsiteY4" fmla="*/ 246472 h 333300"/>
                <a:gd name="connsiteX5" fmla="*/ 93153 w 284587"/>
                <a:gd name="connsiteY5" fmla="*/ 333301 h 333300"/>
                <a:gd name="connsiteX6" fmla="*/ 179128 w 284587"/>
                <a:gd name="connsiteY6" fmla="*/ 234507 h 333300"/>
                <a:gd name="connsiteX7" fmla="*/ 284588 w 284587"/>
                <a:gd name="connsiteY7" fmla="*/ 287151 h 333300"/>
                <a:gd name="connsiteX8" fmla="*/ 210065 w 284587"/>
                <a:gd name="connsiteY8" fmla="*/ 182546 h 333300"/>
                <a:gd name="connsiteX9" fmla="*/ 253651 w 284587"/>
                <a:gd name="connsiteY9" fmla="*/ 97084 h 3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587" h="333300">
                  <a:moveTo>
                    <a:pt x="163916" y="117595"/>
                  </a:moveTo>
                  <a:lnTo>
                    <a:pt x="80334" y="0"/>
                  </a:lnTo>
                  <a:lnTo>
                    <a:pt x="81018" y="148362"/>
                  </a:lnTo>
                  <a:lnTo>
                    <a:pt x="0" y="202544"/>
                  </a:lnTo>
                  <a:lnTo>
                    <a:pt x="91102" y="246472"/>
                  </a:lnTo>
                  <a:lnTo>
                    <a:pt x="93153" y="333301"/>
                  </a:lnTo>
                  <a:lnTo>
                    <a:pt x="179128" y="234507"/>
                  </a:lnTo>
                  <a:lnTo>
                    <a:pt x="284588" y="287151"/>
                  </a:lnTo>
                  <a:lnTo>
                    <a:pt x="210065" y="182546"/>
                  </a:lnTo>
                  <a:lnTo>
                    <a:pt x="253651" y="97084"/>
                  </a:lnTo>
                  <a:close/>
                </a:path>
              </a:pathLst>
            </a:custGeom>
            <a:solidFill>
              <a:srgbClr val="EA4E4E"/>
            </a:solidFill>
            <a:ln w="17066" cap="flat">
              <a:noFill/>
              <a:prstDash val="solid"/>
              <a:miter/>
            </a:ln>
          </p:spPr>
          <p:txBody>
            <a:bodyPr rtlCol="0" anchor="ctr"/>
            <a:lstStyle/>
            <a:p>
              <a:endParaRPr lang="th-TH"/>
            </a:p>
          </p:txBody>
        </p:sp>
      </p:grpSp>
      <p:sp>
        <p:nvSpPr>
          <p:cNvPr id="2" name="Rectangle 1">
            <a:extLst>
              <a:ext uri="{FF2B5EF4-FFF2-40B4-BE49-F238E27FC236}">
                <a16:creationId xmlns:a16="http://schemas.microsoft.com/office/drawing/2014/main" id="{4A0600BC-0C1A-446F-86B8-CD443C1D2E69}"/>
              </a:ext>
            </a:extLst>
          </p:cNvPr>
          <p:cNvSpPr/>
          <p:nvPr/>
        </p:nvSpPr>
        <p:spPr>
          <a:xfrm>
            <a:off x="1292465" y="1410305"/>
            <a:ext cx="9477274" cy="1862048"/>
          </a:xfrm>
          <a:prstGeom prst="rect">
            <a:avLst/>
          </a:prstGeom>
          <a:noFill/>
        </p:spPr>
        <p:txBody>
          <a:bodyPr wrap="none" lIns="91440" tIns="45720" rIns="91440" bIns="45720">
            <a:spAutoFit/>
          </a:bodyPr>
          <a:lstStyle/>
          <a:p>
            <a:pPr algn="ctr"/>
            <a:r>
              <a:rPr lang="en-US" sz="11500" b="0" cap="none" spc="0">
                <a:ln w="28575">
                  <a:solidFill>
                    <a:schemeClr val="tx1">
                      <a:lumMod val="50000"/>
                    </a:schemeClr>
                  </a:solidFill>
                </a:ln>
                <a:solidFill>
                  <a:schemeClr val="bg1">
                    <a:lumMod val="50000"/>
                  </a:schemeClr>
                </a:solidFill>
                <a:latin typeface="iCiel Cadena" panose="02000503000000020004" pitchFamily="2" charset="0"/>
              </a:rPr>
              <a:t>GIẢI NGHĨA TỪ</a:t>
            </a:r>
          </a:p>
        </p:txBody>
      </p:sp>
      <p:pic>
        <p:nvPicPr>
          <p:cNvPr id="4" name="Picture 3" descr="A group of figurines&#10;&#10;Description automatically generated with medium confidence">
            <a:extLst>
              <a:ext uri="{FF2B5EF4-FFF2-40B4-BE49-F238E27FC236}">
                <a16:creationId xmlns:a16="http://schemas.microsoft.com/office/drawing/2014/main" id="{6241FFFF-1A6E-4B22-BE62-F3DEB2794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429" y="2803661"/>
            <a:ext cx="8914285" cy="4507936"/>
          </a:xfrm>
          <a:prstGeom prst="rect">
            <a:avLst/>
          </a:prstGeom>
        </p:spPr>
      </p:pic>
    </p:spTree>
    <p:extLst>
      <p:ext uri="{BB962C8B-B14F-4D97-AF65-F5344CB8AC3E}">
        <p14:creationId xmlns:p14="http://schemas.microsoft.com/office/powerpoint/2010/main" val="28026943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9" name="Rectangle 8">
            <a:extLst>
              <a:ext uri="{FF2B5EF4-FFF2-40B4-BE49-F238E27FC236}">
                <a16:creationId xmlns:a16="http://schemas.microsoft.com/office/drawing/2014/main" id="{05F5A16F-7865-4498-A6E6-C337A9DA09C7}"/>
              </a:ext>
            </a:extLst>
          </p:cNvPr>
          <p:cNvSpPr/>
          <p:nvPr/>
        </p:nvSpPr>
        <p:spPr>
          <a:xfrm>
            <a:off x="2471532" y="219374"/>
            <a:ext cx="7404591" cy="1446550"/>
          </a:xfrm>
          <a:prstGeom prst="rect">
            <a:avLst/>
          </a:prstGeom>
          <a:noFill/>
        </p:spPr>
        <p:txBody>
          <a:bodyPr wrap="none" lIns="91440" tIns="45720" rIns="91440" bIns="45720">
            <a:spAutoFit/>
          </a:bodyPr>
          <a:lstStyle/>
          <a:p>
            <a:pPr algn="ctr"/>
            <a:r>
              <a:rPr lang="en-US" sz="8800">
                <a:ln w="0">
                  <a:noFill/>
                </a:ln>
                <a:solidFill>
                  <a:srgbClr val="002060"/>
                </a:solidFill>
                <a:latin typeface="UTM Mother" panose="02040603050506020204" pitchFamily="18" charset="0"/>
              </a:rPr>
              <a:t>Giải nghĩa từ</a:t>
            </a:r>
            <a:endParaRPr lang="en-US" sz="8800" b="0" cap="none" spc="0">
              <a:ln w="0">
                <a:noFill/>
              </a:ln>
              <a:solidFill>
                <a:srgbClr val="002060"/>
              </a:solidFill>
              <a:latin typeface="UTM Mother" panose="02040603050506020204" pitchFamily="18" charset="0"/>
            </a:endParaRPr>
          </a:p>
        </p:txBody>
      </p:sp>
      <p:sp>
        <p:nvSpPr>
          <p:cNvPr id="2" name="Flowchart: Terminator 1">
            <a:extLst>
              <a:ext uri="{FF2B5EF4-FFF2-40B4-BE49-F238E27FC236}">
                <a16:creationId xmlns:a16="http://schemas.microsoft.com/office/drawing/2014/main" id="{359BA369-8F5D-4ABC-825E-78A97075290B}"/>
              </a:ext>
            </a:extLst>
          </p:cNvPr>
          <p:cNvSpPr/>
          <p:nvPr/>
        </p:nvSpPr>
        <p:spPr>
          <a:xfrm>
            <a:off x="380998" y="2141229"/>
            <a:ext cx="2447925" cy="919687"/>
          </a:xfrm>
          <a:prstGeom prst="flowChartTerminator">
            <a:avLst/>
          </a:prstGeom>
          <a:solidFill>
            <a:srgbClr val="F8F8F8"/>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quan án</a:t>
            </a:r>
          </a:p>
        </p:txBody>
      </p:sp>
      <p:pic>
        <p:nvPicPr>
          <p:cNvPr id="16" name="Picture 14">
            <a:extLst>
              <a:ext uri="{FF2B5EF4-FFF2-40B4-BE49-F238E27FC236}">
                <a16:creationId xmlns:a16="http://schemas.microsoft.com/office/drawing/2014/main" id="{672841A9-57CE-4B5B-A2BD-2D5680F06B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60007"/>
          <a:stretch>
            <a:fillRect/>
          </a:stretch>
        </p:blipFill>
        <p:spPr>
          <a:xfrm>
            <a:off x="5728740" y="1787521"/>
            <a:ext cx="6201700" cy="4792365"/>
          </a:xfrm>
          <a:prstGeom prst="rect">
            <a:avLst/>
          </a:prstGeom>
        </p:spPr>
      </p:pic>
      <p:sp>
        <p:nvSpPr>
          <p:cNvPr id="17" name="Flowchart: Terminator 16">
            <a:extLst>
              <a:ext uri="{FF2B5EF4-FFF2-40B4-BE49-F238E27FC236}">
                <a16:creationId xmlns:a16="http://schemas.microsoft.com/office/drawing/2014/main" id="{E27C36BD-D377-4685-90EB-8274C8EF343B}"/>
              </a:ext>
            </a:extLst>
          </p:cNvPr>
          <p:cNvSpPr/>
          <p:nvPr/>
        </p:nvSpPr>
        <p:spPr>
          <a:xfrm>
            <a:off x="380998" y="3536221"/>
            <a:ext cx="2447925" cy="919687"/>
          </a:xfrm>
          <a:prstGeom prst="flowChartTerminator">
            <a:avLst/>
          </a:prstGeom>
          <a:solidFill>
            <a:srgbClr val="F8F8F8"/>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vãn cảnh</a:t>
            </a:r>
          </a:p>
        </p:txBody>
      </p:sp>
      <p:sp>
        <p:nvSpPr>
          <p:cNvPr id="18" name="Flowchart: Terminator 17">
            <a:extLst>
              <a:ext uri="{FF2B5EF4-FFF2-40B4-BE49-F238E27FC236}">
                <a16:creationId xmlns:a16="http://schemas.microsoft.com/office/drawing/2014/main" id="{83AF0960-1435-43F2-BB00-58D7426FD24F}"/>
              </a:ext>
            </a:extLst>
          </p:cNvPr>
          <p:cNvSpPr/>
          <p:nvPr/>
        </p:nvSpPr>
        <p:spPr>
          <a:xfrm>
            <a:off x="380997" y="4931213"/>
            <a:ext cx="2447925" cy="919687"/>
          </a:xfrm>
          <a:prstGeom prst="flowChartTerminator">
            <a:avLst/>
          </a:prstGeom>
          <a:solidFill>
            <a:srgbClr val="F8F8F8"/>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biện lễ</a:t>
            </a:r>
          </a:p>
        </p:txBody>
      </p:sp>
      <p:sp>
        <p:nvSpPr>
          <p:cNvPr id="19" name="Flowchart: Terminator 18">
            <a:extLst>
              <a:ext uri="{FF2B5EF4-FFF2-40B4-BE49-F238E27FC236}">
                <a16:creationId xmlns:a16="http://schemas.microsoft.com/office/drawing/2014/main" id="{D0474469-AF38-46B7-BEC4-AB7B9F323882}"/>
              </a:ext>
            </a:extLst>
          </p:cNvPr>
          <p:cNvSpPr/>
          <p:nvPr/>
        </p:nvSpPr>
        <p:spPr>
          <a:xfrm>
            <a:off x="3047995" y="2141229"/>
            <a:ext cx="2447925" cy="919687"/>
          </a:xfrm>
          <a:prstGeom prst="flowChartTerminator">
            <a:avLst/>
          </a:prstGeom>
          <a:solidFill>
            <a:srgbClr val="F8F8F8"/>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sư vãi</a:t>
            </a:r>
          </a:p>
        </p:txBody>
      </p:sp>
      <p:sp>
        <p:nvSpPr>
          <p:cNvPr id="20" name="Flowchart: Terminator 19">
            <a:extLst>
              <a:ext uri="{FF2B5EF4-FFF2-40B4-BE49-F238E27FC236}">
                <a16:creationId xmlns:a16="http://schemas.microsoft.com/office/drawing/2014/main" id="{6183B475-C14E-47BF-B025-4D7825334CE3}"/>
              </a:ext>
            </a:extLst>
          </p:cNvPr>
          <p:cNvSpPr/>
          <p:nvPr/>
        </p:nvSpPr>
        <p:spPr>
          <a:xfrm>
            <a:off x="3047995" y="3536221"/>
            <a:ext cx="2447925" cy="919687"/>
          </a:xfrm>
          <a:prstGeom prst="flowChartTerminator">
            <a:avLst/>
          </a:prstGeom>
          <a:solidFill>
            <a:srgbClr val="F8F8F8"/>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đàn</a:t>
            </a:r>
          </a:p>
        </p:txBody>
      </p:sp>
      <p:sp>
        <p:nvSpPr>
          <p:cNvPr id="21" name="Flowchart: Terminator 20">
            <a:extLst>
              <a:ext uri="{FF2B5EF4-FFF2-40B4-BE49-F238E27FC236}">
                <a16:creationId xmlns:a16="http://schemas.microsoft.com/office/drawing/2014/main" id="{7AB852B1-9F39-4C9A-B6AF-5E9BEBC55142}"/>
              </a:ext>
            </a:extLst>
          </p:cNvPr>
          <p:cNvSpPr/>
          <p:nvPr/>
        </p:nvSpPr>
        <p:spPr>
          <a:xfrm>
            <a:off x="3047994" y="4931213"/>
            <a:ext cx="2447925" cy="919687"/>
          </a:xfrm>
          <a:prstGeom prst="flowChartTerminator">
            <a:avLst/>
          </a:prstGeom>
          <a:solidFill>
            <a:srgbClr val="F8F8F8"/>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chạy đàn</a:t>
            </a:r>
          </a:p>
        </p:txBody>
      </p:sp>
      <p:sp>
        <p:nvSpPr>
          <p:cNvPr id="3" name="Rectangle 2">
            <a:extLst>
              <a:ext uri="{FF2B5EF4-FFF2-40B4-BE49-F238E27FC236}">
                <a16:creationId xmlns:a16="http://schemas.microsoft.com/office/drawing/2014/main" id="{63D847FC-BDA1-485C-9729-78AE56315FDC}"/>
              </a:ext>
            </a:extLst>
          </p:cNvPr>
          <p:cNvSpPr/>
          <p:nvPr/>
        </p:nvSpPr>
        <p:spPr>
          <a:xfrm>
            <a:off x="8289625" y="3685090"/>
            <a:ext cx="184730" cy="923330"/>
          </a:xfrm>
          <a:prstGeom prst="rect">
            <a:avLst/>
          </a:prstGeom>
          <a:noFill/>
        </p:spPr>
        <p:txBody>
          <a:bodyPr wrap="none" lIns="91440" tIns="45720" rIns="91440" bIns="45720">
            <a:spAutoFit/>
          </a:bodyPr>
          <a:lstStyle/>
          <a:p>
            <a:pPr algn="ctr"/>
            <a:endParaRPr lang="en-US" sz="5400" b="0" cap="none" spc="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CDEAB4C8-7524-4237-A3C9-D94B8864A098}"/>
              </a:ext>
            </a:extLst>
          </p:cNvPr>
          <p:cNvSpPr/>
          <p:nvPr/>
        </p:nvSpPr>
        <p:spPr>
          <a:xfrm>
            <a:off x="5938603" y="2886247"/>
            <a:ext cx="5781974" cy="3139321"/>
          </a:xfrm>
          <a:prstGeom prst="rect">
            <a:avLst/>
          </a:prstGeom>
          <a:noFill/>
        </p:spPr>
        <p:txBody>
          <a:bodyPr wrap="square" lIns="91440" tIns="45720" rIns="91440" bIns="45720">
            <a:spAutoFit/>
          </a:bodyPr>
          <a:lstStyle/>
          <a:p>
            <a:pPr algn="ctr"/>
            <a:r>
              <a:rPr lang="vi-VN" sz="6600" cap="none" spc="0">
                <a:ln w="0"/>
                <a:solidFill>
                  <a:srgbClr val="C00000"/>
                </a:solidFill>
                <a:latin typeface="iCiel Baliho Script" pitchFamily="2" charset="0"/>
              </a:rPr>
              <a:t>Chức quan thời xưa chuyện lo việc điều tra và xét xử</a:t>
            </a:r>
          </a:p>
        </p:txBody>
      </p:sp>
      <p:sp>
        <p:nvSpPr>
          <p:cNvPr id="23" name="Rectangle 22">
            <a:extLst>
              <a:ext uri="{FF2B5EF4-FFF2-40B4-BE49-F238E27FC236}">
                <a16:creationId xmlns:a16="http://schemas.microsoft.com/office/drawing/2014/main" id="{1CBA3464-ACA6-4FFE-8AEA-4FB153DF8066}"/>
              </a:ext>
            </a:extLst>
          </p:cNvPr>
          <p:cNvSpPr/>
          <p:nvPr/>
        </p:nvSpPr>
        <p:spPr>
          <a:xfrm>
            <a:off x="5857175" y="2934235"/>
            <a:ext cx="5781974" cy="2123658"/>
          </a:xfrm>
          <a:prstGeom prst="rect">
            <a:avLst/>
          </a:prstGeom>
          <a:noFill/>
        </p:spPr>
        <p:txBody>
          <a:bodyPr wrap="square" lIns="91440" tIns="45720" rIns="91440" bIns="45720">
            <a:spAutoFit/>
          </a:bodyPr>
          <a:lstStyle/>
          <a:p>
            <a:pPr algn="ctr"/>
            <a:r>
              <a:rPr lang="vi-VN" sz="6600">
                <a:ln w="0"/>
                <a:solidFill>
                  <a:srgbClr val="C00000"/>
                </a:solidFill>
                <a:latin typeface="iCiel Baliho Script" pitchFamily="2" charset="0"/>
              </a:rPr>
              <a:t>Đến ngắm cảnh đẹp</a:t>
            </a:r>
            <a:endParaRPr lang="vi-VN" sz="6600" cap="none" spc="0">
              <a:ln w="0"/>
              <a:solidFill>
                <a:srgbClr val="C00000"/>
              </a:solidFill>
              <a:latin typeface="iCiel Baliho Script" pitchFamily="2" charset="0"/>
            </a:endParaRPr>
          </a:p>
        </p:txBody>
      </p:sp>
      <p:sp>
        <p:nvSpPr>
          <p:cNvPr id="24" name="Rectangle 23">
            <a:extLst>
              <a:ext uri="{FF2B5EF4-FFF2-40B4-BE49-F238E27FC236}">
                <a16:creationId xmlns:a16="http://schemas.microsoft.com/office/drawing/2014/main" id="{6AC75575-8F83-4304-9B46-9238814DC908}"/>
              </a:ext>
            </a:extLst>
          </p:cNvPr>
          <p:cNvSpPr/>
          <p:nvPr/>
        </p:nvSpPr>
        <p:spPr>
          <a:xfrm>
            <a:off x="5897889" y="3465817"/>
            <a:ext cx="5781974" cy="2123658"/>
          </a:xfrm>
          <a:prstGeom prst="rect">
            <a:avLst/>
          </a:prstGeom>
          <a:noFill/>
        </p:spPr>
        <p:txBody>
          <a:bodyPr wrap="square" lIns="91440" tIns="45720" rIns="91440" bIns="45720">
            <a:spAutoFit/>
          </a:bodyPr>
          <a:lstStyle/>
          <a:p>
            <a:pPr algn="ctr"/>
            <a:r>
              <a:rPr lang="vi-VN" sz="6600">
                <a:ln w="0"/>
                <a:solidFill>
                  <a:srgbClr val="C00000"/>
                </a:solidFill>
                <a:latin typeface="iCiel Baliho Script" pitchFamily="2" charset="0"/>
              </a:rPr>
              <a:t>Lo liệu, sắm sửa lễ vật</a:t>
            </a:r>
            <a:endParaRPr lang="vi-VN" sz="6600" cap="none" spc="0">
              <a:ln w="0"/>
              <a:solidFill>
                <a:srgbClr val="C00000"/>
              </a:solidFill>
              <a:latin typeface="iCiel Baliho Script" pitchFamily="2" charset="0"/>
            </a:endParaRPr>
          </a:p>
        </p:txBody>
      </p:sp>
      <p:sp>
        <p:nvSpPr>
          <p:cNvPr id="25" name="Rectangle 24">
            <a:extLst>
              <a:ext uri="{FF2B5EF4-FFF2-40B4-BE49-F238E27FC236}">
                <a16:creationId xmlns:a16="http://schemas.microsoft.com/office/drawing/2014/main" id="{0E550800-691E-4677-9FCB-F0CFB63F880B}"/>
              </a:ext>
            </a:extLst>
          </p:cNvPr>
          <p:cNvSpPr/>
          <p:nvPr/>
        </p:nvSpPr>
        <p:spPr>
          <a:xfrm>
            <a:off x="5918246" y="2957985"/>
            <a:ext cx="5781974" cy="3139321"/>
          </a:xfrm>
          <a:prstGeom prst="rect">
            <a:avLst/>
          </a:prstGeom>
          <a:noFill/>
        </p:spPr>
        <p:txBody>
          <a:bodyPr wrap="square" lIns="91440" tIns="45720" rIns="91440" bIns="45720">
            <a:spAutoFit/>
          </a:bodyPr>
          <a:lstStyle/>
          <a:p>
            <a:pPr algn="ctr"/>
            <a:r>
              <a:rPr lang="vi-VN" sz="6600">
                <a:ln w="0"/>
                <a:solidFill>
                  <a:srgbClr val="C00000"/>
                </a:solidFill>
                <a:latin typeface="iCiel Baliho Script" pitchFamily="2" charset="0"/>
              </a:rPr>
              <a:t>Những người tu hành ở chùa nói chung</a:t>
            </a:r>
          </a:p>
        </p:txBody>
      </p:sp>
      <p:sp>
        <p:nvSpPr>
          <p:cNvPr id="26" name="Rectangle 25">
            <a:extLst>
              <a:ext uri="{FF2B5EF4-FFF2-40B4-BE49-F238E27FC236}">
                <a16:creationId xmlns:a16="http://schemas.microsoft.com/office/drawing/2014/main" id="{EE31B024-C7B3-4F25-B314-3D47DDA16582}"/>
              </a:ext>
            </a:extLst>
          </p:cNvPr>
          <p:cNvSpPr/>
          <p:nvPr/>
        </p:nvSpPr>
        <p:spPr>
          <a:xfrm>
            <a:off x="5857175" y="2801238"/>
            <a:ext cx="5781974" cy="3139321"/>
          </a:xfrm>
          <a:prstGeom prst="rect">
            <a:avLst/>
          </a:prstGeom>
          <a:noFill/>
        </p:spPr>
        <p:txBody>
          <a:bodyPr wrap="square" lIns="91440" tIns="45720" rIns="91440" bIns="45720">
            <a:spAutoFit/>
          </a:bodyPr>
          <a:lstStyle/>
          <a:p>
            <a:pPr algn="ctr"/>
            <a:r>
              <a:rPr lang="vi-VN" sz="6600">
                <a:ln w="0"/>
                <a:solidFill>
                  <a:srgbClr val="C00000"/>
                </a:solidFill>
                <a:latin typeface="iCiel Baliho Script" pitchFamily="2" charset="0"/>
              </a:rPr>
              <a:t>Nền đất đắp cao hoặc đài dựng cao để tế lễ</a:t>
            </a:r>
          </a:p>
        </p:txBody>
      </p:sp>
      <p:sp>
        <p:nvSpPr>
          <p:cNvPr id="27" name="Rectangle 26">
            <a:extLst>
              <a:ext uri="{FF2B5EF4-FFF2-40B4-BE49-F238E27FC236}">
                <a16:creationId xmlns:a16="http://schemas.microsoft.com/office/drawing/2014/main" id="{A2921DC7-87FB-44E8-8510-717D0533028E}"/>
              </a:ext>
            </a:extLst>
          </p:cNvPr>
          <p:cNvSpPr/>
          <p:nvPr/>
        </p:nvSpPr>
        <p:spPr>
          <a:xfrm>
            <a:off x="5897889" y="3449167"/>
            <a:ext cx="5781974" cy="2123658"/>
          </a:xfrm>
          <a:prstGeom prst="rect">
            <a:avLst/>
          </a:prstGeom>
          <a:noFill/>
        </p:spPr>
        <p:txBody>
          <a:bodyPr wrap="square" lIns="91440" tIns="45720" rIns="91440" bIns="45720">
            <a:spAutoFit/>
          </a:bodyPr>
          <a:lstStyle/>
          <a:p>
            <a:pPr algn="ctr"/>
            <a:r>
              <a:rPr lang="vi-VN" sz="6600">
                <a:ln w="0"/>
                <a:solidFill>
                  <a:srgbClr val="C00000"/>
                </a:solidFill>
                <a:latin typeface="iCiel Baliho Script" pitchFamily="2" charset="0"/>
              </a:rPr>
              <a:t>Nghi lễ chạy quanh đàn cúng</a:t>
            </a:r>
          </a:p>
        </p:txBody>
      </p:sp>
    </p:spTree>
    <p:extLst>
      <p:ext uri="{BB962C8B-B14F-4D97-AF65-F5344CB8AC3E}">
        <p14:creationId xmlns:p14="http://schemas.microsoft.com/office/powerpoint/2010/main" val="34429393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randombar(horizont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arn(inVertical)">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randombar(horizont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P spid="4" grpId="0"/>
      <p:bldP spid="4" grpId="1"/>
      <p:bldP spid="23" grpId="0"/>
      <p:bldP spid="23" grpId="1"/>
      <p:bldP spid="24" grpId="0"/>
      <p:bldP spid="24" grpId="1"/>
      <p:bldP spid="25" grpId="0"/>
      <p:bldP spid="25" grpId="1"/>
      <p:bldP spid="26" grpId="0"/>
      <p:bldP spid="26"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pic>
        <p:nvPicPr>
          <p:cNvPr id="1026" name="Picture 2" descr="Mông sơn thí thực">
            <a:extLst>
              <a:ext uri="{FF2B5EF4-FFF2-40B4-BE49-F238E27FC236}">
                <a16:creationId xmlns:a16="http://schemas.microsoft.com/office/drawing/2014/main" id="{8F97DB84-6FF8-42DA-BFBE-A9F06DF90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784" y="2073890"/>
            <a:ext cx="49530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em &amp;quot;Chạy đàn phá ngục&amp;quot;...">
            <a:extLst>
              <a:ext uri="{FF2B5EF4-FFF2-40B4-BE49-F238E27FC236}">
                <a16:creationId xmlns:a16="http://schemas.microsoft.com/office/drawing/2014/main" id="{C273DC84-B6A0-487B-9FD3-2EF8D3E4D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56" y="2073890"/>
            <a:ext cx="5419311" cy="3295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D4D5A6-7C6C-4D4F-B65C-0D30F1E5651A}"/>
              </a:ext>
            </a:extLst>
          </p:cNvPr>
          <p:cNvSpPr/>
          <p:nvPr/>
        </p:nvSpPr>
        <p:spPr>
          <a:xfrm>
            <a:off x="2241577" y="5581080"/>
            <a:ext cx="946092" cy="923330"/>
          </a:xfrm>
          <a:prstGeom prst="rect">
            <a:avLst/>
          </a:prstGeom>
          <a:noFill/>
        </p:spPr>
        <p:txBody>
          <a:bodyPr wrap="none" lIns="91440" tIns="45720" rIns="91440" bIns="45720">
            <a:spAutoFit/>
          </a:bodyPr>
          <a:lstStyle/>
          <a:p>
            <a:pPr algn="ctr"/>
            <a:r>
              <a:rPr lang="en-US" sz="5400" b="1">
                <a:ln w="0"/>
                <a:solidFill>
                  <a:srgbClr val="C00000"/>
                </a:solidFill>
                <a:latin typeface="iCiel Altus" pitchFamily="2" charset="0"/>
              </a:rPr>
              <a:t>đàn</a:t>
            </a:r>
            <a:endParaRPr lang="en-US" sz="5400" b="1" cap="none" spc="0">
              <a:ln w="0"/>
              <a:solidFill>
                <a:srgbClr val="C00000"/>
              </a:solidFill>
              <a:latin typeface="iCiel Altus" pitchFamily="2" charset="0"/>
            </a:endParaRPr>
          </a:p>
        </p:txBody>
      </p:sp>
      <p:sp>
        <p:nvSpPr>
          <p:cNvPr id="12" name="Rectangle 11">
            <a:extLst>
              <a:ext uri="{FF2B5EF4-FFF2-40B4-BE49-F238E27FC236}">
                <a16:creationId xmlns:a16="http://schemas.microsoft.com/office/drawing/2014/main" id="{766C1089-5091-4AC1-A00C-0DD4F3A415BE}"/>
              </a:ext>
            </a:extLst>
          </p:cNvPr>
          <p:cNvSpPr/>
          <p:nvPr/>
        </p:nvSpPr>
        <p:spPr>
          <a:xfrm>
            <a:off x="8114062" y="5581080"/>
            <a:ext cx="2182008" cy="923330"/>
          </a:xfrm>
          <a:prstGeom prst="rect">
            <a:avLst/>
          </a:prstGeom>
          <a:noFill/>
        </p:spPr>
        <p:txBody>
          <a:bodyPr wrap="none" lIns="91440" tIns="45720" rIns="91440" bIns="45720">
            <a:spAutoFit/>
          </a:bodyPr>
          <a:lstStyle/>
          <a:p>
            <a:pPr algn="ctr"/>
            <a:r>
              <a:rPr lang="en-US" sz="5400" b="1" cap="none" spc="0">
                <a:ln w="0"/>
                <a:solidFill>
                  <a:srgbClr val="C00000"/>
                </a:solidFill>
                <a:latin typeface="iCiel Altus" pitchFamily="2" charset="0"/>
              </a:rPr>
              <a:t>ch</a:t>
            </a:r>
            <a:r>
              <a:rPr lang="en-US" sz="5400" b="1">
                <a:ln w="0"/>
                <a:solidFill>
                  <a:srgbClr val="C00000"/>
                </a:solidFill>
                <a:latin typeface="iCiel Altus" pitchFamily="2" charset="0"/>
              </a:rPr>
              <a:t>ạy đàn</a:t>
            </a:r>
            <a:endParaRPr lang="en-US" sz="5400" b="1" cap="none" spc="0">
              <a:ln w="0"/>
              <a:solidFill>
                <a:srgbClr val="C00000"/>
              </a:solidFill>
              <a:latin typeface="iCiel Altus" pitchFamily="2" charset="0"/>
            </a:endParaRPr>
          </a:p>
        </p:txBody>
      </p:sp>
      <p:pic>
        <p:nvPicPr>
          <p:cNvPr id="13" name="Picture 10">
            <a:extLst>
              <a:ext uri="{FF2B5EF4-FFF2-40B4-BE49-F238E27FC236}">
                <a16:creationId xmlns:a16="http://schemas.microsoft.com/office/drawing/2014/main" id="{8B4744B5-4B12-4503-B6BC-1DCCFA28F8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292" y="1495351"/>
            <a:ext cx="2381468" cy="904957"/>
          </a:xfrm>
          <a:prstGeom prst="rect">
            <a:avLst/>
          </a:prstGeom>
        </p:spPr>
      </p:pic>
      <p:pic>
        <p:nvPicPr>
          <p:cNvPr id="14" name="Picture 10">
            <a:extLst>
              <a:ext uri="{FF2B5EF4-FFF2-40B4-BE49-F238E27FC236}">
                <a16:creationId xmlns:a16="http://schemas.microsoft.com/office/drawing/2014/main" id="{B1477C89-438A-4815-A300-B41F2C70B2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48550" y="1539046"/>
            <a:ext cx="2381468" cy="904957"/>
          </a:xfrm>
          <a:prstGeom prst="rect">
            <a:avLst/>
          </a:prstGeom>
        </p:spPr>
      </p:pic>
    </p:spTree>
    <p:extLst>
      <p:ext uri="{BB962C8B-B14F-4D97-AF65-F5344CB8AC3E}">
        <p14:creationId xmlns:p14="http://schemas.microsoft.com/office/powerpoint/2010/main" val="36022784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2" name="Rectangle 1">
            <a:extLst>
              <a:ext uri="{FF2B5EF4-FFF2-40B4-BE49-F238E27FC236}">
                <a16:creationId xmlns:a16="http://schemas.microsoft.com/office/drawing/2014/main" id="{20D4D5A6-7C6C-4D4F-B65C-0D30F1E5651A}"/>
              </a:ext>
            </a:extLst>
          </p:cNvPr>
          <p:cNvSpPr/>
          <p:nvPr/>
        </p:nvSpPr>
        <p:spPr>
          <a:xfrm>
            <a:off x="5226179" y="5761460"/>
            <a:ext cx="2318263" cy="923330"/>
          </a:xfrm>
          <a:prstGeom prst="rect">
            <a:avLst/>
          </a:prstGeom>
          <a:noFill/>
        </p:spPr>
        <p:txBody>
          <a:bodyPr wrap="none" lIns="91440" tIns="45720" rIns="91440" bIns="45720">
            <a:spAutoFit/>
          </a:bodyPr>
          <a:lstStyle/>
          <a:p>
            <a:pPr algn="ctr"/>
            <a:r>
              <a:rPr lang="en-US" sz="5400" b="1">
                <a:ln w="0"/>
                <a:solidFill>
                  <a:srgbClr val="C00000"/>
                </a:solidFill>
                <a:latin typeface="iCiel Altus" pitchFamily="2" charset="0"/>
              </a:rPr>
              <a:t>khung cửi</a:t>
            </a:r>
            <a:endParaRPr lang="en-US" sz="5400" b="1" cap="none" spc="0">
              <a:ln w="0"/>
              <a:solidFill>
                <a:srgbClr val="C00000"/>
              </a:solidFill>
              <a:latin typeface="iCiel Altus" pitchFamily="2" charset="0"/>
            </a:endParaRPr>
          </a:p>
        </p:txBody>
      </p:sp>
      <p:pic>
        <p:nvPicPr>
          <p:cNvPr id="2050" name="Picture 2" descr="Để nghề không bỏ làng">
            <a:extLst>
              <a:ext uri="{FF2B5EF4-FFF2-40B4-BE49-F238E27FC236}">
                <a16:creationId xmlns:a16="http://schemas.microsoft.com/office/drawing/2014/main" id="{AB892CC1-F1C1-44CB-A13A-450C142FF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423" y="1171575"/>
            <a:ext cx="7858125" cy="4514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8B4744B5-4B12-4503-B6BC-1DCCFA28F8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62152">
            <a:off x="1095424" y="5128601"/>
            <a:ext cx="2381468" cy="904957"/>
          </a:xfrm>
          <a:prstGeom prst="rect">
            <a:avLst/>
          </a:prstGeom>
        </p:spPr>
      </p:pic>
      <p:pic>
        <p:nvPicPr>
          <p:cNvPr id="14" name="Picture 10">
            <a:extLst>
              <a:ext uri="{FF2B5EF4-FFF2-40B4-BE49-F238E27FC236}">
                <a16:creationId xmlns:a16="http://schemas.microsoft.com/office/drawing/2014/main" id="{B1477C89-438A-4815-A300-B41F2C70B2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33939">
            <a:off x="8863813" y="938652"/>
            <a:ext cx="2381468" cy="904957"/>
          </a:xfrm>
          <a:prstGeom prst="rect">
            <a:avLst/>
          </a:prstGeom>
        </p:spPr>
      </p:pic>
    </p:spTree>
    <p:extLst>
      <p:ext uri="{BB962C8B-B14F-4D97-AF65-F5344CB8AC3E}">
        <p14:creationId xmlns:p14="http://schemas.microsoft.com/office/powerpoint/2010/main" val="35846759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Graphic 4">
            <a:extLst>
              <a:ext uri="{FF2B5EF4-FFF2-40B4-BE49-F238E27FC236}">
                <a16:creationId xmlns:a16="http://schemas.microsoft.com/office/drawing/2014/main" id="{66990C33-61BA-448C-A402-EAFDE40308C8}"/>
              </a:ext>
            </a:extLst>
          </p:cNvPr>
          <p:cNvGrpSpPr/>
          <p:nvPr/>
        </p:nvGrpSpPr>
        <p:grpSpPr>
          <a:xfrm rot="21068396">
            <a:off x="413581" y="413826"/>
            <a:ext cx="2095552" cy="6030346"/>
            <a:chOff x="2283958" y="833662"/>
            <a:chExt cx="2095552" cy="6030346"/>
          </a:xfrm>
        </p:grpSpPr>
        <p:sp>
          <p:nvSpPr>
            <p:cNvPr id="218" name="Freeform: Shape 217">
              <a:extLst>
                <a:ext uri="{FF2B5EF4-FFF2-40B4-BE49-F238E27FC236}">
                  <a16:creationId xmlns:a16="http://schemas.microsoft.com/office/drawing/2014/main" id="{AF3079AC-639B-4903-9A19-31D17836C8E2}"/>
                </a:ext>
              </a:extLst>
            </p:cNvPr>
            <p:cNvSpPr/>
            <p:nvPr/>
          </p:nvSpPr>
          <p:spPr>
            <a:xfrm>
              <a:off x="3128666" y="2624308"/>
              <a:ext cx="558594" cy="558694"/>
            </a:xfrm>
            <a:custGeom>
              <a:avLst/>
              <a:gdLst>
                <a:gd name="connsiteX0" fmla="*/ 531560 w 558594"/>
                <a:gd name="connsiteY0" fmla="*/ 153111 h 558694"/>
                <a:gd name="connsiteX1" fmla="*/ 403483 w 558594"/>
                <a:gd name="connsiteY1" fmla="*/ 519157 h 558694"/>
                <a:gd name="connsiteX2" fmla="*/ 31113 w 558594"/>
                <a:gd name="connsiteY2" fmla="*/ 445316 h 558694"/>
                <a:gd name="connsiteX3" fmla="*/ 137685 w 558594"/>
                <a:gd name="connsiteY3" fmla="*/ 27249 h 558694"/>
                <a:gd name="connsiteX4" fmla="*/ 531560 w 558594"/>
                <a:gd name="connsiteY4" fmla="*/ 153111 h 5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94" h="558694">
                  <a:moveTo>
                    <a:pt x="531560" y="153111"/>
                  </a:moveTo>
                  <a:cubicBezTo>
                    <a:pt x="603346" y="273598"/>
                    <a:pt x="522389" y="448320"/>
                    <a:pt x="403483" y="519157"/>
                  </a:cubicBezTo>
                  <a:cubicBezTo>
                    <a:pt x="284578" y="589994"/>
                    <a:pt x="102899" y="565802"/>
                    <a:pt x="31113" y="445316"/>
                  </a:cubicBezTo>
                  <a:cubicBezTo>
                    <a:pt x="-40673" y="324829"/>
                    <a:pt x="18780" y="98086"/>
                    <a:pt x="137685" y="27249"/>
                  </a:cubicBezTo>
                  <a:cubicBezTo>
                    <a:pt x="256433" y="-43589"/>
                    <a:pt x="459774" y="32625"/>
                    <a:pt x="531560" y="153111"/>
                  </a:cubicBezTo>
                  <a:close/>
                </a:path>
              </a:pathLst>
            </a:custGeom>
            <a:solidFill>
              <a:srgbClr val="EA4E4E"/>
            </a:solidFill>
            <a:ln w="15756" cap="flat">
              <a:noFill/>
              <a:prstDash val="solid"/>
              <a:miter/>
            </a:ln>
          </p:spPr>
          <p:txBody>
            <a:bodyPr rtlCol="0" anchor="ctr"/>
            <a:lstStyle/>
            <a:p>
              <a:endParaRPr lang="th-TH"/>
            </a:p>
          </p:txBody>
        </p:sp>
        <p:sp>
          <p:nvSpPr>
            <p:cNvPr id="219" name="Freeform: Shape 218">
              <a:extLst>
                <a:ext uri="{FF2B5EF4-FFF2-40B4-BE49-F238E27FC236}">
                  <a16:creationId xmlns:a16="http://schemas.microsoft.com/office/drawing/2014/main" id="{47DEF5EA-F3D1-4DBC-84EB-3C7D391BDD8B}"/>
                </a:ext>
              </a:extLst>
            </p:cNvPr>
            <p:cNvSpPr/>
            <p:nvPr/>
          </p:nvSpPr>
          <p:spPr>
            <a:xfrm>
              <a:off x="3092944" y="6072409"/>
              <a:ext cx="396398" cy="396366"/>
            </a:xfrm>
            <a:custGeom>
              <a:avLst/>
              <a:gdLst>
                <a:gd name="connsiteX0" fmla="*/ 377222 w 396398"/>
                <a:gd name="connsiteY0" fmla="*/ 108682 h 396366"/>
                <a:gd name="connsiteX1" fmla="*/ 286304 w 396398"/>
                <a:gd name="connsiteY1" fmla="*/ 368314 h 396366"/>
                <a:gd name="connsiteX2" fmla="*/ 22087 w 396398"/>
                <a:gd name="connsiteY2" fmla="*/ 315976 h 396366"/>
                <a:gd name="connsiteX3" fmla="*/ 97668 w 396398"/>
                <a:gd name="connsiteY3" fmla="*/ 19345 h 396366"/>
                <a:gd name="connsiteX4" fmla="*/ 377222 w 396398"/>
                <a:gd name="connsiteY4" fmla="*/ 108682 h 39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98" h="396366">
                  <a:moveTo>
                    <a:pt x="377222" y="108682"/>
                  </a:moveTo>
                  <a:cubicBezTo>
                    <a:pt x="428137" y="194225"/>
                    <a:pt x="370740" y="318032"/>
                    <a:pt x="286304" y="368314"/>
                  </a:cubicBezTo>
                  <a:cubicBezTo>
                    <a:pt x="201868" y="418596"/>
                    <a:pt x="73001" y="401361"/>
                    <a:pt x="22087" y="315976"/>
                  </a:cubicBezTo>
                  <a:cubicBezTo>
                    <a:pt x="-28827" y="230434"/>
                    <a:pt x="13232" y="69627"/>
                    <a:pt x="97668" y="19345"/>
                  </a:cubicBezTo>
                  <a:cubicBezTo>
                    <a:pt x="182104" y="-30937"/>
                    <a:pt x="326308" y="23140"/>
                    <a:pt x="377222" y="108682"/>
                  </a:cubicBezTo>
                  <a:close/>
                </a:path>
              </a:pathLst>
            </a:custGeom>
            <a:solidFill>
              <a:srgbClr val="FCD349"/>
            </a:solidFill>
            <a:ln w="15756" cap="flat">
              <a:noFill/>
              <a:prstDash val="solid"/>
              <a:miter/>
            </a:ln>
          </p:spPr>
          <p:txBody>
            <a:bodyPr rtlCol="0" anchor="ctr"/>
            <a:lstStyle/>
            <a:p>
              <a:endParaRPr lang="th-TH"/>
            </a:p>
          </p:txBody>
        </p:sp>
        <p:sp>
          <p:nvSpPr>
            <p:cNvPr id="220" name="Freeform: Shape 219">
              <a:extLst>
                <a:ext uri="{FF2B5EF4-FFF2-40B4-BE49-F238E27FC236}">
                  <a16:creationId xmlns:a16="http://schemas.microsoft.com/office/drawing/2014/main" id="{69680FA2-0CAE-4219-9F14-D1F7EF26E38D}"/>
                </a:ext>
              </a:extLst>
            </p:cNvPr>
            <p:cNvSpPr/>
            <p:nvPr/>
          </p:nvSpPr>
          <p:spPr>
            <a:xfrm>
              <a:off x="2541968" y="2819457"/>
              <a:ext cx="307468" cy="309511"/>
            </a:xfrm>
            <a:custGeom>
              <a:avLst/>
              <a:gdLst>
                <a:gd name="connsiteX0" fmla="*/ 288765 w 307468"/>
                <a:gd name="connsiteY0" fmla="*/ 75129 h 309511"/>
                <a:gd name="connsiteX1" fmla="*/ 230577 w 307468"/>
                <a:gd name="connsiteY1" fmla="*/ 282107 h 309511"/>
                <a:gd name="connsiteX2" fmla="*/ 22018 w 307468"/>
                <a:gd name="connsiteY2" fmla="*/ 254120 h 309511"/>
                <a:gd name="connsiteX3" fmla="*/ 66608 w 307468"/>
                <a:gd name="connsiteY3" fmla="*/ 19155 h 309511"/>
                <a:gd name="connsiteX4" fmla="*/ 288765 w 307468"/>
                <a:gd name="connsiteY4" fmla="*/ 75129 h 309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8" h="309511">
                  <a:moveTo>
                    <a:pt x="288765" y="75129"/>
                  </a:moveTo>
                  <a:cubicBezTo>
                    <a:pt x="332564" y="139325"/>
                    <a:pt x="293825" y="238782"/>
                    <a:pt x="230577" y="282107"/>
                  </a:cubicBezTo>
                  <a:cubicBezTo>
                    <a:pt x="167172" y="325431"/>
                    <a:pt x="65975" y="318316"/>
                    <a:pt x="22018" y="254120"/>
                  </a:cubicBezTo>
                  <a:cubicBezTo>
                    <a:pt x="-21781" y="189924"/>
                    <a:pt x="3202" y="62479"/>
                    <a:pt x="66608" y="19155"/>
                  </a:cubicBezTo>
                  <a:cubicBezTo>
                    <a:pt x="129856" y="-24170"/>
                    <a:pt x="244808" y="10933"/>
                    <a:pt x="288765" y="75129"/>
                  </a:cubicBezTo>
                  <a:close/>
                </a:path>
              </a:pathLst>
            </a:custGeom>
            <a:solidFill>
              <a:srgbClr val="8DCEBF"/>
            </a:solidFill>
            <a:ln w="15756" cap="flat">
              <a:noFill/>
              <a:prstDash val="solid"/>
              <a:miter/>
            </a:ln>
          </p:spPr>
          <p:txBody>
            <a:bodyPr rtlCol="0" anchor="ctr"/>
            <a:lstStyle/>
            <a:p>
              <a:endParaRPr lang="th-TH"/>
            </a:p>
          </p:txBody>
        </p:sp>
        <p:sp>
          <p:nvSpPr>
            <p:cNvPr id="221" name="Freeform: Shape 220">
              <a:extLst>
                <a:ext uri="{FF2B5EF4-FFF2-40B4-BE49-F238E27FC236}">
                  <a16:creationId xmlns:a16="http://schemas.microsoft.com/office/drawing/2014/main" id="{4CDADA06-954E-4CB6-9A6F-1DE82F0C3BD7}"/>
                </a:ext>
              </a:extLst>
            </p:cNvPr>
            <p:cNvSpPr/>
            <p:nvPr/>
          </p:nvSpPr>
          <p:spPr>
            <a:xfrm>
              <a:off x="3199441" y="1157656"/>
              <a:ext cx="309772" cy="309680"/>
            </a:xfrm>
            <a:custGeom>
              <a:avLst/>
              <a:gdLst>
                <a:gd name="connsiteX0" fmla="*/ 294760 w 309772"/>
                <a:gd name="connsiteY0" fmla="*/ 84902 h 309680"/>
                <a:gd name="connsiteX1" fmla="*/ 223765 w 309772"/>
                <a:gd name="connsiteY1" fmla="*/ 287768 h 309680"/>
                <a:gd name="connsiteX2" fmla="*/ 17261 w 309772"/>
                <a:gd name="connsiteY2" fmla="*/ 246816 h 309680"/>
                <a:gd name="connsiteX3" fmla="*/ 76398 w 309772"/>
                <a:gd name="connsiteY3" fmla="*/ 15171 h 309680"/>
                <a:gd name="connsiteX4" fmla="*/ 294760 w 309772"/>
                <a:gd name="connsiteY4" fmla="*/ 84902 h 30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72" h="309680">
                  <a:moveTo>
                    <a:pt x="294760" y="84902"/>
                  </a:moveTo>
                  <a:cubicBezTo>
                    <a:pt x="334606" y="151628"/>
                    <a:pt x="289701" y="248555"/>
                    <a:pt x="223765" y="287768"/>
                  </a:cubicBezTo>
                  <a:cubicBezTo>
                    <a:pt x="157829" y="326982"/>
                    <a:pt x="57107" y="313700"/>
                    <a:pt x="17261" y="246816"/>
                  </a:cubicBezTo>
                  <a:cubicBezTo>
                    <a:pt x="-22585" y="180089"/>
                    <a:pt x="10462" y="54385"/>
                    <a:pt x="76398" y="15171"/>
                  </a:cubicBezTo>
                  <a:cubicBezTo>
                    <a:pt x="142334" y="-24201"/>
                    <a:pt x="254914" y="18017"/>
                    <a:pt x="294760" y="84902"/>
                  </a:cubicBezTo>
                  <a:close/>
                </a:path>
              </a:pathLst>
            </a:custGeom>
            <a:solidFill>
              <a:srgbClr val="AFAFAF"/>
            </a:solidFill>
            <a:ln w="15756" cap="flat">
              <a:noFill/>
              <a:prstDash val="solid"/>
              <a:miter/>
            </a:ln>
          </p:spPr>
          <p:txBody>
            <a:bodyPr rtlCol="0" anchor="ctr"/>
            <a:lstStyle/>
            <a:p>
              <a:endParaRPr lang="th-TH"/>
            </a:p>
          </p:txBody>
        </p:sp>
        <p:sp>
          <p:nvSpPr>
            <p:cNvPr id="222" name="Freeform: Shape 221">
              <a:extLst>
                <a:ext uri="{FF2B5EF4-FFF2-40B4-BE49-F238E27FC236}">
                  <a16:creationId xmlns:a16="http://schemas.microsoft.com/office/drawing/2014/main" id="{D009B884-A416-45DB-805D-BDFCFA311810}"/>
                </a:ext>
              </a:extLst>
            </p:cNvPr>
            <p:cNvSpPr/>
            <p:nvPr/>
          </p:nvSpPr>
          <p:spPr>
            <a:xfrm>
              <a:off x="2535037" y="1971601"/>
              <a:ext cx="573858" cy="550149"/>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FCD349"/>
            </a:solidFill>
            <a:ln w="15756" cap="flat">
              <a:noFill/>
              <a:prstDash val="solid"/>
              <a:miter/>
            </a:ln>
          </p:spPr>
          <p:txBody>
            <a:bodyPr rtlCol="0" anchor="ctr"/>
            <a:lstStyle/>
            <a:p>
              <a:endParaRPr lang="th-TH" dirty="0"/>
            </a:p>
          </p:txBody>
        </p:sp>
        <p:sp>
          <p:nvSpPr>
            <p:cNvPr id="223" name="Freeform: Shape 222">
              <a:extLst>
                <a:ext uri="{FF2B5EF4-FFF2-40B4-BE49-F238E27FC236}">
                  <a16:creationId xmlns:a16="http://schemas.microsoft.com/office/drawing/2014/main" id="{6903C347-C859-4A0C-8C60-B1A29CB99539}"/>
                </a:ext>
              </a:extLst>
            </p:cNvPr>
            <p:cNvSpPr/>
            <p:nvPr/>
          </p:nvSpPr>
          <p:spPr>
            <a:xfrm>
              <a:off x="2850657" y="5258894"/>
              <a:ext cx="557217" cy="558571"/>
            </a:xfrm>
            <a:custGeom>
              <a:avLst/>
              <a:gdLst>
                <a:gd name="connsiteX0" fmla="*/ 527801 w 557217"/>
                <a:gd name="connsiteY0" fmla="*/ 146624 h 558571"/>
                <a:gd name="connsiteX1" fmla="*/ 408104 w 557217"/>
                <a:gd name="connsiteY1" fmla="*/ 515515 h 558571"/>
                <a:gd name="connsiteX2" fmla="*/ 34153 w 557217"/>
                <a:gd name="connsiteY2" fmla="*/ 450212 h 558571"/>
                <a:gd name="connsiteX3" fmla="*/ 131080 w 557217"/>
                <a:gd name="connsiteY3" fmla="*/ 29773 h 558571"/>
                <a:gd name="connsiteX4" fmla="*/ 527801 w 557217"/>
                <a:gd name="connsiteY4" fmla="*/ 146624 h 5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7" h="558571">
                  <a:moveTo>
                    <a:pt x="527801" y="146624"/>
                  </a:moveTo>
                  <a:cubicBezTo>
                    <a:pt x="602275" y="265529"/>
                    <a:pt x="525429" y="441990"/>
                    <a:pt x="408104" y="515515"/>
                  </a:cubicBezTo>
                  <a:cubicBezTo>
                    <a:pt x="290780" y="589041"/>
                    <a:pt x="108627" y="569117"/>
                    <a:pt x="34153" y="450212"/>
                  </a:cubicBezTo>
                  <a:cubicBezTo>
                    <a:pt x="-40321" y="331307"/>
                    <a:pt x="13755" y="103299"/>
                    <a:pt x="131080" y="29773"/>
                  </a:cubicBezTo>
                  <a:cubicBezTo>
                    <a:pt x="248246" y="-43752"/>
                    <a:pt x="453168" y="27876"/>
                    <a:pt x="527801" y="146624"/>
                  </a:cubicBezTo>
                  <a:close/>
                </a:path>
              </a:pathLst>
            </a:custGeom>
            <a:solidFill>
              <a:srgbClr val="FC9854"/>
            </a:solidFill>
            <a:ln w="15756"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7BFF1BDE-0B0B-432F-A80B-43862293BA4B}"/>
                </a:ext>
              </a:extLst>
            </p:cNvPr>
            <p:cNvSpPr/>
            <p:nvPr/>
          </p:nvSpPr>
          <p:spPr>
            <a:xfrm>
              <a:off x="2554499" y="4044902"/>
              <a:ext cx="279080" cy="314815"/>
            </a:xfrm>
            <a:custGeom>
              <a:avLst/>
              <a:gdLst>
                <a:gd name="connsiteX0" fmla="*/ 0 w 279080"/>
                <a:gd name="connsiteY0" fmla="*/ 0 h 314815"/>
                <a:gd name="connsiteX1" fmla="*/ 279080 w 279080"/>
                <a:gd name="connsiteY1" fmla="*/ 169820 h 314815"/>
                <a:gd name="connsiteX2" fmla="*/ 49333 w 279080"/>
                <a:gd name="connsiteY2" fmla="*/ 314815 h 314815"/>
              </a:gdLst>
              <a:ahLst/>
              <a:cxnLst>
                <a:cxn ang="0">
                  <a:pos x="connsiteX0" y="connsiteY0"/>
                </a:cxn>
                <a:cxn ang="0">
                  <a:pos x="connsiteX1" y="connsiteY1"/>
                </a:cxn>
                <a:cxn ang="0">
                  <a:pos x="connsiteX2" y="connsiteY2"/>
                </a:cxn>
              </a:cxnLst>
              <a:rect l="l" t="t" r="r" b="b"/>
              <a:pathLst>
                <a:path w="279080" h="314815">
                  <a:moveTo>
                    <a:pt x="0" y="0"/>
                  </a:moveTo>
                  <a:lnTo>
                    <a:pt x="279080" y="169820"/>
                  </a:lnTo>
                  <a:lnTo>
                    <a:pt x="49333" y="314815"/>
                  </a:lnTo>
                  <a:close/>
                </a:path>
              </a:pathLst>
            </a:custGeom>
            <a:solidFill>
              <a:srgbClr val="AFAFAF"/>
            </a:solidFill>
            <a:ln w="15756"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994551F5-F6F8-4BFC-A8B0-62554C615789}"/>
                </a:ext>
              </a:extLst>
            </p:cNvPr>
            <p:cNvSpPr/>
            <p:nvPr/>
          </p:nvSpPr>
          <p:spPr>
            <a:xfrm>
              <a:off x="3129262" y="4363196"/>
              <a:ext cx="271648" cy="293943"/>
            </a:xfrm>
            <a:custGeom>
              <a:avLst/>
              <a:gdLst>
                <a:gd name="connsiteX0" fmla="*/ 148632 w 271648"/>
                <a:gd name="connsiteY0" fmla="*/ 293943 h 293943"/>
                <a:gd name="connsiteX1" fmla="*/ 0 w 271648"/>
                <a:gd name="connsiteY1" fmla="*/ 3004 h 293943"/>
                <a:gd name="connsiteX2" fmla="*/ 271649 w 271648"/>
                <a:gd name="connsiteY2" fmla="*/ 0 h 293943"/>
              </a:gdLst>
              <a:ahLst/>
              <a:cxnLst>
                <a:cxn ang="0">
                  <a:pos x="connsiteX0" y="connsiteY0"/>
                </a:cxn>
                <a:cxn ang="0">
                  <a:pos x="connsiteX1" y="connsiteY1"/>
                </a:cxn>
                <a:cxn ang="0">
                  <a:pos x="connsiteX2" y="connsiteY2"/>
                </a:cxn>
              </a:cxnLst>
              <a:rect l="l" t="t" r="r" b="b"/>
              <a:pathLst>
                <a:path w="271648" h="293943">
                  <a:moveTo>
                    <a:pt x="148632" y="293943"/>
                  </a:moveTo>
                  <a:lnTo>
                    <a:pt x="0" y="3004"/>
                  </a:lnTo>
                  <a:lnTo>
                    <a:pt x="271649" y="0"/>
                  </a:lnTo>
                  <a:close/>
                </a:path>
              </a:pathLst>
            </a:custGeom>
            <a:solidFill>
              <a:srgbClr val="FC9854"/>
            </a:solidFill>
            <a:ln w="15756"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23B6342C-8EEE-47A5-A5BF-387870E6CA16}"/>
                </a:ext>
              </a:extLst>
            </p:cNvPr>
            <p:cNvSpPr/>
            <p:nvPr/>
          </p:nvSpPr>
          <p:spPr>
            <a:xfrm>
              <a:off x="4111498" y="833662"/>
              <a:ext cx="268011" cy="323986"/>
            </a:xfrm>
            <a:custGeom>
              <a:avLst/>
              <a:gdLst>
                <a:gd name="connsiteX0" fmla="*/ 0 w 268011"/>
                <a:gd name="connsiteY0" fmla="*/ 323986 h 323986"/>
                <a:gd name="connsiteX1" fmla="*/ 42218 w 268011"/>
                <a:gd name="connsiteY1" fmla="*/ 0 h 323986"/>
                <a:gd name="connsiteX2" fmla="*/ 268012 w 268011"/>
                <a:gd name="connsiteY2" fmla="*/ 151320 h 323986"/>
              </a:gdLst>
              <a:ahLst/>
              <a:cxnLst>
                <a:cxn ang="0">
                  <a:pos x="connsiteX0" y="connsiteY0"/>
                </a:cxn>
                <a:cxn ang="0">
                  <a:pos x="connsiteX1" y="connsiteY1"/>
                </a:cxn>
                <a:cxn ang="0">
                  <a:pos x="connsiteX2" y="connsiteY2"/>
                </a:cxn>
              </a:cxnLst>
              <a:rect l="l" t="t" r="r" b="b"/>
              <a:pathLst>
                <a:path w="268011" h="323986">
                  <a:moveTo>
                    <a:pt x="0" y="323986"/>
                  </a:moveTo>
                  <a:lnTo>
                    <a:pt x="42218" y="0"/>
                  </a:lnTo>
                  <a:lnTo>
                    <a:pt x="268012" y="151320"/>
                  </a:lnTo>
                  <a:close/>
                </a:path>
              </a:pathLst>
            </a:custGeom>
            <a:solidFill>
              <a:srgbClr val="FC9854"/>
            </a:solidFill>
            <a:ln w="15756"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C911A16C-1C82-4610-A961-0D7CF663C02B}"/>
                </a:ext>
              </a:extLst>
            </p:cNvPr>
            <p:cNvSpPr/>
            <p:nvPr/>
          </p:nvSpPr>
          <p:spPr>
            <a:xfrm>
              <a:off x="2397487" y="5803819"/>
              <a:ext cx="271806" cy="293943"/>
            </a:xfrm>
            <a:custGeom>
              <a:avLst/>
              <a:gdLst>
                <a:gd name="connsiteX0" fmla="*/ 148632 w 271806"/>
                <a:gd name="connsiteY0" fmla="*/ 293944 h 293943"/>
                <a:gd name="connsiteX1" fmla="*/ 0 w 271806"/>
                <a:gd name="connsiteY1" fmla="*/ 3004 h 293943"/>
                <a:gd name="connsiteX2" fmla="*/ 271807 w 271806"/>
                <a:gd name="connsiteY2" fmla="*/ 0 h 293943"/>
              </a:gdLst>
              <a:ahLst/>
              <a:cxnLst>
                <a:cxn ang="0">
                  <a:pos x="connsiteX0" y="connsiteY0"/>
                </a:cxn>
                <a:cxn ang="0">
                  <a:pos x="connsiteX1" y="connsiteY1"/>
                </a:cxn>
                <a:cxn ang="0">
                  <a:pos x="connsiteX2" y="connsiteY2"/>
                </a:cxn>
              </a:cxnLst>
              <a:rect l="l" t="t" r="r" b="b"/>
              <a:pathLst>
                <a:path w="271806" h="293943">
                  <a:moveTo>
                    <a:pt x="148632" y="293944"/>
                  </a:moveTo>
                  <a:lnTo>
                    <a:pt x="0" y="3004"/>
                  </a:lnTo>
                  <a:lnTo>
                    <a:pt x="271807" y="0"/>
                  </a:lnTo>
                  <a:close/>
                </a:path>
              </a:pathLst>
            </a:custGeom>
            <a:solidFill>
              <a:srgbClr val="FC9854"/>
            </a:solidFill>
            <a:ln w="15756"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465772AF-5F73-46B6-926C-C062DD415644}"/>
                </a:ext>
              </a:extLst>
            </p:cNvPr>
            <p:cNvSpPr/>
            <p:nvPr/>
          </p:nvSpPr>
          <p:spPr>
            <a:xfrm>
              <a:off x="2283958" y="3710797"/>
              <a:ext cx="310545" cy="290781"/>
            </a:xfrm>
            <a:custGeom>
              <a:avLst/>
              <a:gdLst>
                <a:gd name="connsiteX0" fmla="*/ 0 w 310545"/>
                <a:gd name="connsiteY0" fmla="*/ 290781 h 290781"/>
                <a:gd name="connsiteX1" fmla="*/ 149106 w 310545"/>
                <a:gd name="connsiteY1" fmla="*/ 0 h 290781"/>
                <a:gd name="connsiteX2" fmla="*/ 310546 w 310545"/>
                <a:gd name="connsiteY2" fmla="*/ 218679 h 290781"/>
              </a:gdLst>
              <a:ahLst/>
              <a:cxnLst>
                <a:cxn ang="0">
                  <a:pos x="connsiteX0" y="connsiteY0"/>
                </a:cxn>
                <a:cxn ang="0">
                  <a:pos x="connsiteX1" y="connsiteY1"/>
                </a:cxn>
                <a:cxn ang="0">
                  <a:pos x="connsiteX2" y="connsiteY2"/>
                </a:cxn>
              </a:cxnLst>
              <a:rect l="l" t="t" r="r" b="b"/>
              <a:pathLst>
                <a:path w="310545" h="290781">
                  <a:moveTo>
                    <a:pt x="0" y="290781"/>
                  </a:moveTo>
                  <a:lnTo>
                    <a:pt x="149106" y="0"/>
                  </a:lnTo>
                  <a:lnTo>
                    <a:pt x="310546" y="218679"/>
                  </a:lnTo>
                  <a:close/>
                </a:path>
              </a:pathLst>
            </a:custGeom>
            <a:solidFill>
              <a:srgbClr val="1E1E1E"/>
            </a:solidFill>
            <a:ln w="15756" cap="flat">
              <a:noFill/>
              <a:prstDash val="solid"/>
              <a:miter/>
            </a:ln>
          </p:spPr>
          <p:txBody>
            <a:bodyPr rtlCol="0" anchor="ctr"/>
            <a:lstStyle/>
            <a:p>
              <a:endParaRPr lang="th-TH"/>
            </a:p>
          </p:txBody>
        </p:sp>
        <p:sp>
          <p:nvSpPr>
            <p:cNvPr id="229" name="Freeform: Shape 228">
              <a:extLst>
                <a:ext uri="{FF2B5EF4-FFF2-40B4-BE49-F238E27FC236}">
                  <a16:creationId xmlns:a16="http://schemas.microsoft.com/office/drawing/2014/main" id="{8267AD2A-FA3F-4390-A2D9-849E4340CBC4}"/>
                </a:ext>
              </a:extLst>
            </p:cNvPr>
            <p:cNvSpPr/>
            <p:nvPr/>
          </p:nvSpPr>
          <p:spPr>
            <a:xfrm>
              <a:off x="2286487" y="4578554"/>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FCD349"/>
            </a:solidFill>
            <a:ln w="15756" cap="flat">
              <a:noFill/>
              <a:prstDash val="solid"/>
              <a:miter/>
            </a:ln>
          </p:spPr>
          <p:txBody>
            <a:bodyPr rtlCol="0" anchor="ctr"/>
            <a:lstStyle/>
            <a:p>
              <a:endParaRPr lang="th-TH"/>
            </a:p>
          </p:txBody>
        </p:sp>
        <p:sp>
          <p:nvSpPr>
            <p:cNvPr id="230" name="Freeform: Shape 229">
              <a:extLst>
                <a:ext uri="{FF2B5EF4-FFF2-40B4-BE49-F238E27FC236}">
                  <a16:creationId xmlns:a16="http://schemas.microsoft.com/office/drawing/2014/main" id="{D18D339C-2A50-4E5F-8521-88AD527381B9}"/>
                </a:ext>
              </a:extLst>
            </p:cNvPr>
            <p:cNvSpPr/>
            <p:nvPr/>
          </p:nvSpPr>
          <p:spPr>
            <a:xfrm>
              <a:off x="2734913" y="3402306"/>
              <a:ext cx="268011" cy="317345"/>
            </a:xfrm>
            <a:custGeom>
              <a:avLst/>
              <a:gdLst>
                <a:gd name="connsiteX0" fmla="*/ 268012 w 268011"/>
                <a:gd name="connsiteY0" fmla="*/ 317345 h 317345"/>
                <a:gd name="connsiteX1" fmla="*/ 0 w 268011"/>
                <a:gd name="connsiteY1" fmla="*/ 130448 h 317345"/>
                <a:gd name="connsiteX2" fmla="*/ 238444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444" y="0"/>
                  </a:lnTo>
                  <a:close/>
                </a:path>
              </a:pathLst>
            </a:custGeom>
            <a:solidFill>
              <a:srgbClr val="8DCEBF"/>
            </a:solidFill>
            <a:ln w="15756" cap="flat">
              <a:noFill/>
              <a:prstDash val="solid"/>
              <a:miter/>
            </a:ln>
          </p:spPr>
          <p:txBody>
            <a:bodyPr rtlCol="0" anchor="ctr"/>
            <a:lstStyle/>
            <a:p>
              <a:endParaRPr lang="th-TH"/>
            </a:p>
          </p:txBody>
        </p:sp>
        <p:sp>
          <p:nvSpPr>
            <p:cNvPr id="231" name="Freeform: Shape 230">
              <a:extLst>
                <a:ext uri="{FF2B5EF4-FFF2-40B4-BE49-F238E27FC236}">
                  <a16:creationId xmlns:a16="http://schemas.microsoft.com/office/drawing/2014/main" id="{2D84982E-AC91-4A79-84DF-1C4D80DEAD8D}"/>
                </a:ext>
              </a:extLst>
            </p:cNvPr>
            <p:cNvSpPr/>
            <p:nvPr/>
          </p:nvSpPr>
          <p:spPr>
            <a:xfrm>
              <a:off x="2560033" y="6254617"/>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8DCEBF"/>
            </a:solidFill>
            <a:ln w="15756"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E4EDC165-2FFD-4C8A-88BB-64BD6803AF40}"/>
                </a:ext>
              </a:extLst>
            </p:cNvPr>
            <p:cNvSpPr/>
            <p:nvPr/>
          </p:nvSpPr>
          <p:spPr>
            <a:xfrm>
              <a:off x="3642517" y="2202657"/>
              <a:ext cx="274652" cy="246823"/>
            </a:xfrm>
            <a:custGeom>
              <a:avLst/>
              <a:gdLst>
                <a:gd name="connsiteX0" fmla="*/ 188478 w 274652"/>
                <a:gd name="connsiteY0" fmla="*/ 246824 h 246823"/>
                <a:gd name="connsiteX1" fmla="*/ 0 w 274652"/>
                <a:gd name="connsiteY1" fmla="*/ 59453 h 246823"/>
                <a:gd name="connsiteX2" fmla="*/ 143414 w 274652"/>
                <a:gd name="connsiteY2" fmla="*/ 0 h 246823"/>
                <a:gd name="connsiteX3" fmla="*/ 274653 w 274652"/>
                <a:gd name="connsiteY3" fmla="*/ 206187 h 246823"/>
              </a:gdLst>
              <a:ahLst/>
              <a:cxnLst>
                <a:cxn ang="0">
                  <a:pos x="connsiteX0" y="connsiteY0"/>
                </a:cxn>
                <a:cxn ang="0">
                  <a:pos x="connsiteX1" y="connsiteY1"/>
                </a:cxn>
                <a:cxn ang="0">
                  <a:pos x="connsiteX2" y="connsiteY2"/>
                </a:cxn>
                <a:cxn ang="0">
                  <a:pos x="connsiteX3" y="connsiteY3"/>
                </a:cxn>
              </a:cxnLst>
              <a:rect l="l" t="t" r="r" b="b"/>
              <a:pathLst>
                <a:path w="274652" h="246823">
                  <a:moveTo>
                    <a:pt x="188478" y="246824"/>
                  </a:moveTo>
                  <a:lnTo>
                    <a:pt x="0" y="59453"/>
                  </a:lnTo>
                  <a:lnTo>
                    <a:pt x="143414" y="0"/>
                  </a:lnTo>
                  <a:lnTo>
                    <a:pt x="274653" y="206187"/>
                  </a:lnTo>
                  <a:close/>
                </a:path>
              </a:pathLst>
            </a:custGeom>
            <a:solidFill>
              <a:srgbClr val="8DCEBF"/>
            </a:solidFill>
            <a:ln w="15756"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98DE100A-B7C3-4A9A-BF33-8ABAA935AC0B}"/>
                </a:ext>
              </a:extLst>
            </p:cNvPr>
            <p:cNvSpPr/>
            <p:nvPr/>
          </p:nvSpPr>
          <p:spPr>
            <a:xfrm>
              <a:off x="3637615" y="3478836"/>
              <a:ext cx="284456" cy="242870"/>
            </a:xfrm>
            <a:custGeom>
              <a:avLst/>
              <a:gdLst>
                <a:gd name="connsiteX0" fmla="*/ 83171 w 284456"/>
                <a:gd name="connsiteY0" fmla="*/ 0 h 242870"/>
                <a:gd name="connsiteX1" fmla="*/ 284456 w 284456"/>
                <a:gd name="connsiteY1" fmla="*/ 173299 h 242870"/>
                <a:gd name="connsiteX2" fmla="*/ 145786 w 284456"/>
                <a:gd name="connsiteY2" fmla="*/ 242871 h 242870"/>
                <a:gd name="connsiteX3" fmla="*/ 0 w 284456"/>
                <a:gd name="connsiteY3" fmla="*/ 46645 h 242870"/>
              </a:gdLst>
              <a:ahLst/>
              <a:cxnLst>
                <a:cxn ang="0">
                  <a:pos x="connsiteX0" y="connsiteY0"/>
                </a:cxn>
                <a:cxn ang="0">
                  <a:pos x="connsiteX1" y="connsiteY1"/>
                </a:cxn>
                <a:cxn ang="0">
                  <a:pos x="connsiteX2" y="connsiteY2"/>
                </a:cxn>
                <a:cxn ang="0">
                  <a:pos x="connsiteX3" y="connsiteY3"/>
                </a:cxn>
              </a:cxnLst>
              <a:rect l="l" t="t" r="r" b="b"/>
              <a:pathLst>
                <a:path w="284456" h="242870">
                  <a:moveTo>
                    <a:pt x="83171" y="0"/>
                  </a:moveTo>
                  <a:lnTo>
                    <a:pt x="284456" y="173299"/>
                  </a:lnTo>
                  <a:lnTo>
                    <a:pt x="145786" y="242871"/>
                  </a:lnTo>
                  <a:lnTo>
                    <a:pt x="0" y="46645"/>
                  </a:lnTo>
                  <a:close/>
                </a:path>
              </a:pathLst>
            </a:custGeom>
            <a:solidFill>
              <a:srgbClr val="FCDB81"/>
            </a:solidFill>
            <a:ln w="15756" cap="flat">
              <a:noFill/>
              <a:prstDash val="solid"/>
              <a:miter/>
            </a:ln>
          </p:spPr>
          <p:txBody>
            <a:bodyPr rtlCol="0" anchor="ctr"/>
            <a:lstStyle/>
            <a:p>
              <a:endParaRPr lang="th-TH"/>
            </a:p>
          </p:txBody>
        </p:sp>
        <p:sp>
          <p:nvSpPr>
            <p:cNvPr id="234" name="Freeform: Shape 233">
              <a:extLst>
                <a:ext uri="{FF2B5EF4-FFF2-40B4-BE49-F238E27FC236}">
                  <a16:creationId xmlns:a16="http://schemas.microsoft.com/office/drawing/2014/main" id="{E3673C50-85A5-4540-A051-B5EF359E18F3}"/>
                </a:ext>
              </a:extLst>
            </p:cNvPr>
            <p:cNvSpPr/>
            <p:nvPr/>
          </p:nvSpPr>
          <p:spPr>
            <a:xfrm>
              <a:off x="3384308" y="1692090"/>
              <a:ext cx="200653" cy="311336"/>
            </a:xfrm>
            <a:custGeom>
              <a:avLst/>
              <a:gdLst>
                <a:gd name="connsiteX0" fmla="*/ 200653 w 200653"/>
                <a:gd name="connsiteY0" fmla="*/ 59137 h 311336"/>
                <a:gd name="connsiteX1" fmla="*/ 117166 w 200653"/>
                <a:gd name="connsiteY1" fmla="*/ 311337 h 311336"/>
                <a:gd name="connsiteX2" fmla="*/ 0 w 200653"/>
                <a:gd name="connsiteY2" fmla="*/ 209666 h 311336"/>
                <a:gd name="connsiteX3" fmla="*/ 125863 w 200653"/>
                <a:gd name="connsiteY3" fmla="*/ 0 h 311336"/>
              </a:gdLst>
              <a:ahLst/>
              <a:cxnLst>
                <a:cxn ang="0">
                  <a:pos x="connsiteX0" y="connsiteY0"/>
                </a:cxn>
                <a:cxn ang="0">
                  <a:pos x="connsiteX1" y="connsiteY1"/>
                </a:cxn>
                <a:cxn ang="0">
                  <a:pos x="connsiteX2" y="connsiteY2"/>
                </a:cxn>
                <a:cxn ang="0">
                  <a:pos x="connsiteX3" y="connsiteY3"/>
                </a:cxn>
              </a:cxnLst>
              <a:rect l="l" t="t" r="r" b="b"/>
              <a:pathLst>
                <a:path w="200653" h="311336">
                  <a:moveTo>
                    <a:pt x="200653" y="59137"/>
                  </a:moveTo>
                  <a:lnTo>
                    <a:pt x="117166" y="311337"/>
                  </a:lnTo>
                  <a:lnTo>
                    <a:pt x="0" y="209666"/>
                  </a:lnTo>
                  <a:lnTo>
                    <a:pt x="125863" y="0"/>
                  </a:lnTo>
                  <a:close/>
                </a:path>
              </a:pathLst>
            </a:custGeom>
            <a:solidFill>
              <a:srgbClr val="F9A0A0"/>
            </a:solidFill>
            <a:ln w="15756" cap="flat">
              <a:noFill/>
              <a:prstDash val="solid"/>
              <a:miter/>
            </a:ln>
          </p:spPr>
          <p:txBody>
            <a:bodyPr rtlCol="0" anchor="ctr"/>
            <a:lstStyle/>
            <a:p>
              <a:endParaRPr lang="th-TH"/>
            </a:p>
          </p:txBody>
        </p:sp>
        <p:sp>
          <p:nvSpPr>
            <p:cNvPr id="235" name="Freeform: Shape 234">
              <a:extLst>
                <a:ext uri="{FF2B5EF4-FFF2-40B4-BE49-F238E27FC236}">
                  <a16:creationId xmlns:a16="http://schemas.microsoft.com/office/drawing/2014/main" id="{9A3C70FB-F00D-4919-AF00-2B589CD8BEC0}"/>
                </a:ext>
              </a:extLst>
            </p:cNvPr>
            <p:cNvSpPr/>
            <p:nvPr/>
          </p:nvSpPr>
          <p:spPr>
            <a:xfrm>
              <a:off x="2824250" y="1333950"/>
              <a:ext cx="160649" cy="266746"/>
            </a:xfrm>
            <a:custGeom>
              <a:avLst/>
              <a:gdLst>
                <a:gd name="connsiteX0" fmla="*/ 65619 w 160649"/>
                <a:gd name="connsiteY0" fmla="*/ 257418 h 266746"/>
                <a:gd name="connsiteX1" fmla="*/ 0 w 160649"/>
                <a:gd name="connsiteY1" fmla="*/ 0 h 266746"/>
                <a:gd name="connsiteX2" fmla="*/ 153376 w 160649"/>
                <a:gd name="connsiteY2" fmla="*/ 22295 h 266746"/>
                <a:gd name="connsiteX3" fmla="*/ 160649 w 160649"/>
                <a:gd name="connsiteY3" fmla="*/ 266747 h 266746"/>
              </a:gdLst>
              <a:ahLst/>
              <a:cxnLst>
                <a:cxn ang="0">
                  <a:pos x="connsiteX0" y="connsiteY0"/>
                </a:cxn>
                <a:cxn ang="0">
                  <a:pos x="connsiteX1" y="connsiteY1"/>
                </a:cxn>
                <a:cxn ang="0">
                  <a:pos x="connsiteX2" y="connsiteY2"/>
                </a:cxn>
                <a:cxn ang="0">
                  <a:pos x="connsiteX3" y="connsiteY3"/>
                </a:cxn>
              </a:cxnLst>
              <a:rect l="l" t="t" r="r" b="b"/>
              <a:pathLst>
                <a:path w="160649" h="266746">
                  <a:moveTo>
                    <a:pt x="65619" y="257418"/>
                  </a:moveTo>
                  <a:lnTo>
                    <a:pt x="0" y="0"/>
                  </a:lnTo>
                  <a:lnTo>
                    <a:pt x="153376" y="22295"/>
                  </a:lnTo>
                  <a:lnTo>
                    <a:pt x="160649" y="266747"/>
                  </a:lnTo>
                  <a:close/>
                </a:path>
              </a:pathLst>
            </a:custGeom>
            <a:solidFill>
              <a:srgbClr val="1E1E1E"/>
            </a:solidFill>
            <a:ln w="15756" cap="flat">
              <a:noFill/>
              <a:prstDash val="solid"/>
              <a:miter/>
            </a:ln>
          </p:spPr>
          <p:txBody>
            <a:bodyPr rtlCol="0" anchor="ctr"/>
            <a:lstStyle/>
            <a:p>
              <a:endParaRPr lang="th-TH"/>
            </a:p>
          </p:txBody>
        </p:sp>
        <p:sp>
          <p:nvSpPr>
            <p:cNvPr id="236" name="Freeform: Shape 235">
              <a:extLst>
                <a:ext uri="{FF2B5EF4-FFF2-40B4-BE49-F238E27FC236}">
                  <a16:creationId xmlns:a16="http://schemas.microsoft.com/office/drawing/2014/main" id="{A0392015-85D4-4E2F-82AA-4BA1529D7A95}"/>
                </a:ext>
              </a:extLst>
            </p:cNvPr>
            <p:cNvSpPr/>
            <p:nvPr/>
          </p:nvSpPr>
          <p:spPr>
            <a:xfrm>
              <a:off x="3447240" y="6588248"/>
              <a:ext cx="246507" cy="275759"/>
            </a:xfrm>
            <a:custGeom>
              <a:avLst/>
              <a:gdLst>
                <a:gd name="connsiteX0" fmla="*/ 0 w 246507"/>
                <a:gd name="connsiteY0" fmla="*/ 189743 h 275759"/>
                <a:gd name="connsiteX1" fmla="*/ 185948 w 246507"/>
                <a:gd name="connsiteY1" fmla="*/ 0 h 275759"/>
                <a:gd name="connsiteX2" fmla="*/ 246508 w 246507"/>
                <a:gd name="connsiteY2" fmla="*/ 142940 h 275759"/>
                <a:gd name="connsiteX3" fmla="*/ 41269 w 246507"/>
                <a:gd name="connsiteY3" fmla="*/ 275760 h 275759"/>
              </a:gdLst>
              <a:ahLst/>
              <a:cxnLst>
                <a:cxn ang="0">
                  <a:pos x="connsiteX0" y="connsiteY0"/>
                </a:cxn>
                <a:cxn ang="0">
                  <a:pos x="connsiteX1" y="connsiteY1"/>
                </a:cxn>
                <a:cxn ang="0">
                  <a:pos x="connsiteX2" y="connsiteY2"/>
                </a:cxn>
                <a:cxn ang="0">
                  <a:pos x="connsiteX3" y="connsiteY3"/>
                </a:cxn>
              </a:cxnLst>
              <a:rect l="l" t="t" r="r" b="b"/>
              <a:pathLst>
                <a:path w="246507" h="275759">
                  <a:moveTo>
                    <a:pt x="0" y="189743"/>
                  </a:moveTo>
                  <a:lnTo>
                    <a:pt x="185948" y="0"/>
                  </a:lnTo>
                  <a:lnTo>
                    <a:pt x="246508" y="142940"/>
                  </a:lnTo>
                  <a:lnTo>
                    <a:pt x="41269" y="275760"/>
                  </a:lnTo>
                  <a:close/>
                </a:path>
              </a:pathLst>
            </a:custGeom>
            <a:solidFill>
              <a:srgbClr val="1E1E1E"/>
            </a:solidFill>
            <a:ln w="15756" cap="flat">
              <a:noFill/>
              <a:prstDash val="solid"/>
              <a:miter/>
            </a:ln>
          </p:spPr>
          <p:txBody>
            <a:bodyPr rtlCol="0" anchor="ctr"/>
            <a:lstStyle/>
            <a:p>
              <a:endParaRPr lang="th-TH"/>
            </a:p>
          </p:txBody>
        </p:sp>
        <p:sp>
          <p:nvSpPr>
            <p:cNvPr id="237" name="Freeform: Shape 236">
              <a:extLst>
                <a:ext uri="{FF2B5EF4-FFF2-40B4-BE49-F238E27FC236}">
                  <a16:creationId xmlns:a16="http://schemas.microsoft.com/office/drawing/2014/main" id="{7ACA3435-DCB6-420F-A847-D0B296F8C692}"/>
                </a:ext>
              </a:extLst>
            </p:cNvPr>
            <p:cNvSpPr/>
            <p:nvPr/>
          </p:nvSpPr>
          <p:spPr>
            <a:xfrm>
              <a:off x="3799845" y="1134404"/>
              <a:ext cx="194960" cy="259473"/>
            </a:xfrm>
            <a:custGeom>
              <a:avLst/>
              <a:gdLst>
                <a:gd name="connsiteX0" fmla="*/ 0 w 194960"/>
                <a:gd name="connsiteY0" fmla="*/ 112423 h 259473"/>
                <a:gd name="connsiteX1" fmla="*/ 44115 w 194960"/>
                <a:gd name="connsiteY1" fmla="*/ 259473 h 259473"/>
                <a:gd name="connsiteX2" fmla="*/ 194961 w 194960"/>
                <a:gd name="connsiteY2" fmla="*/ 211721 h 259473"/>
                <a:gd name="connsiteX3" fmla="*/ 107363 w 194960"/>
                <a:gd name="connsiteY3" fmla="*/ 0 h 259473"/>
              </a:gdLst>
              <a:ahLst/>
              <a:cxnLst>
                <a:cxn ang="0">
                  <a:pos x="connsiteX0" y="connsiteY0"/>
                </a:cxn>
                <a:cxn ang="0">
                  <a:pos x="connsiteX1" y="connsiteY1"/>
                </a:cxn>
                <a:cxn ang="0">
                  <a:pos x="connsiteX2" y="connsiteY2"/>
                </a:cxn>
                <a:cxn ang="0">
                  <a:pos x="connsiteX3" y="connsiteY3"/>
                </a:cxn>
              </a:cxnLst>
              <a:rect l="l" t="t" r="r" b="b"/>
              <a:pathLst>
                <a:path w="194960" h="259473">
                  <a:moveTo>
                    <a:pt x="0" y="112423"/>
                  </a:moveTo>
                  <a:lnTo>
                    <a:pt x="44115" y="259473"/>
                  </a:lnTo>
                  <a:lnTo>
                    <a:pt x="194961" y="211721"/>
                  </a:lnTo>
                  <a:lnTo>
                    <a:pt x="107363" y="0"/>
                  </a:lnTo>
                  <a:close/>
                </a:path>
              </a:pathLst>
            </a:custGeom>
            <a:solidFill>
              <a:srgbClr val="EA4E4E"/>
            </a:solidFill>
            <a:ln w="15756" cap="flat">
              <a:noFill/>
              <a:prstDash val="solid"/>
              <a:miter/>
            </a:ln>
          </p:spPr>
          <p:txBody>
            <a:bodyPr rtlCol="0" anchor="ctr"/>
            <a:lstStyle/>
            <a:p>
              <a:endParaRPr lang="th-TH"/>
            </a:p>
          </p:txBody>
        </p:sp>
        <p:sp>
          <p:nvSpPr>
            <p:cNvPr id="238" name="Freeform: Shape 237">
              <a:extLst>
                <a:ext uri="{FF2B5EF4-FFF2-40B4-BE49-F238E27FC236}">
                  <a16:creationId xmlns:a16="http://schemas.microsoft.com/office/drawing/2014/main" id="{59207B9D-0780-4F67-A37F-AC4D88B278FD}"/>
                </a:ext>
              </a:extLst>
            </p:cNvPr>
            <p:cNvSpPr/>
            <p:nvPr/>
          </p:nvSpPr>
          <p:spPr>
            <a:xfrm>
              <a:off x="3205317" y="3563272"/>
              <a:ext cx="241922" cy="318293"/>
            </a:xfrm>
            <a:custGeom>
              <a:avLst/>
              <a:gdLst>
                <a:gd name="connsiteX0" fmla="*/ 76846 w 241922"/>
                <a:gd name="connsiteY0" fmla="*/ 130290 h 318293"/>
                <a:gd name="connsiteX1" fmla="*/ 76846 w 241922"/>
                <a:gd name="connsiteY1" fmla="*/ 0 h 318293"/>
                <a:gd name="connsiteX2" fmla="*/ 154008 w 241922"/>
                <a:gd name="connsiteY2" fmla="*/ 109576 h 318293"/>
                <a:gd name="connsiteX3" fmla="*/ 241922 w 241922"/>
                <a:gd name="connsiteY3" fmla="*/ 107046 h 318293"/>
                <a:gd name="connsiteX4" fmla="*/ 197965 w 241922"/>
                <a:gd name="connsiteY4" fmla="*/ 187055 h 318293"/>
                <a:gd name="connsiteX5" fmla="*/ 241922 w 241922"/>
                <a:gd name="connsiteY5" fmla="*/ 252042 h 318293"/>
                <a:gd name="connsiteX6" fmla="*/ 126812 w 241922"/>
                <a:gd name="connsiteY6" fmla="*/ 224371 h 318293"/>
                <a:gd name="connsiteX7" fmla="*/ 76846 w 241922"/>
                <a:gd name="connsiteY7" fmla="*/ 318294 h 318293"/>
                <a:gd name="connsiteX8" fmla="*/ 76846 w 241922"/>
                <a:gd name="connsiteY8" fmla="*/ 202392 h 318293"/>
                <a:gd name="connsiteX9" fmla="*/ 0 w 241922"/>
                <a:gd name="connsiteY9" fmla="*/ 162230 h 31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922" h="318293">
                  <a:moveTo>
                    <a:pt x="76846" y="130290"/>
                  </a:moveTo>
                  <a:lnTo>
                    <a:pt x="76846" y="0"/>
                  </a:lnTo>
                  <a:lnTo>
                    <a:pt x="154008" y="109576"/>
                  </a:lnTo>
                  <a:lnTo>
                    <a:pt x="241922" y="107046"/>
                  </a:lnTo>
                  <a:lnTo>
                    <a:pt x="197965" y="187055"/>
                  </a:lnTo>
                  <a:lnTo>
                    <a:pt x="241922" y="252042"/>
                  </a:lnTo>
                  <a:lnTo>
                    <a:pt x="126812" y="224371"/>
                  </a:lnTo>
                  <a:lnTo>
                    <a:pt x="76846" y="318294"/>
                  </a:lnTo>
                  <a:lnTo>
                    <a:pt x="76846" y="202392"/>
                  </a:lnTo>
                  <a:lnTo>
                    <a:pt x="0" y="162230"/>
                  </a:lnTo>
                  <a:close/>
                </a:path>
              </a:pathLst>
            </a:custGeom>
            <a:solidFill>
              <a:srgbClr val="FCDB81"/>
            </a:solidFill>
            <a:ln w="15756" cap="flat">
              <a:noFill/>
              <a:prstDash val="solid"/>
              <a:miter/>
            </a:ln>
          </p:spPr>
          <p:txBody>
            <a:bodyPr rtlCol="0" anchor="ctr"/>
            <a:lstStyle/>
            <a:p>
              <a:endParaRPr lang="th-TH"/>
            </a:p>
          </p:txBody>
        </p:sp>
        <p:sp>
          <p:nvSpPr>
            <p:cNvPr id="239" name="Freeform: Shape 238">
              <a:extLst>
                <a:ext uri="{FF2B5EF4-FFF2-40B4-BE49-F238E27FC236}">
                  <a16:creationId xmlns:a16="http://schemas.microsoft.com/office/drawing/2014/main" id="{0DA28072-A0A3-48D9-BD6B-FA705BC43C52}"/>
                </a:ext>
              </a:extLst>
            </p:cNvPr>
            <p:cNvSpPr/>
            <p:nvPr/>
          </p:nvSpPr>
          <p:spPr>
            <a:xfrm>
              <a:off x="2647473" y="4828857"/>
              <a:ext cx="257101" cy="301058"/>
            </a:xfrm>
            <a:custGeom>
              <a:avLst/>
              <a:gdLst>
                <a:gd name="connsiteX0" fmla="*/ 108944 w 257101"/>
                <a:gd name="connsiteY0" fmla="*/ 106098 h 301058"/>
                <a:gd name="connsiteX1" fmla="*/ 184525 w 257101"/>
                <a:gd name="connsiteY1" fmla="*/ 0 h 301058"/>
                <a:gd name="connsiteX2" fmla="*/ 183893 w 257101"/>
                <a:gd name="connsiteY2" fmla="*/ 133927 h 301058"/>
                <a:gd name="connsiteX3" fmla="*/ 257102 w 257101"/>
                <a:gd name="connsiteY3" fmla="*/ 182944 h 301058"/>
                <a:gd name="connsiteX4" fmla="*/ 174880 w 257101"/>
                <a:gd name="connsiteY4" fmla="*/ 222632 h 301058"/>
                <a:gd name="connsiteX5" fmla="*/ 172982 w 257101"/>
                <a:gd name="connsiteY5" fmla="*/ 301059 h 301058"/>
                <a:gd name="connsiteX6" fmla="*/ 95188 w 257101"/>
                <a:gd name="connsiteY6" fmla="*/ 211721 h 301058"/>
                <a:gd name="connsiteX7" fmla="*/ 0 w 257101"/>
                <a:gd name="connsiteY7" fmla="*/ 259473 h 301058"/>
                <a:gd name="connsiteX8" fmla="*/ 67201 w 257101"/>
                <a:gd name="connsiteY8" fmla="*/ 164918 h 301058"/>
                <a:gd name="connsiteX9" fmla="*/ 27987 w 257101"/>
                <a:gd name="connsiteY9" fmla="*/ 87756 h 3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01" h="301058">
                  <a:moveTo>
                    <a:pt x="108944" y="106098"/>
                  </a:moveTo>
                  <a:lnTo>
                    <a:pt x="184525" y="0"/>
                  </a:lnTo>
                  <a:lnTo>
                    <a:pt x="183893" y="133927"/>
                  </a:lnTo>
                  <a:lnTo>
                    <a:pt x="257102" y="182944"/>
                  </a:lnTo>
                  <a:lnTo>
                    <a:pt x="174880" y="222632"/>
                  </a:lnTo>
                  <a:lnTo>
                    <a:pt x="172982" y="301059"/>
                  </a:lnTo>
                  <a:lnTo>
                    <a:pt x="95188" y="211721"/>
                  </a:lnTo>
                  <a:lnTo>
                    <a:pt x="0" y="259473"/>
                  </a:lnTo>
                  <a:lnTo>
                    <a:pt x="67201" y="164918"/>
                  </a:lnTo>
                  <a:lnTo>
                    <a:pt x="27987" y="87756"/>
                  </a:lnTo>
                  <a:close/>
                </a:path>
              </a:pathLst>
            </a:custGeom>
            <a:solidFill>
              <a:srgbClr val="EA4E4E"/>
            </a:solidFill>
            <a:ln w="15756" cap="flat">
              <a:noFill/>
              <a:prstDash val="solid"/>
              <a:miter/>
            </a:ln>
          </p:spPr>
          <p:txBody>
            <a:bodyPr rtlCol="0" anchor="ctr"/>
            <a:lstStyle/>
            <a:p>
              <a:endParaRPr lang="th-TH"/>
            </a:p>
          </p:txBody>
        </p:sp>
      </p:grpSp>
      <p:grpSp>
        <p:nvGrpSpPr>
          <p:cNvPr id="240" name="Graphic 28">
            <a:extLst>
              <a:ext uri="{FF2B5EF4-FFF2-40B4-BE49-F238E27FC236}">
                <a16:creationId xmlns:a16="http://schemas.microsoft.com/office/drawing/2014/main" id="{AA18C519-329C-4F70-82E1-A15640DA5445}"/>
              </a:ext>
            </a:extLst>
          </p:cNvPr>
          <p:cNvGrpSpPr/>
          <p:nvPr/>
        </p:nvGrpSpPr>
        <p:grpSpPr>
          <a:xfrm>
            <a:off x="9561184" y="305268"/>
            <a:ext cx="2046638" cy="6503579"/>
            <a:chOff x="7792901" y="624706"/>
            <a:chExt cx="2046638" cy="6503579"/>
          </a:xfrm>
        </p:grpSpPr>
        <p:sp>
          <p:nvSpPr>
            <p:cNvPr id="241" name="Freeform: Shape 240">
              <a:extLst>
                <a:ext uri="{FF2B5EF4-FFF2-40B4-BE49-F238E27FC236}">
                  <a16:creationId xmlns:a16="http://schemas.microsoft.com/office/drawing/2014/main" id="{DA98B40A-AE81-4CAC-B383-F83BC4FE4D70}"/>
                </a:ext>
              </a:extLst>
            </p:cNvPr>
            <p:cNvSpPr/>
            <p:nvPr/>
          </p:nvSpPr>
          <p:spPr>
            <a:xfrm>
              <a:off x="8425798" y="4549358"/>
              <a:ext cx="618188" cy="618349"/>
            </a:xfrm>
            <a:custGeom>
              <a:avLst/>
              <a:gdLst>
                <a:gd name="connsiteX0" fmla="*/ 29944 w 618188"/>
                <a:gd name="connsiteY0" fmla="*/ 169478 h 618349"/>
                <a:gd name="connsiteX1" fmla="*/ 171640 w 618188"/>
                <a:gd name="connsiteY1" fmla="*/ 574567 h 618349"/>
                <a:gd name="connsiteX2" fmla="*/ 583737 w 618188"/>
                <a:gd name="connsiteY2" fmla="*/ 492866 h 618349"/>
                <a:gd name="connsiteX3" fmla="*/ 465799 w 618188"/>
                <a:gd name="connsiteY3" fmla="*/ 30176 h 618349"/>
                <a:gd name="connsiteX4" fmla="*/ 29944 w 618188"/>
                <a:gd name="connsiteY4" fmla="*/ 169478 h 61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88" h="618349">
                  <a:moveTo>
                    <a:pt x="29944" y="169478"/>
                  </a:moveTo>
                  <a:cubicBezTo>
                    <a:pt x="-49535" y="302799"/>
                    <a:pt x="40029" y="496114"/>
                    <a:pt x="171640" y="574567"/>
                  </a:cubicBezTo>
                  <a:cubicBezTo>
                    <a:pt x="303251" y="653021"/>
                    <a:pt x="504257" y="626186"/>
                    <a:pt x="583737" y="492866"/>
                  </a:cubicBezTo>
                  <a:cubicBezTo>
                    <a:pt x="663216" y="359545"/>
                    <a:pt x="597411" y="108459"/>
                    <a:pt x="465799" y="30176"/>
                  </a:cubicBezTo>
                  <a:cubicBezTo>
                    <a:pt x="334359" y="-48278"/>
                    <a:pt x="109424" y="36158"/>
                    <a:pt x="29944" y="169478"/>
                  </a:cubicBezTo>
                  <a:close/>
                </a:path>
              </a:pathLst>
            </a:custGeom>
            <a:solidFill>
              <a:srgbClr val="EA4E4E"/>
            </a:solidFill>
            <a:ln w="17066"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429215C5-7AA4-4131-B7ED-AF0879272678}"/>
                </a:ext>
              </a:extLst>
            </p:cNvPr>
            <p:cNvSpPr/>
            <p:nvPr/>
          </p:nvSpPr>
          <p:spPr>
            <a:xfrm>
              <a:off x="8008213" y="6689493"/>
              <a:ext cx="438658" cy="438792"/>
            </a:xfrm>
            <a:custGeom>
              <a:avLst/>
              <a:gdLst>
                <a:gd name="connsiteX0" fmla="*/ 21245 w 438658"/>
                <a:gd name="connsiteY0" fmla="*/ 120251 h 438792"/>
                <a:gd name="connsiteX1" fmla="*/ 121919 w 438658"/>
                <a:gd name="connsiteY1" fmla="*/ 407745 h 438792"/>
                <a:gd name="connsiteX2" fmla="*/ 414199 w 438658"/>
                <a:gd name="connsiteY2" fmla="*/ 349802 h 438792"/>
                <a:gd name="connsiteX3" fmla="*/ 330617 w 438658"/>
                <a:gd name="connsiteY3" fmla="*/ 21457 h 438792"/>
                <a:gd name="connsiteX4" fmla="*/ 21245 w 438658"/>
                <a:gd name="connsiteY4" fmla="*/ 120251 h 4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58" h="438792">
                  <a:moveTo>
                    <a:pt x="21245" y="120251"/>
                  </a:moveTo>
                  <a:cubicBezTo>
                    <a:pt x="-35159" y="214943"/>
                    <a:pt x="28424" y="352024"/>
                    <a:pt x="121919" y="407745"/>
                  </a:cubicBezTo>
                  <a:cubicBezTo>
                    <a:pt x="215244" y="463295"/>
                    <a:pt x="357965" y="444493"/>
                    <a:pt x="414199" y="349802"/>
                  </a:cubicBezTo>
                  <a:cubicBezTo>
                    <a:pt x="470603" y="255110"/>
                    <a:pt x="423941" y="77179"/>
                    <a:pt x="330617" y="21457"/>
                  </a:cubicBezTo>
                  <a:cubicBezTo>
                    <a:pt x="237122" y="-34263"/>
                    <a:pt x="77650" y="25560"/>
                    <a:pt x="21245" y="120251"/>
                  </a:cubicBezTo>
                  <a:close/>
                </a:path>
              </a:pathLst>
            </a:custGeom>
            <a:solidFill>
              <a:srgbClr val="FCD349"/>
            </a:solidFill>
            <a:ln w="17066" cap="flat">
              <a:noFill/>
              <a:prstDash val="solid"/>
              <a:miter/>
            </a:ln>
          </p:spPr>
          <p:txBody>
            <a:bodyPr rtlCol="0" anchor="ctr"/>
            <a:lstStyle/>
            <a:p>
              <a:endParaRPr lang="th-TH"/>
            </a:p>
          </p:txBody>
        </p:sp>
        <p:sp>
          <p:nvSpPr>
            <p:cNvPr id="243" name="Freeform: Shape 242">
              <a:extLst>
                <a:ext uri="{FF2B5EF4-FFF2-40B4-BE49-F238E27FC236}">
                  <a16:creationId xmlns:a16="http://schemas.microsoft.com/office/drawing/2014/main" id="{42403EA8-537C-4027-B066-48430081C181}"/>
                </a:ext>
              </a:extLst>
            </p:cNvPr>
            <p:cNvSpPr/>
            <p:nvPr/>
          </p:nvSpPr>
          <p:spPr>
            <a:xfrm>
              <a:off x="9362977" y="2773115"/>
              <a:ext cx="342859" cy="342792"/>
            </a:xfrm>
            <a:custGeom>
              <a:avLst/>
              <a:gdLst>
                <a:gd name="connsiteX0" fmla="*/ 16607 w 342859"/>
                <a:gd name="connsiteY0" fmla="*/ 93936 h 342792"/>
                <a:gd name="connsiteX1" fmla="*/ 95232 w 342859"/>
                <a:gd name="connsiteY1" fmla="*/ 318530 h 342792"/>
                <a:gd name="connsiteX2" fmla="*/ 323757 w 342859"/>
                <a:gd name="connsiteY2" fmla="*/ 273235 h 342792"/>
                <a:gd name="connsiteX3" fmla="*/ 258293 w 342859"/>
                <a:gd name="connsiteY3" fmla="*/ 16679 h 342792"/>
                <a:gd name="connsiteX4" fmla="*/ 16607 w 342859"/>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59" h="342792">
                  <a:moveTo>
                    <a:pt x="16607" y="93936"/>
                  </a:moveTo>
                  <a:cubicBezTo>
                    <a:pt x="-27491" y="167946"/>
                    <a:pt x="22248" y="274944"/>
                    <a:pt x="95232" y="318530"/>
                  </a:cubicBezTo>
                  <a:cubicBezTo>
                    <a:pt x="168216" y="361944"/>
                    <a:pt x="279659" y="347245"/>
                    <a:pt x="323757" y="273235"/>
                  </a:cubicBezTo>
                  <a:cubicBezTo>
                    <a:pt x="367855" y="199225"/>
                    <a:pt x="331278" y="60264"/>
                    <a:pt x="258293" y="16679"/>
                  </a:cubicBezTo>
                  <a:cubicBezTo>
                    <a:pt x="185138" y="-26736"/>
                    <a:pt x="60535" y="20097"/>
                    <a:pt x="16607" y="93936"/>
                  </a:cubicBezTo>
                  <a:close/>
                </a:path>
              </a:pathLst>
            </a:custGeom>
            <a:solidFill>
              <a:srgbClr val="8DCEBF"/>
            </a:solidFill>
            <a:ln w="17066" cap="flat">
              <a:noFill/>
              <a:prstDash val="solid"/>
              <a:miter/>
            </a:ln>
          </p:spPr>
          <p:txBody>
            <a:bodyPr rtlCol="0" anchor="ctr"/>
            <a:lstStyle/>
            <a:p>
              <a:endParaRPr lang="th-TH"/>
            </a:p>
          </p:txBody>
        </p:sp>
        <p:sp>
          <p:nvSpPr>
            <p:cNvPr id="244" name="Freeform: Shape 243">
              <a:extLst>
                <a:ext uri="{FF2B5EF4-FFF2-40B4-BE49-F238E27FC236}">
                  <a16:creationId xmlns:a16="http://schemas.microsoft.com/office/drawing/2014/main" id="{376BB39E-BB93-4F1C-A3F9-59908AB0D69A}"/>
                </a:ext>
              </a:extLst>
            </p:cNvPr>
            <p:cNvSpPr/>
            <p:nvPr/>
          </p:nvSpPr>
          <p:spPr>
            <a:xfrm>
              <a:off x="8791921" y="786300"/>
              <a:ext cx="342895" cy="342792"/>
            </a:xfrm>
            <a:custGeom>
              <a:avLst/>
              <a:gdLst>
                <a:gd name="connsiteX0" fmla="*/ 16607 w 342895"/>
                <a:gd name="connsiteY0" fmla="*/ 93936 h 342792"/>
                <a:gd name="connsiteX1" fmla="*/ 95232 w 342895"/>
                <a:gd name="connsiteY1" fmla="*/ 318530 h 342792"/>
                <a:gd name="connsiteX2" fmla="*/ 323757 w 342895"/>
                <a:gd name="connsiteY2" fmla="*/ 273235 h 342792"/>
                <a:gd name="connsiteX3" fmla="*/ 258464 w 342895"/>
                <a:gd name="connsiteY3" fmla="*/ 16679 h 342792"/>
                <a:gd name="connsiteX4" fmla="*/ 16607 w 342895"/>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5" h="342792">
                  <a:moveTo>
                    <a:pt x="16607" y="93936"/>
                  </a:moveTo>
                  <a:cubicBezTo>
                    <a:pt x="-27491" y="167946"/>
                    <a:pt x="22248" y="275115"/>
                    <a:pt x="95232" y="318530"/>
                  </a:cubicBezTo>
                  <a:cubicBezTo>
                    <a:pt x="168217" y="361944"/>
                    <a:pt x="279659" y="347245"/>
                    <a:pt x="323757" y="273235"/>
                  </a:cubicBezTo>
                  <a:cubicBezTo>
                    <a:pt x="367855" y="199225"/>
                    <a:pt x="331448" y="60264"/>
                    <a:pt x="258464" y="16679"/>
                  </a:cubicBezTo>
                  <a:cubicBezTo>
                    <a:pt x="185309" y="-26736"/>
                    <a:pt x="60706" y="20097"/>
                    <a:pt x="16607" y="93936"/>
                  </a:cubicBezTo>
                  <a:close/>
                </a:path>
              </a:pathLst>
            </a:custGeom>
            <a:solidFill>
              <a:srgbClr val="AFAFAF"/>
            </a:solidFill>
            <a:ln w="17066" cap="flat">
              <a:noFill/>
              <a:prstDash val="solid"/>
              <a:miter/>
            </a:ln>
          </p:spPr>
          <p:txBody>
            <a:bodyPr rtlCol="0" anchor="ctr"/>
            <a:lstStyle/>
            <a:p>
              <a:endParaRPr lang="th-TH"/>
            </a:p>
          </p:txBody>
        </p:sp>
        <p:sp>
          <p:nvSpPr>
            <p:cNvPr id="245" name="Freeform: Shape 244">
              <a:extLst>
                <a:ext uri="{FF2B5EF4-FFF2-40B4-BE49-F238E27FC236}">
                  <a16:creationId xmlns:a16="http://schemas.microsoft.com/office/drawing/2014/main" id="{EB23A4D5-52D2-459D-9BE3-48C423C58744}"/>
                </a:ext>
              </a:extLst>
            </p:cNvPr>
            <p:cNvSpPr/>
            <p:nvPr/>
          </p:nvSpPr>
          <p:spPr>
            <a:xfrm>
              <a:off x="8963301" y="3300462"/>
              <a:ext cx="632651" cy="606486"/>
            </a:xfrm>
            <a:custGeom>
              <a:avLst/>
              <a:gdLst>
                <a:gd name="connsiteX0" fmla="*/ 13929 w 632651"/>
                <a:gd name="connsiteY0" fmla="*/ 431804 h 606486"/>
                <a:gd name="connsiteX1" fmla="*/ 412865 w 632651"/>
                <a:gd name="connsiteY1" fmla="*/ 590079 h 606486"/>
                <a:gd name="connsiteX2" fmla="*/ 621050 w 632651"/>
                <a:gd name="connsiteY2" fmla="*/ 225157 h 606486"/>
                <a:gd name="connsiteX3" fmla="*/ 194083 w 632651"/>
                <a:gd name="connsiteY3" fmla="*/ 11161 h 606486"/>
                <a:gd name="connsiteX4" fmla="*/ 13929 w 632651"/>
                <a:gd name="connsiteY4" fmla="*/ 431804 h 60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651" h="606486">
                  <a:moveTo>
                    <a:pt x="13929" y="431804"/>
                  </a:moveTo>
                  <a:cubicBezTo>
                    <a:pt x="62643" y="579311"/>
                    <a:pt x="267409" y="638109"/>
                    <a:pt x="412865" y="590079"/>
                  </a:cubicBezTo>
                  <a:cubicBezTo>
                    <a:pt x="558321" y="542049"/>
                    <a:pt x="669763" y="372493"/>
                    <a:pt x="621050" y="225157"/>
                  </a:cubicBezTo>
                  <a:cubicBezTo>
                    <a:pt x="572337" y="77650"/>
                    <a:pt x="339710" y="-37039"/>
                    <a:pt x="194083" y="11161"/>
                  </a:cubicBezTo>
                  <a:cubicBezTo>
                    <a:pt x="48798" y="59190"/>
                    <a:pt x="-34784" y="284468"/>
                    <a:pt x="13929" y="431804"/>
                  </a:cubicBezTo>
                  <a:close/>
                </a:path>
              </a:pathLst>
            </a:custGeom>
            <a:solidFill>
              <a:srgbClr val="FCD349"/>
            </a:solidFill>
            <a:ln w="17066" cap="flat">
              <a:noFill/>
              <a:prstDash val="solid"/>
              <a:miter/>
            </a:ln>
          </p:spPr>
          <p:txBody>
            <a:bodyPr rtlCol="0" anchor="ctr"/>
            <a:lstStyle/>
            <a:p>
              <a:endParaRPr lang="th-TH"/>
            </a:p>
          </p:txBody>
        </p:sp>
        <p:sp>
          <p:nvSpPr>
            <p:cNvPr id="246" name="Freeform: Shape 245">
              <a:extLst>
                <a:ext uri="{FF2B5EF4-FFF2-40B4-BE49-F238E27FC236}">
                  <a16:creationId xmlns:a16="http://schemas.microsoft.com/office/drawing/2014/main" id="{DA619C7B-9452-48A8-8EF1-4BECE2D02557}"/>
                </a:ext>
              </a:extLst>
            </p:cNvPr>
            <p:cNvSpPr/>
            <p:nvPr/>
          </p:nvSpPr>
          <p:spPr>
            <a:xfrm>
              <a:off x="8769239" y="5325742"/>
              <a:ext cx="616924" cy="618227"/>
            </a:xfrm>
            <a:custGeom>
              <a:avLst/>
              <a:gdLst>
                <a:gd name="connsiteX0" fmla="*/ 32624 w 616924"/>
                <a:gd name="connsiteY0" fmla="*/ 162250 h 618227"/>
                <a:gd name="connsiteX1" fmla="*/ 165090 w 616924"/>
                <a:gd name="connsiteY1" fmla="*/ 570587 h 618227"/>
                <a:gd name="connsiteX2" fmla="*/ 579067 w 616924"/>
                <a:gd name="connsiteY2" fmla="*/ 498286 h 618227"/>
                <a:gd name="connsiteX3" fmla="*/ 471898 w 616924"/>
                <a:gd name="connsiteY3" fmla="*/ 32861 h 618227"/>
                <a:gd name="connsiteX4" fmla="*/ 32624 w 616924"/>
                <a:gd name="connsiteY4" fmla="*/ 162250 h 6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24" h="618227">
                  <a:moveTo>
                    <a:pt x="32624" y="162250"/>
                  </a:moveTo>
                  <a:cubicBezTo>
                    <a:pt x="-49932" y="293862"/>
                    <a:pt x="35188" y="489056"/>
                    <a:pt x="165090" y="570587"/>
                  </a:cubicBezTo>
                  <a:cubicBezTo>
                    <a:pt x="294821" y="651946"/>
                    <a:pt x="496510" y="629897"/>
                    <a:pt x="579067" y="498286"/>
                  </a:cubicBezTo>
                  <a:cubicBezTo>
                    <a:pt x="661623" y="366675"/>
                    <a:pt x="601628" y="114392"/>
                    <a:pt x="471898" y="32861"/>
                  </a:cubicBezTo>
                  <a:cubicBezTo>
                    <a:pt x="341825" y="-48328"/>
                    <a:pt x="115180" y="30810"/>
                    <a:pt x="32624" y="162250"/>
                  </a:cubicBezTo>
                  <a:close/>
                </a:path>
              </a:pathLst>
            </a:custGeom>
            <a:solidFill>
              <a:srgbClr val="FC9854"/>
            </a:solidFill>
            <a:ln w="17066" cap="flat">
              <a:noFill/>
              <a:prstDash val="solid"/>
              <a:miter/>
            </a:ln>
          </p:spPr>
          <p:txBody>
            <a:bodyPr rtlCol="0" anchor="ctr"/>
            <a:lstStyle/>
            <a:p>
              <a:endParaRPr lang="th-TH"/>
            </a:p>
          </p:txBody>
        </p:sp>
        <p:sp>
          <p:nvSpPr>
            <p:cNvPr id="247" name="Freeform: Shape 246">
              <a:extLst>
                <a:ext uri="{FF2B5EF4-FFF2-40B4-BE49-F238E27FC236}">
                  <a16:creationId xmlns:a16="http://schemas.microsoft.com/office/drawing/2014/main" id="{DE70292E-8F94-417B-A7A0-092F327EFC85}"/>
                </a:ext>
              </a:extLst>
            </p:cNvPr>
            <p:cNvSpPr/>
            <p:nvPr/>
          </p:nvSpPr>
          <p:spPr>
            <a:xfrm>
              <a:off x="9404881" y="3981985"/>
              <a:ext cx="308858" cy="348513"/>
            </a:xfrm>
            <a:custGeom>
              <a:avLst/>
              <a:gdLst>
                <a:gd name="connsiteX0" fmla="*/ 308859 w 308858"/>
                <a:gd name="connsiteY0" fmla="*/ 0 h 348513"/>
                <a:gd name="connsiteX1" fmla="*/ 0 w 308858"/>
                <a:gd name="connsiteY1" fmla="*/ 188016 h 348513"/>
                <a:gd name="connsiteX2" fmla="*/ 254334 w 308858"/>
                <a:gd name="connsiteY2" fmla="*/ 348513 h 348513"/>
              </a:gdLst>
              <a:ahLst/>
              <a:cxnLst>
                <a:cxn ang="0">
                  <a:pos x="connsiteX0" y="connsiteY0"/>
                </a:cxn>
                <a:cxn ang="0">
                  <a:pos x="connsiteX1" y="connsiteY1"/>
                </a:cxn>
                <a:cxn ang="0">
                  <a:pos x="connsiteX2" y="connsiteY2"/>
                </a:cxn>
              </a:cxnLst>
              <a:rect l="l" t="t" r="r" b="b"/>
              <a:pathLst>
                <a:path w="308858" h="348513">
                  <a:moveTo>
                    <a:pt x="308859" y="0"/>
                  </a:moveTo>
                  <a:lnTo>
                    <a:pt x="0" y="188016"/>
                  </a:lnTo>
                  <a:lnTo>
                    <a:pt x="254334" y="348513"/>
                  </a:lnTo>
                  <a:close/>
                </a:path>
              </a:pathLst>
            </a:custGeom>
            <a:solidFill>
              <a:srgbClr val="AFAFAF"/>
            </a:solidFill>
            <a:ln w="17066" cap="flat">
              <a:noFill/>
              <a:prstDash val="solid"/>
              <a:miter/>
            </a:ln>
          </p:spPr>
          <p:txBody>
            <a:bodyPr rtlCol="0" anchor="ctr"/>
            <a:lstStyle/>
            <a:p>
              <a:endParaRPr lang="th-TH"/>
            </a:p>
          </p:txBody>
        </p:sp>
        <p:sp>
          <p:nvSpPr>
            <p:cNvPr id="248" name="Freeform: Shape 247">
              <a:extLst>
                <a:ext uri="{FF2B5EF4-FFF2-40B4-BE49-F238E27FC236}">
                  <a16:creationId xmlns:a16="http://schemas.microsoft.com/office/drawing/2014/main" id="{F83FE49D-1649-4CA9-9E86-B5D385BC9714}"/>
                </a:ext>
              </a:extLst>
            </p:cNvPr>
            <p:cNvSpPr/>
            <p:nvPr/>
          </p:nvSpPr>
          <p:spPr>
            <a:xfrm>
              <a:off x="8991417" y="4264693"/>
              <a:ext cx="275699" cy="361503"/>
            </a:xfrm>
            <a:custGeom>
              <a:avLst/>
              <a:gdLst>
                <a:gd name="connsiteX0" fmla="*/ 275700 w 275699"/>
                <a:gd name="connsiteY0" fmla="*/ 361503 h 361503"/>
                <a:gd name="connsiteX1" fmla="*/ 265273 w 275699"/>
                <a:gd name="connsiteY1" fmla="*/ 0 h 361503"/>
                <a:gd name="connsiteX2" fmla="*/ 0 w 275699"/>
                <a:gd name="connsiteY2" fmla="*/ 141525 h 361503"/>
              </a:gdLst>
              <a:ahLst/>
              <a:cxnLst>
                <a:cxn ang="0">
                  <a:pos x="connsiteX0" y="connsiteY0"/>
                </a:cxn>
                <a:cxn ang="0">
                  <a:pos x="connsiteX1" y="connsiteY1"/>
                </a:cxn>
                <a:cxn ang="0">
                  <a:pos x="connsiteX2" y="connsiteY2"/>
                </a:cxn>
              </a:cxnLst>
              <a:rect l="l" t="t" r="r" b="b"/>
              <a:pathLst>
                <a:path w="275699" h="361503">
                  <a:moveTo>
                    <a:pt x="275700" y="361503"/>
                  </a:moveTo>
                  <a:lnTo>
                    <a:pt x="265273" y="0"/>
                  </a:lnTo>
                  <a:lnTo>
                    <a:pt x="0" y="141525"/>
                  </a:lnTo>
                  <a:close/>
                </a:path>
              </a:pathLst>
            </a:custGeom>
            <a:solidFill>
              <a:srgbClr val="FC9854"/>
            </a:solidFill>
            <a:ln w="17066" cap="flat">
              <a:noFill/>
              <a:prstDash val="solid"/>
              <a:miter/>
            </a:ln>
          </p:spPr>
          <p:txBody>
            <a:bodyPr rtlCol="0" anchor="ctr"/>
            <a:lstStyle/>
            <a:p>
              <a:endParaRPr lang="th-TH"/>
            </a:p>
          </p:txBody>
        </p:sp>
        <p:sp>
          <p:nvSpPr>
            <p:cNvPr id="249" name="Freeform: Shape 248">
              <a:extLst>
                <a:ext uri="{FF2B5EF4-FFF2-40B4-BE49-F238E27FC236}">
                  <a16:creationId xmlns:a16="http://schemas.microsoft.com/office/drawing/2014/main" id="{2F6DD9AF-D1C5-4E34-96BF-BC5E70DE56E3}"/>
                </a:ext>
              </a:extLst>
            </p:cNvPr>
            <p:cNvSpPr/>
            <p:nvPr/>
          </p:nvSpPr>
          <p:spPr>
            <a:xfrm>
              <a:off x="8620854" y="1900308"/>
              <a:ext cx="296552" cy="358597"/>
            </a:xfrm>
            <a:custGeom>
              <a:avLst/>
              <a:gdLst>
                <a:gd name="connsiteX0" fmla="*/ 296552 w 296552"/>
                <a:gd name="connsiteY0" fmla="*/ 358598 h 358597"/>
                <a:gd name="connsiteX1" fmla="*/ 249890 w 296552"/>
                <a:gd name="connsiteY1" fmla="*/ 0 h 358597"/>
                <a:gd name="connsiteX2" fmla="*/ 0 w 296552"/>
                <a:gd name="connsiteY2" fmla="*/ 167505 h 358597"/>
              </a:gdLst>
              <a:ahLst/>
              <a:cxnLst>
                <a:cxn ang="0">
                  <a:pos x="connsiteX0" y="connsiteY0"/>
                </a:cxn>
                <a:cxn ang="0">
                  <a:pos x="connsiteX1" y="connsiteY1"/>
                </a:cxn>
                <a:cxn ang="0">
                  <a:pos x="connsiteX2" y="connsiteY2"/>
                </a:cxn>
              </a:cxnLst>
              <a:rect l="l" t="t" r="r" b="b"/>
              <a:pathLst>
                <a:path w="296552" h="358597">
                  <a:moveTo>
                    <a:pt x="296552" y="358598"/>
                  </a:moveTo>
                  <a:lnTo>
                    <a:pt x="249890" y="0"/>
                  </a:lnTo>
                  <a:lnTo>
                    <a:pt x="0" y="167505"/>
                  </a:lnTo>
                  <a:close/>
                </a:path>
              </a:pathLst>
            </a:custGeom>
            <a:solidFill>
              <a:srgbClr val="FC9854"/>
            </a:solidFill>
            <a:ln w="17066" cap="flat">
              <a:noFill/>
              <a:prstDash val="solid"/>
              <a:miter/>
            </a:ln>
          </p:spPr>
          <p:txBody>
            <a:bodyPr rtlCol="0" anchor="ctr"/>
            <a:lstStyle/>
            <a:p>
              <a:endParaRPr lang="th-TH"/>
            </a:p>
          </p:txBody>
        </p:sp>
        <p:sp>
          <p:nvSpPr>
            <p:cNvPr id="250" name="Freeform: Shape 249">
              <a:extLst>
                <a:ext uri="{FF2B5EF4-FFF2-40B4-BE49-F238E27FC236}">
                  <a16:creationId xmlns:a16="http://schemas.microsoft.com/office/drawing/2014/main" id="{09789FF7-A4F4-4FC2-BBC8-E1B58A337E02}"/>
                </a:ext>
              </a:extLst>
            </p:cNvPr>
            <p:cNvSpPr/>
            <p:nvPr/>
          </p:nvSpPr>
          <p:spPr>
            <a:xfrm>
              <a:off x="8978939" y="1515217"/>
              <a:ext cx="300654" cy="325267"/>
            </a:xfrm>
            <a:custGeom>
              <a:avLst/>
              <a:gdLst>
                <a:gd name="connsiteX0" fmla="*/ 136226 w 300654"/>
                <a:gd name="connsiteY0" fmla="*/ 325267 h 325267"/>
                <a:gd name="connsiteX1" fmla="*/ 300655 w 300654"/>
                <a:gd name="connsiteY1" fmla="*/ 3248 h 325267"/>
                <a:gd name="connsiteX2" fmla="*/ 0 w 300654"/>
                <a:gd name="connsiteY2" fmla="*/ 0 h 325267"/>
              </a:gdLst>
              <a:ahLst/>
              <a:cxnLst>
                <a:cxn ang="0">
                  <a:pos x="connsiteX0" y="connsiteY0"/>
                </a:cxn>
                <a:cxn ang="0">
                  <a:pos x="connsiteX1" y="connsiteY1"/>
                </a:cxn>
                <a:cxn ang="0">
                  <a:pos x="connsiteX2" y="connsiteY2"/>
                </a:cxn>
              </a:cxnLst>
              <a:rect l="l" t="t" r="r" b="b"/>
              <a:pathLst>
                <a:path w="300654" h="325267">
                  <a:moveTo>
                    <a:pt x="136226" y="325267"/>
                  </a:moveTo>
                  <a:lnTo>
                    <a:pt x="300655" y="3248"/>
                  </a:lnTo>
                  <a:lnTo>
                    <a:pt x="0" y="0"/>
                  </a:lnTo>
                  <a:close/>
                </a:path>
              </a:pathLst>
            </a:custGeom>
            <a:solidFill>
              <a:srgbClr val="FC9854"/>
            </a:solidFill>
            <a:ln w="17066" cap="flat">
              <a:noFill/>
              <a:prstDash val="solid"/>
              <a:miter/>
            </a:ln>
          </p:spPr>
          <p:txBody>
            <a:bodyPr rtlCol="0" anchor="ctr"/>
            <a:lstStyle/>
            <a:p>
              <a:endParaRPr lang="th-TH"/>
            </a:p>
          </p:txBody>
        </p:sp>
        <p:sp>
          <p:nvSpPr>
            <p:cNvPr id="251" name="Freeform: Shape 250">
              <a:extLst>
                <a:ext uri="{FF2B5EF4-FFF2-40B4-BE49-F238E27FC236}">
                  <a16:creationId xmlns:a16="http://schemas.microsoft.com/office/drawing/2014/main" id="{507CC4F3-E566-423B-8CDF-AE7EB1F4C3F6}"/>
                </a:ext>
              </a:extLst>
            </p:cNvPr>
            <p:cNvSpPr/>
            <p:nvPr/>
          </p:nvSpPr>
          <p:spPr>
            <a:xfrm>
              <a:off x="9399924" y="2130029"/>
              <a:ext cx="343727" cy="321678"/>
            </a:xfrm>
            <a:custGeom>
              <a:avLst/>
              <a:gdLst>
                <a:gd name="connsiteX0" fmla="*/ 343727 w 343727"/>
                <a:gd name="connsiteY0" fmla="*/ 321678 h 321678"/>
                <a:gd name="connsiteX1" fmla="*/ 178615 w 343727"/>
                <a:gd name="connsiteY1" fmla="*/ 0 h 321678"/>
                <a:gd name="connsiteX2" fmla="*/ 0 w 343727"/>
                <a:gd name="connsiteY2" fmla="*/ 242028 h 321678"/>
              </a:gdLst>
              <a:ahLst/>
              <a:cxnLst>
                <a:cxn ang="0">
                  <a:pos x="connsiteX0" y="connsiteY0"/>
                </a:cxn>
                <a:cxn ang="0">
                  <a:pos x="connsiteX1" y="connsiteY1"/>
                </a:cxn>
                <a:cxn ang="0">
                  <a:pos x="connsiteX2" y="connsiteY2"/>
                </a:cxn>
              </a:cxnLst>
              <a:rect l="l" t="t" r="r" b="b"/>
              <a:pathLst>
                <a:path w="343727" h="321678">
                  <a:moveTo>
                    <a:pt x="343727" y="321678"/>
                  </a:moveTo>
                  <a:lnTo>
                    <a:pt x="178615" y="0"/>
                  </a:lnTo>
                  <a:lnTo>
                    <a:pt x="0" y="242028"/>
                  </a:lnTo>
                  <a:close/>
                </a:path>
              </a:pathLst>
            </a:custGeom>
            <a:solidFill>
              <a:srgbClr val="1E1E1E"/>
            </a:solidFill>
            <a:ln w="17066" cap="flat">
              <a:noFill/>
              <a:prstDash val="solid"/>
              <a:miter/>
            </a:ln>
          </p:spPr>
          <p:txBody>
            <a:bodyPr rtlCol="0" anchor="ctr"/>
            <a:lstStyle/>
            <a:p>
              <a:endParaRPr lang="th-TH"/>
            </a:p>
          </p:txBody>
        </p:sp>
        <p:sp>
          <p:nvSpPr>
            <p:cNvPr id="252" name="Freeform: Shape 251">
              <a:extLst>
                <a:ext uri="{FF2B5EF4-FFF2-40B4-BE49-F238E27FC236}">
                  <a16:creationId xmlns:a16="http://schemas.microsoft.com/office/drawing/2014/main" id="{2A188856-A23F-4CD0-B0D2-0B160F2425EA}"/>
                </a:ext>
              </a:extLst>
            </p:cNvPr>
            <p:cNvSpPr/>
            <p:nvPr/>
          </p:nvSpPr>
          <p:spPr>
            <a:xfrm>
              <a:off x="9492052" y="5844710"/>
              <a:ext cx="296723" cy="351248"/>
            </a:xfrm>
            <a:custGeom>
              <a:avLst/>
              <a:gdLst>
                <a:gd name="connsiteX0" fmla="*/ 0 w 296723"/>
                <a:gd name="connsiteY0" fmla="*/ 351248 h 351248"/>
                <a:gd name="connsiteX1" fmla="*/ 296723 w 296723"/>
                <a:gd name="connsiteY1" fmla="*/ 144431 h 351248"/>
                <a:gd name="connsiteX2" fmla="*/ 32988 w 296723"/>
                <a:gd name="connsiteY2" fmla="*/ 0 h 351248"/>
              </a:gdLst>
              <a:ahLst/>
              <a:cxnLst>
                <a:cxn ang="0">
                  <a:pos x="connsiteX0" y="connsiteY0"/>
                </a:cxn>
                <a:cxn ang="0">
                  <a:pos x="connsiteX1" y="connsiteY1"/>
                </a:cxn>
                <a:cxn ang="0">
                  <a:pos x="connsiteX2" y="connsiteY2"/>
                </a:cxn>
              </a:cxnLst>
              <a:rect l="l" t="t" r="r" b="b"/>
              <a:pathLst>
                <a:path w="296723" h="351248">
                  <a:moveTo>
                    <a:pt x="0" y="351248"/>
                  </a:moveTo>
                  <a:lnTo>
                    <a:pt x="296723" y="144431"/>
                  </a:lnTo>
                  <a:lnTo>
                    <a:pt x="32988" y="0"/>
                  </a:lnTo>
                  <a:close/>
                </a:path>
              </a:pathLst>
            </a:custGeom>
            <a:solidFill>
              <a:srgbClr val="FCD349"/>
            </a:solidFill>
            <a:ln w="17066" cap="flat">
              <a:noFill/>
              <a:prstDash val="solid"/>
              <a:miter/>
            </a:ln>
          </p:spPr>
          <p:txBody>
            <a:bodyPr rtlCol="0" anchor="ctr"/>
            <a:lstStyle/>
            <a:p>
              <a:endParaRPr lang="th-TH"/>
            </a:p>
          </p:txBody>
        </p:sp>
        <p:sp>
          <p:nvSpPr>
            <p:cNvPr id="253" name="Freeform: Shape 252">
              <a:extLst>
                <a:ext uri="{FF2B5EF4-FFF2-40B4-BE49-F238E27FC236}">
                  <a16:creationId xmlns:a16="http://schemas.microsoft.com/office/drawing/2014/main" id="{541A07B2-FD26-4509-BEC8-D064CD379E7D}"/>
                </a:ext>
              </a:extLst>
            </p:cNvPr>
            <p:cNvSpPr/>
            <p:nvPr/>
          </p:nvSpPr>
          <p:spPr>
            <a:xfrm>
              <a:off x="7792901" y="624706"/>
              <a:ext cx="285613" cy="360648"/>
            </a:xfrm>
            <a:custGeom>
              <a:avLst/>
              <a:gdLst>
                <a:gd name="connsiteX0" fmla="*/ 285613 w 285613"/>
                <a:gd name="connsiteY0" fmla="*/ 360649 h 360648"/>
                <a:gd name="connsiteX1" fmla="*/ 258607 w 285613"/>
                <a:gd name="connsiteY1" fmla="*/ 0 h 360648"/>
                <a:gd name="connsiteX2" fmla="*/ 0 w 285613"/>
                <a:gd name="connsiteY2" fmla="*/ 153660 h 360648"/>
              </a:gdLst>
              <a:ahLst/>
              <a:cxnLst>
                <a:cxn ang="0">
                  <a:pos x="connsiteX0" y="connsiteY0"/>
                </a:cxn>
                <a:cxn ang="0">
                  <a:pos x="connsiteX1" y="connsiteY1"/>
                </a:cxn>
                <a:cxn ang="0">
                  <a:pos x="connsiteX2" y="connsiteY2"/>
                </a:cxn>
              </a:cxnLst>
              <a:rect l="l" t="t" r="r" b="b"/>
              <a:pathLst>
                <a:path w="285613" h="360648">
                  <a:moveTo>
                    <a:pt x="285613" y="360649"/>
                  </a:moveTo>
                  <a:lnTo>
                    <a:pt x="258607" y="0"/>
                  </a:lnTo>
                  <a:lnTo>
                    <a:pt x="0" y="153660"/>
                  </a:lnTo>
                  <a:close/>
                </a:path>
              </a:pathLst>
            </a:custGeom>
            <a:solidFill>
              <a:srgbClr val="8DCEBF"/>
            </a:solidFill>
            <a:ln w="17066" cap="flat">
              <a:noFill/>
              <a:prstDash val="solid"/>
              <a:miter/>
            </a:ln>
          </p:spPr>
          <p:txBody>
            <a:bodyPr rtlCol="0" anchor="ctr"/>
            <a:lstStyle/>
            <a:p>
              <a:endParaRPr lang="th-TH"/>
            </a:p>
          </p:txBody>
        </p:sp>
        <p:sp>
          <p:nvSpPr>
            <p:cNvPr id="254" name="Freeform: Shape 253">
              <a:extLst>
                <a:ext uri="{FF2B5EF4-FFF2-40B4-BE49-F238E27FC236}">
                  <a16:creationId xmlns:a16="http://schemas.microsoft.com/office/drawing/2014/main" id="{54111A88-F191-4954-9498-712DC5A7D6BF}"/>
                </a:ext>
              </a:extLst>
            </p:cNvPr>
            <p:cNvSpPr/>
            <p:nvPr/>
          </p:nvSpPr>
          <p:spPr>
            <a:xfrm>
              <a:off x="9201653" y="6365001"/>
              <a:ext cx="296552" cy="351248"/>
            </a:xfrm>
            <a:custGeom>
              <a:avLst/>
              <a:gdLst>
                <a:gd name="connsiteX0" fmla="*/ 0 w 296552"/>
                <a:gd name="connsiteY0" fmla="*/ 351248 h 351248"/>
                <a:gd name="connsiteX1" fmla="*/ 296552 w 296552"/>
                <a:gd name="connsiteY1" fmla="*/ 144431 h 351248"/>
                <a:gd name="connsiteX2" fmla="*/ 32817 w 296552"/>
                <a:gd name="connsiteY2" fmla="*/ 0 h 351248"/>
              </a:gdLst>
              <a:ahLst/>
              <a:cxnLst>
                <a:cxn ang="0">
                  <a:pos x="connsiteX0" y="connsiteY0"/>
                </a:cxn>
                <a:cxn ang="0">
                  <a:pos x="connsiteX1" y="connsiteY1"/>
                </a:cxn>
                <a:cxn ang="0">
                  <a:pos x="connsiteX2" y="connsiteY2"/>
                </a:cxn>
              </a:cxnLst>
              <a:rect l="l" t="t" r="r" b="b"/>
              <a:pathLst>
                <a:path w="296552" h="351248">
                  <a:moveTo>
                    <a:pt x="0" y="351248"/>
                  </a:moveTo>
                  <a:lnTo>
                    <a:pt x="296552" y="144431"/>
                  </a:lnTo>
                  <a:lnTo>
                    <a:pt x="32817" y="0"/>
                  </a:lnTo>
                  <a:close/>
                </a:path>
              </a:pathLst>
            </a:custGeom>
            <a:solidFill>
              <a:srgbClr val="8DCEBF"/>
            </a:solidFill>
            <a:ln w="17066" cap="flat">
              <a:noFill/>
              <a:prstDash val="solid"/>
              <a:miter/>
            </a:ln>
          </p:spPr>
          <p:txBody>
            <a:bodyPr rtlCol="0" anchor="ctr"/>
            <a:lstStyle/>
            <a:p>
              <a:endParaRPr lang="th-TH"/>
            </a:p>
          </p:txBody>
        </p:sp>
        <p:sp>
          <p:nvSpPr>
            <p:cNvPr id="255" name="Freeform: Shape 254">
              <a:extLst>
                <a:ext uri="{FF2B5EF4-FFF2-40B4-BE49-F238E27FC236}">
                  <a16:creationId xmlns:a16="http://schemas.microsoft.com/office/drawing/2014/main" id="{B2668353-1D7A-497C-9BB3-F63CC1AC2FA7}"/>
                </a:ext>
              </a:extLst>
            </p:cNvPr>
            <p:cNvSpPr/>
            <p:nvPr/>
          </p:nvSpPr>
          <p:spPr>
            <a:xfrm>
              <a:off x="8912279" y="2526913"/>
              <a:ext cx="216902" cy="344752"/>
            </a:xfrm>
            <a:custGeom>
              <a:avLst/>
              <a:gdLst>
                <a:gd name="connsiteX0" fmla="*/ 216902 w 216902"/>
                <a:gd name="connsiteY0" fmla="*/ 281853 h 344752"/>
                <a:gd name="connsiteX1" fmla="*/ 132979 w 216902"/>
                <a:gd name="connsiteY1" fmla="*/ 0 h 344752"/>
                <a:gd name="connsiteX2" fmla="*/ 0 w 216902"/>
                <a:gd name="connsiteY2" fmla="*/ 108536 h 344752"/>
                <a:gd name="connsiteX3" fmla="*/ 132124 w 216902"/>
                <a:gd name="connsiteY3" fmla="*/ 344753 h 344752"/>
              </a:gdLst>
              <a:ahLst/>
              <a:cxnLst>
                <a:cxn ang="0">
                  <a:pos x="connsiteX0" y="connsiteY0"/>
                </a:cxn>
                <a:cxn ang="0">
                  <a:pos x="connsiteX1" y="connsiteY1"/>
                </a:cxn>
                <a:cxn ang="0">
                  <a:pos x="connsiteX2" y="connsiteY2"/>
                </a:cxn>
                <a:cxn ang="0">
                  <a:pos x="connsiteX3" y="connsiteY3"/>
                </a:cxn>
              </a:cxnLst>
              <a:rect l="l" t="t" r="r" b="b"/>
              <a:pathLst>
                <a:path w="216902" h="344752">
                  <a:moveTo>
                    <a:pt x="216902" y="281853"/>
                  </a:moveTo>
                  <a:lnTo>
                    <a:pt x="132979" y="0"/>
                  </a:lnTo>
                  <a:lnTo>
                    <a:pt x="0" y="108536"/>
                  </a:lnTo>
                  <a:lnTo>
                    <a:pt x="132124" y="344753"/>
                  </a:lnTo>
                  <a:close/>
                </a:path>
              </a:pathLst>
            </a:custGeom>
            <a:solidFill>
              <a:srgbClr val="8DCEBF"/>
            </a:solidFill>
            <a:ln w="17066" cap="flat">
              <a:noFill/>
              <a:prstDash val="solid"/>
              <a:miter/>
            </a:ln>
          </p:spPr>
          <p:txBody>
            <a:bodyPr rtlCol="0" anchor="ctr"/>
            <a:lstStyle/>
            <a:p>
              <a:endParaRPr lang="th-TH"/>
            </a:p>
          </p:txBody>
        </p:sp>
        <p:sp>
          <p:nvSpPr>
            <p:cNvPr id="256" name="Freeform: Shape 255">
              <a:extLst>
                <a:ext uri="{FF2B5EF4-FFF2-40B4-BE49-F238E27FC236}">
                  <a16:creationId xmlns:a16="http://schemas.microsoft.com/office/drawing/2014/main" id="{9FFCB0AA-8CCD-4389-B5A8-BA91173AD0A4}"/>
                </a:ext>
              </a:extLst>
            </p:cNvPr>
            <p:cNvSpPr/>
            <p:nvPr/>
          </p:nvSpPr>
          <p:spPr>
            <a:xfrm>
              <a:off x="8411815" y="5805739"/>
              <a:ext cx="217585" cy="344581"/>
            </a:xfrm>
            <a:custGeom>
              <a:avLst/>
              <a:gdLst>
                <a:gd name="connsiteX0" fmla="*/ 0 w 217585"/>
                <a:gd name="connsiteY0" fmla="*/ 63071 h 344581"/>
                <a:gd name="connsiteX1" fmla="*/ 84949 w 217585"/>
                <a:gd name="connsiteY1" fmla="*/ 344582 h 344581"/>
                <a:gd name="connsiteX2" fmla="*/ 217586 w 217585"/>
                <a:gd name="connsiteY2" fmla="*/ 235533 h 344581"/>
                <a:gd name="connsiteX3" fmla="*/ 84607 w 217585"/>
                <a:gd name="connsiteY3" fmla="*/ 0 h 344581"/>
              </a:gdLst>
              <a:ahLst/>
              <a:cxnLst>
                <a:cxn ang="0">
                  <a:pos x="connsiteX0" y="connsiteY0"/>
                </a:cxn>
                <a:cxn ang="0">
                  <a:pos x="connsiteX1" y="connsiteY1"/>
                </a:cxn>
                <a:cxn ang="0">
                  <a:pos x="connsiteX2" y="connsiteY2"/>
                </a:cxn>
                <a:cxn ang="0">
                  <a:pos x="connsiteX3" y="connsiteY3"/>
                </a:cxn>
              </a:cxnLst>
              <a:rect l="l" t="t" r="r" b="b"/>
              <a:pathLst>
                <a:path w="217585" h="344581">
                  <a:moveTo>
                    <a:pt x="0" y="63071"/>
                  </a:moveTo>
                  <a:lnTo>
                    <a:pt x="84949" y="344582"/>
                  </a:lnTo>
                  <a:lnTo>
                    <a:pt x="217586" y="235533"/>
                  </a:lnTo>
                  <a:lnTo>
                    <a:pt x="84607" y="0"/>
                  </a:lnTo>
                  <a:close/>
                </a:path>
              </a:pathLst>
            </a:custGeom>
            <a:solidFill>
              <a:srgbClr val="FCDB81"/>
            </a:solidFill>
            <a:ln w="17066" cap="flat">
              <a:noFill/>
              <a:prstDash val="solid"/>
              <a:miter/>
            </a:ln>
          </p:spPr>
          <p:txBody>
            <a:bodyPr rtlCol="0" anchor="ctr"/>
            <a:lstStyle/>
            <a:p>
              <a:endParaRPr lang="th-TH"/>
            </a:p>
          </p:txBody>
        </p:sp>
        <p:sp>
          <p:nvSpPr>
            <p:cNvPr id="257" name="Freeform: Shape 256">
              <a:extLst>
                <a:ext uri="{FF2B5EF4-FFF2-40B4-BE49-F238E27FC236}">
                  <a16:creationId xmlns:a16="http://schemas.microsoft.com/office/drawing/2014/main" id="{0C21D561-A15C-42BF-8BAF-D4BC5FF1F714}"/>
                </a:ext>
              </a:extLst>
            </p:cNvPr>
            <p:cNvSpPr/>
            <p:nvPr/>
          </p:nvSpPr>
          <p:spPr>
            <a:xfrm>
              <a:off x="9251904" y="1047912"/>
              <a:ext cx="222029" cy="344410"/>
            </a:xfrm>
            <a:custGeom>
              <a:avLst/>
              <a:gdLst>
                <a:gd name="connsiteX0" fmla="*/ 0 w 222029"/>
                <a:gd name="connsiteY0" fmla="*/ 65293 h 344410"/>
                <a:gd name="connsiteX1" fmla="*/ 92299 w 222029"/>
                <a:gd name="connsiteY1" fmla="*/ 344411 h 344410"/>
                <a:gd name="connsiteX2" fmla="*/ 222030 w 222029"/>
                <a:gd name="connsiteY2" fmla="*/ 231943 h 344410"/>
                <a:gd name="connsiteX3" fmla="*/ 82898 w 222029"/>
                <a:gd name="connsiteY3" fmla="*/ 0 h 344410"/>
              </a:gdLst>
              <a:ahLst/>
              <a:cxnLst>
                <a:cxn ang="0">
                  <a:pos x="connsiteX0" y="connsiteY0"/>
                </a:cxn>
                <a:cxn ang="0">
                  <a:pos x="connsiteX1" y="connsiteY1"/>
                </a:cxn>
                <a:cxn ang="0">
                  <a:pos x="connsiteX2" y="connsiteY2"/>
                </a:cxn>
                <a:cxn ang="0">
                  <a:pos x="connsiteX3" y="connsiteY3"/>
                </a:cxn>
              </a:cxnLst>
              <a:rect l="l" t="t" r="r" b="b"/>
              <a:pathLst>
                <a:path w="222029" h="344410">
                  <a:moveTo>
                    <a:pt x="0" y="65293"/>
                  </a:moveTo>
                  <a:lnTo>
                    <a:pt x="92299" y="344411"/>
                  </a:lnTo>
                  <a:lnTo>
                    <a:pt x="222030" y="231943"/>
                  </a:lnTo>
                  <a:lnTo>
                    <a:pt x="82898" y="0"/>
                  </a:lnTo>
                  <a:close/>
                </a:path>
              </a:pathLst>
            </a:custGeom>
            <a:solidFill>
              <a:srgbClr val="F9A0A0"/>
            </a:solidFill>
            <a:ln w="17066" cap="flat">
              <a:noFill/>
              <a:prstDash val="solid"/>
              <a:miter/>
            </a:ln>
          </p:spPr>
          <p:txBody>
            <a:bodyPr rtlCol="0" anchor="ctr"/>
            <a:lstStyle/>
            <a:p>
              <a:endParaRPr lang="th-TH"/>
            </a:p>
          </p:txBody>
        </p:sp>
        <p:sp>
          <p:nvSpPr>
            <p:cNvPr id="258" name="Freeform: Shape 257">
              <a:extLst>
                <a:ext uri="{FF2B5EF4-FFF2-40B4-BE49-F238E27FC236}">
                  <a16:creationId xmlns:a16="http://schemas.microsoft.com/office/drawing/2014/main" id="{8A6A6EFA-28A5-46AA-A4A3-32AED43CE023}"/>
                </a:ext>
              </a:extLst>
            </p:cNvPr>
            <p:cNvSpPr/>
            <p:nvPr/>
          </p:nvSpPr>
          <p:spPr>
            <a:xfrm>
              <a:off x="8557271" y="1367539"/>
              <a:ext cx="177760" cy="295184"/>
            </a:xfrm>
            <a:custGeom>
              <a:avLst/>
              <a:gdLst>
                <a:gd name="connsiteX0" fmla="*/ 104947 w 177760"/>
                <a:gd name="connsiteY0" fmla="*/ 284930 h 295184"/>
                <a:gd name="connsiteX1" fmla="*/ 177760 w 177760"/>
                <a:gd name="connsiteY1" fmla="*/ 0 h 295184"/>
                <a:gd name="connsiteX2" fmla="*/ 7862 w 177760"/>
                <a:gd name="connsiteY2" fmla="*/ 24784 h 295184"/>
                <a:gd name="connsiteX3" fmla="*/ 0 w 177760"/>
                <a:gd name="connsiteY3" fmla="*/ 295185 h 295184"/>
              </a:gdLst>
              <a:ahLst/>
              <a:cxnLst>
                <a:cxn ang="0">
                  <a:pos x="connsiteX0" y="connsiteY0"/>
                </a:cxn>
                <a:cxn ang="0">
                  <a:pos x="connsiteX1" y="connsiteY1"/>
                </a:cxn>
                <a:cxn ang="0">
                  <a:pos x="connsiteX2" y="connsiteY2"/>
                </a:cxn>
                <a:cxn ang="0">
                  <a:pos x="connsiteX3" y="connsiteY3"/>
                </a:cxn>
              </a:cxnLst>
              <a:rect l="l" t="t" r="r" b="b"/>
              <a:pathLst>
                <a:path w="177760" h="295184">
                  <a:moveTo>
                    <a:pt x="104947" y="284930"/>
                  </a:moveTo>
                  <a:lnTo>
                    <a:pt x="177760" y="0"/>
                  </a:lnTo>
                  <a:lnTo>
                    <a:pt x="7862" y="24784"/>
                  </a:lnTo>
                  <a:lnTo>
                    <a:pt x="0" y="295185"/>
                  </a:lnTo>
                  <a:close/>
                </a:path>
              </a:pathLst>
            </a:custGeom>
            <a:solidFill>
              <a:srgbClr val="1E1E1E"/>
            </a:solidFill>
            <a:ln w="17066" cap="flat">
              <a:noFill/>
              <a:prstDash val="solid"/>
              <a:miter/>
            </a:ln>
          </p:spPr>
          <p:txBody>
            <a:bodyPr rtlCol="0" anchor="ctr"/>
            <a:lstStyle/>
            <a:p>
              <a:endParaRPr lang="th-TH"/>
            </a:p>
          </p:txBody>
        </p:sp>
        <p:sp>
          <p:nvSpPr>
            <p:cNvPr id="259" name="Freeform: Shape 258">
              <a:extLst>
                <a:ext uri="{FF2B5EF4-FFF2-40B4-BE49-F238E27FC236}">
                  <a16:creationId xmlns:a16="http://schemas.microsoft.com/office/drawing/2014/main" id="{262576DC-C49F-4BC9-AA2C-51C57D908C30}"/>
                </a:ext>
              </a:extLst>
            </p:cNvPr>
            <p:cNvSpPr/>
            <p:nvPr/>
          </p:nvSpPr>
          <p:spPr>
            <a:xfrm>
              <a:off x="8692129" y="6341926"/>
              <a:ext cx="272794" cy="305098"/>
            </a:xfrm>
            <a:custGeom>
              <a:avLst/>
              <a:gdLst>
                <a:gd name="connsiteX0" fmla="*/ 272794 w 272794"/>
                <a:gd name="connsiteY0" fmla="*/ 209894 h 305098"/>
                <a:gd name="connsiteX1" fmla="*/ 66831 w 272794"/>
                <a:gd name="connsiteY1" fmla="*/ 0 h 305098"/>
                <a:gd name="connsiteX2" fmla="*/ 0 w 272794"/>
                <a:gd name="connsiteY2" fmla="*/ 158104 h 305098"/>
                <a:gd name="connsiteX3" fmla="*/ 227157 w 272794"/>
                <a:gd name="connsiteY3" fmla="*/ 305099 h 305098"/>
              </a:gdLst>
              <a:ahLst/>
              <a:cxnLst>
                <a:cxn ang="0">
                  <a:pos x="connsiteX0" y="connsiteY0"/>
                </a:cxn>
                <a:cxn ang="0">
                  <a:pos x="connsiteX1" y="connsiteY1"/>
                </a:cxn>
                <a:cxn ang="0">
                  <a:pos x="connsiteX2" y="connsiteY2"/>
                </a:cxn>
                <a:cxn ang="0">
                  <a:pos x="connsiteX3" y="connsiteY3"/>
                </a:cxn>
              </a:cxnLst>
              <a:rect l="l" t="t" r="r" b="b"/>
              <a:pathLst>
                <a:path w="272794" h="305098">
                  <a:moveTo>
                    <a:pt x="272794" y="209894"/>
                  </a:moveTo>
                  <a:lnTo>
                    <a:pt x="66831" y="0"/>
                  </a:lnTo>
                  <a:lnTo>
                    <a:pt x="0" y="158104"/>
                  </a:lnTo>
                  <a:lnTo>
                    <a:pt x="227157" y="305099"/>
                  </a:lnTo>
                  <a:close/>
                </a:path>
              </a:pathLst>
            </a:custGeom>
            <a:solidFill>
              <a:srgbClr val="1E1E1E"/>
            </a:solidFill>
            <a:ln w="17066" cap="flat">
              <a:noFill/>
              <a:prstDash val="solid"/>
              <a:miter/>
            </a:ln>
          </p:spPr>
          <p:txBody>
            <a:bodyPr rtlCol="0" anchor="ctr"/>
            <a:lstStyle/>
            <a:p>
              <a:endParaRPr lang="th-TH"/>
            </a:p>
          </p:txBody>
        </p:sp>
        <p:sp>
          <p:nvSpPr>
            <p:cNvPr id="260" name="Freeform: Shape 259">
              <a:extLst>
                <a:ext uri="{FF2B5EF4-FFF2-40B4-BE49-F238E27FC236}">
                  <a16:creationId xmlns:a16="http://schemas.microsoft.com/office/drawing/2014/main" id="{05A526F3-37CE-4889-A725-811157071EB5}"/>
                </a:ext>
              </a:extLst>
            </p:cNvPr>
            <p:cNvSpPr/>
            <p:nvPr/>
          </p:nvSpPr>
          <p:spPr>
            <a:xfrm>
              <a:off x="8325327" y="760590"/>
              <a:ext cx="215705" cy="287322"/>
            </a:xfrm>
            <a:custGeom>
              <a:avLst/>
              <a:gdLst>
                <a:gd name="connsiteX0" fmla="*/ 215706 w 215705"/>
                <a:gd name="connsiteY0" fmla="*/ 124603 h 287322"/>
                <a:gd name="connsiteX1" fmla="*/ 166992 w 215705"/>
                <a:gd name="connsiteY1" fmla="*/ 287322 h 287322"/>
                <a:gd name="connsiteX2" fmla="*/ 0 w 215705"/>
                <a:gd name="connsiteY2" fmla="*/ 234336 h 287322"/>
                <a:gd name="connsiteX3" fmla="*/ 96914 w 215705"/>
                <a:gd name="connsiteY3" fmla="*/ 0 h 287322"/>
              </a:gdLst>
              <a:ahLst/>
              <a:cxnLst>
                <a:cxn ang="0">
                  <a:pos x="connsiteX0" y="connsiteY0"/>
                </a:cxn>
                <a:cxn ang="0">
                  <a:pos x="connsiteX1" y="connsiteY1"/>
                </a:cxn>
                <a:cxn ang="0">
                  <a:pos x="connsiteX2" y="connsiteY2"/>
                </a:cxn>
                <a:cxn ang="0">
                  <a:pos x="connsiteX3" y="connsiteY3"/>
                </a:cxn>
              </a:cxnLst>
              <a:rect l="l" t="t" r="r" b="b"/>
              <a:pathLst>
                <a:path w="215705" h="287322">
                  <a:moveTo>
                    <a:pt x="215706" y="124603"/>
                  </a:moveTo>
                  <a:lnTo>
                    <a:pt x="166992" y="287322"/>
                  </a:lnTo>
                  <a:lnTo>
                    <a:pt x="0" y="234336"/>
                  </a:lnTo>
                  <a:lnTo>
                    <a:pt x="96914" y="0"/>
                  </a:lnTo>
                  <a:close/>
                </a:path>
              </a:pathLst>
            </a:custGeom>
            <a:solidFill>
              <a:srgbClr val="EA4E4E"/>
            </a:solidFill>
            <a:ln w="17066" cap="flat">
              <a:noFill/>
              <a:prstDash val="solid"/>
              <a:miter/>
            </a:ln>
          </p:spPr>
          <p:txBody>
            <a:bodyPr rtlCol="0" anchor="ctr"/>
            <a:lstStyle/>
            <a:p>
              <a:endParaRPr lang="th-TH"/>
            </a:p>
          </p:txBody>
        </p:sp>
        <p:sp>
          <p:nvSpPr>
            <p:cNvPr id="261" name="Freeform: Shape 260">
              <a:extLst>
                <a:ext uri="{FF2B5EF4-FFF2-40B4-BE49-F238E27FC236}">
                  <a16:creationId xmlns:a16="http://schemas.microsoft.com/office/drawing/2014/main" id="{DDDE2EFB-CF4B-49B1-989D-E10C8B33D01B}"/>
                </a:ext>
              </a:extLst>
            </p:cNvPr>
            <p:cNvSpPr/>
            <p:nvPr/>
          </p:nvSpPr>
          <p:spPr>
            <a:xfrm>
              <a:off x="9571873" y="1580168"/>
              <a:ext cx="267666" cy="352273"/>
            </a:xfrm>
            <a:custGeom>
              <a:avLst/>
              <a:gdLst>
                <a:gd name="connsiteX0" fmla="*/ 182717 w 267666"/>
                <a:gd name="connsiteY0" fmla="*/ 144089 h 352273"/>
                <a:gd name="connsiteX1" fmla="*/ 182717 w 267666"/>
                <a:gd name="connsiteY1" fmla="*/ 0 h 352273"/>
                <a:gd name="connsiteX2" fmla="*/ 97255 w 267666"/>
                <a:gd name="connsiteY2" fmla="*/ 121185 h 352273"/>
                <a:gd name="connsiteX3" fmla="*/ 0 w 267666"/>
                <a:gd name="connsiteY3" fmla="*/ 118450 h 352273"/>
                <a:gd name="connsiteX4" fmla="*/ 48542 w 267666"/>
                <a:gd name="connsiteY4" fmla="*/ 206988 h 352273"/>
                <a:gd name="connsiteX5" fmla="*/ 0 w 267666"/>
                <a:gd name="connsiteY5" fmla="*/ 278947 h 352273"/>
                <a:gd name="connsiteX6" fmla="*/ 127338 w 267666"/>
                <a:gd name="connsiteY6" fmla="*/ 248181 h 352273"/>
                <a:gd name="connsiteX7" fmla="*/ 182717 w 267666"/>
                <a:gd name="connsiteY7" fmla="*/ 352273 h 352273"/>
                <a:gd name="connsiteX8" fmla="*/ 182717 w 267666"/>
                <a:gd name="connsiteY8" fmla="*/ 223910 h 352273"/>
                <a:gd name="connsiteX9" fmla="*/ 267666 w 267666"/>
                <a:gd name="connsiteY9" fmla="*/ 179470 h 35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666" h="352273">
                  <a:moveTo>
                    <a:pt x="182717" y="144089"/>
                  </a:moveTo>
                  <a:lnTo>
                    <a:pt x="182717" y="0"/>
                  </a:lnTo>
                  <a:lnTo>
                    <a:pt x="97255" y="121185"/>
                  </a:lnTo>
                  <a:lnTo>
                    <a:pt x="0" y="118450"/>
                  </a:lnTo>
                  <a:lnTo>
                    <a:pt x="48542" y="206988"/>
                  </a:lnTo>
                  <a:lnTo>
                    <a:pt x="0" y="278947"/>
                  </a:lnTo>
                  <a:lnTo>
                    <a:pt x="127338" y="248181"/>
                  </a:lnTo>
                  <a:lnTo>
                    <a:pt x="182717" y="352273"/>
                  </a:lnTo>
                  <a:lnTo>
                    <a:pt x="182717" y="223910"/>
                  </a:lnTo>
                  <a:lnTo>
                    <a:pt x="267666" y="179470"/>
                  </a:lnTo>
                  <a:close/>
                </a:path>
              </a:pathLst>
            </a:custGeom>
            <a:solidFill>
              <a:srgbClr val="FCDB81"/>
            </a:solidFill>
            <a:ln w="17066" cap="flat">
              <a:noFill/>
              <a:prstDash val="solid"/>
              <a:miter/>
            </a:ln>
          </p:spPr>
          <p:txBody>
            <a:bodyPr rtlCol="0" anchor="ctr"/>
            <a:lstStyle/>
            <a:p>
              <a:endParaRPr lang="th-TH"/>
            </a:p>
          </p:txBody>
        </p:sp>
        <p:sp>
          <p:nvSpPr>
            <p:cNvPr id="262" name="Freeform: Shape 261">
              <a:extLst>
                <a:ext uri="{FF2B5EF4-FFF2-40B4-BE49-F238E27FC236}">
                  <a16:creationId xmlns:a16="http://schemas.microsoft.com/office/drawing/2014/main" id="{FF433DC1-48ED-4051-9565-847407EF7302}"/>
                </a:ext>
              </a:extLst>
            </p:cNvPr>
            <p:cNvSpPr/>
            <p:nvPr/>
          </p:nvSpPr>
          <p:spPr>
            <a:xfrm>
              <a:off x="9349843" y="4729605"/>
              <a:ext cx="284587" cy="333300"/>
            </a:xfrm>
            <a:custGeom>
              <a:avLst/>
              <a:gdLst>
                <a:gd name="connsiteX0" fmla="*/ 163916 w 284587"/>
                <a:gd name="connsiteY0" fmla="*/ 117595 h 333300"/>
                <a:gd name="connsiteX1" fmla="*/ 80334 w 284587"/>
                <a:gd name="connsiteY1" fmla="*/ 0 h 333300"/>
                <a:gd name="connsiteX2" fmla="*/ 81018 w 284587"/>
                <a:gd name="connsiteY2" fmla="*/ 148362 h 333300"/>
                <a:gd name="connsiteX3" fmla="*/ 0 w 284587"/>
                <a:gd name="connsiteY3" fmla="*/ 202544 h 333300"/>
                <a:gd name="connsiteX4" fmla="*/ 91102 w 284587"/>
                <a:gd name="connsiteY4" fmla="*/ 246472 h 333300"/>
                <a:gd name="connsiteX5" fmla="*/ 93153 w 284587"/>
                <a:gd name="connsiteY5" fmla="*/ 333301 h 333300"/>
                <a:gd name="connsiteX6" fmla="*/ 179128 w 284587"/>
                <a:gd name="connsiteY6" fmla="*/ 234507 h 333300"/>
                <a:gd name="connsiteX7" fmla="*/ 284588 w 284587"/>
                <a:gd name="connsiteY7" fmla="*/ 287151 h 333300"/>
                <a:gd name="connsiteX8" fmla="*/ 210065 w 284587"/>
                <a:gd name="connsiteY8" fmla="*/ 182546 h 333300"/>
                <a:gd name="connsiteX9" fmla="*/ 253651 w 284587"/>
                <a:gd name="connsiteY9" fmla="*/ 97084 h 3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587" h="333300">
                  <a:moveTo>
                    <a:pt x="163916" y="117595"/>
                  </a:moveTo>
                  <a:lnTo>
                    <a:pt x="80334" y="0"/>
                  </a:lnTo>
                  <a:lnTo>
                    <a:pt x="81018" y="148362"/>
                  </a:lnTo>
                  <a:lnTo>
                    <a:pt x="0" y="202544"/>
                  </a:lnTo>
                  <a:lnTo>
                    <a:pt x="91102" y="246472"/>
                  </a:lnTo>
                  <a:lnTo>
                    <a:pt x="93153" y="333301"/>
                  </a:lnTo>
                  <a:lnTo>
                    <a:pt x="179128" y="234507"/>
                  </a:lnTo>
                  <a:lnTo>
                    <a:pt x="284588" y="287151"/>
                  </a:lnTo>
                  <a:lnTo>
                    <a:pt x="210065" y="182546"/>
                  </a:lnTo>
                  <a:lnTo>
                    <a:pt x="253651" y="97084"/>
                  </a:lnTo>
                  <a:close/>
                </a:path>
              </a:pathLst>
            </a:custGeom>
            <a:solidFill>
              <a:srgbClr val="EA4E4E"/>
            </a:solidFill>
            <a:ln w="17066" cap="flat">
              <a:noFill/>
              <a:prstDash val="solid"/>
              <a:miter/>
            </a:ln>
          </p:spPr>
          <p:txBody>
            <a:bodyPr rtlCol="0" anchor="ctr"/>
            <a:lstStyle/>
            <a:p>
              <a:endParaRPr lang="th-TH"/>
            </a:p>
          </p:txBody>
        </p:sp>
      </p:grpSp>
      <p:sp>
        <p:nvSpPr>
          <p:cNvPr id="2" name="Rectangle 1">
            <a:extLst>
              <a:ext uri="{FF2B5EF4-FFF2-40B4-BE49-F238E27FC236}">
                <a16:creationId xmlns:a16="http://schemas.microsoft.com/office/drawing/2014/main" id="{4A0600BC-0C1A-446F-86B8-CD443C1D2E69}"/>
              </a:ext>
            </a:extLst>
          </p:cNvPr>
          <p:cNvSpPr/>
          <p:nvPr/>
        </p:nvSpPr>
        <p:spPr>
          <a:xfrm>
            <a:off x="1605212" y="1410305"/>
            <a:ext cx="8851782" cy="1862048"/>
          </a:xfrm>
          <a:prstGeom prst="rect">
            <a:avLst/>
          </a:prstGeom>
          <a:noFill/>
        </p:spPr>
        <p:txBody>
          <a:bodyPr wrap="none" lIns="91440" tIns="45720" rIns="91440" bIns="45720">
            <a:spAutoFit/>
          </a:bodyPr>
          <a:lstStyle/>
          <a:p>
            <a:pPr algn="ctr"/>
            <a:r>
              <a:rPr lang="en-US" sz="11500" b="0" cap="none" spc="0">
                <a:ln w="28575">
                  <a:solidFill>
                    <a:schemeClr val="tx1">
                      <a:lumMod val="50000"/>
                    </a:schemeClr>
                  </a:solidFill>
                </a:ln>
                <a:solidFill>
                  <a:schemeClr val="bg1">
                    <a:lumMod val="50000"/>
                  </a:schemeClr>
                </a:solidFill>
                <a:latin typeface="iCiel Cadena" panose="02000503000000020004" pitchFamily="2" charset="0"/>
              </a:rPr>
              <a:t>TÌM HIỂU BÀI</a:t>
            </a:r>
          </a:p>
        </p:txBody>
      </p:sp>
      <p:pic>
        <p:nvPicPr>
          <p:cNvPr id="4" name="Picture 3" descr="A group of figurines&#10;&#10;Description automatically generated with medium confidence">
            <a:extLst>
              <a:ext uri="{FF2B5EF4-FFF2-40B4-BE49-F238E27FC236}">
                <a16:creationId xmlns:a16="http://schemas.microsoft.com/office/drawing/2014/main" id="{6241FFFF-1A6E-4B22-BE62-F3DEB2794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429" y="2803661"/>
            <a:ext cx="8914285" cy="4507936"/>
          </a:xfrm>
          <a:prstGeom prst="rect">
            <a:avLst/>
          </a:prstGeom>
        </p:spPr>
      </p:pic>
    </p:spTree>
    <p:extLst>
      <p:ext uri="{BB962C8B-B14F-4D97-AF65-F5344CB8AC3E}">
        <p14:creationId xmlns:p14="http://schemas.microsoft.com/office/powerpoint/2010/main" val="29531141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7" name="Rectangle 6">
            <a:extLst>
              <a:ext uri="{FF2B5EF4-FFF2-40B4-BE49-F238E27FC236}">
                <a16:creationId xmlns:a16="http://schemas.microsoft.com/office/drawing/2014/main" id="{CBB8CAE8-A6C7-4E4D-A917-DB54C3069D20}"/>
              </a:ext>
            </a:extLst>
          </p:cNvPr>
          <p:cNvSpPr/>
          <p:nvPr/>
        </p:nvSpPr>
        <p:spPr>
          <a:xfrm rot="213676">
            <a:off x="6244177" y="1456122"/>
            <a:ext cx="5515034" cy="4756021"/>
          </a:xfrm>
          <a:custGeom>
            <a:avLst/>
            <a:gdLst>
              <a:gd name="connsiteX0" fmla="*/ 0 w 5515034"/>
              <a:gd name="connsiteY0" fmla="*/ 0 h 4756021"/>
              <a:gd name="connsiteX1" fmla="*/ 5515034 w 5515034"/>
              <a:gd name="connsiteY1" fmla="*/ 0 h 4756021"/>
              <a:gd name="connsiteX2" fmla="*/ 5515034 w 5515034"/>
              <a:gd name="connsiteY2" fmla="*/ 4756021 h 4756021"/>
              <a:gd name="connsiteX3" fmla="*/ 0 w 5515034"/>
              <a:gd name="connsiteY3" fmla="*/ 4756021 h 4756021"/>
              <a:gd name="connsiteX4" fmla="*/ 0 w 5515034"/>
              <a:gd name="connsiteY4" fmla="*/ 0 h 475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34" h="4756021" fill="none" extrusionOk="0">
                <a:moveTo>
                  <a:pt x="0" y="0"/>
                </a:moveTo>
                <a:cubicBezTo>
                  <a:pt x="1670736" y="-33775"/>
                  <a:pt x="4944801" y="138873"/>
                  <a:pt x="5515034" y="0"/>
                </a:cubicBezTo>
                <a:cubicBezTo>
                  <a:pt x="5441263" y="1277975"/>
                  <a:pt x="5359151" y="3260159"/>
                  <a:pt x="5515034" y="4756021"/>
                </a:cubicBezTo>
                <a:cubicBezTo>
                  <a:pt x="3970496" y="4618691"/>
                  <a:pt x="1055762" y="4618165"/>
                  <a:pt x="0" y="4756021"/>
                </a:cubicBezTo>
                <a:cubicBezTo>
                  <a:pt x="152408" y="4007545"/>
                  <a:pt x="73868" y="2204568"/>
                  <a:pt x="0" y="0"/>
                </a:cubicBezTo>
                <a:close/>
              </a:path>
              <a:path w="5515034" h="4756021" stroke="0" extrusionOk="0">
                <a:moveTo>
                  <a:pt x="0" y="0"/>
                </a:moveTo>
                <a:cubicBezTo>
                  <a:pt x="2111536" y="-101487"/>
                  <a:pt x="3119368" y="-162162"/>
                  <a:pt x="5515034" y="0"/>
                </a:cubicBezTo>
                <a:cubicBezTo>
                  <a:pt x="5575747" y="2226859"/>
                  <a:pt x="5453962" y="3866648"/>
                  <a:pt x="5515034" y="4756021"/>
                </a:cubicBezTo>
                <a:cubicBezTo>
                  <a:pt x="3156015" y="4806086"/>
                  <a:pt x="1745738" y="4597572"/>
                  <a:pt x="0" y="4756021"/>
                </a:cubicBezTo>
                <a:cubicBezTo>
                  <a:pt x="-24452" y="3355886"/>
                  <a:pt x="-67663" y="1430705"/>
                  <a:pt x="0" y="0"/>
                </a:cubicBezTo>
                <a:close/>
              </a:path>
            </a:pathLst>
          </a:custGeom>
          <a:solidFill>
            <a:schemeClr val="accent3"/>
          </a:solidFill>
          <a:ln w="38100">
            <a:solidFill>
              <a:schemeClr val="tx2">
                <a:lumMod val="5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a16="http://schemas.microsoft.com/office/drawing/2014/main" id="{7707CB10-D663-4514-B935-D1B8EF1319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36919" y="360808"/>
            <a:ext cx="1595304" cy="1886919"/>
          </a:xfrm>
          <a:prstGeom prst="rect">
            <a:avLst/>
          </a:prstGeom>
        </p:spPr>
      </p:pic>
      <p:grpSp>
        <p:nvGrpSpPr>
          <p:cNvPr id="18" name="Group 17">
            <a:extLst>
              <a:ext uri="{FF2B5EF4-FFF2-40B4-BE49-F238E27FC236}">
                <a16:creationId xmlns:a16="http://schemas.microsoft.com/office/drawing/2014/main" id="{F72D5417-E5FA-47CF-8CDB-2DFBB72B2063}"/>
              </a:ext>
            </a:extLst>
          </p:cNvPr>
          <p:cNvGrpSpPr/>
          <p:nvPr/>
        </p:nvGrpSpPr>
        <p:grpSpPr>
          <a:xfrm>
            <a:off x="309347" y="1672543"/>
            <a:ext cx="5523772" cy="4551699"/>
            <a:chOff x="309347" y="1672543"/>
            <a:chExt cx="5523772" cy="4551699"/>
          </a:xfrm>
        </p:grpSpPr>
        <p:pic>
          <p:nvPicPr>
            <p:cNvPr id="15" name="Picture 2">
              <a:extLst>
                <a:ext uri="{FF2B5EF4-FFF2-40B4-BE49-F238E27FC236}">
                  <a16:creationId xmlns:a16="http://schemas.microsoft.com/office/drawing/2014/main" id="{C359CAA5-72D4-412B-835E-936F9076BC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3428" y="1672543"/>
              <a:ext cx="5189691" cy="4551699"/>
            </a:xfrm>
            <a:prstGeom prst="rect">
              <a:avLst/>
            </a:prstGeom>
          </p:spPr>
        </p:pic>
        <p:grpSp>
          <p:nvGrpSpPr>
            <p:cNvPr id="9" name="Group 8">
              <a:extLst>
                <a:ext uri="{FF2B5EF4-FFF2-40B4-BE49-F238E27FC236}">
                  <a16:creationId xmlns:a16="http://schemas.microsoft.com/office/drawing/2014/main" id="{06509791-FECB-46AF-9535-9890A48586DD}"/>
                </a:ext>
              </a:extLst>
            </p:cNvPr>
            <p:cNvGrpSpPr/>
            <p:nvPr/>
          </p:nvGrpSpPr>
          <p:grpSpPr>
            <a:xfrm>
              <a:off x="309347" y="2068328"/>
              <a:ext cx="1841420" cy="705917"/>
              <a:chOff x="309347" y="2068328"/>
              <a:chExt cx="1841420" cy="705917"/>
            </a:xfrm>
          </p:grpSpPr>
          <p:pic>
            <p:nvPicPr>
              <p:cNvPr id="13" name="Picture 10">
                <a:extLst>
                  <a:ext uri="{FF2B5EF4-FFF2-40B4-BE49-F238E27FC236}">
                    <a16:creationId xmlns:a16="http://schemas.microsoft.com/office/drawing/2014/main" id="{8B4744B5-4B12-4503-B6BC-1DCCFA28F8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65868">
                <a:off x="309347" y="2068328"/>
                <a:ext cx="1841420" cy="692152"/>
              </a:xfrm>
              <a:prstGeom prst="rect">
                <a:avLst/>
              </a:prstGeom>
            </p:spPr>
          </p:pic>
          <p:sp>
            <p:nvSpPr>
              <p:cNvPr id="8" name="Rectangle 7">
                <a:extLst>
                  <a:ext uri="{FF2B5EF4-FFF2-40B4-BE49-F238E27FC236}">
                    <a16:creationId xmlns:a16="http://schemas.microsoft.com/office/drawing/2014/main" id="{A397473D-E7F1-462C-A0DC-5D1BD4C0929E}"/>
                  </a:ext>
                </a:extLst>
              </p:cNvPr>
              <p:cNvSpPr/>
              <p:nvPr/>
            </p:nvSpPr>
            <p:spPr>
              <a:xfrm>
                <a:off x="559777" y="2127914"/>
                <a:ext cx="1340559" cy="646331"/>
              </a:xfrm>
              <a:prstGeom prst="rect">
                <a:avLst/>
              </a:prstGeom>
              <a:noFill/>
            </p:spPr>
            <p:txBody>
              <a:bodyPr wrap="none" lIns="91440" tIns="45720" rIns="91440" bIns="45720">
                <a:spAutoFit/>
              </a:bodyPr>
              <a:lstStyle/>
              <a:p>
                <a:pPr algn="ctr"/>
                <a:r>
                  <a:rPr lang="en-US" sz="3600" b="1" cap="none" spc="0">
                    <a:ln w="0"/>
                    <a:solidFill>
                      <a:srgbClr val="C00000"/>
                    </a:solidFill>
                  </a:rPr>
                  <a:t>CÂU 1</a:t>
                </a:r>
              </a:p>
            </p:txBody>
          </p:sp>
        </p:grpSp>
        <p:sp>
          <p:nvSpPr>
            <p:cNvPr id="10" name="Rectangle 9">
              <a:extLst>
                <a:ext uri="{FF2B5EF4-FFF2-40B4-BE49-F238E27FC236}">
                  <a16:creationId xmlns:a16="http://schemas.microsoft.com/office/drawing/2014/main" id="{A6FF87F4-DFDF-47FE-9334-F91728272897}"/>
                </a:ext>
              </a:extLst>
            </p:cNvPr>
            <p:cNvSpPr/>
            <p:nvPr/>
          </p:nvSpPr>
          <p:spPr>
            <a:xfrm>
              <a:off x="958265" y="2981659"/>
              <a:ext cx="4560016" cy="2123658"/>
            </a:xfrm>
            <a:prstGeom prst="rect">
              <a:avLst/>
            </a:prstGeom>
            <a:noFill/>
          </p:spPr>
          <p:txBody>
            <a:bodyPr wrap="square" lIns="91440" tIns="45720" rIns="91440" bIns="45720">
              <a:spAutoFit/>
            </a:bodyPr>
            <a:lstStyle/>
            <a:p>
              <a:pPr algn="just"/>
              <a:r>
                <a:rPr lang="vi-VN" sz="4400" cap="none" spc="0">
                  <a:ln w="0"/>
                  <a:solidFill>
                    <a:srgbClr val="002060"/>
                  </a:solidFill>
                  <a:latin typeface="iCiel Baliho Script" pitchFamily="2" charset="0"/>
                </a:rPr>
                <a:t>Hai người đàn bà đến công đường nhờ quan phân xử việc gì ?</a:t>
              </a:r>
            </a:p>
          </p:txBody>
        </p:sp>
      </p:grpSp>
      <p:pic>
        <p:nvPicPr>
          <p:cNvPr id="17" name="Picture 12">
            <a:extLst>
              <a:ext uri="{FF2B5EF4-FFF2-40B4-BE49-F238E27FC236}">
                <a16:creationId xmlns:a16="http://schemas.microsoft.com/office/drawing/2014/main" id="{839818A6-F38C-4A51-8685-3447F6BB2F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44879" y="5066204"/>
            <a:ext cx="1590260" cy="1618586"/>
          </a:xfrm>
          <a:prstGeom prst="rect">
            <a:avLst/>
          </a:prstGeom>
        </p:spPr>
      </p:pic>
      <p:sp>
        <p:nvSpPr>
          <p:cNvPr id="25" name="Rectangle 24">
            <a:extLst>
              <a:ext uri="{FF2B5EF4-FFF2-40B4-BE49-F238E27FC236}">
                <a16:creationId xmlns:a16="http://schemas.microsoft.com/office/drawing/2014/main" id="{8FB6F3AB-ED35-4538-829D-D9A85B4AD484}"/>
              </a:ext>
            </a:extLst>
          </p:cNvPr>
          <p:cNvSpPr/>
          <p:nvPr/>
        </p:nvSpPr>
        <p:spPr>
          <a:xfrm>
            <a:off x="6358882" y="2414404"/>
            <a:ext cx="5189690" cy="3046988"/>
          </a:xfrm>
          <a:prstGeom prst="rect">
            <a:avLst/>
          </a:prstGeom>
          <a:noFill/>
        </p:spPr>
        <p:txBody>
          <a:bodyPr wrap="square" lIns="91440" tIns="45720" rIns="91440" bIns="45720">
            <a:spAutoFit/>
          </a:bodyPr>
          <a:lstStyle/>
          <a:p>
            <a:pPr algn="just"/>
            <a:r>
              <a:rPr lang="vi-VN" sz="3200" cap="none" spc="0">
                <a:ln w="0"/>
                <a:solidFill>
                  <a:srgbClr val="002060"/>
                </a:solidFill>
              </a:rPr>
              <a:t>Hai người đàn bà đến công đường nhờ quan phân xử việc mình bị mất cắp vải. Người nọ tố cáo người kia lấy trộm vải của mình và nhờ quan phân xử.</a:t>
            </a:r>
          </a:p>
        </p:txBody>
      </p:sp>
    </p:spTree>
    <p:extLst>
      <p:ext uri="{BB962C8B-B14F-4D97-AF65-F5344CB8AC3E}">
        <p14:creationId xmlns:p14="http://schemas.microsoft.com/office/powerpoint/2010/main" val="312639692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7" name="Rectangle 6">
            <a:extLst>
              <a:ext uri="{FF2B5EF4-FFF2-40B4-BE49-F238E27FC236}">
                <a16:creationId xmlns:a16="http://schemas.microsoft.com/office/drawing/2014/main" id="{CBB8CAE8-A6C7-4E4D-A917-DB54C3069D20}"/>
              </a:ext>
            </a:extLst>
          </p:cNvPr>
          <p:cNvSpPr/>
          <p:nvPr/>
        </p:nvSpPr>
        <p:spPr>
          <a:xfrm rot="213676">
            <a:off x="6034356" y="1456704"/>
            <a:ext cx="5947850" cy="4934484"/>
          </a:xfrm>
          <a:custGeom>
            <a:avLst/>
            <a:gdLst>
              <a:gd name="connsiteX0" fmla="*/ 0 w 5947850"/>
              <a:gd name="connsiteY0" fmla="*/ 0 h 4934484"/>
              <a:gd name="connsiteX1" fmla="*/ 5947850 w 5947850"/>
              <a:gd name="connsiteY1" fmla="*/ 0 h 4934484"/>
              <a:gd name="connsiteX2" fmla="*/ 5947850 w 5947850"/>
              <a:gd name="connsiteY2" fmla="*/ 4934484 h 4934484"/>
              <a:gd name="connsiteX3" fmla="*/ 0 w 5947850"/>
              <a:gd name="connsiteY3" fmla="*/ 4934484 h 4934484"/>
              <a:gd name="connsiteX4" fmla="*/ 0 w 5947850"/>
              <a:gd name="connsiteY4" fmla="*/ 0 h 49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850" h="4934484" fill="none" extrusionOk="0">
                <a:moveTo>
                  <a:pt x="0" y="0"/>
                </a:moveTo>
                <a:cubicBezTo>
                  <a:pt x="1815575" y="-33775"/>
                  <a:pt x="5044198" y="138873"/>
                  <a:pt x="5947850" y="0"/>
                </a:cubicBezTo>
                <a:cubicBezTo>
                  <a:pt x="5874079" y="2241644"/>
                  <a:pt x="5791967" y="3831024"/>
                  <a:pt x="5947850" y="4934484"/>
                </a:cubicBezTo>
                <a:cubicBezTo>
                  <a:pt x="4730174" y="4797154"/>
                  <a:pt x="2879614" y="4796628"/>
                  <a:pt x="0" y="4934484"/>
                </a:cubicBezTo>
                <a:cubicBezTo>
                  <a:pt x="152408" y="2908467"/>
                  <a:pt x="73868" y="1394370"/>
                  <a:pt x="0" y="0"/>
                </a:cubicBezTo>
                <a:close/>
              </a:path>
              <a:path w="5947850" h="4934484" stroke="0" extrusionOk="0">
                <a:moveTo>
                  <a:pt x="0" y="0"/>
                </a:moveTo>
                <a:cubicBezTo>
                  <a:pt x="1120633" y="-101487"/>
                  <a:pt x="3171087" y="-162162"/>
                  <a:pt x="5947850" y="0"/>
                </a:cubicBezTo>
                <a:cubicBezTo>
                  <a:pt x="6008563" y="2005312"/>
                  <a:pt x="5886778" y="3427357"/>
                  <a:pt x="5947850" y="4934484"/>
                </a:cubicBezTo>
                <a:cubicBezTo>
                  <a:pt x="3604817" y="4984549"/>
                  <a:pt x="2091458" y="4776035"/>
                  <a:pt x="0" y="4934484"/>
                </a:cubicBezTo>
                <a:cubicBezTo>
                  <a:pt x="-24452" y="2806486"/>
                  <a:pt x="-67663" y="2344516"/>
                  <a:pt x="0" y="0"/>
                </a:cubicBezTo>
                <a:close/>
              </a:path>
            </a:pathLst>
          </a:custGeom>
          <a:solidFill>
            <a:schemeClr val="accent3"/>
          </a:solidFill>
          <a:ln w="38100">
            <a:solidFill>
              <a:schemeClr val="tx2">
                <a:lumMod val="5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a16="http://schemas.microsoft.com/office/drawing/2014/main" id="{7707CB10-D663-4514-B935-D1B8EF1319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36919" y="360808"/>
            <a:ext cx="1595304" cy="1886919"/>
          </a:xfrm>
          <a:prstGeom prst="rect">
            <a:avLst/>
          </a:prstGeom>
        </p:spPr>
      </p:pic>
      <p:grpSp>
        <p:nvGrpSpPr>
          <p:cNvPr id="18" name="Group 17">
            <a:extLst>
              <a:ext uri="{FF2B5EF4-FFF2-40B4-BE49-F238E27FC236}">
                <a16:creationId xmlns:a16="http://schemas.microsoft.com/office/drawing/2014/main" id="{F72D5417-E5FA-47CF-8CDB-2DFBB72B2063}"/>
              </a:ext>
            </a:extLst>
          </p:cNvPr>
          <p:cNvGrpSpPr/>
          <p:nvPr/>
        </p:nvGrpSpPr>
        <p:grpSpPr>
          <a:xfrm>
            <a:off x="309347" y="1672543"/>
            <a:ext cx="5523772" cy="4551699"/>
            <a:chOff x="309347" y="1672543"/>
            <a:chExt cx="5523772" cy="4551699"/>
          </a:xfrm>
        </p:grpSpPr>
        <p:pic>
          <p:nvPicPr>
            <p:cNvPr id="15" name="Picture 2">
              <a:extLst>
                <a:ext uri="{FF2B5EF4-FFF2-40B4-BE49-F238E27FC236}">
                  <a16:creationId xmlns:a16="http://schemas.microsoft.com/office/drawing/2014/main" id="{C359CAA5-72D4-412B-835E-936F9076BC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3428" y="1672543"/>
              <a:ext cx="5189691" cy="4551699"/>
            </a:xfrm>
            <a:prstGeom prst="rect">
              <a:avLst/>
            </a:prstGeom>
          </p:spPr>
        </p:pic>
        <p:grpSp>
          <p:nvGrpSpPr>
            <p:cNvPr id="9" name="Group 8">
              <a:extLst>
                <a:ext uri="{FF2B5EF4-FFF2-40B4-BE49-F238E27FC236}">
                  <a16:creationId xmlns:a16="http://schemas.microsoft.com/office/drawing/2014/main" id="{06509791-FECB-46AF-9535-9890A48586DD}"/>
                </a:ext>
              </a:extLst>
            </p:cNvPr>
            <p:cNvGrpSpPr/>
            <p:nvPr/>
          </p:nvGrpSpPr>
          <p:grpSpPr>
            <a:xfrm>
              <a:off x="309347" y="2068328"/>
              <a:ext cx="1841420" cy="705917"/>
              <a:chOff x="309347" y="2068328"/>
              <a:chExt cx="1841420" cy="705917"/>
            </a:xfrm>
          </p:grpSpPr>
          <p:pic>
            <p:nvPicPr>
              <p:cNvPr id="13" name="Picture 10">
                <a:extLst>
                  <a:ext uri="{FF2B5EF4-FFF2-40B4-BE49-F238E27FC236}">
                    <a16:creationId xmlns:a16="http://schemas.microsoft.com/office/drawing/2014/main" id="{8B4744B5-4B12-4503-B6BC-1DCCFA28F8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65868">
                <a:off x="309347" y="2068328"/>
                <a:ext cx="1841420" cy="692152"/>
              </a:xfrm>
              <a:prstGeom prst="rect">
                <a:avLst/>
              </a:prstGeom>
            </p:spPr>
          </p:pic>
          <p:sp>
            <p:nvSpPr>
              <p:cNvPr id="8" name="Rectangle 7">
                <a:extLst>
                  <a:ext uri="{FF2B5EF4-FFF2-40B4-BE49-F238E27FC236}">
                    <a16:creationId xmlns:a16="http://schemas.microsoft.com/office/drawing/2014/main" id="{A397473D-E7F1-462C-A0DC-5D1BD4C0929E}"/>
                  </a:ext>
                </a:extLst>
              </p:cNvPr>
              <p:cNvSpPr/>
              <p:nvPr/>
            </p:nvSpPr>
            <p:spPr>
              <a:xfrm>
                <a:off x="559777" y="2127914"/>
                <a:ext cx="1340559" cy="646331"/>
              </a:xfrm>
              <a:prstGeom prst="rect">
                <a:avLst/>
              </a:prstGeom>
              <a:noFill/>
            </p:spPr>
            <p:txBody>
              <a:bodyPr wrap="none" lIns="91440" tIns="45720" rIns="91440" bIns="45720">
                <a:spAutoFit/>
              </a:bodyPr>
              <a:lstStyle/>
              <a:p>
                <a:pPr algn="ctr"/>
                <a:r>
                  <a:rPr lang="en-US" sz="3600" b="1" cap="none" spc="0">
                    <a:ln w="0"/>
                    <a:solidFill>
                      <a:srgbClr val="C00000"/>
                    </a:solidFill>
                  </a:rPr>
                  <a:t>CÂU 2</a:t>
                </a:r>
              </a:p>
            </p:txBody>
          </p:sp>
        </p:grpSp>
        <p:sp>
          <p:nvSpPr>
            <p:cNvPr id="10" name="Rectangle 9">
              <a:extLst>
                <a:ext uri="{FF2B5EF4-FFF2-40B4-BE49-F238E27FC236}">
                  <a16:creationId xmlns:a16="http://schemas.microsoft.com/office/drawing/2014/main" id="{A6FF87F4-DFDF-47FE-9334-F91728272897}"/>
                </a:ext>
              </a:extLst>
            </p:cNvPr>
            <p:cNvSpPr/>
            <p:nvPr/>
          </p:nvSpPr>
          <p:spPr>
            <a:xfrm>
              <a:off x="958265" y="3235580"/>
              <a:ext cx="4560016" cy="1938992"/>
            </a:xfrm>
            <a:prstGeom prst="rect">
              <a:avLst/>
            </a:prstGeom>
            <a:noFill/>
          </p:spPr>
          <p:txBody>
            <a:bodyPr wrap="square" lIns="91440" tIns="45720" rIns="91440" bIns="45720">
              <a:spAutoFit/>
            </a:bodyPr>
            <a:lstStyle/>
            <a:p>
              <a:pPr algn="just"/>
              <a:r>
                <a:rPr lang="vi-VN" sz="4000" cap="none" spc="0">
                  <a:ln w="0"/>
                  <a:solidFill>
                    <a:srgbClr val="002060"/>
                  </a:solidFill>
                  <a:latin typeface="iCiel Baliho Script" pitchFamily="2" charset="0"/>
                </a:rPr>
                <a:t>Quan án đã dùng những biện pháp nào để tìm ra người lấy cắp tấm vải ? </a:t>
              </a:r>
              <a:endParaRPr lang="en-US" sz="4000" cap="none" spc="0">
                <a:ln w="0"/>
                <a:solidFill>
                  <a:srgbClr val="002060"/>
                </a:solidFill>
                <a:latin typeface="iCiel Baliho Script" pitchFamily="2" charset="0"/>
              </a:endParaRPr>
            </a:p>
          </p:txBody>
        </p:sp>
      </p:grpSp>
      <p:pic>
        <p:nvPicPr>
          <p:cNvPr id="17" name="Picture 12">
            <a:extLst>
              <a:ext uri="{FF2B5EF4-FFF2-40B4-BE49-F238E27FC236}">
                <a16:creationId xmlns:a16="http://schemas.microsoft.com/office/drawing/2014/main" id="{839818A6-F38C-4A51-8685-3447F6BB2F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34926" y="5381145"/>
            <a:ext cx="1590260" cy="1618586"/>
          </a:xfrm>
          <a:prstGeom prst="rect">
            <a:avLst/>
          </a:prstGeom>
        </p:spPr>
      </p:pic>
      <p:sp>
        <p:nvSpPr>
          <p:cNvPr id="25" name="Rectangle 24">
            <a:extLst>
              <a:ext uri="{FF2B5EF4-FFF2-40B4-BE49-F238E27FC236}">
                <a16:creationId xmlns:a16="http://schemas.microsoft.com/office/drawing/2014/main" id="{8FB6F3AB-ED35-4538-829D-D9A85B4AD484}"/>
              </a:ext>
            </a:extLst>
          </p:cNvPr>
          <p:cNvSpPr/>
          <p:nvPr/>
        </p:nvSpPr>
        <p:spPr>
          <a:xfrm>
            <a:off x="6442533" y="2127914"/>
            <a:ext cx="5189690" cy="3693319"/>
          </a:xfrm>
          <a:prstGeom prst="rect">
            <a:avLst/>
          </a:prstGeom>
          <a:noFill/>
        </p:spPr>
        <p:txBody>
          <a:bodyPr wrap="square" lIns="91440" tIns="45720" rIns="91440" bIns="45720">
            <a:spAutoFit/>
          </a:bodyPr>
          <a:lstStyle/>
          <a:p>
            <a:pPr algn="just"/>
            <a:r>
              <a:rPr lang="vi-VN">
                <a:ln w="0"/>
                <a:solidFill>
                  <a:srgbClr val="002060"/>
                </a:solidFill>
              </a:rPr>
              <a:t>Để tìm ra người lấy cắp, quan án dùng nhiều cách khác nhau:</a:t>
            </a:r>
          </a:p>
          <a:p>
            <a:pPr algn="just"/>
            <a:endParaRPr lang="vi-VN">
              <a:ln w="0"/>
              <a:solidFill>
                <a:srgbClr val="002060"/>
              </a:solidFill>
            </a:endParaRPr>
          </a:p>
          <a:p>
            <a:pPr algn="just"/>
            <a:r>
              <a:rPr lang="vi-VN">
                <a:ln w="0"/>
                <a:solidFill>
                  <a:srgbClr val="002060"/>
                </a:solidFill>
              </a:rPr>
              <a:t>-  Cho đòi người làm chứng nhưng không có ai làm chứng</a:t>
            </a:r>
          </a:p>
          <a:p>
            <a:pPr algn="just"/>
            <a:endParaRPr lang="vi-VN">
              <a:ln w="0"/>
              <a:solidFill>
                <a:srgbClr val="002060"/>
              </a:solidFill>
            </a:endParaRPr>
          </a:p>
          <a:p>
            <a:pPr algn="just"/>
            <a:r>
              <a:rPr lang="vi-VN">
                <a:ln w="0"/>
                <a:solidFill>
                  <a:srgbClr val="002060"/>
                </a:solidFill>
              </a:rPr>
              <a:t>-  Cho lính về nhà họ xem nhưng cũng không tìm được chứng cứ gì.</a:t>
            </a:r>
          </a:p>
          <a:p>
            <a:pPr algn="just"/>
            <a:endParaRPr lang="vi-VN">
              <a:ln w="0"/>
              <a:solidFill>
                <a:srgbClr val="002060"/>
              </a:solidFill>
            </a:endParaRPr>
          </a:p>
          <a:p>
            <a:pPr algn="just"/>
            <a:r>
              <a:rPr lang="vi-VN">
                <a:ln w="0"/>
                <a:solidFill>
                  <a:srgbClr val="002060"/>
                </a:solidFill>
              </a:rPr>
              <a:t>Sai lính xé tấm vải làm hai cho mỗi người một mảnh. Thấy một trong hai bật khóc, quan sai lính trả tấm vải cho người ấy rồi thét trói người kia.</a:t>
            </a:r>
          </a:p>
          <a:p>
            <a:pPr algn="just"/>
            <a:endParaRPr lang="vi-VN">
              <a:ln w="0"/>
              <a:solidFill>
                <a:srgbClr val="002060"/>
              </a:solidFill>
            </a:endParaRPr>
          </a:p>
        </p:txBody>
      </p:sp>
    </p:spTree>
    <p:extLst>
      <p:ext uri="{BB962C8B-B14F-4D97-AF65-F5344CB8AC3E}">
        <p14:creationId xmlns:p14="http://schemas.microsoft.com/office/powerpoint/2010/main" val="14782930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7" name="Rectangle 6">
            <a:extLst>
              <a:ext uri="{FF2B5EF4-FFF2-40B4-BE49-F238E27FC236}">
                <a16:creationId xmlns:a16="http://schemas.microsoft.com/office/drawing/2014/main" id="{CBB8CAE8-A6C7-4E4D-A917-DB54C3069D20}"/>
              </a:ext>
            </a:extLst>
          </p:cNvPr>
          <p:cNvSpPr/>
          <p:nvPr/>
        </p:nvSpPr>
        <p:spPr>
          <a:xfrm rot="213676">
            <a:off x="6034356" y="1456704"/>
            <a:ext cx="5947850" cy="4934484"/>
          </a:xfrm>
          <a:custGeom>
            <a:avLst/>
            <a:gdLst>
              <a:gd name="connsiteX0" fmla="*/ 0 w 5947850"/>
              <a:gd name="connsiteY0" fmla="*/ 0 h 4934484"/>
              <a:gd name="connsiteX1" fmla="*/ 5947850 w 5947850"/>
              <a:gd name="connsiteY1" fmla="*/ 0 h 4934484"/>
              <a:gd name="connsiteX2" fmla="*/ 5947850 w 5947850"/>
              <a:gd name="connsiteY2" fmla="*/ 4934484 h 4934484"/>
              <a:gd name="connsiteX3" fmla="*/ 0 w 5947850"/>
              <a:gd name="connsiteY3" fmla="*/ 4934484 h 4934484"/>
              <a:gd name="connsiteX4" fmla="*/ 0 w 5947850"/>
              <a:gd name="connsiteY4" fmla="*/ 0 h 493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850" h="4934484" fill="none" extrusionOk="0">
                <a:moveTo>
                  <a:pt x="0" y="0"/>
                </a:moveTo>
                <a:cubicBezTo>
                  <a:pt x="1815575" y="-33775"/>
                  <a:pt x="5044198" y="138873"/>
                  <a:pt x="5947850" y="0"/>
                </a:cubicBezTo>
                <a:cubicBezTo>
                  <a:pt x="5874079" y="2241644"/>
                  <a:pt x="5791967" y="3831024"/>
                  <a:pt x="5947850" y="4934484"/>
                </a:cubicBezTo>
                <a:cubicBezTo>
                  <a:pt x="4730174" y="4797154"/>
                  <a:pt x="2879614" y="4796628"/>
                  <a:pt x="0" y="4934484"/>
                </a:cubicBezTo>
                <a:cubicBezTo>
                  <a:pt x="152408" y="2908467"/>
                  <a:pt x="73868" y="1394370"/>
                  <a:pt x="0" y="0"/>
                </a:cubicBezTo>
                <a:close/>
              </a:path>
              <a:path w="5947850" h="4934484" stroke="0" extrusionOk="0">
                <a:moveTo>
                  <a:pt x="0" y="0"/>
                </a:moveTo>
                <a:cubicBezTo>
                  <a:pt x="1120633" y="-101487"/>
                  <a:pt x="3171087" y="-162162"/>
                  <a:pt x="5947850" y="0"/>
                </a:cubicBezTo>
                <a:cubicBezTo>
                  <a:pt x="6008563" y="2005312"/>
                  <a:pt x="5886778" y="3427357"/>
                  <a:pt x="5947850" y="4934484"/>
                </a:cubicBezTo>
                <a:cubicBezTo>
                  <a:pt x="3604817" y="4984549"/>
                  <a:pt x="2091458" y="4776035"/>
                  <a:pt x="0" y="4934484"/>
                </a:cubicBezTo>
                <a:cubicBezTo>
                  <a:pt x="-24452" y="2806486"/>
                  <a:pt x="-67663" y="2344516"/>
                  <a:pt x="0" y="0"/>
                </a:cubicBezTo>
                <a:close/>
              </a:path>
            </a:pathLst>
          </a:custGeom>
          <a:solidFill>
            <a:schemeClr val="accent3"/>
          </a:solidFill>
          <a:ln w="38100">
            <a:solidFill>
              <a:schemeClr val="tx2">
                <a:lumMod val="5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a16="http://schemas.microsoft.com/office/drawing/2014/main" id="{7707CB10-D663-4514-B935-D1B8EF1319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36919" y="360808"/>
            <a:ext cx="1595304" cy="1886919"/>
          </a:xfrm>
          <a:prstGeom prst="rect">
            <a:avLst/>
          </a:prstGeom>
        </p:spPr>
      </p:pic>
      <p:grpSp>
        <p:nvGrpSpPr>
          <p:cNvPr id="18" name="Group 17">
            <a:extLst>
              <a:ext uri="{FF2B5EF4-FFF2-40B4-BE49-F238E27FC236}">
                <a16:creationId xmlns:a16="http://schemas.microsoft.com/office/drawing/2014/main" id="{F72D5417-E5FA-47CF-8CDB-2DFBB72B2063}"/>
              </a:ext>
            </a:extLst>
          </p:cNvPr>
          <p:cNvGrpSpPr/>
          <p:nvPr/>
        </p:nvGrpSpPr>
        <p:grpSpPr>
          <a:xfrm>
            <a:off x="309347" y="1672543"/>
            <a:ext cx="5523772" cy="4551699"/>
            <a:chOff x="309347" y="1672543"/>
            <a:chExt cx="5523772" cy="4551699"/>
          </a:xfrm>
        </p:grpSpPr>
        <p:pic>
          <p:nvPicPr>
            <p:cNvPr id="15" name="Picture 2">
              <a:extLst>
                <a:ext uri="{FF2B5EF4-FFF2-40B4-BE49-F238E27FC236}">
                  <a16:creationId xmlns:a16="http://schemas.microsoft.com/office/drawing/2014/main" id="{C359CAA5-72D4-412B-835E-936F9076BC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3428" y="1672543"/>
              <a:ext cx="5189691" cy="4551699"/>
            </a:xfrm>
            <a:prstGeom prst="rect">
              <a:avLst/>
            </a:prstGeom>
          </p:spPr>
        </p:pic>
        <p:grpSp>
          <p:nvGrpSpPr>
            <p:cNvPr id="9" name="Group 8">
              <a:extLst>
                <a:ext uri="{FF2B5EF4-FFF2-40B4-BE49-F238E27FC236}">
                  <a16:creationId xmlns:a16="http://schemas.microsoft.com/office/drawing/2014/main" id="{06509791-FECB-46AF-9535-9890A48586DD}"/>
                </a:ext>
              </a:extLst>
            </p:cNvPr>
            <p:cNvGrpSpPr/>
            <p:nvPr/>
          </p:nvGrpSpPr>
          <p:grpSpPr>
            <a:xfrm>
              <a:off x="309347" y="2068328"/>
              <a:ext cx="1841420" cy="705917"/>
              <a:chOff x="309347" y="2068328"/>
              <a:chExt cx="1841420" cy="705917"/>
            </a:xfrm>
          </p:grpSpPr>
          <p:pic>
            <p:nvPicPr>
              <p:cNvPr id="13" name="Picture 10">
                <a:extLst>
                  <a:ext uri="{FF2B5EF4-FFF2-40B4-BE49-F238E27FC236}">
                    <a16:creationId xmlns:a16="http://schemas.microsoft.com/office/drawing/2014/main" id="{8B4744B5-4B12-4503-B6BC-1DCCFA28F8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65868">
                <a:off x="309347" y="2068328"/>
                <a:ext cx="1841420" cy="692152"/>
              </a:xfrm>
              <a:prstGeom prst="rect">
                <a:avLst/>
              </a:prstGeom>
            </p:spPr>
          </p:pic>
          <p:sp>
            <p:nvSpPr>
              <p:cNvPr id="8" name="Rectangle 7">
                <a:extLst>
                  <a:ext uri="{FF2B5EF4-FFF2-40B4-BE49-F238E27FC236}">
                    <a16:creationId xmlns:a16="http://schemas.microsoft.com/office/drawing/2014/main" id="{A397473D-E7F1-462C-A0DC-5D1BD4C0929E}"/>
                  </a:ext>
                </a:extLst>
              </p:cNvPr>
              <p:cNvSpPr/>
              <p:nvPr/>
            </p:nvSpPr>
            <p:spPr>
              <a:xfrm>
                <a:off x="559777" y="2127914"/>
                <a:ext cx="1340559" cy="646331"/>
              </a:xfrm>
              <a:prstGeom prst="rect">
                <a:avLst/>
              </a:prstGeom>
              <a:noFill/>
            </p:spPr>
            <p:txBody>
              <a:bodyPr wrap="none" lIns="91440" tIns="45720" rIns="91440" bIns="45720">
                <a:spAutoFit/>
              </a:bodyPr>
              <a:lstStyle/>
              <a:p>
                <a:pPr algn="ctr"/>
                <a:r>
                  <a:rPr lang="en-US" sz="3600" b="1" cap="none" spc="0">
                    <a:ln w="0"/>
                    <a:solidFill>
                      <a:srgbClr val="C00000"/>
                    </a:solidFill>
                  </a:rPr>
                  <a:t>CÂU 2</a:t>
                </a:r>
              </a:p>
            </p:txBody>
          </p:sp>
        </p:grpSp>
        <p:sp>
          <p:nvSpPr>
            <p:cNvPr id="10" name="Rectangle 9">
              <a:extLst>
                <a:ext uri="{FF2B5EF4-FFF2-40B4-BE49-F238E27FC236}">
                  <a16:creationId xmlns:a16="http://schemas.microsoft.com/office/drawing/2014/main" id="{A6FF87F4-DFDF-47FE-9334-F91728272897}"/>
                </a:ext>
              </a:extLst>
            </p:cNvPr>
            <p:cNvSpPr/>
            <p:nvPr/>
          </p:nvSpPr>
          <p:spPr>
            <a:xfrm>
              <a:off x="958265" y="3235580"/>
              <a:ext cx="4560016" cy="1938992"/>
            </a:xfrm>
            <a:prstGeom prst="rect">
              <a:avLst/>
            </a:prstGeom>
            <a:noFill/>
          </p:spPr>
          <p:txBody>
            <a:bodyPr wrap="square" lIns="91440" tIns="45720" rIns="91440" bIns="45720">
              <a:spAutoFit/>
            </a:bodyPr>
            <a:lstStyle/>
            <a:p>
              <a:pPr algn="just"/>
              <a:r>
                <a:rPr lang="vi-VN" sz="4000" cap="none" spc="0">
                  <a:ln w="0"/>
                  <a:solidFill>
                    <a:srgbClr val="002060"/>
                  </a:solidFill>
                  <a:latin typeface="iCiel Baliho Script" pitchFamily="2" charset="0"/>
                </a:rPr>
                <a:t>Vì sao quan cho rằng người không khóc chính là người lấy cắp ?</a:t>
              </a:r>
            </a:p>
          </p:txBody>
        </p:sp>
      </p:grpSp>
      <p:pic>
        <p:nvPicPr>
          <p:cNvPr id="17" name="Picture 12">
            <a:extLst>
              <a:ext uri="{FF2B5EF4-FFF2-40B4-BE49-F238E27FC236}">
                <a16:creationId xmlns:a16="http://schemas.microsoft.com/office/drawing/2014/main" id="{839818A6-F38C-4A51-8685-3447F6BB2F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34926" y="5381145"/>
            <a:ext cx="1590260" cy="1618586"/>
          </a:xfrm>
          <a:prstGeom prst="rect">
            <a:avLst/>
          </a:prstGeom>
        </p:spPr>
      </p:pic>
      <p:sp>
        <p:nvSpPr>
          <p:cNvPr id="25" name="Rectangle 24">
            <a:extLst>
              <a:ext uri="{FF2B5EF4-FFF2-40B4-BE49-F238E27FC236}">
                <a16:creationId xmlns:a16="http://schemas.microsoft.com/office/drawing/2014/main" id="{8FB6F3AB-ED35-4538-829D-D9A85B4AD484}"/>
              </a:ext>
            </a:extLst>
          </p:cNvPr>
          <p:cNvSpPr/>
          <p:nvPr/>
        </p:nvSpPr>
        <p:spPr>
          <a:xfrm>
            <a:off x="6442533" y="2051714"/>
            <a:ext cx="5189690" cy="4031873"/>
          </a:xfrm>
          <a:prstGeom prst="rect">
            <a:avLst/>
          </a:prstGeom>
          <a:noFill/>
        </p:spPr>
        <p:txBody>
          <a:bodyPr wrap="square" lIns="91440" tIns="45720" rIns="91440" bIns="45720">
            <a:spAutoFit/>
          </a:bodyPr>
          <a:lstStyle/>
          <a:p>
            <a:pPr algn="just"/>
            <a:r>
              <a:rPr lang="vi-VN" sz="3200">
                <a:ln w="0"/>
                <a:solidFill>
                  <a:srgbClr val="002060"/>
                </a:solidFill>
              </a:rPr>
              <a:t>Vì quan hiểu người tự tay làm ra tấm vải vất vả, cực nhọc mới đau xót, bật khóc khi tấm vải bị xé. Còn người dửng dưng khi tấm vải bị xé không phải là người đã đổ mồ hôi công sức dệt nên tấm vải.</a:t>
            </a:r>
          </a:p>
        </p:txBody>
      </p:sp>
    </p:spTree>
    <p:extLst>
      <p:ext uri="{BB962C8B-B14F-4D97-AF65-F5344CB8AC3E}">
        <p14:creationId xmlns:p14="http://schemas.microsoft.com/office/powerpoint/2010/main" val="26418585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DB0548D-D74D-4FE4-9F03-571EDC4C4E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9414" y="720903"/>
            <a:ext cx="2271946" cy="1064478"/>
          </a:xfrm>
          <a:prstGeom prst="rect">
            <a:avLst/>
          </a:prstGeom>
        </p:spPr>
      </p:pic>
      <p:pic>
        <p:nvPicPr>
          <p:cNvPr id="6" name="Graphic 5">
            <a:extLst>
              <a:ext uri="{FF2B5EF4-FFF2-40B4-BE49-F238E27FC236}">
                <a16:creationId xmlns:a16="http://schemas.microsoft.com/office/drawing/2014/main" id="{9B135FF8-6D7A-4777-8A88-5688CFA453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1912" y="109366"/>
            <a:ext cx="1532523" cy="1313591"/>
          </a:xfrm>
          <a:prstGeom prst="rect">
            <a:avLst/>
          </a:prstGeom>
        </p:spPr>
      </p:pic>
      <p:grpSp>
        <p:nvGrpSpPr>
          <p:cNvPr id="7" name="Graphic 143">
            <a:extLst>
              <a:ext uri="{FF2B5EF4-FFF2-40B4-BE49-F238E27FC236}">
                <a16:creationId xmlns:a16="http://schemas.microsoft.com/office/drawing/2014/main" id="{F097E6BD-8CF4-4113-BA6D-E46347973F2B}"/>
              </a:ext>
            </a:extLst>
          </p:cNvPr>
          <p:cNvGrpSpPr/>
          <p:nvPr/>
        </p:nvGrpSpPr>
        <p:grpSpPr>
          <a:xfrm>
            <a:off x="10445531" y="3270549"/>
            <a:ext cx="1876002" cy="3664187"/>
            <a:chOff x="10445531" y="3270549"/>
            <a:chExt cx="1876002" cy="3664187"/>
          </a:xfrm>
        </p:grpSpPr>
        <p:sp>
          <p:nvSpPr>
            <p:cNvPr id="8" name="Freeform: Shape 7">
              <a:extLst>
                <a:ext uri="{FF2B5EF4-FFF2-40B4-BE49-F238E27FC236}">
                  <a16:creationId xmlns:a16="http://schemas.microsoft.com/office/drawing/2014/main" id="{3B777A7B-050E-404F-996B-BBDF0132104B}"/>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849A1115-45E5-4B12-B270-73FEB1007B2C}"/>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0D434F93-BD80-4BD7-BE46-271436367037}"/>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8EEB31FB-0BF8-4B97-BBD6-CE6F653B2132}"/>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E281E77D-57EC-48AB-A586-B3F46BAD6CFD}"/>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379D4A5C-7155-4565-9A4A-A4C637033BF1}"/>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08301BA0-7743-4C99-9BAF-EBDCF039622E}"/>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08746C2D-1145-485B-8539-FDEEAFE9FFF8}"/>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endParaRPr lang="th-TH"/>
            </a:p>
          </p:txBody>
        </p:sp>
      </p:grpSp>
      <p:grpSp>
        <p:nvGrpSpPr>
          <p:cNvPr id="16" name="Graphic 153">
            <a:extLst>
              <a:ext uri="{FF2B5EF4-FFF2-40B4-BE49-F238E27FC236}">
                <a16:creationId xmlns:a16="http://schemas.microsoft.com/office/drawing/2014/main" id="{A81350EC-B2A5-4F73-BD5D-D491D1AFA7A0}"/>
              </a:ext>
            </a:extLst>
          </p:cNvPr>
          <p:cNvGrpSpPr/>
          <p:nvPr/>
        </p:nvGrpSpPr>
        <p:grpSpPr>
          <a:xfrm>
            <a:off x="11161825" y="3187825"/>
            <a:ext cx="1068908" cy="1281259"/>
            <a:chOff x="11161825" y="3187825"/>
            <a:chExt cx="1068908" cy="1281259"/>
          </a:xfrm>
        </p:grpSpPr>
        <p:sp>
          <p:nvSpPr>
            <p:cNvPr id="17" name="Freeform: Shape 16">
              <a:extLst>
                <a:ext uri="{FF2B5EF4-FFF2-40B4-BE49-F238E27FC236}">
                  <a16:creationId xmlns:a16="http://schemas.microsoft.com/office/drawing/2014/main" id="{4B87F291-996B-4D52-BC43-3B3D37BE150F}"/>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854C7A92-F6F6-4A42-BDBF-3F58216B4843}"/>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7666B429-3420-45BA-95A4-AE8F21477EAD}"/>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1EF4B023-9041-4AB7-BCF7-E65000D3D999}"/>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E7E0AF59-F0A1-44CB-80DF-635B003D3B7A}"/>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endParaRPr lang="th-TH"/>
            </a:p>
          </p:txBody>
        </p:sp>
      </p:grpSp>
      <p:grpSp>
        <p:nvGrpSpPr>
          <p:cNvPr id="22" name="Graphic 154">
            <a:extLst>
              <a:ext uri="{FF2B5EF4-FFF2-40B4-BE49-F238E27FC236}">
                <a16:creationId xmlns:a16="http://schemas.microsoft.com/office/drawing/2014/main" id="{F5C53CD7-C260-46A7-9B45-B0D92CF09A3F}"/>
              </a:ext>
            </a:extLst>
          </p:cNvPr>
          <p:cNvGrpSpPr/>
          <p:nvPr/>
        </p:nvGrpSpPr>
        <p:grpSpPr>
          <a:xfrm>
            <a:off x="9167261" y="3475651"/>
            <a:ext cx="1734184" cy="1380521"/>
            <a:chOff x="9167261" y="3475651"/>
            <a:chExt cx="1734184" cy="1380521"/>
          </a:xfrm>
        </p:grpSpPr>
        <p:sp>
          <p:nvSpPr>
            <p:cNvPr id="23" name="Freeform: Shape 22">
              <a:extLst>
                <a:ext uri="{FF2B5EF4-FFF2-40B4-BE49-F238E27FC236}">
                  <a16:creationId xmlns:a16="http://schemas.microsoft.com/office/drawing/2014/main" id="{D242EABD-D5A0-479E-B4C7-FF5E8BD0E3B4}"/>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0C03ED2D-4C71-4EF6-9491-27C28F98B2D2}"/>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5363A67B-16D3-4FE9-A37C-9AAEFAC74442}"/>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20873EAD-D09A-4B08-A1CF-05DDDCE099DB}"/>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5267D73E-BCEE-4DCD-BB19-64C3CA7FB686}"/>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4179633A-53C5-4CCA-A919-17932F294776}"/>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5B63D155-9237-406E-AE44-42A996437C8B}"/>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D63F963E-F6E9-4F8D-A7DD-3C03E3554C01}"/>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D1679CE0-2F27-4BFF-842B-8D115C476B35}"/>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91A8DB31-2C69-4B81-BD9D-C5B7057680FB}"/>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CD8426AA-E701-4AE2-B030-8BB3A1A8A0ED}"/>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5682E26F-5FE2-4C8B-A689-509F75EB666B}"/>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DA5F3FF7-4D4A-4332-9392-94FA95765A53}"/>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7855AD87-3E54-4C7E-9396-FDE87FCD4DCD}"/>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F16326E8-1F53-4462-90A2-66BFED084516}"/>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2257BDAD-9DF9-461B-9F4C-53D891302E0D}"/>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7D3D4129-ED64-4AA8-B6B2-9480E48E7BEC}"/>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8081F44D-6FE4-4D80-B6C4-8D5160374954}"/>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41" name="Freeform: Shape 40">
              <a:extLst>
                <a:ext uri="{FF2B5EF4-FFF2-40B4-BE49-F238E27FC236}">
                  <a16:creationId xmlns:a16="http://schemas.microsoft.com/office/drawing/2014/main" id="{0B483CB3-B7EC-4B9B-9A90-E15D0533E919}"/>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grpSp>
      <p:grpSp>
        <p:nvGrpSpPr>
          <p:cNvPr id="42" name="Graphic 181">
            <a:extLst>
              <a:ext uri="{FF2B5EF4-FFF2-40B4-BE49-F238E27FC236}">
                <a16:creationId xmlns:a16="http://schemas.microsoft.com/office/drawing/2014/main" id="{8D1C9C10-6F92-4AC3-B06A-918063002878}"/>
              </a:ext>
            </a:extLst>
          </p:cNvPr>
          <p:cNvGrpSpPr/>
          <p:nvPr/>
        </p:nvGrpSpPr>
        <p:grpSpPr>
          <a:xfrm>
            <a:off x="8289240" y="100190"/>
            <a:ext cx="3325282" cy="1526875"/>
            <a:chOff x="5558018" y="660645"/>
            <a:chExt cx="3325282" cy="1526875"/>
          </a:xfrm>
        </p:grpSpPr>
        <p:grpSp>
          <p:nvGrpSpPr>
            <p:cNvPr id="43" name="Graphic 181">
              <a:extLst>
                <a:ext uri="{FF2B5EF4-FFF2-40B4-BE49-F238E27FC236}">
                  <a16:creationId xmlns:a16="http://schemas.microsoft.com/office/drawing/2014/main" id="{0D9ADF61-8985-4490-8E40-D14ABE52B224}"/>
                </a:ext>
              </a:extLst>
            </p:cNvPr>
            <p:cNvGrpSpPr/>
            <p:nvPr/>
          </p:nvGrpSpPr>
          <p:grpSpPr>
            <a:xfrm>
              <a:off x="5558018" y="660645"/>
              <a:ext cx="3325282" cy="1526875"/>
              <a:chOff x="5558018" y="660645"/>
              <a:chExt cx="3325282" cy="1526875"/>
            </a:xfrm>
          </p:grpSpPr>
          <p:sp>
            <p:nvSpPr>
              <p:cNvPr id="68" name="Freeform: Shape 67">
                <a:extLst>
                  <a:ext uri="{FF2B5EF4-FFF2-40B4-BE49-F238E27FC236}">
                    <a16:creationId xmlns:a16="http://schemas.microsoft.com/office/drawing/2014/main" id="{35FE65E3-8BD1-49E7-A8D8-43BE3BD3E205}"/>
                  </a:ext>
                </a:extLst>
              </p:cNvPr>
              <p:cNvSpPr/>
              <p:nvPr/>
            </p:nvSpPr>
            <p:spPr>
              <a:xfrm>
                <a:off x="6011999" y="660779"/>
                <a:ext cx="2382377" cy="1260231"/>
              </a:xfrm>
              <a:custGeom>
                <a:avLst/>
                <a:gdLst>
                  <a:gd name="connsiteX0" fmla="*/ 6450 w 2382377"/>
                  <a:gd name="connsiteY0" fmla="*/ 1242400 h 1260231"/>
                  <a:gd name="connsiteX1" fmla="*/ 1170254 w 2382377"/>
                  <a:gd name="connsiteY1" fmla="*/ 193 h 1260231"/>
                  <a:gd name="connsiteX2" fmla="*/ 2379656 w 2382377"/>
                  <a:gd name="connsiteY2" fmla="*/ 1224432 h 1260231"/>
                  <a:gd name="connsiteX3" fmla="*/ 1729151 w 2382377"/>
                  <a:gd name="connsiteY3" fmla="*/ 1228924 h 1260231"/>
                  <a:gd name="connsiteX4" fmla="*/ 1253557 w 2382377"/>
                  <a:gd name="connsiteY4" fmla="*/ 497702 h 1260231"/>
                  <a:gd name="connsiteX5" fmla="*/ 701738 w 2382377"/>
                  <a:gd name="connsiteY5" fmla="*/ 1260231 h 1260231"/>
                  <a:gd name="connsiteX6" fmla="*/ 6450 w 2382377"/>
                  <a:gd name="connsiteY6" fmla="*/ 1242400 h 126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377" h="1260231">
                    <a:moveTo>
                      <a:pt x="6450" y="1242400"/>
                    </a:moveTo>
                    <a:cubicBezTo>
                      <a:pt x="6450" y="1242400"/>
                      <a:pt x="-157707" y="18161"/>
                      <a:pt x="1170254" y="193"/>
                    </a:cubicBezTo>
                    <a:cubicBezTo>
                      <a:pt x="2498214" y="-17774"/>
                      <a:pt x="2379656" y="1224432"/>
                      <a:pt x="2379656" y="1224432"/>
                    </a:cubicBezTo>
                    <a:lnTo>
                      <a:pt x="1729151" y="1228924"/>
                    </a:lnTo>
                    <a:cubicBezTo>
                      <a:pt x="1729151" y="1228924"/>
                      <a:pt x="1787410" y="506686"/>
                      <a:pt x="1253557" y="497702"/>
                    </a:cubicBezTo>
                    <a:cubicBezTo>
                      <a:pt x="562762" y="485996"/>
                      <a:pt x="706230" y="1251384"/>
                      <a:pt x="701738" y="1260231"/>
                    </a:cubicBezTo>
                    <a:lnTo>
                      <a:pt x="6450" y="1242400"/>
                    </a:lnTo>
                    <a:close/>
                  </a:path>
                </a:pathLst>
              </a:custGeom>
              <a:solidFill>
                <a:srgbClr val="FFDB69"/>
              </a:solidFill>
              <a:ln w="13585"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6A4BA39A-78BD-4223-84E8-DA2FB4292D07}"/>
                  </a:ext>
                </a:extLst>
              </p:cNvPr>
              <p:cNvSpPr/>
              <p:nvPr/>
            </p:nvSpPr>
            <p:spPr>
              <a:xfrm>
                <a:off x="6011863" y="660645"/>
                <a:ext cx="2382505" cy="1253558"/>
              </a:xfrm>
              <a:custGeom>
                <a:avLst/>
                <a:gdLst>
                  <a:gd name="connsiteX0" fmla="*/ 1170253 w 2382505"/>
                  <a:gd name="connsiteY0" fmla="*/ 190 h 1253558"/>
                  <a:gd name="connsiteX1" fmla="*/ 6450 w 2382505"/>
                  <a:gd name="connsiteY1" fmla="*/ 1242397 h 1253558"/>
                  <a:gd name="connsiteX2" fmla="*/ 497289 w 2382505"/>
                  <a:gd name="connsiteY2" fmla="*/ 1253558 h 1253558"/>
                  <a:gd name="connsiteX3" fmla="*/ 676420 w 2382505"/>
                  <a:gd name="connsiteY3" fmla="*/ 550512 h 1253558"/>
                  <a:gd name="connsiteX4" fmla="*/ 1148203 w 2382505"/>
                  <a:gd name="connsiteY4" fmla="*/ 365257 h 1253558"/>
                  <a:gd name="connsiteX5" fmla="*/ 1632780 w 2382505"/>
                  <a:gd name="connsiteY5" fmla="*/ 515122 h 1253558"/>
                  <a:gd name="connsiteX6" fmla="*/ 1854788 w 2382505"/>
                  <a:gd name="connsiteY6" fmla="*/ 859363 h 1253558"/>
                  <a:gd name="connsiteX7" fmla="*/ 1925569 w 2382505"/>
                  <a:gd name="connsiteY7" fmla="*/ 1227696 h 1253558"/>
                  <a:gd name="connsiteX8" fmla="*/ 2379792 w 2382505"/>
                  <a:gd name="connsiteY8" fmla="*/ 1224566 h 1253558"/>
                  <a:gd name="connsiteX9" fmla="*/ 1170253 w 2382505"/>
                  <a:gd name="connsiteY9" fmla="*/ 190 h 125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2505" h="1253558">
                    <a:moveTo>
                      <a:pt x="1170253" y="190"/>
                    </a:moveTo>
                    <a:cubicBezTo>
                      <a:pt x="-157707" y="18158"/>
                      <a:pt x="6450" y="1242397"/>
                      <a:pt x="6450" y="1242397"/>
                    </a:cubicBezTo>
                    <a:lnTo>
                      <a:pt x="497289" y="1253558"/>
                    </a:lnTo>
                    <a:cubicBezTo>
                      <a:pt x="477961" y="1001061"/>
                      <a:pt x="491981" y="723654"/>
                      <a:pt x="676420" y="550512"/>
                    </a:cubicBezTo>
                    <a:cubicBezTo>
                      <a:pt x="795522" y="438624"/>
                      <a:pt x="983228" y="378052"/>
                      <a:pt x="1148203" y="365257"/>
                    </a:cubicBezTo>
                    <a:cubicBezTo>
                      <a:pt x="1265808" y="356137"/>
                      <a:pt x="1469848" y="370565"/>
                      <a:pt x="1632780" y="515122"/>
                    </a:cubicBezTo>
                    <a:cubicBezTo>
                      <a:pt x="1784279" y="649606"/>
                      <a:pt x="1812591" y="733318"/>
                      <a:pt x="1854788" y="859363"/>
                    </a:cubicBezTo>
                    <a:cubicBezTo>
                      <a:pt x="1894670" y="978738"/>
                      <a:pt x="1907873" y="1103693"/>
                      <a:pt x="1925569" y="1227696"/>
                    </a:cubicBezTo>
                    <a:lnTo>
                      <a:pt x="2379792" y="1224566"/>
                    </a:lnTo>
                    <a:cubicBezTo>
                      <a:pt x="2379792" y="1224566"/>
                      <a:pt x="2498214" y="-17641"/>
                      <a:pt x="1170253" y="190"/>
                    </a:cubicBezTo>
                    <a:close/>
                  </a:path>
                </a:pathLst>
              </a:custGeom>
              <a:solidFill>
                <a:srgbClr val="BFC462"/>
              </a:solidFill>
              <a:ln w="13585"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1EFA11FC-2459-40BD-A884-67847BCD6FCC}"/>
                  </a:ext>
                </a:extLst>
              </p:cNvPr>
              <p:cNvSpPr/>
              <p:nvPr/>
            </p:nvSpPr>
            <p:spPr>
              <a:xfrm>
                <a:off x="6011863" y="660645"/>
                <a:ext cx="2382421" cy="1249611"/>
              </a:xfrm>
              <a:custGeom>
                <a:avLst/>
                <a:gdLst>
                  <a:gd name="connsiteX0" fmla="*/ 1170253 w 2382421"/>
                  <a:gd name="connsiteY0" fmla="*/ 190 h 1249611"/>
                  <a:gd name="connsiteX1" fmla="*/ 6450 w 2382421"/>
                  <a:gd name="connsiteY1" fmla="*/ 1242397 h 1249611"/>
                  <a:gd name="connsiteX2" fmla="*/ 283449 w 2382421"/>
                  <a:gd name="connsiteY2" fmla="*/ 1249611 h 1249611"/>
                  <a:gd name="connsiteX3" fmla="*/ 424194 w 2382421"/>
                  <a:gd name="connsiteY3" fmla="*/ 620477 h 1249611"/>
                  <a:gd name="connsiteX4" fmla="*/ 906594 w 2382421"/>
                  <a:gd name="connsiteY4" fmla="*/ 255546 h 1249611"/>
                  <a:gd name="connsiteX5" fmla="*/ 1871122 w 2382421"/>
                  <a:gd name="connsiteY5" fmla="*/ 563035 h 1249611"/>
                  <a:gd name="connsiteX6" fmla="*/ 2154790 w 2382421"/>
                  <a:gd name="connsiteY6" fmla="*/ 1226063 h 1249611"/>
                  <a:gd name="connsiteX7" fmla="*/ 2379656 w 2382421"/>
                  <a:gd name="connsiteY7" fmla="*/ 1224566 h 1249611"/>
                  <a:gd name="connsiteX8" fmla="*/ 1170253 w 2382421"/>
                  <a:gd name="connsiteY8" fmla="*/ 190 h 124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421" h="1249611">
                    <a:moveTo>
                      <a:pt x="1170253" y="190"/>
                    </a:moveTo>
                    <a:cubicBezTo>
                      <a:pt x="-157707" y="18158"/>
                      <a:pt x="6450" y="1242397"/>
                      <a:pt x="6450" y="1242397"/>
                    </a:cubicBezTo>
                    <a:lnTo>
                      <a:pt x="283449" y="1249611"/>
                    </a:lnTo>
                    <a:cubicBezTo>
                      <a:pt x="287260" y="1033457"/>
                      <a:pt x="315028" y="810497"/>
                      <a:pt x="424194" y="620477"/>
                    </a:cubicBezTo>
                    <a:cubicBezTo>
                      <a:pt x="531046" y="434677"/>
                      <a:pt x="696429" y="303868"/>
                      <a:pt x="906594" y="255546"/>
                    </a:cubicBezTo>
                    <a:cubicBezTo>
                      <a:pt x="1256824" y="174965"/>
                      <a:pt x="1634005" y="290937"/>
                      <a:pt x="1871122" y="563035"/>
                    </a:cubicBezTo>
                    <a:cubicBezTo>
                      <a:pt x="2033510" y="749380"/>
                      <a:pt x="2126342" y="983366"/>
                      <a:pt x="2154790" y="1226063"/>
                    </a:cubicBezTo>
                    <a:lnTo>
                      <a:pt x="2379656" y="1224566"/>
                    </a:lnTo>
                    <a:cubicBezTo>
                      <a:pt x="2379792" y="1224566"/>
                      <a:pt x="2498214" y="-17641"/>
                      <a:pt x="1170253" y="190"/>
                    </a:cubicBezTo>
                    <a:close/>
                  </a:path>
                </a:pathLst>
              </a:custGeom>
              <a:solidFill>
                <a:srgbClr val="67BAB4"/>
              </a:solidFill>
              <a:ln w="13585" cap="flat">
                <a:noFill/>
                <a:prstDash val="solid"/>
                <a:miter/>
              </a:ln>
            </p:spPr>
            <p:txBody>
              <a:bodyPr rtlCol="0" anchor="ctr"/>
              <a:lstStyle/>
              <a:p>
                <a:endParaRPr lang="th-TH"/>
              </a:p>
            </p:txBody>
          </p:sp>
          <p:sp>
            <p:nvSpPr>
              <p:cNvPr id="71" name="Freeform: Shape 70">
                <a:extLst>
                  <a:ext uri="{FF2B5EF4-FFF2-40B4-BE49-F238E27FC236}">
                    <a16:creationId xmlns:a16="http://schemas.microsoft.com/office/drawing/2014/main" id="{72A7E38A-6C7D-4326-92DA-5F51BD1540A5}"/>
                  </a:ext>
                </a:extLst>
              </p:cNvPr>
              <p:cNvSpPr/>
              <p:nvPr/>
            </p:nvSpPr>
            <p:spPr>
              <a:xfrm>
                <a:off x="6011863" y="660645"/>
                <a:ext cx="2382338" cy="1246752"/>
              </a:xfrm>
              <a:custGeom>
                <a:avLst/>
                <a:gdLst>
                  <a:gd name="connsiteX0" fmla="*/ 1170253 w 2382338"/>
                  <a:gd name="connsiteY0" fmla="*/ 190 h 1246752"/>
                  <a:gd name="connsiteX1" fmla="*/ 6450 w 2382338"/>
                  <a:gd name="connsiteY1" fmla="*/ 1242397 h 1246752"/>
                  <a:gd name="connsiteX2" fmla="*/ 177278 w 2382338"/>
                  <a:gd name="connsiteY2" fmla="*/ 1246753 h 1246752"/>
                  <a:gd name="connsiteX3" fmla="*/ 440937 w 2382338"/>
                  <a:gd name="connsiteY3" fmla="*/ 370974 h 1246752"/>
                  <a:gd name="connsiteX4" fmla="*/ 1187132 w 2382338"/>
                  <a:gd name="connsiteY4" fmla="*/ 116434 h 1246752"/>
                  <a:gd name="connsiteX5" fmla="*/ 2048347 w 2382338"/>
                  <a:gd name="connsiteY5" fmla="*/ 549151 h 1246752"/>
                  <a:gd name="connsiteX6" fmla="*/ 2278385 w 2382338"/>
                  <a:gd name="connsiteY6" fmla="*/ 1225110 h 1246752"/>
                  <a:gd name="connsiteX7" fmla="*/ 2379520 w 2382338"/>
                  <a:gd name="connsiteY7" fmla="*/ 1224429 h 1246752"/>
                  <a:gd name="connsiteX8" fmla="*/ 1170253 w 2382338"/>
                  <a:gd name="connsiteY8" fmla="*/ 190 h 124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338" h="1246752">
                    <a:moveTo>
                      <a:pt x="1170253" y="190"/>
                    </a:moveTo>
                    <a:cubicBezTo>
                      <a:pt x="-157707" y="18158"/>
                      <a:pt x="6450" y="1242397"/>
                      <a:pt x="6450" y="1242397"/>
                    </a:cubicBezTo>
                    <a:lnTo>
                      <a:pt x="177278" y="1246753"/>
                    </a:lnTo>
                    <a:cubicBezTo>
                      <a:pt x="191978" y="938447"/>
                      <a:pt x="207223" y="601284"/>
                      <a:pt x="440937" y="370974"/>
                    </a:cubicBezTo>
                    <a:cubicBezTo>
                      <a:pt x="632998" y="181907"/>
                      <a:pt x="924562" y="112215"/>
                      <a:pt x="1187132" y="116434"/>
                    </a:cubicBezTo>
                    <a:cubicBezTo>
                      <a:pt x="1525928" y="121879"/>
                      <a:pt x="1850568" y="267661"/>
                      <a:pt x="2048347" y="549151"/>
                    </a:cubicBezTo>
                    <a:cubicBezTo>
                      <a:pt x="2187731" y="747610"/>
                      <a:pt x="2256198" y="984455"/>
                      <a:pt x="2278385" y="1225110"/>
                    </a:cubicBezTo>
                    <a:lnTo>
                      <a:pt x="2379520" y="1224429"/>
                    </a:lnTo>
                    <a:cubicBezTo>
                      <a:pt x="2379792" y="1224566"/>
                      <a:pt x="2498214" y="-17641"/>
                      <a:pt x="1170253" y="190"/>
                    </a:cubicBezTo>
                    <a:close/>
                  </a:path>
                </a:pathLst>
              </a:custGeom>
              <a:solidFill>
                <a:srgbClr val="FF8888"/>
              </a:solidFill>
              <a:ln w="13585" cap="flat">
                <a:noFill/>
                <a:prstDash val="solid"/>
                <a:miter/>
              </a:ln>
            </p:spPr>
            <p:txBody>
              <a:bodyPr rtlCol="0" anchor="ctr"/>
              <a:lstStyle/>
              <a:p>
                <a:endParaRPr lang="th-TH"/>
              </a:p>
            </p:txBody>
          </p:sp>
          <p:sp>
            <p:nvSpPr>
              <p:cNvPr id="72" name="Freeform: Shape 71">
                <a:extLst>
                  <a:ext uri="{FF2B5EF4-FFF2-40B4-BE49-F238E27FC236}">
                    <a16:creationId xmlns:a16="http://schemas.microsoft.com/office/drawing/2014/main" id="{EF3C2F54-30B0-461A-B943-7BC56196D8BF}"/>
                  </a:ext>
                </a:extLst>
              </p:cNvPr>
              <p:cNvSpPr/>
              <p:nvPr/>
            </p:nvSpPr>
            <p:spPr>
              <a:xfrm>
                <a:off x="5558018" y="1483412"/>
                <a:ext cx="1512471" cy="704109"/>
              </a:xfrm>
              <a:custGeom>
                <a:avLst/>
                <a:gdLst>
                  <a:gd name="connsiteX0" fmla="*/ 928131 w 1512471"/>
                  <a:gd name="connsiteY0" fmla="*/ 695813 h 704109"/>
                  <a:gd name="connsiteX1" fmla="*/ 263878 w 1512471"/>
                  <a:gd name="connsiteY1" fmla="*/ 703027 h 704109"/>
                  <a:gd name="connsiteX2" fmla="*/ 14783 w 1512471"/>
                  <a:gd name="connsiteY2" fmla="*/ 617001 h 704109"/>
                  <a:gd name="connsiteX3" fmla="*/ 191328 w 1512471"/>
                  <a:gd name="connsiteY3" fmla="*/ 427661 h 704109"/>
                  <a:gd name="connsiteX4" fmla="*/ 259931 w 1512471"/>
                  <a:gd name="connsiteY4" fmla="*/ 90363 h 704109"/>
                  <a:gd name="connsiteX5" fmla="*/ 594779 w 1512471"/>
                  <a:gd name="connsiteY5" fmla="*/ 225799 h 704109"/>
                  <a:gd name="connsiteX6" fmla="*/ 875453 w 1512471"/>
                  <a:gd name="connsiteY6" fmla="*/ 4200 h 704109"/>
                  <a:gd name="connsiteX7" fmla="*/ 1019057 w 1512471"/>
                  <a:gd name="connsiteY7" fmla="*/ 307878 h 704109"/>
                  <a:gd name="connsiteX8" fmla="*/ 1253315 w 1512471"/>
                  <a:gd name="connsiteY8" fmla="*/ 233830 h 704109"/>
                  <a:gd name="connsiteX9" fmla="*/ 1250184 w 1512471"/>
                  <a:gd name="connsiteY9" fmla="*/ 465366 h 704109"/>
                  <a:gd name="connsiteX10" fmla="*/ 1475867 w 1512471"/>
                  <a:gd name="connsiteY10" fmla="*/ 488914 h 704109"/>
                  <a:gd name="connsiteX11" fmla="*/ 1475459 w 1512471"/>
                  <a:gd name="connsiteY11" fmla="*/ 643271 h 704109"/>
                  <a:gd name="connsiteX12" fmla="*/ 928131 w 1512471"/>
                  <a:gd name="connsiteY12" fmla="*/ 695813 h 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471" h="704109">
                    <a:moveTo>
                      <a:pt x="928131" y="695813"/>
                    </a:moveTo>
                    <a:cubicBezTo>
                      <a:pt x="747639" y="704796"/>
                      <a:pt x="443961" y="704252"/>
                      <a:pt x="263878" y="703027"/>
                    </a:cubicBezTo>
                    <a:cubicBezTo>
                      <a:pt x="186836" y="700304"/>
                      <a:pt x="58205" y="695677"/>
                      <a:pt x="14783" y="617001"/>
                    </a:cubicBezTo>
                    <a:cubicBezTo>
                      <a:pt x="-47831" y="496401"/>
                      <a:pt x="103260" y="445221"/>
                      <a:pt x="191328" y="427661"/>
                    </a:cubicBezTo>
                    <a:cubicBezTo>
                      <a:pt x="154440" y="308014"/>
                      <a:pt x="108160" y="162233"/>
                      <a:pt x="259931" y="90363"/>
                    </a:cubicBezTo>
                    <a:cubicBezTo>
                      <a:pt x="396184" y="23121"/>
                      <a:pt x="515831" y="130381"/>
                      <a:pt x="594779" y="225799"/>
                    </a:cubicBezTo>
                    <a:cubicBezTo>
                      <a:pt x="644871" y="119492"/>
                      <a:pt x="732394" y="-26698"/>
                      <a:pt x="875453" y="4200"/>
                    </a:cubicBezTo>
                    <a:cubicBezTo>
                      <a:pt x="1008168" y="34691"/>
                      <a:pt x="1023005" y="194765"/>
                      <a:pt x="1019057" y="307878"/>
                    </a:cubicBezTo>
                    <a:cubicBezTo>
                      <a:pt x="1082760" y="253567"/>
                      <a:pt x="1167697" y="179383"/>
                      <a:pt x="1253315" y="233830"/>
                    </a:cubicBezTo>
                    <a:cubicBezTo>
                      <a:pt x="1353906" y="299167"/>
                      <a:pt x="1283805" y="389276"/>
                      <a:pt x="1250184" y="465366"/>
                    </a:cubicBezTo>
                    <a:cubicBezTo>
                      <a:pt x="1321918" y="473125"/>
                      <a:pt x="1415975" y="435284"/>
                      <a:pt x="1475867" y="488914"/>
                    </a:cubicBezTo>
                    <a:cubicBezTo>
                      <a:pt x="1525822" y="531927"/>
                      <a:pt x="1523644" y="593589"/>
                      <a:pt x="1475459" y="643271"/>
                    </a:cubicBezTo>
                    <a:cubicBezTo>
                      <a:pt x="1395558" y="722764"/>
                      <a:pt x="1035936" y="704796"/>
                      <a:pt x="928131" y="695813"/>
                    </a:cubicBezTo>
                  </a:path>
                </a:pathLst>
              </a:custGeom>
              <a:solidFill>
                <a:srgbClr val="F0FFFC"/>
              </a:solidFill>
              <a:ln w="13585" cap="flat">
                <a:noFill/>
                <a:prstDash val="solid"/>
                <a:miter/>
              </a:ln>
            </p:spPr>
            <p:txBody>
              <a:bodyPr rtlCol="0" anchor="ctr"/>
              <a:lstStyle/>
              <a:p>
                <a:endParaRPr lang="th-TH"/>
              </a:p>
            </p:txBody>
          </p:sp>
          <p:sp>
            <p:nvSpPr>
              <p:cNvPr id="73" name="Freeform: Shape 72">
                <a:extLst>
                  <a:ext uri="{FF2B5EF4-FFF2-40B4-BE49-F238E27FC236}">
                    <a16:creationId xmlns:a16="http://schemas.microsoft.com/office/drawing/2014/main" id="{AF7A6D3B-2D76-431A-8FA8-F5547064C610}"/>
                  </a:ext>
                </a:extLst>
              </p:cNvPr>
              <p:cNvSpPr/>
              <p:nvPr/>
            </p:nvSpPr>
            <p:spPr>
              <a:xfrm>
                <a:off x="7370828" y="1483412"/>
                <a:ext cx="1512471" cy="704109"/>
              </a:xfrm>
              <a:custGeom>
                <a:avLst/>
                <a:gdLst>
                  <a:gd name="connsiteX0" fmla="*/ 928131 w 1512471"/>
                  <a:gd name="connsiteY0" fmla="*/ 695813 h 704109"/>
                  <a:gd name="connsiteX1" fmla="*/ 263878 w 1512471"/>
                  <a:gd name="connsiteY1" fmla="*/ 703027 h 704109"/>
                  <a:gd name="connsiteX2" fmla="*/ 14783 w 1512471"/>
                  <a:gd name="connsiteY2" fmla="*/ 617001 h 704109"/>
                  <a:gd name="connsiteX3" fmla="*/ 191328 w 1512471"/>
                  <a:gd name="connsiteY3" fmla="*/ 427661 h 704109"/>
                  <a:gd name="connsiteX4" fmla="*/ 259931 w 1512471"/>
                  <a:gd name="connsiteY4" fmla="*/ 90363 h 704109"/>
                  <a:gd name="connsiteX5" fmla="*/ 594779 w 1512471"/>
                  <a:gd name="connsiteY5" fmla="*/ 225799 h 704109"/>
                  <a:gd name="connsiteX6" fmla="*/ 875453 w 1512471"/>
                  <a:gd name="connsiteY6" fmla="*/ 4200 h 704109"/>
                  <a:gd name="connsiteX7" fmla="*/ 1019057 w 1512471"/>
                  <a:gd name="connsiteY7" fmla="*/ 307878 h 704109"/>
                  <a:gd name="connsiteX8" fmla="*/ 1253315 w 1512471"/>
                  <a:gd name="connsiteY8" fmla="*/ 233830 h 704109"/>
                  <a:gd name="connsiteX9" fmla="*/ 1250184 w 1512471"/>
                  <a:gd name="connsiteY9" fmla="*/ 465366 h 704109"/>
                  <a:gd name="connsiteX10" fmla="*/ 1475867 w 1512471"/>
                  <a:gd name="connsiteY10" fmla="*/ 488914 h 704109"/>
                  <a:gd name="connsiteX11" fmla="*/ 1475459 w 1512471"/>
                  <a:gd name="connsiteY11" fmla="*/ 643271 h 704109"/>
                  <a:gd name="connsiteX12" fmla="*/ 928131 w 1512471"/>
                  <a:gd name="connsiteY12" fmla="*/ 695813 h 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471" h="704109">
                    <a:moveTo>
                      <a:pt x="928131" y="695813"/>
                    </a:moveTo>
                    <a:cubicBezTo>
                      <a:pt x="747639" y="704796"/>
                      <a:pt x="443961" y="704252"/>
                      <a:pt x="263878" y="703027"/>
                    </a:cubicBezTo>
                    <a:cubicBezTo>
                      <a:pt x="186836" y="700304"/>
                      <a:pt x="58341" y="695677"/>
                      <a:pt x="14783" y="617001"/>
                    </a:cubicBezTo>
                    <a:cubicBezTo>
                      <a:pt x="-47831" y="496401"/>
                      <a:pt x="103260" y="445221"/>
                      <a:pt x="191328" y="427661"/>
                    </a:cubicBezTo>
                    <a:cubicBezTo>
                      <a:pt x="154440" y="308014"/>
                      <a:pt x="108160" y="162233"/>
                      <a:pt x="259931" y="90363"/>
                    </a:cubicBezTo>
                    <a:cubicBezTo>
                      <a:pt x="396184" y="23121"/>
                      <a:pt x="515831" y="130381"/>
                      <a:pt x="594779" y="225799"/>
                    </a:cubicBezTo>
                    <a:cubicBezTo>
                      <a:pt x="644871" y="119492"/>
                      <a:pt x="732394" y="-26698"/>
                      <a:pt x="875453" y="4200"/>
                    </a:cubicBezTo>
                    <a:cubicBezTo>
                      <a:pt x="1008168" y="34691"/>
                      <a:pt x="1023005" y="194765"/>
                      <a:pt x="1019057" y="307878"/>
                    </a:cubicBezTo>
                    <a:cubicBezTo>
                      <a:pt x="1082760" y="253567"/>
                      <a:pt x="1167697" y="179383"/>
                      <a:pt x="1253315" y="233830"/>
                    </a:cubicBezTo>
                    <a:cubicBezTo>
                      <a:pt x="1353906" y="299167"/>
                      <a:pt x="1283805" y="389276"/>
                      <a:pt x="1250184" y="465366"/>
                    </a:cubicBezTo>
                    <a:cubicBezTo>
                      <a:pt x="1321918" y="473125"/>
                      <a:pt x="1415975" y="435284"/>
                      <a:pt x="1475867" y="488914"/>
                    </a:cubicBezTo>
                    <a:cubicBezTo>
                      <a:pt x="1525822" y="531927"/>
                      <a:pt x="1523644" y="593589"/>
                      <a:pt x="1475459" y="643271"/>
                    </a:cubicBezTo>
                    <a:cubicBezTo>
                      <a:pt x="1395558" y="722764"/>
                      <a:pt x="1035936" y="704796"/>
                      <a:pt x="928131" y="695813"/>
                    </a:cubicBezTo>
                  </a:path>
                </a:pathLst>
              </a:custGeom>
              <a:solidFill>
                <a:srgbClr val="F0FFFC"/>
              </a:solidFill>
              <a:ln w="13585" cap="flat">
                <a:noFill/>
                <a:prstDash val="solid"/>
                <a:miter/>
              </a:ln>
            </p:spPr>
            <p:txBody>
              <a:bodyPr rtlCol="0" anchor="ctr"/>
              <a:lstStyle/>
              <a:p>
                <a:endParaRPr lang="th-TH"/>
              </a:p>
            </p:txBody>
          </p:sp>
        </p:grpSp>
        <p:sp>
          <p:nvSpPr>
            <p:cNvPr id="44" name="Freeform: Shape 43">
              <a:extLst>
                <a:ext uri="{FF2B5EF4-FFF2-40B4-BE49-F238E27FC236}">
                  <a16:creationId xmlns:a16="http://schemas.microsoft.com/office/drawing/2014/main" id="{D48F2827-13A3-4274-A8CC-6C0F04D35195}"/>
                </a:ext>
              </a:extLst>
            </p:cNvPr>
            <p:cNvSpPr/>
            <p:nvPr/>
          </p:nvSpPr>
          <p:spPr>
            <a:xfrm>
              <a:off x="6223372" y="1240623"/>
              <a:ext cx="114313" cy="108947"/>
            </a:xfrm>
            <a:custGeom>
              <a:avLst/>
              <a:gdLst>
                <a:gd name="connsiteX0" fmla="*/ 111958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5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8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8" y="61325"/>
                  </a:moveTo>
                  <a:cubicBezTo>
                    <a:pt x="104064" y="54247"/>
                    <a:pt x="95624" y="47713"/>
                    <a:pt x="87321" y="41180"/>
                  </a:cubicBezTo>
                  <a:cubicBezTo>
                    <a:pt x="91269" y="30971"/>
                    <a:pt x="95216" y="20762"/>
                    <a:pt x="99436" y="10553"/>
                  </a:cubicBezTo>
                  <a:cubicBezTo>
                    <a:pt x="102158" y="4020"/>
                    <a:pt x="93447" y="-1017"/>
                    <a:pt x="88138" y="1842"/>
                  </a:cubicBezTo>
                  <a:cubicBezTo>
                    <a:pt x="78882" y="7014"/>
                    <a:pt x="70170" y="13003"/>
                    <a:pt x="61595" y="18993"/>
                  </a:cubicBezTo>
                  <a:cubicBezTo>
                    <a:pt x="53156" y="11370"/>
                    <a:pt x="44580" y="4428"/>
                    <a:pt x="33555" y="345"/>
                  </a:cubicBezTo>
                  <a:cubicBezTo>
                    <a:pt x="30016" y="-1017"/>
                    <a:pt x="24707" y="1842"/>
                    <a:pt x="24163" y="5653"/>
                  </a:cubicBezTo>
                  <a:cubicBezTo>
                    <a:pt x="22529"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365" y="95627"/>
                    <a:pt x="68537" y="85690"/>
                    <a:pt x="73165" y="75481"/>
                  </a:cubicBezTo>
                  <a:cubicBezTo>
                    <a:pt x="84327" y="75481"/>
                    <a:pt x="95488" y="75209"/>
                    <a:pt x="106650" y="74528"/>
                  </a:cubicBezTo>
                  <a:cubicBezTo>
                    <a:pt x="112775" y="73984"/>
                    <a:pt x="117267" y="66089"/>
                    <a:pt x="111958" y="61325"/>
                  </a:cubicBezTo>
                  <a:close/>
                </a:path>
              </a:pathLst>
            </a:custGeom>
            <a:solidFill>
              <a:srgbClr val="FFFFFF"/>
            </a:solidFill>
            <a:ln w="13585"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60D7E274-1CB8-4AB0-AE97-FD307FA25D0F}"/>
                </a:ext>
              </a:extLst>
            </p:cNvPr>
            <p:cNvSpPr/>
            <p:nvPr/>
          </p:nvSpPr>
          <p:spPr>
            <a:xfrm>
              <a:off x="6643294" y="1161675"/>
              <a:ext cx="114313" cy="108947"/>
            </a:xfrm>
            <a:custGeom>
              <a:avLst/>
              <a:gdLst>
                <a:gd name="connsiteX0" fmla="*/ 111958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5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8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8" y="61325"/>
                  </a:moveTo>
                  <a:cubicBezTo>
                    <a:pt x="104064" y="54247"/>
                    <a:pt x="95624" y="47713"/>
                    <a:pt x="87321" y="41180"/>
                  </a:cubicBezTo>
                  <a:cubicBezTo>
                    <a:pt x="91269" y="30971"/>
                    <a:pt x="95216" y="20762"/>
                    <a:pt x="99436" y="10553"/>
                  </a:cubicBezTo>
                  <a:cubicBezTo>
                    <a:pt x="102158" y="4020"/>
                    <a:pt x="93447" y="-1017"/>
                    <a:pt x="88138" y="1842"/>
                  </a:cubicBezTo>
                  <a:cubicBezTo>
                    <a:pt x="78882" y="7014"/>
                    <a:pt x="70307" y="13003"/>
                    <a:pt x="61595" y="18993"/>
                  </a:cubicBezTo>
                  <a:cubicBezTo>
                    <a:pt x="53156" y="11370"/>
                    <a:pt x="44580" y="4428"/>
                    <a:pt x="33555" y="345"/>
                  </a:cubicBezTo>
                  <a:cubicBezTo>
                    <a:pt x="30016" y="-1017"/>
                    <a:pt x="24707" y="1842"/>
                    <a:pt x="24163" y="5653"/>
                  </a:cubicBezTo>
                  <a:cubicBezTo>
                    <a:pt x="22529"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4916"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365" y="95627"/>
                    <a:pt x="68401" y="85690"/>
                    <a:pt x="73165" y="75481"/>
                  </a:cubicBezTo>
                  <a:cubicBezTo>
                    <a:pt x="84327" y="75481"/>
                    <a:pt x="95488" y="75209"/>
                    <a:pt x="106650" y="74528"/>
                  </a:cubicBezTo>
                  <a:cubicBezTo>
                    <a:pt x="112775" y="73984"/>
                    <a:pt x="117267" y="66089"/>
                    <a:pt x="111958" y="61325"/>
                  </a:cubicBezTo>
                  <a:close/>
                </a:path>
              </a:pathLst>
            </a:custGeom>
            <a:solidFill>
              <a:srgbClr val="FFFFFF"/>
            </a:solidFill>
            <a:ln w="13585" cap="flat">
              <a:noFill/>
              <a:prstDash val="solid"/>
              <a:miter/>
            </a:ln>
          </p:spPr>
          <p:txBody>
            <a:bodyPr rtlCol="0" anchor="ctr"/>
            <a:lstStyle/>
            <a:p>
              <a:endParaRPr lang="th-TH"/>
            </a:p>
          </p:txBody>
        </p:sp>
        <p:sp>
          <p:nvSpPr>
            <p:cNvPr id="46" name="Freeform: Shape 45">
              <a:extLst>
                <a:ext uri="{FF2B5EF4-FFF2-40B4-BE49-F238E27FC236}">
                  <a16:creationId xmlns:a16="http://schemas.microsoft.com/office/drawing/2014/main" id="{6A43BA8B-3A88-4A5C-871A-728C2D33BE38}"/>
                </a:ext>
              </a:extLst>
            </p:cNvPr>
            <p:cNvSpPr/>
            <p:nvPr/>
          </p:nvSpPr>
          <p:spPr>
            <a:xfrm>
              <a:off x="6687396" y="792797"/>
              <a:ext cx="114313" cy="108947"/>
            </a:xfrm>
            <a:custGeom>
              <a:avLst/>
              <a:gdLst>
                <a:gd name="connsiteX0" fmla="*/ 111959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4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9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9" y="61325"/>
                  </a:moveTo>
                  <a:cubicBezTo>
                    <a:pt x="104064" y="54247"/>
                    <a:pt x="95624" y="47713"/>
                    <a:pt x="87321" y="41180"/>
                  </a:cubicBezTo>
                  <a:cubicBezTo>
                    <a:pt x="91269" y="30971"/>
                    <a:pt x="95216" y="20626"/>
                    <a:pt x="99436" y="10553"/>
                  </a:cubicBezTo>
                  <a:cubicBezTo>
                    <a:pt x="102158" y="4020"/>
                    <a:pt x="93447" y="-1017"/>
                    <a:pt x="88138" y="1842"/>
                  </a:cubicBezTo>
                  <a:cubicBezTo>
                    <a:pt x="78882" y="7014"/>
                    <a:pt x="70171" y="13003"/>
                    <a:pt x="61595" y="18993"/>
                  </a:cubicBezTo>
                  <a:cubicBezTo>
                    <a:pt x="53156" y="11370"/>
                    <a:pt x="44580" y="4428"/>
                    <a:pt x="33555" y="344"/>
                  </a:cubicBezTo>
                  <a:cubicBezTo>
                    <a:pt x="30016" y="-1017"/>
                    <a:pt x="24707" y="1842"/>
                    <a:pt x="24163" y="5653"/>
                  </a:cubicBezTo>
                  <a:cubicBezTo>
                    <a:pt x="22393"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4916"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229" y="95627"/>
                    <a:pt x="68401" y="85690"/>
                    <a:pt x="73165" y="75481"/>
                  </a:cubicBezTo>
                  <a:cubicBezTo>
                    <a:pt x="84327" y="75481"/>
                    <a:pt x="95488" y="75209"/>
                    <a:pt x="106650" y="74528"/>
                  </a:cubicBezTo>
                  <a:cubicBezTo>
                    <a:pt x="112775" y="73984"/>
                    <a:pt x="117267" y="66089"/>
                    <a:pt x="111959" y="61325"/>
                  </a:cubicBezTo>
                  <a:close/>
                </a:path>
              </a:pathLst>
            </a:custGeom>
            <a:solidFill>
              <a:srgbClr val="FFFFFF"/>
            </a:solidFill>
            <a:ln w="13585"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D862E438-0384-4AE1-A1F2-24515CFFC9BD}"/>
                </a:ext>
              </a:extLst>
            </p:cNvPr>
            <p:cNvSpPr/>
            <p:nvPr/>
          </p:nvSpPr>
          <p:spPr>
            <a:xfrm>
              <a:off x="7234860" y="857725"/>
              <a:ext cx="114313" cy="108947"/>
            </a:xfrm>
            <a:custGeom>
              <a:avLst/>
              <a:gdLst>
                <a:gd name="connsiteX0" fmla="*/ 111959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4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9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9" y="61325"/>
                  </a:moveTo>
                  <a:cubicBezTo>
                    <a:pt x="104064" y="54247"/>
                    <a:pt x="95625" y="47713"/>
                    <a:pt x="87321" y="41180"/>
                  </a:cubicBezTo>
                  <a:cubicBezTo>
                    <a:pt x="91269" y="30971"/>
                    <a:pt x="95216" y="20762"/>
                    <a:pt x="99436" y="10553"/>
                  </a:cubicBezTo>
                  <a:cubicBezTo>
                    <a:pt x="102158" y="4020"/>
                    <a:pt x="93447" y="-1017"/>
                    <a:pt x="88138" y="1842"/>
                  </a:cubicBezTo>
                  <a:cubicBezTo>
                    <a:pt x="78882" y="7014"/>
                    <a:pt x="70170" y="13003"/>
                    <a:pt x="61595" y="18993"/>
                  </a:cubicBezTo>
                  <a:cubicBezTo>
                    <a:pt x="53156" y="11370"/>
                    <a:pt x="44580" y="4428"/>
                    <a:pt x="33555" y="344"/>
                  </a:cubicBezTo>
                  <a:cubicBezTo>
                    <a:pt x="30016" y="-1017"/>
                    <a:pt x="24707" y="1842"/>
                    <a:pt x="24163" y="5653"/>
                  </a:cubicBezTo>
                  <a:cubicBezTo>
                    <a:pt x="22529"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229" y="95627"/>
                    <a:pt x="68401" y="85690"/>
                    <a:pt x="73165" y="75481"/>
                  </a:cubicBezTo>
                  <a:cubicBezTo>
                    <a:pt x="84327" y="75481"/>
                    <a:pt x="95488" y="75209"/>
                    <a:pt x="106650" y="74528"/>
                  </a:cubicBezTo>
                  <a:cubicBezTo>
                    <a:pt x="112775" y="73984"/>
                    <a:pt x="117267" y="66089"/>
                    <a:pt x="111959" y="61325"/>
                  </a:cubicBezTo>
                  <a:close/>
                </a:path>
              </a:pathLst>
            </a:custGeom>
            <a:solidFill>
              <a:srgbClr val="FFFFFF"/>
            </a:solidFill>
            <a:ln w="13585" cap="flat">
              <a:noFill/>
              <a:prstDash val="solid"/>
              <a:miter/>
            </a:ln>
          </p:spPr>
          <p:txBody>
            <a:bodyPr rtlCol="0" anchor="ctr"/>
            <a:lstStyle/>
            <a:p>
              <a:endParaRPr lang="th-TH"/>
            </a:p>
          </p:txBody>
        </p:sp>
        <p:sp>
          <p:nvSpPr>
            <p:cNvPr id="48" name="Freeform: Shape 47">
              <a:extLst>
                <a:ext uri="{FF2B5EF4-FFF2-40B4-BE49-F238E27FC236}">
                  <a16:creationId xmlns:a16="http://schemas.microsoft.com/office/drawing/2014/main" id="{EC35BE93-D7E9-4CC6-9CA4-8653D9820411}"/>
                </a:ext>
              </a:extLst>
            </p:cNvPr>
            <p:cNvSpPr/>
            <p:nvPr/>
          </p:nvSpPr>
          <p:spPr>
            <a:xfrm>
              <a:off x="7745300" y="1279961"/>
              <a:ext cx="114313" cy="108947"/>
            </a:xfrm>
            <a:custGeom>
              <a:avLst/>
              <a:gdLst>
                <a:gd name="connsiteX0" fmla="*/ 111959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5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9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9" y="61325"/>
                  </a:moveTo>
                  <a:cubicBezTo>
                    <a:pt x="104064" y="54247"/>
                    <a:pt x="95625" y="47713"/>
                    <a:pt x="87321" y="41180"/>
                  </a:cubicBezTo>
                  <a:cubicBezTo>
                    <a:pt x="91269" y="30971"/>
                    <a:pt x="95216" y="20626"/>
                    <a:pt x="99436" y="10553"/>
                  </a:cubicBezTo>
                  <a:cubicBezTo>
                    <a:pt x="102158" y="4020"/>
                    <a:pt x="93447" y="-1017"/>
                    <a:pt x="88138" y="1842"/>
                  </a:cubicBezTo>
                  <a:cubicBezTo>
                    <a:pt x="78882" y="7014"/>
                    <a:pt x="70307" y="13003"/>
                    <a:pt x="61595" y="18993"/>
                  </a:cubicBezTo>
                  <a:cubicBezTo>
                    <a:pt x="53156" y="11370"/>
                    <a:pt x="44580" y="4428"/>
                    <a:pt x="33555" y="345"/>
                  </a:cubicBezTo>
                  <a:cubicBezTo>
                    <a:pt x="30016" y="-1017"/>
                    <a:pt x="24707" y="1842"/>
                    <a:pt x="24163" y="5653"/>
                  </a:cubicBezTo>
                  <a:cubicBezTo>
                    <a:pt x="22393" y="17904"/>
                    <a:pt x="23346" y="30018"/>
                    <a:pt x="25524" y="41996"/>
                  </a:cubicBezTo>
                  <a:cubicBezTo>
                    <a:pt x="17493" y="47169"/>
                    <a:pt x="9598" y="52614"/>
                    <a:pt x="2384" y="59011"/>
                  </a:cubicBezTo>
                  <a:cubicBezTo>
                    <a:pt x="-3061" y="63911"/>
                    <a:pt x="1703"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172" y="105155"/>
                    <a:pt x="45261" y="106652"/>
                  </a:cubicBezTo>
                  <a:cubicBezTo>
                    <a:pt x="48392" y="110736"/>
                    <a:pt x="54925" y="108830"/>
                    <a:pt x="57239" y="105155"/>
                  </a:cubicBezTo>
                  <a:cubicBezTo>
                    <a:pt x="63229" y="95627"/>
                    <a:pt x="68401" y="85690"/>
                    <a:pt x="73165" y="75481"/>
                  </a:cubicBezTo>
                  <a:cubicBezTo>
                    <a:pt x="84327" y="75481"/>
                    <a:pt x="95488" y="75209"/>
                    <a:pt x="106650" y="74528"/>
                  </a:cubicBezTo>
                  <a:cubicBezTo>
                    <a:pt x="112775" y="74120"/>
                    <a:pt x="117267" y="66225"/>
                    <a:pt x="111959" y="61325"/>
                  </a:cubicBezTo>
                  <a:close/>
                </a:path>
              </a:pathLst>
            </a:custGeom>
            <a:solidFill>
              <a:srgbClr val="FFFFFF"/>
            </a:solidFill>
            <a:ln w="13585" cap="flat">
              <a:noFill/>
              <a:prstDash val="solid"/>
              <a:miter/>
            </a:ln>
          </p:spPr>
          <p:txBody>
            <a:bodyPr rtlCol="0" anchor="ctr"/>
            <a:lstStyle/>
            <a:p>
              <a:endParaRPr lang="th-TH"/>
            </a:p>
          </p:txBody>
        </p:sp>
        <p:sp>
          <p:nvSpPr>
            <p:cNvPr id="49" name="Freeform: Shape 48">
              <a:extLst>
                <a:ext uri="{FF2B5EF4-FFF2-40B4-BE49-F238E27FC236}">
                  <a16:creationId xmlns:a16="http://schemas.microsoft.com/office/drawing/2014/main" id="{A183733B-5914-4443-88F8-F1C07CD984BA}"/>
                </a:ext>
              </a:extLst>
            </p:cNvPr>
            <p:cNvSpPr/>
            <p:nvPr/>
          </p:nvSpPr>
          <p:spPr>
            <a:xfrm>
              <a:off x="7784774" y="906455"/>
              <a:ext cx="114313" cy="108947"/>
            </a:xfrm>
            <a:custGeom>
              <a:avLst/>
              <a:gdLst>
                <a:gd name="connsiteX0" fmla="*/ 111958 w 114313"/>
                <a:gd name="connsiteY0" fmla="*/ 61325 h 108947"/>
                <a:gd name="connsiteX1" fmla="*/ 87321 w 114313"/>
                <a:gd name="connsiteY1" fmla="*/ 41180 h 108947"/>
                <a:gd name="connsiteX2" fmla="*/ 99436 w 114313"/>
                <a:gd name="connsiteY2" fmla="*/ 10553 h 108947"/>
                <a:gd name="connsiteX3" fmla="*/ 88138 w 114313"/>
                <a:gd name="connsiteY3" fmla="*/ 1842 h 108947"/>
                <a:gd name="connsiteX4" fmla="*/ 61595 w 114313"/>
                <a:gd name="connsiteY4" fmla="*/ 18993 h 108947"/>
                <a:gd name="connsiteX5" fmla="*/ 33555 w 114313"/>
                <a:gd name="connsiteY5" fmla="*/ 344 h 108947"/>
                <a:gd name="connsiteX6" fmla="*/ 24163 w 114313"/>
                <a:gd name="connsiteY6" fmla="*/ 5653 h 108947"/>
                <a:gd name="connsiteX7" fmla="*/ 25524 w 114313"/>
                <a:gd name="connsiteY7" fmla="*/ 41996 h 108947"/>
                <a:gd name="connsiteX8" fmla="*/ 2384 w 114313"/>
                <a:gd name="connsiteY8" fmla="*/ 59011 h 108947"/>
                <a:gd name="connsiteX9" fmla="*/ 7829 w 114313"/>
                <a:gd name="connsiteY9" fmla="*/ 72078 h 108947"/>
                <a:gd name="connsiteX10" fmla="*/ 33555 w 114313"/>
                <a:gd name="connsiteY10" fmla="*/ 74120 h 108947"/>
                <a:gd name="connsiteX11" fmla="*/ 34099 w 114313"/>
                <a:gd name="connsiteY11" fmla="*/ 76026 h 108947"/>
                <a:gd name="connsiteX12" fmla="*/ 40225 w 114313"/>
                <a:gd name="connsiteY12" fmla="*/ 98485 h 108947"/>
                <a:gd name="connsiteX13" fmla="*/ 40225 w 114313"/>
                <a:gd name="connsiteY13" fmla="*/ 98621 h 108947"/>
                <a:gd name="connsiteX14" fmla="*/ 42130 w 114313"/>
                <a:gd name="connsiteY14" fmla="*/ 102160 h 108947"/>
                <a:gd name="connsiteX15" fmla="*/ 45261 w 114313"/>
                <a:gd name="connsiteY15" fmla="*/ 106652 h 108947"/>
                <a:gd name="connsiteX16" fmla="*/ 57239 w 114313"/>
                <a:gd name="connsiteY16" fmla="*/ 105155 h 108947"/>
                <a:gd name="connsiteX17" fmla="*/ 73165 w 114313"/>
                <a:gd name="connsiteY17" fmla="*/ 75481 h 108947"/>
                <a:gd name="connsiteX18" fmla="*/ 106650 w 114313"/>
                <a:gd name="connsiteY18" fmla="*/ 74528 h 108947"/>
                <a:gd name="connsiteX19" fmla="*/ 111958 w 114313"/>
                <a:gd name="connsiteY19" fmla="*/ 61325 h 10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13" h="108947">
                  <a:moveTo>
                    <a:pt x="111958" y="61325"/>
                  </a:moveTo>
                  <a:cubicBezTo>
                    <a:pt x="104064" y="54247"/>
                    <a:pt x="95624" y="47713"/>
                    <a:pt x="87321" y="41180"/>
                  </a:cubicBezTo>
                  <a:cubicBezTo>
                    <a:pt x="91269" y="30971"/>
                    <a:pt x="95216" y="20762"/>
                    <a:pt x="99436" y="10553"/>
                  </a:cubicBezTo>
                  <a:cubicBezTo>
                    <a:pt x="102158" y="4020"/>
                    <a:pt x="93447" y="-1017"/>
                    <a:pt x="88138" y="1842"/>
                  </a:cubicBezTo>
                  <a:cubicBezTo>
                    <a:pt x="78882" y="7014"/>
                    <a:pt x="70171" y="13003"/>
                    <a:pt x="61595" y="18993"/>
                  </a:cubicBezTo>
                  <a:cubicBezTo>
                    <a:pt x="53156" y="11370"/>
                    <a:pt x="44580" y="4428"/>
                    <a:pt x="33555" y="344"/>
                  </a:cubicBezTo>
                  <a:cubicBezTo>
                    <a:pt x="30016" y="-1017"/>
                    <a:pt x="24707" y="1842"/>
                    <a:pt x="24163" y="5653"/>
                  </a:cubicBezTo>
                  <a:cubicBezTo>
                    <a:pt x="22530" y="17904"/>
                    <a:pt x="23346" y="30018"/>
                    <a:pt x="25524" y="41996"/>
                  </a:cubicBezTo>
                  <a:cubicBezTo>
                    <a:pt x="17493" y="47169"/>
                    <a:pt x="9598" y="52614"/>
                    <a:pt x="2384" y="59011"/>
                  </a:cubicBezTo>
                  <a:cubicBezTo>
                    <a:pt x="-3061" y="63911"/>
                    <a:pt x="1704" y="71534"/>
                    <a:pt x="7829" y="72078"/>
                  </a:cubicBezTo>
                  <a:cubicBezTo>
                    <a:pt x="16404" y="72895"/>
                    <a:pt x="24980" y="73576"/>
                    <a:pt x="33555" y="74120"/>
                  </a:cubicBezTo>
                  <a:cubicBezTo>
                    <a:pt x="33691" y="74801"/>
                    <a:pt x="33963" y="75481"/>
                    <a:pt x="34099" y="76026"/>
                  </a:cubicBezTo>
                  <a:cubicBezTo>
                    <a:pt x="35052" y="83921"/>
                    <a:pt x="36822" y="91543"/>
                    <a:pt x="40225" y="98485"/>
                  </a:cubicBezTo>
                  <a:cubicBezTo>
                    <a:pt x="40225" y="98485"/>
                    <a:pt x="40225" y="98621"/>
                    <a:pt x="40225" y="98621"/>
                  </a:cubicBezTo>
                  <a:cubicBezTo>
                    <a:pt x="40633" y="100118"/>
                    <a:pt x="41314" y="101207"/>
                    <a:pt x="42130" y="102160"/>
                  </a:cubicBezTo>
                  <a:cubicBezTo>
                    <a:pt x="43083" y="103658"/>
                    <a:pt x="44036" y="105155"/>
                    <a:pt x="45261" y="106652"/>
                  </a:cubicBezTo>
                  <a:cubicBezTo>
                    <a:pt x="48392" y="110736"/>
                    <a:pt x="54925" y="108830"/>
                    <a:pt x="57239" y="105155"/>
                  </a:cubicBezTo>
                  <a:cubicBezTo>
                    <a:pt x="63228" y="95627"/>
                    <a:pt x="68401" y="85690"/>
                    <a:pt x="73165" y="75481"/>
                  </a:cubicBezTo>
                  <a:cubicBezTo>
                    <a:pt x="84327" y="75481"/>
                    <a:pt x="95488" y="75209"/>
                    <a:pt x="106650" y="74528"/>
                  </a:cubicBezTo>
                  <a:cubicBezTo>
                    <a:pt x="112775" y="73984"/>
                    <a:pt x="117267" y="66089"/>
                    <a:pt x="111958" y="61325"/>
                  </a:cubicBezTo>
                  <a:close/>
                </a:path>
              </a:pathLst>
            </a:custGeom>
            <a:solidFill>
              <a:srgbClr val="FFFFFF"/>
            </a:solidFill>
            <a:ln w="13585"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D2C479DB-1E5D-4B20-B069-466A99D8A86D}"/>
                </a:ext>
              </a:extLst>
            </p:cNvPr>
            <p:cNvSpPr/>
            <p:nvPr/>
          </p:nvSpPr>
          <p:spPr>
            <a:xfrm>
              <a:off x="6513536" y="1047847"/>
              <a:ext cx="35671" cy="33737"/>
            </a:xfrm>
            <a:custGeom>
              <a:avLst/>
              <a:gdLst>
                <a:gd name="connsiteX0" fmla="*/ 34955 w 35671"/>
                <a:gd name="connsiteY0" fmla="*/ 19163 h 33737"/>
                <a:gd name="connsiteX1" fmla="*/ 27332 w 35671"/>
                <a:gd name="connsiteY1" fmla="*/ 12901 h 33737"/>
                <a:gd name="connsiteX2" fmla="*/ 31007 w 35671"/>
                <a:gd name="connsiteY2" fmla="*/ 3373 h 33737"/>
                <a:gd name="connsiteX3" fmla="*/ 27468 w 35671"/>
                <a:gd name="connsiteY3" fmla="*/ 651 h 33737"/>
                <a:gd name="connsiteX4" fmla="*/ 19165 w 35671"/>
                <a:gd name="connsiteY4" fmla="*/ 5959 h 33737"/>
                <a:gd name="connsiteX5" fmla="*/ 10453 w 35671"/>
                <a:gd name="connsiteY5" fmla="*/ 106 h 33737"/>
                <a:gd name="connsiteX6" fmla="*/ 7595 w 35671"/>
                <a:gd name="connsiteY6" fmla="*/ 1740 h 33737"/>
                <a:gd name="connsiteX7" fmla="*/ 8003 w 35671"/>
                <a:gd name="connsiteY7" fmla="*/ 13037 h 33737"/>
                <a:gd name="connsiteX8" fmla="*/ 789 w 35671"/>
                <a:gd name="connsiteY8" fmla="*/ 18346 h 33737"/>
                <a:gd name="connsiteX9" fmla="*/ 2423 w 35671"/>
                <a:gd name="connsiteY9" fmla="*/ 22429 h 33737"/>
                <a:gd name="connsiteX10" fmla="*/ 10453 w 35671"/>
                <a:gd name="connsiteY10" fmla="*/ 23110 h 33737"/>
                <a:gd name="connsiteX11" fmla="*/ 10590 w 35671"/>
                <a:gd name="connsiteY11" fmla="*/ 23655 h 33737"/>
                <a:gd name="connsiteX12" fmla="*/ 12495 w 35671"/>
                <a:gd name="connsiteY12" fmla="*/ 30597 h 33737"/>
                <a:gd name="connsiteX13" fmla="*/ 12495 w 35671"/>
                <a:gd name="connsiteY13" fmla="*/ 30597 h 33737"/>
                <a:gd name="connsiteX14" fmla="*/ 13040 w 35671"/>
                <a:gd name="connsiteY14" fmla="*/ 31685 h 33737"/>
                <a:gd name="connsiteX15" fmla="*/ 13992 w 35671"/>
                <a:gd name="connsiteY15" fmla="*/ 33047 h 33737"/>
                <a:gd name="connsiteX16" fmla="*/ 17668 w 35671"/>
                <a:gd name="connsiteY16" fmla="*/ 32502 h 33737"/>
                <a:gd name="connsiteX17" fmla="*/ 22568 w 35671"/>
                <a:gd name="connsiteY17" fmla="*/ 23246 h 33737"/>
                <a:gd name="connsiteX18" fmla="*/ 32913 w 35671"/>
                <a:gd name="connsiteY18" fmla="*/ 22974 h 33737"/>
                <a:gd name="connsiteX19" fmla="*/ 34955 w 35671"/>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71" h="33737">
                  <a:moveTo>
                    <a:pt x="34955" y="19163"/>
                  </a:moveTo>
                  <a:cubicBezTo>
                    <a:pt x="32504" y="16985"/>
                    <a:pt x="29918" y="14943"/>
                    <a:pt x="27332" y="12901"/>
                  </a:cubicBezTo>
                  <a:cubicBezTo>
                    <a:pt x="28557" y="9771"/>
                    <a:pt x="29782" y="6504"/>
                    <a:pt x="31007" y="3373"/>
                  </a:cubicBezTo>
                  <a:cubicBezTo>
                    <a:pt x="31824" y="1331"/>
                    <a:pt x="29102" y="-302"/>
                    <a:pt x="27468" y="651"/>
                  </a:cubicBezTo>
                  <a:cubicBezTo>
                    <a:pt x="24610" y="2284"/>
                    <a:pt x="21887" y="4054"/>
                    <a:pt x="19165" y="5959"/>
                  </a:cubicBezTo>
                  <a:cubicBezTo>
                    <a:pt x="16579" y="3645"/>
                    <a:pt x="13856" y="1467"/>
                    <a:pt x="10453" y="106"/>
                  </a:cubicBezTo>
                  <a:cubicBezTo>
                    <a:pt x="9364" y="-302"/>
                    <a:pt x="7731" y="515"/>
                    <a:pt x="7595" y="1740"/>
                  </a:cubicBezTo>
                  <a:cubicBezTo>
                    <a:pt x="7050" y="5551"/>
                    <a:pt x="7323" y="9362"/>
                    <a:pt x="8003" y="13037"/>
                  </a:cubicBezTo>
                  <a:cubicBezTo>
                    <a:pt x="5417" y="14671"/>
                    <a:pt x="3103" y="16304"/>
                    <a:pt x="789" y="18346"/>
                  </a:cubicBezTo>
                  <a:cubicBezTo>
                    <a:pt x="-980" y="19843"/>
                    <a:pt x="517" y="22293"/>
                    <a:pt x="2423" y="22429"/>
                  </a:cubicBezTo>
                  <a:cubicBezTo>
                    <a:pt x="5145" y="22702"/>
                    <a:pt x="7731" y="22838"/>
                    <a:pt x="10453" y="23110"/>
                  </a:cubicBezTo>
                  <a:cubicBezTo>
                    <a:pt x="10453" y="23382"/>
                    <a:pt x="10590" y="23518"/>
                    <a:pt x="10590" y="23655"/>
                  </a:cubicBezTo>
                  <a:cubicBezTo>
                    <a:pt x="10862" y="26105"/>
                    <a:pt x="11406" y="28419"/>
                    <a:pt x="12495" y="30597"/>
                  </a:cubicBezTo>
                  <a:cubicBezTo>
                    <a:pt x="12495" y="30597"/>
                    <a:pt x="12495" y="30597"/>
                    <a:pt x="12495" y="30597"/>
                  </a:cubicBezTo>
                  <a:cubicBezTo>
                    <a:pt x="12631" y="31005"/>
                    <a:pt x="12767" y="31413"/>
                    <a:pt x="13040" y="31685"/>
                  </a:cubicBezTo>
                  <a:cubicBezTo>
                    <a:pt x="13312" y="32230"/>
                    <a:pt x="13584" y="32638"/>
                    <a:pt x="13992" y="33047"/>
                  </a:cubicBezTo>
                  <a:cubicBezTo>
                    <a:pt x="14945" y="34272"/>
                    <a:pt x="16987" y="33727"/>
                    <a:pt x="17668" y="32502"/>
                  </a:cubicBezTo>
                  <a:cubicBezTo>
                    <a:pt x="19573" y="29508"/>
                    <a:pt x="21207" y="26513"/>
                    <a:pt x="22568" y="23246"/>
                  </a:cubicBezTo>
                  <a:cubicBezTo>
                    <a:pt x="25971" y="23246"/>
                    <a:pt x="29510" y="23110"/>
                    <a:pt x="32913" y="22974"/>
                  </a:cubicBezTo>
                  <a:cubicBezTo>
                    <a:pt x="35227" y="23110"/>
                    <a:pt x="36588" y="20660"/>
                    <a:pt x="34955" y="19163"/>
                  </a:cubicBezTo>
                  <a:close/>
                </a:path>
              </a:pathLst>
            </a:custGeom>
            <a:solidFill>
              <a:srgbClr val="FFFFFF"/>
            </a:solidFill>
            <a:ln w="13585"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E3478170-E563-477A-B1AE-84AFFAE846ED}"/>
                </a:ext>
              </a:extLst>
            </p:cNvPr>
            <p:cNvSpPr/>
            <p:nvPr/>
          </p:nvSpPr>
          <p:spPr>
            <a:xfrm>
              <a:off x="6919846" y="1002928"/>
              <a:ext cx="35649" cy="33737"/>
            </a:xfrm>
            <a:custGeom>
              <a:avLst/>
              <a:gdLst>
                <a:gd name="connsiteX0" fmla="*/ 34955 w 35649"/>
                <a:gd name="connsiteY0" fmla="*/ 19163 h 33737"/>
                <a:gd name="connsiteX1" fmla="*/ 27332 w 35649"/>
                <a:gd name="connsiteY1" fmla="*/ 12901 h 33737"/>
                <a:gd name="connsiteX2" fmla="*/ 31007 w 35649"/>
                <a:gd name="connsiteY2" fmla="*/ 3373 h 33737"/>
                <a:gd name="connsiteX3" fmla="*/ 27468 w 35649"/>
                <a:gd name="connsiteY3" fmla="*/ 651 h 33737"/>
                <a:gd name="connsiteX4" fmla="*/ 19165 w 35649"/>
                <a:gd name="connsiteY4" fmla="*/ 5959 h 33737"/>
                <a:gd name="connsiteX5" fmla="*/ 10453 w 35649"/>
                <a:gd name="connsiteY5" fmla="*/ 106 h 33737"/>
                <a:gd name="connsiteX6" fmla="*/ 7595 w 35649"/>
                <a:gd name="connsiteY6" fmla="*/ 1740 h 33737"/>
                <a:gd name="connsiteX7" fmla="*/ 8003 w 35649"/>
                <a:gd name="connsiteY7" fmla="*/ 13037 h 33737"/>
                <a:gd name="connsiteX8" fmla="*/ 789 w 35649"/>
                <a:gd name="connsiteY8" fmla="*/ 18346 h 33737"/>
                <a:gd name="connsiteX9" fmla="*/ 2423 w 35649"/>
                <a:gd name="connsiteY9" fmla="*/ 22429 h 33737"/>
                <a:gd name="connsiteX10" fmla="*/ 10453 w 35649"/>
                <a:gd name="connsiteY10" fmla="*/ 23110 h 33737"/>
                <a:gd name="connsiteX11" fmla="*/ 10590 w 35649"/>
                <a:gd name="connsiteY11" fmla="*/ 23655 h 33737"/>
                <a:gd name="connsiteX12" fmla="*/ 12495 w 35649"/>
                <a:gd name="connsiteY12" fmla="*/ 30596 h 33737"/>
                <a:gd name="connsiteX13" fmla="*/ 12495 w 35649"/>
                <a:gd name="connsiteY13" fmla="*/ 30596 h 33737"/>
                <a:gd name="connsiteX14" fmla="*/ 13040 w 35649"/>
                <a:gd name="connsiteY14" fmla="*/ 31685 h 33737"/>
                <a:gd name="connsiteX15" fmla="*/ 13992 w 35649"/>
                <a:gd name="connsiteY15" fmla="*/ 33047 h 33737"/>
                <a:gd name="connsiteX16" fmla="*/ 17804 w 35649"/>
                <a:gd name="connsiteY16" fmla="*/ 32502 h 33737"/>
                <a:gd name="connsiteX17" fmla="*/ 22704 w 35649"/>
                <a:gd name="connsiteY17" fmla="*/ 23246 h 33737"/>
                <a:gd name="connsiteX18" fmla="*/ 33049 w 35649"/>
                <a:gd name="connsiteY18" fmla="*/ 22974 h 33737"/>
                <a:gd name="connsiteX19" fmla="*/ 34955 w 35649"/>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649" h="33737">
                  <a:moveTo>
                    <a:pt x="34955" y="19163"/>
                  </a:moveTo>
                  <a:cubicBezTo>
                    <a:pt x="32504" y="16985"/>
                    <a:pt x="29918" y="14943"/>
                    <a:pt x="27332" y="12901"/>
                  </a:cubicBezTo>
                  <a:cubicBezTo>
                    <a:pt x="28557" y="9771"/>
                    <a:pt x="29782" y="6504"/>
                    <a:pt x="31007" y="3373"/>
                  </a:cubicBezTo>
                  <a:cubicBezTo>
                    <a:pt x="31824" y="1331"/>
                    <a:pt x="29102" y="-302"/>
                    <a:pt x="27468" y="651"/>
                  </a:cubicBezTo>
                  <a:cubicBezTo>
                    <a:pt x="24610" y="2284"/>
                    <a:pt x="21887" y="4054"/>
                    <a:pt x="19165" y="5959"/>
                  </a:cubicBezTo>
                  <a:cubicBezTo>
                    <a:pt x="16579" y="3645"/>
                    <a:pt x="13856" y="1467"/>
                    <a:pt x="10453" y="106"/>
                  </a:cubicBezTo>
                  <a:cubicBezTo>
                    <a:pt x="9365" y="-302"/>
                    <a:pt x="7731" y="515"/>
                    <a:pt x="7595" y="1740"/>
                  </a:cubicBezTo>
                  <a:cubicBezTo>
                    <a:pt x="7050" y="5551"/>
                    <a:pt x="7323" y="9362"/>
                    <a:pt x="8003" y="13037"/>
                  </a:cubicBezTo>
                  <a:cubicBezTo>
                    <a:pt x="5417" y="14671"/>
                    <a:pt x="3103" y="16304"/>
                    <a:pt x="789" y="18346"/>
                  </a:cubicBezTo>
                  <a:cubicBezTo>
                    <a:pt x="-980" y="19843"/>
                    <a:pt x="517" y="22293"/>
                    <a:pt x="2423" y="22429"/>
                  </a:cubicBezTo>
                  <a:cubicBezTo>
                    <a:pt x="5145" y="22702"/>
                    <a:pt x="7731" y="22838"/>
                    <a:pt x="10453" y="23110"/>
                  </a:cubicBezTo>
                  <a:cubicBezTo>
                    <a:pt x="10453" y="23246"/>
                    <a:pt x="10590" y="23518"/>
                    <a:pt x="10590" y="23655"/>
                  </a:cubicBezTo>
                  <a:cubicBezTo>
                    <a:pt x="10862" y="26105"/>
                    <a:pt x="11406" y="28419"/>
                    <a:pt x="12495" y="30596"/>
                  </a:cubicBezTo>
                  <a:cubicBezTo>
                    <a:pt x="12495" y="30596"/>
                    <a:pt x="12495" y="30596"/>
                    <a:pt x="12495" y="30596"/>
                  </a:cubicBezTo>
                  <a:cubicBezTo>
                    <a:pt x="12631" y="31005"/>
                    <a:pt x="12767" y="31413"/>
                    <a:pt x="13040" y="31685"/>
                  </a:cubicBezTo>
                  <a:cubicBezTo>
                    <a:pt x="13312" y="32230"/>
                    <a:pt x="13720" y="32638"/>
                    <a:pt x="13992" y="33047"/>
                  </a:cubicBezTo>
                  <a:cubicBezTo>
                    <a:pt x="14945" y="34272"/>
                    <a:pt x="16987" y="33727"/>
                    <a:pt x="17804" y="32502"/>
                  </a:cubicBezTo>
                  <a:cubicBezTo>
                    <a:pt x="19709" y="29508"/>
                    <a:pt x="21207" y="26377"/>
                    <a:pt x="22704" y="23246"/>
                  </a:cubicBezTo>
                  <a:cubicBezTo>
                    <a:pt x="26107" y="23246"/>
                    <a:pt x="29646" y="23110"/>
                    <a:pt x="33049" y="22974"/>
                  </a:cubicBezTo>
                  <a:cubicBezTo>
                    <a:pt x="35091" y="23110"/>
                    <a:pt x="36588" y="20660"/>
                    <a:pt x="34955" y="19163"/>
                  </a:cubicBezTo>
                  <a:close/>
                </a:path>
              </a:pathLst>
            </a:custGeom>
            <a:solidFill>
              <a:srgbClr val="FFFFFF"/>
            </a:solidFill>
            <a:ln w="13585" cap="flat">
              <a:noFill/>
              <a:prstDash val="solid"/>
              <a:miter/>
            </a:ln>
          </p:spPr>
          <p:txBody>
            <a:bodyPr rtlCol="0" anchor="ctr"/>
            <a:lstStyle/>
            <a:p>
              <a:endParaRPr lang="th-TH"/>
            </a:p>
          </p:txBody>
        </p:sp>
        <p:sp>
          <p:nvSpPr>
            <p:cNvPr id="52" name="Freeform: Shape 51">
              <a:extLst>
                <a:ext uri="{FF2B5EF4-FFF2-40B4-BE49-F238E27FC236}">
                  <a16:creationId xmlns:a16="http://schemas.microsoft.com/office/drawing/2014/main" id="{FB153DED-C270-45A1-BC50-BF444D5276AC}"/>
                </a:ext>
              </a:extLst>
            </p:cNvPr>
            <p:cNvSpPr/>
            <p:nvPr/>
          </p:nvSpPr>
          <p:spPr>
            <a:xfrm>
              <a:off x="7771320" y="1062003"/>
              <a:ext cx="35456" cy="33737"/>
            </a:xfrm>
            <a:custGeom>
              <a:avLst/>
              <a:gdLst>
                <a:gd name="connsiteX0" fmla="*/ 34758 w 35456"/>
                <a:gd name="connsiteY0" fmla="*/ 19027 h 33737"/>
                <a:gd name="connsiteX1" fmla="*/ 27136 w 35456"/>
                <a:gd name="connsiteY1" fmla="*/ 12765 h 33737"/>
                <a:gd name="connsiteX2" fmla="*/ 30947 w 35456"/>
                <a:gd name="connsiteY2" fmla="*/ 3237 h 33737"/>
                <a:gd name="connsiteX3" fmla="*/ 27408 w 35456"/>
                <a:gd name="connsiteY3" fmla="*/ 515 h 33737"/>
                <a:gd name="connsiteX4" fmla="*/ 19105 w 35456"/>
                <a:gd name="connsiteY4" fmla="*/ 5823 h 33737"/>
                <a:gd name="connsiteX5" fmla="*/ 10393 w 35456"/>
                <a:gd name="connsiteY5" fmla="*/ 106 h 33737"/>
                <a:gd name="connsiteX6" fmla="*/ 7535 w 35456"/>
                <a:gd name="connsiteY6" fmla="*/ 1740 h 33737"/>
                <a:gd name="connsiteX7" fmla="*/ 7943 w 35456"/>
                <a:gd name="connsiteY7" fmla="*/ 13037 h 33737"/>
                <a:gd name="connsiteX8" fmla="*/ 729 w 35456"/>
                <a:gd name="connsiteY8" fmla="*/ 18346 h 33737"/>
                <a:gd name="connsiteX9" fmla="*/ 2362 w 35456"/>
                <a:gd name="connsiteY9" fmla="*/ 22429 h 33737"/>
                <a:gd name="connsiteX10" fmla="*/ 10393 w 35456"/>
                <a:gd name="connsiteY10" fmla="*/ 23110 h 33737"/>
                <a:gd name="connsiteX11" fmla="*/ 10529 w 35456"/>
                <a:gd name="connsiteY11" fmla="*/ 23655 h 33737"/>
                <a:gd name="connsiteX12" fmla="*/ 12435 w 35456"/>
                <a:gd name="connsiteY12" fmla="*/ 30597 h 33737"/>
                <a:gd name="connsiteX13" fmla="*/ 12435 w 35456"/>
                <a:gd name="connsiteY13" fmla="*/ 30597 h 33737"/>
                <a:gd name="connsiteX14" fmla="*/ 12979 w 35456"/>
                <a:gd name="connsiteY14" fmla="*/ 31685 h 33737"/>
                <a:gd name="connsiteX15" fmla="*/ 13932 w 35456"/>
                <a:gd name="connsiteY15" fmla="*/ 33047 h 33737"/>
                <a:gd name="connsiteX16" fmla="*/ 17743 w 35456"/>
                <a:gd name="connsiteY16" fmla="*/ 32502 h 33737"/>
                <a:gd name="connsiteX17" fmla="*/ 22644 w 35456"/>
                <a:gd name="connsiteY17" fmla="*/ 23246 h 33737"/>
                <a:gd name="connsiteX18" fmla="*/ 32989 w 35456"/>
                <a:gd name="connsiteY18" fmla="*/ 22974 h 33737"/>
                <a:gd name="connsiteX19" fmla="*/ 34758 w 35456"/>
                <a:gd name="connsiteY19" fmla="*/ 19027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56" h="33737">
                  <a:moveTo>
                    <a:pt x="34758" y="19027"/>
                  </a:moveTo>
                  <a:cubicBezTo>
                    <a:pt x="32308" y="16849"/>
                    <a:pt x="29722" y="14807"/>
                    <a:pt x="27136" y="12765"/>
                  </a:cubicBezTo>
                  <a:cubicBezTo>
                    <a:pt x="28361" y="9634"/>
                    <a:pt x="29586" y="6368"/>
                    <a:pt x="30947" y="3237"/>
                  </a:cubicBezTo>
                  <a:cubicBezTo>
                    <a:pt x="31763" y="1195"/>
                    <a:pt x="29041" y="-438"/>
                    <a:pt x="27408" y="515"/>
                  </a:cubicBezTo>
                  <a:cubicBezTo>
                    <a:pt x="24549" y="2148"/>
                    <a:pt x="21827" y="3918"/>
                    <a:pt x="19105" y="5823"/>
                  </a:cubicBezTo>
                  <a:cubicBezTo>
                    <a:pt x="16518" y="3509"/>
                    <a:pt x="13796" y="1331"/>
                    <a:pt x="10393" y="106"/>
                  </a:cubicBezTo>
                  <a:cubicBezTo>
                    <a:pt x="9304" y="-302"/>
                    <a:pt x="7671" y="515"/>
                    <a:pt x="7535" y="1740"/>
                  </a:cubicBezTo>
                  <a:cubicBezTo>
                    <a:pt x="6990" y="5551"/>
                    <a:pt x="7262" y="9362"/>
                    <a:pt x="7943" y="13037"/>
                  </a:cubicBezTo>
                  <a:cubicBezTo>
                    <a:pt x="5493" y="14671"/>
                    <a:pt x="3043" y="16304"/>
                    <a:pt x="729" y="18346"/>
                  </a:cubicBezTo>
                  <a:cubicBezTo>
                    <a:pt x="-905" y="19843"/>
                    <a:pt x="457" y="22293"/>
                    <a:pt x="2362" y="22429"/>
                  </a:cubicBezTo>
                  <a:cubicBezTo>
                    <a:pt x="5085" y="22702"/>
                    <a:pt x="7671" y="22838"/>
                    <a:pt x="10393" y="23110"/>
                  </a:cubicBezTo>
                  <a:cubicBezTo>
                    <a:pt x="10393" y="23382"/>
                    <a:pt x="10529" y="23518"/>
                    <a:pt x="10529" y="23655"/>
                  </a:cubicBezTo>
                  <a:cubicBezTo>
                    <a:pt x="10801" y="26105"/>
                    <a:pt x="11346" y="28419"/>
                    <a:pt x="12435" y="30597"/>
                  </a:cubicBezTo>
                  <a:cubicBezTo>
                    <a:pt x="12435" y="30597"/>
                    <a:pt x="12435" y="30597"/>
                    <a:pt x="12435" y="30597"/>
                  </a:cubicBezTo>
                  <a:cubicBezTo>
                    <a:pt x="12571" y="31141"/>
                    <a:pt x="12707" y="31413"/>
                    <a:pt x="12979" y="31685"/>
                  </a:cubicBezTo>
                  <a:cubicBezTo>
                    <a:pt x="13252" y="32094"/>
                    <a:pt x="13660" y="32638"/>
                    <a:pt x="13932" y="33047"/>
                  </a:cubicBezTo>
                  <a:cubicBezTo>
                    <a:pt x="14885" y="34272"/>
                    <a:pt x="16927" y="33727"/>
                    <a:pt x="17743" y="32502"/>
                  </a:cubicBezTo>
                  <a:cubicBezTo>
                    <a:pt x="19649" y="29508"/>
                    <a:pt x="21146" y="26513"/>
                    <a:pt x="22644" y="23246"/>
                  </a:cubicBezTo>
                  <a:cubicBezTo>
                    <a:pt x="26047" y="23246"/>
                    <a:pt x="29586" y="23110"/>
                    <a:pt x="32989" y="22974"/>
                  </a:cubicBezTo>
                  <a:cubicBezTo>
                    <a:pt x="34894" y="22974"/>
                    <a:pt x="36392" y="20524"/>
                    <a:pt x="34758" y="19027"/>
                  </a:cubicBezTo>
                  <a:close/>
                </a:path>
              </a:pathLst>
            </a:custGeom>
            <a:solidFill>
              <a:srgbClr val="FFFFFF"/>
            </a:solidFill>
            <a:ln w="13585" cap="flat">
              <a:noFill/>
              <a:prstDash val="solid"/>
              <a:miter/>
            </a:ln>
          </p:spPr>
          <p:txBody>
            <a:bodyPr rtlCol="0" anchor="ctr"/>
            <a:lstStyle/>
            <a:p>
              <a:endParaRPr lang="th-TH"/>
            </a:p>
          </p:txBody>
        </p:sp>
        <p:sp>
          <p:nvSpPr>
            <p:cNvPr id="53" name="Freeform: Shape 52">
              <a:extLst>
                <a:ext uri="{FF2B5EF4-FFF2-40B4-BE49-F238E27FC236}">
                  <a16:creationId xmlns:a16="http://schemas.microsoft.com/office/drawing/2014/main" id="{06871524-F67C-4A36-B2F5-87432D1488BC}"/>
                </a:ext>
              </a:extLst>
            </p:cNvPr>
            <p:cNvSpPr/>
            <p:nvPr/>
          </p:nvSpPr>
          <p:spPr>
            <a:xfrm>
              <a:off x="8123804" y="1182467"/>
              <a:ext cx="35543" cy="33737"/>
            </a:xfrm>
            <a:custGeom>
              <a:avLst/>
              <a:gdLst>
                <a:gd name="connsiteX0" fmla="*/ 34818 w 35543"/>
                <a:gd name="connsiteY0" fmla="*/ 19163 h 33737"/>
                <a:gd name="connsiteX1" fmla="*/ 27196 w 35543"/>
                <a:gd name="connsiteY1" fmla="*/ 12901 h 33737"/>
                <a:gd name="connsiteX2" fmla="*/ 31007 w 35543"/>
                <a:gd name="connsiteY2" fmla="*/ 3373 h 33737"/>
                <a:gd name="connsiteX3" fmla="*/ 27468 w 35543"/>
                <a:gd name="connsiteY3" fmla="*/ 651 h 33737"/>
                <a:gd name="connsiteX4" fmla="*/ 19165 w 35543"/>
                <a:gd name="connsiteY4" fmla="*/ 5959 h 33737"/>
                <a:gd name="connsiteX5" fmla="*/ 10453 w 35543"/>
                <a:gd name="connsiteY5" fmla="*/ 106 h 33737"/>
                <a:gd name="connsiteX6" fmla="*/ 7595 w 35543"/>
                <a:gd name="connsiteY6" fmla="*/ 1740 h 33737"/>
                <a:gd name="connsiteX7" fmla="*/ 8003 w 35543"/>
                <a:gd name="connsiteY7" fmla="*/ 13037 h 33737"/>
                <a:gd name="connsiteX8" fmla="*/ 789 w 35543"/>
                <a:gd name="connsiteY8" fmla="*/ 18346 h 33737"/>
                <a:gd name="connsiteX9" fmla="*/ 2422 w 35543"/>
                <a:gd name="connsiteY9" fmla="*/ 22429 h 33737"/>
                <a:gd name="connsiteX10" fmla="*/ 10453 w 35543"/>
                <a:gd name="connsiteY10" fmla="*/ 23110 h 33737"/>
                <a:gd name="connsiteX11" fmla="*/ 10590 w 35543"/>
                <a:gd name="connsiteY11" fmla="*/ 23655 h 33737"/>
                <a:gd name="connsiteX12" fmla="*/ 12495 w 35543"/>
                <a:gd name="connsiteY12" fmla="*/ 30597 h 33737"/>
                <a:gd name="connsiteX13" fmla="*/ 12495 w 35543"/>
                <a:gd name="connsiteY13" fmla="*/ 30597 h 33737"/>
                <a:gd name="connsiteX14" fmla="*/ 13040 w 35543"/>
                <a:gd name="connsiteY14" fmla="*/ 31685 h 33737"/>
                <a:gd name="connsiteX15" fmla="*/ 13993 w 35543"/>
                <a:gd name="connsiteY15" fmla="*/ 33047 h 33737"/>
                <a:gd name="connsiteX16" fmla="*/ 17804 w 35543"/>
                <a:gd name="connsiteY16" fmla="*/ 32502 h 33737"/>
                <a:gd name="connsiteX17" fmla="*/ 22704 w 35543"/>
                <a:gd name="connsiteY17" fmla="*/ 23246 h 33737"/>
                <a:gd name="connsiteX18" fmla="*/ 33049 w 35543"/>
                <a:gd name="connsiteY18" fmla="*/ 22974 h 33737"/>
                <a:gd name="connsiteX19" fmla="*/ 34818 w 35543"/>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43" h="33737">
                  <a:moveTo>
                    <a:pt x="34818" y="19163"/>
                  </a:moveTo>
                  <a:cubicBezTo>
                    <a:pt x="32368" y="16985"/>
                    <a:pt x="29782" y="14943"/>
                    <a:pt x="27196" y="12901"/>
                  </a:cubicBezTo>
                  <a:cubicBezTo>
                    <a:pt x="28421" y="9771"/>
                    <a:pt x="29646" y="6504"/>
                    <a:pt x="31007" y="3373"/>
                  </a:cubicBezTo>
                  <a:cubicBezTo>
                    <a:pt x="31824" y="1331"/>
                    <a:pt x="29102" y="-166"/>
                    <a:pt x="27468" y="651"/>
                  </a:cubicBezTo>
                  <a:cubicBezTo>
                    <a:pt x="24610" y="2284"/>
                    <a:pt x="21887" y="4054"/>
                    <a:pt x="19165" y="5959"/>
                  </a:cubicBezTo>
                  <a:cubicBezTo>
                    <a:pt x="16579" y="3645"/>
                    <a:pt x="13856" y="1467"/>
                    <a:pt x="10453" y="106"/>
                  </a:cubicBezTo>
                  <a:cubicBezTo>
                    <a:pt x="9364" y="-302"/>
                    <a:pt x="7731" y="515"/>
                    <a:pt x="7595" y="1740"/>
                  </a:cubicBezTo>
                  <a:cubicBezTo>
                    <a:pt x="7050" y="5551"/>
                    <a:pt x="7323" y="9362"/>
                    <a:pt x="8003" y="13037"/>
                  </a:cubicBezTo>
                  <a:cubicBezTo>
                    <a:pt x="5417" y="14671"/>
                    <a:pt x="3103" y="16304"/>
                    <a:pt x="789" y="18346"/>
                  </a:cubicBezTo>
                  <a:cubicBezTo>
                    <a:pt x="-980" y="19843"/>
                    <a:pt x="517" y="22293"/>
                    <a:pt x="2422" y="22429"/>
                  </a:cubicBezTo>
                  <a:cubicBezTo>
                    <a:pt x="5145" y="22702"/>
                    <a:pt x="7731" y="22838"/>
                    <a:pt x="10453" y="23110"/>
                  </a:cubicBezTo>
                  <a:cubicBezTo>
                    <a:pt x="10453" y="23246"/>
                    <a:pt x="10590" y="23518"/>
                    <a:pt x="10590" y="23655"/>
                  </a:cubicBezTo>
                  <a:cubicBezTo>
                    <a:pt x="10862" y="26105"/>
                    <a:pt x="11406" y="28419"/>
                    <a:pt x="12495" y="30597"/>
                  </a:cubicBezTo>
                  <a:cubicBezTo>
                    <a:pt x="12495" y="30597"/>
                    <a:pt x="12495" y="30597"/>
                    <a:pt x="12495" y="30597"/>
                  </a:cubicBezTo>
                  <a:cubicBezTo>
                    <a:pt x="12631" y="31005"/>
                    <a:pt x="12767" y="31413"/>
                    <a:pt x="13040" y="31685"/>
                  </a:cubicBezTo>
                  <a:cubicBezTo>
                    <a:pt x="13312" y="32230"/>
                    <a:pt x="13584" y="32638"/>
                    <a:pt x="13993" y="33047"/>
                  </a:cubicBezTo>
                  <a:cubicBezTo>
                    <a:pt x="14945" y="34272"/>
                    <a:pt x="16987" y="33727"/>
                    <a:pt x="17804" y="32502"/>
                  </a:cubicBezTo>
                  <a:cubicBezTo>
                    <a:pt x="19709" y="29508"/>
                    <a:pt x="21207" y="26513"/>
                    <a:pt x="22704" y="23246"/>
                  </a:cubicBezTo>
                  <a:cubicBezTo>
                    <a:pt x="26107" y="23246"/>
                    <a:pt x="29646" y="23110"/>
                    <a:pt x="33049" y="22974"/>
                  </a:cubicBezTo>
                  <a:cubicBezTo>
                    <a:pt x="35091" y="23110"/>
                    <a:pt x="36452" y="20660"/>
                    <a:pt x="34818" y="19163"/>
                  </a:cubicBezTo>
                  <a:close/>
                </a:path>
              </a:pathLst>
            </a:custGeom>
            <a:solidFill>
              <a:srgbClr val="FFFFFF"/>
            </a:solidFill>
            <a:ln w="13585" cap="flat">
              <a:noFill/>
              <a:prstDash val="solid"/>
              <a:miter/>
            </a:ln>
          </p:spPr>
          <p:txBody>
            <a:bodyPr rtlCol="0" anchor="ctr"/>
            <a:lstStyle/>
            <a:p>
              <a:endParaRPr lang="th-TH"/>
            </a:p>
          </p:txBody>
        </p:sp>
        <p:sp>
          <p:nvSpPr>
            <p:cNvPr id="54" name="Freeform: Shape 53">
              <a:extLst>
                <a:ext uri="{FF2B5EF4-FFF2-40B4-BE49-F238E27FC236}">
                  <a16:creationId xmlns:a16="http://schemas.microsoft.com/office/drawing/2014/main" id="{C71708E8-4AE5-405F-B740-8EDC3B7B1CE5}"/>
                </a:ext>
              </a:extLst>
            </p:cNvPr>
            <p:cNvSpPr/>
            <p:nvPr/>
          </p:nvSpPr>
          <p:spPr>
            <a:xfrm>
              <a:off x="7323389" y="716129"/>
              <a:ext cx="35584" cy="33737"/>
            </a:xfrm>
            <a:custGeom>
              <a:avLst/>
              <a:gdLst>
                <a:gd name="connsiteX0" fmla="*/ 34864 w 35584"/>
                <a:gd name="connsiteY0" fmla="*/ 19163 h 33737"/>
                <a:gd name="connsiteX1" fmla="*/ 27241 w 35584"/>
                <a:gd name="connsiteY1" fmla="*/ 12901 h 33737"/>
                <a:gd name="connsiteX2" fmla="*/ 31052 w 35584"/>
                <a:gd name="connsiteY2" fmla="*/ 3373 h 33737"/>
                <a:gd name="connsiteX3" fmla="*/ 27514 w 35584"/>
                <a:gd name="connsiteY3" fmla="*/ 651 h 33737"/>
                <a:gd name="connsiteX4" fmla="*/ 19210 w 35584"/>
                <a:gd name="connsiteY4" fmla="*/ 5959 h 33737"/>
                <a:gd name="connsiteX5" fmla="*/ 10499 w 35584"/>
                <a:gd name="connsiteY5" fmla="*/ 106 h 33737"/>
                <a:gd name="connsiteX6" fmla="*/ 7504 w 35584"/>
                <a:gd name="connsiteY6" fmla="*/ 1740 h 33737"/>
                <a:gd name="connsiteX7" fmla="*/ 7913 w 35584"/>
                <a:gd name="connsiteY7" fmla="*/ 13037 h 33737"/>
                <a:gd name="connsiteX8" fmla="*/ 698 w 35584"/>
                <a:gd name="connsiteY8" fmla="*/ 18346 h 33737"/>
                <a:gd name="connsiteX9" fmla="*/ 2468 w 35584"/>
                <a:gd name="connsiteY9" fmla="*/ 22429 h 33737"/>
                <a:gd name="connsiteX10" fmla="*/ 10499 w 35584"/>
                <a:gd name="connsiteY10" fmla="*/ 23110 h 33737"/>
                <a:gd name="connsiteX11" fmla="*/ 10635 w 35584"/>
                <a:gd name="connsiteY11" fmla="*/ 23655 h 33737"/>
                <a:gd name="connsiteX12" fmla="*/ 12541 w 35584"/>
                <a:gd name="connsiteY12" fmla="*/ 30597 h 33737"/>
                <a:gd name="connsiteX13" fmla="*/ 12541 w 35584"/>
                <a:gd name="connsiteY13" fmla="*/ 30597 h 33737"/>
                <a:gd name="connsiteX14" fmla="*/ 13085 w 35584"/>
                <a:gd name="connsiteY14" fmla="*/ 31685 h 33737"/>
                <a:gd name="connsiteX15" fmla="*/ 14038 w 35584"/>
                <a:gd name="connsiteY15" fmla="*/ 33047 h 33737"/>
                <a:gd name="connsiteX16" fmla="*/ 17713 w 35584"/>
                <a:gd name="connsiteY16" fmla="*/ 32502 h 33737"/>
                <a:gd name="connsiteX17" fmla="*/ 22613 w 35584"/>
                <a:gd name="connsiteY17" fmla="*/ 23246 h 33737"/>
                <a:gd name="connsiteX18" fmla="*/ 32958 w 35584"/>
                <a:gd name="connsiteY18" fmla="*/ 22974 h 33737"/>
                <a:gd name="connsiteX19" fmla="*/ 34864 w 35584"/>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84" h="33737">
                  <a:moveTo>
                    <a:pt x="34864" y="19163"/>
                  </a:moveTo>
                  <a:cubicBezTo>
                    <a:pt x="32414" y="16985"/>
                    <a:pt x="29827" y="14943"/>
                    <a:pt x="27241" y="12901"/>
                  </a:cubicBezTo>
                  <a:cubicBezTo>
                    <a:pt x="28466" y="9771"/>
                    <a:pt x="29691" y="6504"/>
                    <a:pt x="31052" y="3373"/>
                  </a:cubicBezTo>
                  <a:cubicBezTo>
                    <a:pt x="31869" y="1331"/>
                    <a:pt x="29147" y="-302"/>
                    <a:pt x="27514" y="651"/>
                  </a:cubicBezTo>
                  <a:cubicBezTo>
                    <a:pt x="24655" y="2284"/>
                    <a:pt x="21933" y="4054"/>
                    <a:pt x="19210" y="5959"/>
                  </a:cubicBezTo>
                  <a:cubicBezTo>
                    <a:pt x="16624" y="3645"/>
                    <a:pt x="13902" y="1467"/>
                    <a:pt x="10499" y="106"/>
                  </a:cubicBezTo>
                  <a:cubicBezTo>
                    <a:pt x="9410" y="-302"/>
                    <a:pt x="7776" y="515"/>
                    <a:pt x="7504" y="1740"/>
                  </a:cubicBezTo>
                  <a:cubicBezTo>
                    <a:pt x="6960" y="5551"/>
                    <a:pt x="7232" y="9362"/>
                    <a:pt x="7913" y="13037"/>
                  </a:cubicBezTo>
                  <a:cubicBezTo>
                    <a:pt x="5326" y="14671"/>
                    <a:pt x="3012" y="16304"/>
                    <a:pt x="698" y="18346"/>
                  </a:cubicBezTo>
                  <a:cubicBezTo>
                    <a:pt x="-935" y="19843"/>
                    <a:pt x="562" y="22293"/>
                    <a:pt x="2468" y="22429"/>
                  </a:cubicBezTo>
                  <a:cubicBezTo>
                    <a:pt x="5190" y="22702"/>
                    <a:pt x="7776" y="22838"/>
                    <a:pt x="10499" y="23110"/>
                  </a:cubicBezTo>
                  <a:cubicBezTo>
                    <a:pt x="10499" y="23382"/>
                    <a:pt x="10635" y="23518"/>
                    <a:pt x="10635" y="23655"/>
                  </a:cubicBezTo>
                  <a:cubicBezTo>
                    <a:pt x="10907" y="26105"/>
                    <a:pt x="11452" y="28419"/>
                    <a:pt x="12541" y="30597"/>
                  </a:cubicBezTo>
                  <a:cubicBezTo>
                    <a:pt x="12541" y="30597"/>
                    <a:pt x="12541" y="30597"/>
                    <a:pt x="12541" y="30597"/>
                  </a:cubicBezTo>
                  <a:cubicBezTo>
                    <a:pt x="12677" y="31005"/>
                    <a:pt x="12813" y="31413"/>
                    <a:pt x="13085" y="31685"/>
                  </a:cubicBezTo>
                  <a:cubicBezTo>
                    <a:pt x="13357" y="32230"/>
                    <a:pt x="13629" y="32638"/>
                    <a:pt x="14038" y="33047"/>
                  </a:cubicBezTo>
                  <a:cubicBezTo>
                    <a:pt x="14991" y="34272"/>
                    <a:pt x="17032" y="33727"/>
                    <a:pt x="17713" y="32502"/>
                  </a:cubicBezTo>
                  <a:cubicBezTo>
                    <a:pt x="19619" y="29508"/>
                    <a:pt x="21116" y="26513"/>
                    <a:pt x="22613" y="23246"/>
                  </a:cubicBezTo>
                  <a:cubicBezTo>
                    <a:pt x="26016" y="23246"/>
                    <a:pt x="29555" y="23110"/>
                    <a:pt x="32958" y="22974"/>
                  </a:cubicBezTo>
                  <a:cubicBezTo>
                    <a:pt x="35136" y="23110"/>
                    <a:pt x="36497" y="20660"/>
                    <a:pt x="34864" y="19163"/>
                  </a:cubicBezTo>
                  <a:close/>
                </a:path>
              </a:pathLst>
            </a:custGeom>
            <a:solidFill>
              <a:srgbClr val="FFFFFF"/>
            </a:solidFill>
            <a:ln w="13585"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DFA19AE9-F2D0-4FFB-AAFE-F56D1BBA38B0}"/>
                </a:ext>
              </a:extLst>
            </p:cNvPr>
            <p:cNvSpPr/>
            <p:nvPr/>
          </p:nvSpPr>
          <p:spPr>
            <a:xfrm>
              <a:off x="6601827" y="1491045"/>
              <a:ext cx="35584" cy="33737"/>
            </a:xfrm>
            <a:custGeom>
              <a:avLst/>
              <a:gdLst>
                <a:gd name="connsiteX0" fmla="*/ 34867 w 35584"/>
                <a:gd name="connsiteY0" fmla="*/ 19163 h 33737"/>
                <a:gd name="connsiteX1" fmla="*/ 27245 w 35584"/>
                <a:gd name="connsiteY1" fmla="*/ 12901 h 33737"/>
                <a:gd name="connsiteX2" fmla="*/ 30920 w 35584"/>
                <a:gd name="connsiteY2" fmla="*/ 3373 h 33737"/>
                <a:gd name="connsiteX3" fmla="*/ 27381 w 35584"/>
                <a:gd name="connsiteY3" fmla="*/ 651 h 33737"/>
                <a:gd name="connsiteX4" fmla="*/ 19078 w 35584"/>
                <a:gd name="connsiteY4" fmla="*/ 5959 h 33737"/>
                <a:gd name="connsiteX5" fmla="*/ 10366 w 35584"/>
                <a:gd name="connsiteY5" fmla="*/ 106 h 33737"/>
                <a:gd name="connsiteX6" fmla="*/ 7508 w 35584"/>
                <a:gd name="connsiteY6" fmla="*/ 1740 h 33737"/>
                <a:gd name="connsiteX7" fmla="*/ 7916 w 35584"/>
                <a:gd name="connsiteY7" fmla="*/ 13037 h 33737"/>
                <a:gd name="connsiteX8" fmla="*/ 702 w 35584"/>
                <a:gd name="connsiteY8" fmla="*/ 18346 h 33737"/>
                <a:gd name="connsiteX9" fmla="*/ 2335 w 35584"/>
                <a:gd name="connsiteY9" fmla="*/ 22430 h 33737"/>
                <a:gd name="connsiteX10" fmla="*/ 10366 w 35584"/>
                <a:gd name="connsiteY10" fmla="*/ 23110 h 33737"/>
                <a:gd name="connsiteX11" fmla="*/ 10502 w 35584"/>
                <a:gd name="connsiteY11" fmla="*/ 23655 h 33737"/>
                <a:gd name="connsiteX12" fmla="*/ 12408 w 35584"/>
                <a:gd name="connsiteY12" fmla="*/ 30597 h 33737"/>
                <a:gd name="connsiteX13" fmla="*/ 12408 w 35584"/>
                <a:gd name="connsiteY13" fmla="*/ 30597 h 33737"/>
                <a:gd name="connsiteX14" fmla="*/ 12953 w 35584"/>
                <a:gd name="connsiteY14" fmla="*/ 31685 h 33737"/>
                <a:gd name="connsiteX15" fmla="*/ 13905 w 35584"/>
                <a:gd name="connsiteY15" fmla="*/ 33047 h 33737"/>
                <a:gd name="connsiteX16" fmla="*/ 17581 w 35584"/>
                <a:gd name="connsiteY16" fmla="*/ 32502 h 33737"/>
                <a:gd name="connsiteX17" fmla="*/ 22481 w 35584"/>
                <a:gd name="connsiteY17" fmla="*/ 23246 h 33737"/>
                <a:gd name="connsiteX18" fmla="*/ 32826 w 35584"/>
                <a:gd name="connsiteY18" fmla="*/ 22974 h 33737"/>
                <a:gd name="connsiteX19" fmla="*/ 34867 w 35584"/>
                <a:gd name="connsiteY19" fmla="*/ 19163 h 3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584" h="33737">
                  <a:moveTo>
                    <a:pt x="34867" y="19163"/>
                  </a:moveTo>
                  <a:cubicBezTo>
                    <a:pt x="32417" y="16985"/>
                    <a:pt x="29831" y="14943"/>
                    <a:pt x="27245" y="12901"/>
                  </a:cubicBezTo>
                  <a:cubicBezTo>
                    <a:pt x="28470" y="9771"/>
                    <a:pt x="29695" y="6504"/>
                    <a:pt x="30920" y="3373"/>
                  </a:cubicBezTo>
                  <a:cubicBezTo>
                    <a:pt x="31737" y="1331"/>
                    <a:pt x="29014" y="-302"/>
                    <a:pt x="27381" y="651"/>
                  </a:cubicBezTo>
                  <a:cubicBezTo>
                    <a:pt x="24523" y="2284"/>
                    <a:pt x="21800" y="4054"/>
                    <a:pt x="19078" y="5959"/>
                  </a:cubicBezTo>
                  <a:cubicBezTo>
                    <a:pt x="16492" y="3645"/>
                    <a:pt x="13769" y="1467"/>
                    <a:pt x="10366" y="106"/>
                  </a:cubicBezTo>
                  <a:cubicBezTo>
                    <a:pt x="9277" y="-302"/>
                    <a:pt x="7644" y="515"/>
                    <a:pt x="7508" y="1740"/>
                  </a:cubicBezTo>
                  <a:cubicBezTo>
                    <a:pt x="6963" y="5551"/>
                    <a:pt x="7236" y="9362"/>
                    <a:pt x="7916" y="13037"/>
                  </a:cubicBezTo>
                  <a:cubicBezTo>
                    <a:pt x="5466" y="14671"/>
                    <a:pt x="3016" y="16304"/>
                    <a:pt x="702" y="18346"/>
                  </a:cubicBezTo>
                  <a:cubicBezTo>
                    <a:pt x="-931" y="19843"/>
                    <a:pt x="566" y="22293"/>
                    <a:pt x="2335" y="22430"/>
                  </a:cubicBezTo>
                  <a:cubicBezTo>
                    <a:pt x="5058" y="22702"/>
                    <a:pt x="7644" y="22838"/>
                    <a:pt x="10366" y="23110"/>
                  </a:cubicBezTo>
                  <a:cubicBezTo>
                    <a:pt x="10366" y="23246"/>
                    <a:pt x="10502" y="23518"/>
                    <a:pt x="10502" y="23655"/>
                  </a:cubicBezTo>
                  <a:cubicBezTo>
                    <a:pt x="10775" y="26105"/>
                    <a:pt x="11319" y="28419"/>
                    <a:pt x="12408" y="30597"/>
                  </a:cubicBezTo>
                  <a:cubicBezTo>
                    <a:pt x="12408" y="30597"/>
                    <a:pt x="12408" y="30597"/>
                    <a:pt x="12408" y="30597"/>
                  </a:cubicBezTo>
                  <a:cubicBezTo>
                    <a:pt x="12544" y="31005"/>
                    <a:pt x="12816" y="31413"/>
                    <a:pt x="12953" y="31685"/>
                  </a:cubicBezTo>
                  <a:cubicBezTo>
                    <a:pt x="13225" y="32230"/>
                    <a:pt x="13633" y="32638"/>
                    <a:pt x="13905" y="33047"/>
                  </a:cubicBezTo>
                  <a:cubicBezTo>
                    <a:pt x="14858" y="34272"/>
                    <a:pt x="16900" y="33727"/>
                    <a:pt x="17581" y="32502"/>
                  </a:cubicBezTo>
                  <a:cubicBezTo>
                    <a:pt x="19486" y="29508"/>
                    <a:pt x="21120" y="26377"/>
                    <a:pt x="22481" y="23246"/>
                  </a:cubicBezTo>
                  <a:cubicBezTo>
                    <a:pt x="25884" y="23246"/>
                    <a:pt x="29423" y="23110"/>
                    <a:pt x="32826" y="22974"/>
                  </a:cubicBezTo>
                  <a:cubicBezTo>
                    <a:pt x="35140" y="23110"/>
                    <a:pt x="36501" y="20660"/>
                    <a:pt x="34867" y="19163"/>
                  </a:cubicBezTo>
                  <a:close/>
                </a:path>
              </a:pathLst>
            </a:custGeom>
            <a:solidFill>
              <a:srgbClr val="FFFFFF"/>
            </a:solidFill>
            <a:ln w="13585"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7324F944-C1AD-4674-B5B9-65FB99907FC2}"/>
                </a:ext>
              </a:extLst>
            </p:cNvPr>
            <p:cNvSpPr/>
            <p:nvPr/>
          </p:nvSpPr>
          <p:spPr>
            <a:xfrm>
              <a:off x="6319983" y="1123634"/>
              <a:ext cx="33689" cy="34846"/>
            </a:xfrm>
            <a:custGeom>
              <a:avLst/>
              <a:gdLst>
                <a:gd name="connsiteX0" fmla="*/ 16844 w 33689"/>
                <a:gd name="connsiteY0" fmla="*/ 0 h 34846"/>
                <a:gd name="connsiteX1" fmla="*/ 16844 w 33689"/>
                <a:gd name="connsiteY1" fmla="*/ 34846 h 34846"/>
                <a:gd name="connsiteX2" fmla="*/ 16844 w 33689"/>
                <a:gd name="connsiteY2" fmla="*/ 0 h 34846"/>
              </a:gdLst>
              <a:ahLst/>
              <a:cxnLst>
                <a:cxn ang="0">
                  <a:pos x="connsiteX0" y="connsiteY0"/>
                </a:cxn>
                <a:cxn ang="0">
                  <a:pos x="connsiteX1" y="connsiteY1"/>
                </a:cxn>
                <a:cxn ang="0">
                  <a:pos x="connsiteX2" y="connsiteY2"/>
                </a:cxn>
              </a:cxnLst>
              <a:rect l="l" t="t" r="r" b="b"/>
              <a:pathLst>
                <a:path w="33689" h="34846">
                  <a:moveTo>
                    <a:pt x="16844" y="0"/>
                  </a:moveTo>
                  <a:cubicBezTo>
                    <a:pt x="-5615" y="0"/>
                    <a:pt x="-5615" y="34846"/>
                    <a:pt x="16844" y="34846"/>
                  </a:cubicBezTo>
                  <a:cubicBezTo>
                    <a:pt x="39304" y="34846"/>
                    <a:pt x="39304" y="0"/>
                    <a:pt x="16844" y="0"/>
                  </a:cubicBezTo>
                  <a:close/>
                </a:path>
              </a:pathLst>
            </a:custGeom>
            <a:solidFill>
              <a:srgbClr val="FFFFFF"/>
            </a:solidFill>
            <a:ln w="13585"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26DFD049-FD59-4BE6-890C-57196E75B18A}"/>
                </a:ext>
              </a:extLst>
            </p:cNvPr>
            <p:cNvSpPr/>
            <p:nvPr/>
          </p:nvSpPr>
          <p:spPr>
            <a:xfrm>
              <a:off x="6345573" y="1181620"/>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846"/>
                    <a:pt x="39304" y="0"/>
                    <a:pt x="16845" y="0"/>
                  </a:cubicBezTo>
                  <a:close/>
                </a:path>
              </a:pathLst>
            </a:custGeom>
            <a:solidFill>
              <a:srgbClr val="FFFFFF"/>
            </a:solidFill>
            <a:ln w="13585"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1F5DDAD9-D6DC-4363-9169-41CE9D517951}"/>
                </a:ext>
              </a:extLst>
            </p:cNvPr>
            <p:cNvSpPr/>
            <p:nvPr/>
          </p:nvSpPr>
          <p:spPr>
            <a:xfrm>
              <a:off x="6688997" y="924087"/>
              <a:ext cx="33586" cy="34846"/>
            </a:xfrm>
            <a:custGeom>
              <a:avLst/>
              <a:gdLst>
                <a:gd name="connsiteX0" fmla="*/ 16845 w 33586"/>
                <a:gd name="connsiteY0" fmla="*/ 0 h 34846"/>
                <a:gd name="connsiteX1" fmla="*/ 16845 w 33586"/>
                <a:gd name="connsiteY1" fmla="*/ 34846 h 34846"/>
                <a:gd name="connsiteX2" fmla="*/ 16845 w 33586"/>
                <a:gd name="connsiteY2" fmla="*/ 0 h 34846"/>
              </a:gdLst>
              <a:ahLst/>
              <a:cxnLst>
                <a:cxn ang="0">
                  <a:pos x="connsiteX0" y="connsiteY0"/>
                </a:cxn>
                <a:cxn ang="0">
                  <a:pos x="connsiteX1" y="connsiteY1"/>
                </a:cxn>
                <a:cxn ang="0">
                  <a:pos x="connsiteX2" y="connsiteY2"/>
                </a:cxn>
              </a:cxnLst>
              <a:rect l="l" t="t" r="r" b="b"/>
              <a:pathLst>
                <a:path w="33586" h="34846">
                  <a:moveTo>
                    <a:pt x="16845" y="0"/>
                  </a:moveTo>
                  <a:cubicBezTo>
                    <a:pt x="-5615" y="0"/>
                    <a:pt x="-5615" y="34846"/>
                    <a:pt x="16845" y="34846"/>
                  </a:cubicBezTo>
                  <a:cubicBezTo>
                    <a:pt x="39168" y="34846"/>
                    <a:pt x="39168" y="0"/>
                    <a:pt x="16845" y="0"/>
                  </a:cubicBezTo>
                  <a:close/>
                </a:path>
              </a:pathLst>
            </a:custGeom>
            <a:solidFill>
              <a:srgbClr val="FFFFFF"/>
            </a:solidFill>
            <a:ln w="13585"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F6A05AC8-537B-4180-81CE-D5DA31E0FE38}"/>
                </a:ext>
              </a:extLst>
            </p:cNvPr>
            <p:cNvSpPr/>
            <p:nvPr/>
          </p:nvSpPr>
          <p:spPr>
            <a:xfrm>
              <a:off x="6746983" y="940421"/>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710"/>
                    <a:pt x="39304" y="0"/>
                    <a:pt x="16845" y="0"/>
                  </a:cubicBezTo>
                  <a:close/>
                </a:path>
              </a:pathLst>
            </a:custGeom>
            <a:solidFill>
              <a:srgbClr val="FFFFFF"/>
            </a:solidFill>
            <a:ln w="13585"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78331EBC-7CDD-4402-8ECD-38497D1CC21C}"/>
                </a:ext>
              </a:extLst>
            </p:cNvPr>
            <p:cNvSpPr/>
            <p:nvPr/>
          </p:nvSpPr>
          <p:spPr>
            <a:xfrm>
              <a:off x="7579885" y="824313"/>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846"/>
                    <a:pt x="39304" y="0"/>
                    <a:pt x="16845" y="0"/>
                  </a:cubicBezTo>
                  <a:close/>
                </a:path>
              </a:pathLst>
            </a:custGeom>
            <a:solidFill>
              <a:srgbClr val="FFFFFF"/>
            </a:solidFill>
            <a:ln w="13585"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57C79134-6BB0-4CE9-89DC-223BA91CB796}"/>
                </a:ext>
              </a:extLst>
            </p:cNvPr>
            <p:cNvSpPr/>
            <p:nvPr/>
          </p:nvSpPr>
          <p:spPr>
            <a:xfrm>
              <a:off x="7637871" y="840647"/>
              <a:ext cx="33688" cy="34846"/>
            </a:xfrm>
            <a:custGeom>
              <a:avLst/>
              <a:gdLst>
                <a:gd name="connsiteX0" fmla="*/ 16844 w 33688"/>
                <a:gd name="connsiteY0" fmla="*/ 0 h 34846"/>
                <a:gd name="connsiteX1" fmla="*/ 16844 w 33688"/>
                <a:gd name="connsiteY1" fmla="*/ 34846 h 34846"/>
                <a:gd name="connsiteX2" fmla="*/ 16844 w 33688"/>
                <a:gd name="connsiteY2" fmla="*/ 0 h 34846"/>
              </a:gdLst>
              <a:ahLst/>
              <a:cxnLst>
                <a:cxn ang="0">
                  <a:pos x="connsiteX0" y="connsiteY0"/>
                </a:cxn>
                <a:cxn ang="0">
                  <a:pos x="connsiteX1" y="connsiteY1"/>
                </a:cxn>
                <a:cxn ang="0">
                  <a:pos x="connsiteX2" y="connsiteY2"/>
                </a:cxn>
              </a:cxnLst>
              <a:rect l="l" t="t" r="r" b="b"/>
              <a:pathLst>
                <a:path w="33688" h="34846">
                  <a:moveTo>
                    <a:pt x="16844" y="0"/>
                  </a:moveTo>
                  <a:cubicBezTo>
                    <a:pt x="-5615" y="0"/>
                    <a:pt x="-5615" y="34846"/>
                    <a:pt x="16844" y="34846"/>
                  </a:cubicBezTo>
                  <a:cubicBezTo>
                    <a:pt x="39304" y="34710"/>
                    <a:pt x="39304" y="0"/>
                    <a:pt x="16844" y="0"/>
                  </a:cubicBezTo>
                  <a:close/>
                </a:path>
              </a:pathLst>
            </a:custGeom>
            <a:solidFill>
              <a:srgbClr val="FFFFFF"/>
            </a:solidFill>
            <a:ln w="13585"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19F856AF-E0CA-47B9-9259-ED1A646E9109}"/>
                </a:ext>
              </a:extLst>
            </p:cNvPr>
            <p:cNvSpPr/>
            <p:nvPr/>
          </p:nvSpPr>
          <p:spPr>
            <a:xfrm>
              <a:off x="7848989" y="1428810"/>
              <a:ext cx="33689" cy="34846"/>
            </a:xfrm>
            <a:custGeom>
              <a:avLst/>
              <a:gdLst>
                <a:gd name="connsiteX0" fmla="*/ 16844 w 33689"/>
                <a:gd name="connsiteY0" fmla="*/ 0 h 34846"/>
                <a:gd name="connsiteX1" fmla="*/ 16844 w 33689"/>
                <a:gd name="connsiteY1" fmla="*/ 34846 h 34846"/>
                <a:gd name="connsiteX2" fmla="*/ 16844 w 33689"/>
                <a:gd name="connsiteY2" fmla="*/ 0 h 34846"/>
              </a:gdLst>
              <a:ahLst/>
              <a:cxnLst>
                <a:cxn ang="0">
                  <a:pos x="connsiteX0" y="connsiteY0"/>
                </a:cxn>
                <a:cxn ang="0">
                  <a:pos x="connsiteX1" y="connsiteY1"/>
                </a:cxn>
                <a:cxn ang="0">
                  <a:pos x="connsiteX2" y="connsiteY2"/>
                </a:cxn>
              </a:cxnLst>
              <a:rect l="l" t="t" r="r" b="b"/>
              <a:pathLst>
                <a:path w="33689" h="34846">
                  <a:moveTo>
                    <a:pt x="16844" y="0"/>
                  </a:moveTo>
                  <a:cubicBezTo>
                    <a:pt x="-5615" y="0"/>
                    <a:pt x="-5615" y="34846"/>
                    <a:pt x="16844" y="34846"/>
                  </a:cubicBezTo>
                  <a:cubicBezTo>
                    <a:pt x="39304" y="34710"/>
                    <a:pt x="39304" y="0"/>
                    <a:pt x="16844" y="0"/>
                  </a:cubicBezTo>
                  <a:close/>
                </a:path>
              </a:pathLst>
            </a:custGeom>
            <a:solidFill>
              <a:srgbClr val="FFFFFF"/>
            </a:solidFill>
            <a:ln w="13585"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7AF7ABA4-B65F-4544-ABF0-E2A6A268B9FB}"/>
                </a:ext>
              </a:extLst>
            </p:cNvPr>
            <p:cNvSpPr/>
            <p:nvPr/>
          </p:nvSpPr>
          <p:spPr>
            <a:xfrm>
              <a:off x="7906975" y="1445007"/>
              <a:ext cx="33689" cy="34846"/>
            </a:xfrm>
            <a:custGeom>
              <a:avLst/>
              <a:gdLst>
                <a:gd name="connsiteX0" fmla="*/ 16845 w 33689"/>
                <a:gd name="connsiteY0" fmla="*/ 0 h 34846"/>
                <a:gd name="connsiteX1" fmla="*/ 16845 w 33689"/>
                <a:gd name="connsiteY1" fmla="*/ 34846 h 34846"/>
                <a:gd name="connsiteX2" fmla="*/ 16845 w 33689"/>
                <a:gd name="connsiteY2" fmla="*/ 0 h 34846"/>
              </a:gdLst>
              <a:ahLst/>
              <a:cxnLst>
                <a:cxn ang="0">
                  <a:pos x="connsiteX0" y="connsiteY0"/>
                </a:cxn>
                <a:cxn ang="0">
                  <a:pos x="connsiteX1" y="connsiteY1"/>
                </a:cxn>
                <a:cxn ang="0">
                  <a:pos x="connsiteX2" y="connsiteY2"/>
                </a:cxn>
              </a:cxnLst>
              <a:rect l="l" t="t" r="r" b="b"/>
              <a:pathLst>
                <a:path w="33689" h="34846">
                  <a:moveTo>
                    <a:pt x="16845" y="0"/>
                  </a:moveTo>
                  <a:cubicBezTo>
                    <a:pt x="-5615" y="0"/>
                    <a:pt x="-5615" y="34846"/>
                    <a:pt x="16845" y="34846"/>
                  </a:cubicBezTo>
                  <a:cubicBezTo>
                    <a:pt x="39304" y="34846"/>
                    <a:pt x="39304" y="0"/>
                    <a:pt x="16845" y="0"/>
                  </a:cubicBezTo>
                  <a:close/>
                </a:path>
              </a:pathLst>
            </a:custGeom>
            <a:solidFill>
              <a:srgbClr val="FFFFFF"/>
            </a:solidFill>
            <a:ln w="13585"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6A79EBB5-F6FF-4E37-ADD2-0EE7A736AF93}"/>
                </a:ext>
              </a:extLst>
            </p:cNvPr>
            <p:cNvSpPr/>
            <p:nvPr/>
          </p:nvSpPr>
          <p:spPr>
            <a:xfrm>
              <a:off x="7389593" y="1085386"/>
              <a:ext cx="33689" cy="34846"/>
            </a:xfrm>
            <a:custGeom>
              <a:avLst/>
              <a:gdLst>
                <a:gd name="connsiteX0" fmla="*/ 16844 w 33689"/>
                <a:gd name="connsiteY0" fmla="*/ 0 h 34846"/>
                <a:gd name="connsiteX1" fmla="*/ 16844 w 33689"/>
                <a:gd name="connsiteY1" fmla="*/ 34846 h 34846"/>
                <a:gd name="connsiteX2" fmla="*/ 16844 w 33689"/>
                <a:gd name="connsiteY2" fmla="*/ 0 h 34846"/>
              </a:gdLst>
              <a:ahLst/>
              <a:cxnLst>
                <a:cxn ang="0">
                  <a:pos x="connsiteX0" y="connsiteY0"/>
                </a:cxn>
                <a:cxn ang="0">
                  <a:pos x="connsiteX1" y="connsiteY1"/>
                </a:cxn>
                <a:cxn ang="0">
                  <a:pos x="connsiteX2" y="connsiteY2"/>
                </a:cxn>
              </a:cxnLst>
              <a:rect l="l" t="t" r="r" b="b"/>
              <a:pathLst>
                <a:path w="33689" h="34846">
                  <a:moveTo>
                    <a:pt x="16844" y="0"/>
                  </a:moveTo>
                  <a:cubicBezTo>
                    <a:pt x="-5615" y="0"/>
                    <a:pt x="-5615" y="34846"/>
                    <a:pt x="16844" y="34846"/>
                  </a:cubicBezTo>
                  <a:cubicBezTo>
                    <a:pt x="39304" y="34846"/>
                    <a:pt x="39304" y="0"/>
                    <a:pt x="16844" y="0"/>
                  </a:cubicBezTo>
                  <a:close/>
                </a:path>
              </a:pathLst>
            </a:custGeom>
            <a:solidFill>
              <a:srgbClr val="FFFFFF"/>
            </a:solidFill>
            <a:ln w="13585"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12D54565-09A7-467C-AEB9-5F9714AA53E0}"/>
                </a:ext>
              </a:extLst>
            </p:cNvPr>
            <p:cNvSpPr/>
            <p:nvPr/>
          </p:nvSpPr>
          <p:spPr>
            <a:xfrm>
              <a:off x="7447715" y="1101583"/>
              <a:ext cx="33586" cy="34846"/>
            </a:xfrm>
            <a:custGeom>
              <a:avLst/>
              <a:gdLst>
                <a:gd name="connsiteX0" fmla="*/ 16844 w 33586"/>
                <a:gd name="connsiteY0" fmla="*/ 0 h 34846"/>
                <a:gd name="connsiteX1" fmla="*/ 16844 w 33586"/>
                <a:gd name="connsiteY1" fmla="*/ 34846 h 34846"/>
                <a:gd name="connsiteX2" fmla="*/ 16844 w 33586"/>
                <a:gd name="connsiteY2" fmla="*/ 0 h 34846"/>
              </a:gdLst>
              <a:ahLst/>
              <a:cxnLst>
                <a:cxn ang="0">
                  <a:pos x="connsiteX0" y="connsiteY0"/>
                </a:cxn>
                <a:cxn ang="0">
                  <a:pos x="connsiteX1" y="connsiteY1"/>
                </a:cxn>
                <a:cxn ang="0">
                  <a:pos x="connsiteX2" y="connsiteY2"/>
                </a:cxn>
              </a:cxnLst>
              <a:rect l="l" t="t" r="r" b="b"/>
              <a:pathLst>
                <a:path w="33586" h="34846">
                  <a:moveTo>
                    <a:pt x="16844" y="0"/>
                  </a:moveTo>
                  <a:cubicBezTo>
                    <a:pt x="-5615" y="0"/>
                    <a:pt x="-5615" y="34846"/>
                    <a:pt x="16844" y="34846"/>
                  </a:cubicBezTo>
                  <a:cubicBezTo>
                    <a:pt x="39168" y="34846"/>
                    <a:pt x="39168" y="0"/>
                    <a:pt x="16844" y="0"/>
                  </a:cubicBezTo>
                  <a:close/>
                </a:path>
              </a:pathLst>
            </a:custGeom>
            <a:solidFill>
              <a:srgbClr val="FFFFFF"/>
            </a:solidFill>
            <a:ln w="13585"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314183BA-A4FC-48B3-A1BD-9BB3AAB7FF24}"/>
                </a:ext>
              </a:extLst>
            </p:cNvPr>
            <p:cNvSpPr/>
            <p:nvPr/>
          </p:nvSpPr>
          <p:spPr>
            <a:xfrm>
              <a:off x="6626383" y="1337066"/>
              <a:ext cx="33586" cy="34846"/>
            </a:xfrm>
            <a:custGeom>
              <a:avLst/>
              <a:gdLst>
                <a:gd name="connsiteX0" fmla="*/ 16845 w 33586"/>
                <a:gd name="connsiteY0" fmla="*/ 0 h 34846"/>
                <a:gd name="connsiteX1" fmla="*/ 16845 w 33586"/>
                <a:gd name="connsiteY1" fmla="*/ 34846 h 34846"/>
                <a:gd name="connsiteX2" fmla="*/ 16845 w 33586"/>
                <a:gd name="connsiteY2" fmla="*/ 0 h 34846"/>
              </a:gdLst>
              <a:ahLst/>
              <a:cxnLst>
                <a:cxn ang="0">
                  <a:pos x="connsiteX0" y="connsiteY0"/>
                </a:cxn>
                <a:cxn ang="0">
                  <a:pos x="connsiteX1" y="connsiteY1"/>
                </a:cxn>
                <a:cxn ang="0">
                  <a:pos x="connsiteX2" y="connsiteY2"/>
                </a:cxn>
              </a:cxnLst>
              <a:rect l="l" t="t" r="r" b="b"/>
              <a:pathLst>
                <a:path w="33586" h="34846">
                  <a:moveTo>
                    <a:pt x="16845" y="0"/>
                  </a:moveTo>
                  <a:cubicBezTo>
                    <a:pt x="-5615" y="0"/>
                    <a:pt x="-5615" y="34846"/>
                    <a:pt x="16845" y="34846"/>
                  </a:cubicBezTo>
                  <a:cubicBezTo>
                    <a:pt x="39168" y="34846"/>
                    <a:pt x="39168" y="0"/>
                    <a:pt x="16845" y="0"/>
                  </a:cubicBezTo>
                  <a:close/>
                </a:path>
              </a:pathLst>
            </a:custGeom>
            <a:solidFill>
              <a:srgbClr val="FFFFFF"/>
            </a:solidFill>
            <a:ln w="13585"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568993DD-B541-40F2-A328-D3DB40449142}"/>
                </a:ext>
              </a:extLst>
            </p:cNvPr>
            <p:cNvSpPr/>
            <p:nvPr/>
          </p:nvSpPr>
          <p:spPr>
            <a:xfrm>
              <a:off x="6679741" y="1341694"/>
              <a:ext cx="33586" cy="34846"/>
            </a:xfrm>
            <a:custGeom>
              <a:avLst/>
              <a:gdLst>
                <a:gd name="connsiteX0" fmla="*/ 16845 w 33586"/>
                <a:gd name="connsiteY0" fmla="*/ 0 h 34846"/>
                <a:gd name="connsiteX1" fmla="*/ 16845 w 33586"/>
                <a:gd name="connsiteY1" fmla="*/ 34846 h 34846"/>
                <a:gd name="connsiteX2" fmla="*/ 16845 w 33586"/>
                <a:gd name="connsiteY2" fmla="*/ 0 h 34846"/>
              </a:gdLst>
              <a:ahLst/>
              <a:cxnLst>
                <a:cxn ang="0">
                  <a:pos x="connsiteX0" y="connsiteY0"/>
                </a:cxn>
                <a:cxn ang="0">
                  <a:pos x="connsiteX1" y="connsiteY1"/>
                </a:cxn>
                <a:cxn ang="0">
                  <a:pos x="connsiteX2" y="connsiteY2"/>
                </a:cxn>
              </a:cxnLst>
              <a:rect l="l" t="t" r="r" b="b"/>
              <a:pathLst>
                <a:path w="33586" h="34846">
                  <a:moveTo>
                    <a:pt x="16845" y="0"/>
                  </a:moveTo>
                  <a:cubicBezTo>
                    <a:pt x="-5615" y="0"/>
                    <a:pt x="-5615" y="34846"/>
                    <a:pt x="16845" y="34846"/>
                  </a:cubicBezTo>
                  <a:cubicBezTo>
                    <a:pt x="39168" y="34846"/>
                    <a:pt x="39168" y="0"/>
                    <a:pt x="16845" y="0"/>
                  </a:cubicBezTo>
                  <a:close/>
                </a:path>
              </a:pathLst>
            </a:custGeom>
            <a:solidFill>
              <a:srgbClr val="FFFFFF"/>
            </a:solidFill>
            <a:ln w="13585" cap="flat">
              <a:noFill/>
              <a:prstDash val="solid"/>
              <a:miter/>
            </a:ln>
          </p:spPr>
          <p:txBody>
            <a:bodyPr rtlCol="0" anchor="ctr"/>
            <a:lstStyle/>
            <a:p>
              <a:endParaRPr lang="th-TH"/>
            </a:p>
          </p:txBody>
        </p:sp>
      </p:grpSp>
      <p:grpSp>
        <p:nvGrpSpPr>
          <p:cNvPr id="74" name="Graphic 214">
            <a:extLst>
              <a:ext uri="{FF2B5EF4-FFF2-40B4-BE49-F238E27FC236}">
                <a16:creationId xmlns:a16="http://schemas.microsoft.com/office/drawing/2014/main" id="{F0CC1840-F92B-4B40-98A1-6D9B6FC2D607}"/>
              </a:ext>
            </a:extLst>
          </p:cNvPr>
          <p:cNvGrpSpPr/>
          <p:nvPr/>
        </p:nvGrpSpPr>
        <p:grpSpPr>
          <a:xfrm>
            <a:off x="8830293" y="4532879"/>
            <a:ext cx="406425" cy="411051"/>
            <a:chOff x="6019862" y="3352800"/>
            <a:chExt cx="406425" cy="411051"/>
          </a:xfrm>
          <a:solidFill>
            <a:srgbClr val="FFFFFF"/>
          </a:solidFill>
        </p:grpSpPr>
        <p:sp>
          <p:nvSpPr>
            <p:cNvPr id="75" name="Freeform: Shape 74">
              <a:extLst>
                <a:ext uri="{FF2B5EF4-FFF2-40B4-BE49-F238E27FC236}">
                  <a16:creationId xmlns:a16="http://schemas.microsoft.com/office/drawing/2014/main" id="{D3A8E1E3-9F4C-427D-9FCC-FBF9C994507E}"/>
                </a:ext>
              </a:extLst>
            </p:cNvPr>
            <p:cNvSpPr/>
            <p:nvPr/>
          </p:nvSpPr>
          <p:spPr>
            <a:xfrm>
              <a:off x="6019862" y="3626834"/>
              <a:ext cx="132391" cy="137017"/>
            </a:xfrm>
            <a:custGeom>
              <a:avLst/>
              <a:gdLst>
                <a:gd name="connsiteX0" fmla="*/ 66196 w 132391"/>
                <a:gd name="connsiteY0" fmla="*/ 0 h 137017"/>
                <a:gd name="connsiteX1" fmla="*/ 66196 w 132391"/>
                <a:gd name="connsiteY1" fmla="*/ 137017 h 137017"/>
                <a:gd name="connsiteX2" fmla="*/ 66196 w 132391"/>
                <a:gd name="connsiteY2" fmla="*/ 0 h 137017"/>
              </a:gdLst>
              <a:ahLst/>
              <a:cxnLst>
                <a:cxn ang="0">
                  <a:pos x="connsiteX0" y="connsiteY0"/>
                </a:cxn>
                <a:cxn ang="0">
                  <a:pos x="connsiteX1" y="connsiteY1"/>
                </a:cxn>
                <a:cxn ang="0">
                  <a:pos x="connsiteX2" y="connsiteY2"/>
                </a:cxn>
              </a:cxnLst>
              <a:rect l="l" t="t" r="r" b="b"/>
              <a:pathLst>
                <a:path w="132391" h="137017">
                  <a:moveTo>
                    <a:pt x="66196" y="0"/>
                  </a:moveTo>
                  <a:cubicBezTo>
                    <a:pt x="-22065" y="0"/>
                    <a:pt x="-22065" y="137017"/>
                    <a:pt x="66196" y="137017"/>
                  </a:cubicBezTo>
                  <a:cubicBezTo>
                    <a:pt x="154457" y="137017"/>
                    <a:pt x="154457" y="0"/>
                    <a:pt x="66196" y="0"/>
                  </a:cubicBezTo>
                  <a:close/>
                </a:path>
              </a:pathLst>
            </a:custGeom>
            <a:solidFill>
              <a:srgbClr val="FFFFFF"/>
            </a:solidFill>
            <a:ln w="25003"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25EBC234-A61E-459C-9AAC-B0894D9287A3}"/>
                </a:ext>
              </a:extLst>
            </p:cNvPr>
            <p:cNvSpPr/>
            <p:nvPr/>
          </p:nvSpPr>
          <p:spPr>
            <a:xfrm>
              <a:off x="6156879" y="3352800"/>
              <a:ext cx="132391" cy="137017"/>
            </a:xfrm>
            <a:custGeom>
              <a:avLst/>
              <a:gdLst>
                <a:gd name="connsiteX0" fmla="*/ 66196 w 132391"/>
                <a:gd name="connsiteY0" fmla="*/ 0 h 137017"/>
                <a:gd name="connsiteX1" fmla="*/ 66196 w 132391"/>
                <a:gd name="connsiteY1" fmla="*/ 137017 h 137017"/>
                <a:gd name="connsiteX2" fmla="*/ 66196 w 132391"/>
                <a:gd name="connsiteY2" fmla="*/ 0 h 137017"/>
              </a:gdLst>
              <a:ahLst/>
              <a:cxnLst>
                <a:cxn ang="0">
                  <a:pos x="connsiteX0" y="connsiteY0"/>
                </a:cxn>
                <a:cxn ang="0">
                  <a:pos x="connsiteX1" y="connsiteY1"/>
                </a:cxn>
                <a:cxn ang="0">
                  <a:pos x="connsiteX2" y="connsiteY2"/>
                </a:cxn>
              </a:cxnLst>
              <a:rect l="l" t="t" r="r" b="b"/>
              <a:pathLst>
                <a:path w="132391" h="137017">
                  <a:moveTo>
                    <a:pt x="66196" y="0"/>
                  </a:moveTo>
                  <a:cubicBezTo>
                    <a:pt x="-22065" y="0"/>
                    <a:pt x="-22065" y="137017"/>
                    <a:pt x="66196" y="137017"/>
                  </a:cubicBezTo>
                  <a:cubicBezTo>
                    <a:pt x="154457" y="137017"/>
                    <a:pt x="154457" y="0"/>
                    <a:pt x="66196" y="0"/>
                  </a:cubicBezTo>
                  <a:close/>
                </a:path>
              </a:pathLst>
            </a:custGeom>
            <a:solidFill>
              <a:srgbClr val="FFFFFF"/>
            </a:solidFill>
            <a:ln w="25003"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C2A6727F-8EFF-4710-9C4B-1BDA2F39357D}"/>
                </a:ext>
              </a:extLst>
            </p:cNvPr>
            <p:cNvSpPr/>
            <p:nvPr/>
          </p:nvSpPr>
          <p:spPr>
            <a:xfrm>
              <a:off x="6293896" y="3626834"/>
              <a:ext cx="132391" cy="137017"/>
            </a:xfrm>
            <a:custGeom>
              <a:avLst/>
              <a:gdLst>
                <a:gd name="connsiteX0" fmla="*/ 66196 w 132391"/>
                <a:gd name="connsiteY0" fmla="*/ 0 h 137017"/>
                <a:gd name="connsiteX1" fmla="*/ 66196 w 132391"/>
                <a:gd name="connsiteY1" fmla="*/ 137017 h 137017"/>
                <a:gd name="connsiteX2" fmla="*/ 66196 w 132391"/>
                <a:gd name="connsiteY2" fmla="*/ 0 h 137017"/>
              </a:gdLst>
              <a:ahLst/>
              <a:cxnLst>
                <a:cxn ang="0">
                  <a:pos x="connsiteX0" y="connsiteY0"/>
                </a:cxn>
                <a:cxn ang="0">
                  <a:pos x="connsiteX1" y="connsiteY1"/>
                </a:cxn>
                <a:cxn ang="0">
                  <a:pos x="connsiteX2" y="connsiteY2"/>
                </a:cxn>
              </a:cxnLst>
              <a:rect l="l" t="t" r="r" b="b"/>
              <a:pathLst>
                <a:path w="132391" h="137017">
                  <a:moveTo>
                    <a:pt x="66196" y="0"/>
                  </a:moveTo>
                  <a:cubicBezTo>
                    <a:pt x="-22065" y="0"/>
                    <a:pt x="-22065" y="137017"/>
                    <a:pt x="66196" y="137017"/>
                  </a:cubicBezTo>
                  <a:cubicBezTo>
                    <a:pt x="154457" y="137017"/>
                    <a:pt x="154457" y="0"/>
                    <a:pt x="66196" y="0"/>
                  </a:cubicBezTo>
                  <a:close/>
                </a:path>
              </a:pathLst>
            </a:custGeom>
            <a:solidFill>
              <a:srgbClr val="FFFFFF"/>
            </a:solidFill>
            <a:ln w="25003" cap="flat">
              <a:noFill/>
              <a:prstDash val="solid"/>
              <a:miter/>
            </a:ln>
          </p:spPr>
          <p:txBody>
            <a:bodyPr rtlCol="0" anchor="ctr"/>
            <a:lstStyle/>
            <a:p>
              <a:endParaRPr lang="th-TH"/>
            </a:p>
          </p:txBody>
        </p:sp>
      </p:grpSp>
      <p:pic>
        <p:nvPicPr>
          <p:cNvPr id="100" name="Graphic 99">
            <a:extLst>
              <a:ext uri="{FF2B5EF4-FFF2-40B4-BE49-F238E27FC236}">
                <a16:creationId xmlns:a16="http://schemas.microsoft.com/office/drawing/2014/main" id="{5758E8EC-8DE5-4E81-AB69-F9A4DB7E04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6101" y="2605828"/>
            <a:ext cx="1433328" cy="961600"/>
          </a:xfrm>
          <a:prstGeom prst="rect">
            <a:avLst/>
          </a:prstGeom>
        </p:spPr>
      </p:pic>
      <p:grpSp>
        <p:nvGrpSpPr>
          <p:cNvPr id="101" name="Graphic 153">
            <a:extLst>
              <a:ext uri="{FF2B5EF4-FFF2-40B4-BE49-F238E27FC236}">
                <a16:creationId xmlns:a16="http://schemas.microsoft.com/office/drawing/2014/main" id="{86608150-45A9-4D6B-8206-3E94FE509B2C}"/>
              </a:ext>
            </a:extLst>
          </p:cNvPr>
          <p:cNvGrpSpPr/>
          <p:nvPr/>
        </p:nvGrpSpPr>
        <p:grpSpPr>
          <a:xfrm rot="5043306">
            <a:off x="1086801" y="5544743"/>
            <a:ext cx="1068908" cy="1281259"/>
            <a:chOff x="11161825" y="3187825"/>
            <a:chExt cx="1068908" cy="1281259"/>
          </a:xfrm>
        </p:grpSpPr>
        <p:sp>
          <p:nvSpPr>
            <p:cNvPr id="102" name="Freeform: Shape 101">
              <a:extLst>
                <a:ext uri="{FF2B5EF4-FFF2-40B4-BE49-F238E27FC236}">
                  <a16:creationId xmlns:a16="http://schemas.microsoft.com/office/drawing/2014/main" id="{48226227-9384-433E-AAF5-A35AA8DDAAE0}"/>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9E3C5A8E-3BE9-41B1-8260-B86067A48F79}"/>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964C4405-5C99-442F-AA48-91F6430134E0}"/>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248FAD37-E4AE-4700-B9C6-3B8F258DBFA2}"/>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A2B21126-6E9D-4F2A-95FC-526654DF9933}"/>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endParaRPr lang="th-TH"/>
            </a:p>
          </p:txBody>
        </p:sp>
      </p:grpSp>
      <p:pic>
        <p:nvPicPr>
          <p:cNvPr id="107" name="Graphic 106">
            <a:extLst>
              <a:ext uri="{FF2B5EF4-FFF2-40B4-BE49-F238E27FC236}">
                <a16:creationId xmlns:a16="http://schemas.microsoft.com/office/drawing/2014/main" id="{94557E12-5529-483C-AD7B-8B35BAE475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673619">
            <a:off x="2089" y="4362898"/>
            <a:ext cx="1376593" cy="2413507"/>
          </a:xfrm>
          <a:prstGeom prst="rect">
            <a:avLst/>
          </a:prstGeom>
        </p:spPr>
      </p:pic>
      <p:grpSp>
        <p:nvGrpSpPr>
          <p:cNvPr id="108" name="Graphic 7">
            <a:extLst>
              <a:ext uri="{FF2B5EF4-FFF2-40B4-BE49-F238E27FC236}">
                <a16:creationId xmlns:a16="http://schemas.microsoft.com/office/drawing/2014/main" id="{0E9191B7-43C2-4919-A433-8F34F045DC52}"/>
              </a:ext>
            </a:extLst>
          </p:cNvPr>
          <p:cNvGrpSpPr/>
          <p:nvPr/>
        </p:nvGrpSpPr>
        <p:grpSpPr>
          <a:xfrm>
            <a:off x="-551916" y="643848"/>
            <a:ext cx="3534054" cy="6230224"/>
            <a:chOff x="0" y="2213069"/>
            <a:chExt cx="2613113" cy="4606687"/>
          </a:xfrm>
        </p:grpSpPr>
        <p:sp>
          <p:nvSpPr>
            <p:cNvPr id="109" name="Freeform: Shape 108">
              <a:extLst>
                <a:ext uri="{FF2B5EF4-FFF2-40B4-BE49-F238E27FC236}">
                  <a16:creationId xmlns:a16="http://schemas.microsoft.com/office/drawing/2014/main" id="{478DDF94-6B99-46C2-BD38-FF546121CC8F}"/>
                </a:ext>
              </a:extLst>
            </p:cNvPr>
            <p:cNvSpPr/>
            <p:nvPr/>
          </p:nvSpPr>
          <p:spPr>
            <a:xfrm>
              <a:off x="0" y="2213069"/>
              <a:ext cx="2613113" cy="2465592"/>
            </a:xfrm>
            <a:custGeom>
              <a:avLst/>
              <a:gdLst>
                <a:gd name="connsiteX0" fmla="*/ 841518 w 2613113"/>
                <a:gd name="connsiteY0" fmla="*/ 2039175 h 2465592"/>
                <a:gd name="connsiteX1" fmla="*/ 85391 w 2613113"/>
                <a:gd name="connsiteY1" fmla="*/ 1932305 h 2465592"/>
                <a:gd name="connsiteX2" fmla="*/ 467296 w 2613113"/>
                <a:gd name="connsiteY2" fmla="*/ 1183687 h 2465592"/>
                <a:gd name="connsiteX3" fmla="*/ 169386 w 2613113"/>
                <a:gd name="connsiteY3" fmla="*/ 878093 h 2465592"/>
                <a:gd name="connsiteX4" fmla="*/ 199945 w 2613113"/>
                <a:gd name="connsiteY4" fmla="*/ 427386 h 2465592"/>
                <a:gd name="connsiteX5" fmla="*/ 1032558 w 2613113"/>
                <a:gd name="connsiteY5" fmla="*/ 435069 h 2465592"/>
                <a:gd name="connsiteX6" fmla="*/ 1895729 w 2613113"/>
                <a:gd name="connsiteY6" fmla="*/ 60848 h 2465592"/>
                <a:gd name="connsiteX7" fmla="*/ 2048526 w 2613113"/>
                <a:gd name="connsiteY7" fmla="*/ 840025 h 2465592"/>
                <a:gd name="connsiteX8" fmla="*/ 2606104 w 2613113"/>
                <a:gd name="connsiteY8" fmla="*/ 1313783 h 2465592"/>
                <a:gd name="connsiteX9" fmla="*/ 1910922 w 2613113"/>
                <a:gd name="connsiteY9" fmla="*/ 1756806 h 2465592"/>
                <a:gd name="connsiteX10" fmla="*/ 1880362 w 2613113"/>
                <a:gd name="connsiteY10" fmla="*/ 2222706 h 2465592"/>
                <a:gd name="connsiteX11" fmla="*/ 1521333 w 2613113"/>
                <a:gd name="connsiteY11" fmla="*/ 2459498 h 2465592"/>
                <a:gd name="connsiteX12" fmla="*/ 864394 w 2613113"/>
                <a:gd name="connsiteY12" fmla="*/ 2062226 h 246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113" h="2465592">
                  <a:moveTo>
                    <a:pt x="841518" y="2039175"/>
                  </a:moveTo>
                  <a:cubicBezTo>
                    <a:pt x="604726" y="2161413"/>
                    <a:pt x="261064" y="2161413"/>
                    <a:pt x="85391" y="1932305"/>
                  </a:cubicBezTo>
                  <a:cubicBezTo>
                    <a:pt x="-159084" y="1619202"/>
                    <a:pt x="169386" y="1283049"/>
                    <a:pt x="467296" y="1183687"/>
                  </a:cubicBezTo>
                  <a:cubicBezTo>
                    <a:pt x="367935" y="1076642"/>
                    <a:pt x="230505" y="1030890"/>
                    <a:pt x="169386" y="878093"/>
                  </a:cubicBezTo>
                  <a:cubicBezTo>
                    <a:pt x="115951" y="740663"/>
                    <a:pt x="108267" y="549623"/>
                    <a:pt x="199945" y="427386"/>
                  </a:cubicBezTo>
                  <a:cubicBezTo>
                    <a:pt x="444421" y="129475"/>
                    <a:pt x="780399" y="244029"/>
                    <a:pt x="1032558" y="435069"/>
                  </a:cubicBezTo>
                  <a:cubicBezTo>
                    <a:pt x="1116552" y="68357"/>
                    <a:pt x="1567260" y="-99633"/>
                    <a:pt x="1895729" y="60848"/>
                  </a:cubicBezTo>
                  <a:cubicBezTo>
                    <a:pt x="2216516" y="221328"/>
                    <a:pt x="2208832" y="572674"/>
                    <a:pt x="2048526" y="840025"/>
                  </a:cubicBezTo>
                  <a:cubicBezTo>
                    <a:pt x="2315877" y="870584"/>
                    <a:pt x="2667223" y="954579"/>
                    <a:pt x="2606104" y="1313783"/>
                  </a:cubicBezTo>
                  <a:cubicBezTo>
                    <a:pt x="2537302" y="1672812"/>
                    <a:pt x="2224199" y="1756806"/>
                    <a:pt x="1910922" y="1756806"/>
                  </a:cubicBezTo>
                  <a:cubicBezTo>
                    <a:pt x="1918605" y="1955355"/>
                    <a:pt x="1956674" y="2077593"/>
                    <a:pt x="1880362" y="2222706"/>
                  </a:cubicBezTo>
                  <a:cubicBezTo>
                    <a:pt x="1811560" y="2352453"/>
                    <a:pt x="1658938" y="2444131"/>
                    <a:pt x="1521333" y="2459498"/>
                  </a:cubicBezTo>
                  <a:cubicBezTo>
                    <a:pt x="1246299" y="2505424"/>
                    <a:pt x="978948" y="2283825"/>
                    <a:pt x="864394" y="2062226"/>
                  </a:cubicBezTo>
                </a:path>
              </a:pathLst>
            </a:custGeom>
            <a:solidFill>
              <a:srgbClr val="459B97"/>
            </a:solidFill>
            <a:ln w="17463" cap="flat">
              <a:noFill/>
              <a:prstDash val="solid"/>
              <a:miter/>
            </a:ln>
          </p:spPr>
          <p:txBody>
            <a:bodyPr rtlCol="0" anchor="ctr"/>
            <a:lstStyle/>
            <a:p>
              <a:endParaRPr lang="th-TH"/>
            </a:p>
          </p:txBody>
        </p:sp>
        <p:grpSp>
          <p:nvGrpSpPr>
            <p:cNvPr id="110" name="Graphic 7">
              <a:extLst>
                <a:ext uri="{FF2B5EF4-FFF2-40B4-BE49-F238E27FC236}">
                  <a16:creationId xmlns:a16="http://schemas.microsoft.com/office/drawing/2014/main" id="{BEA43459-EB0A-4180-ABC4-D40D04E6539B}"/>
                </a:ext>
              </a:extLst>
            </p:cNvPr>
            <p:cNvGrpSpPr/>
            <p:nvPr/>
          </p:nvGrpSpPr>
          <p:grpSpPr>
            <a:xfrm>
              <a:off x="101106" y="2960878"/>
              <a:ext cx="1687576" cy="3858878"/>
              <a:chOff x="101106" y="2960878"/>
              <a:chExt cx="1687576" cy="3858878"/>
            </a:xfrm>
          </p:grpSpPr>
          <p:sp>
            <p:nvSpPr>
              <p:cNvPr id="124" name="Freeform: Shape 123">
                <a:extLst>
                  <a:ext uri="{FF2B5EF4-FFF2-40B4-BE49-F238E27FC236}">
                    <a16:creationId xmlns:a16="http://schemas.microsoft.com/office/drawing/2014/main" id="{2AF5C422-2E4E-45C9-92A8-AF6711880E87}"/>
                  </a:ext>
                </a:extLst>
              </p:cNvPr>
              <p:cNvSpPr/>
              <p:nvPr/>
            </p:nvSpPr>
            <p:spPr>
              <a:xfrm>
                <a:off x="101106" y="2960878"/>
                <a:ext cx="1687576" cy="3858878"/>
              </a:xfrm>
              <a:custGeom>
                <a:avLst/>
                <a:gdLst>
                  <a:gd name="connsiteX0" fmla="*/ 0 w 1687576"/>
                  <a:gd name="connsiteY0" fmla="*/ 3858879 h 3858878"/>
                  <a:gd name="connsiteX1" fmla="*/ 893207 w 1687576"/>
                  <a:gd name="connsiteY1" fmla="*/ 664986 h 3858878"/>
                  <a:gd name="connsiteX2" fmla="*/ 1061197 w 1687576"/>
                  <a:gd name="connsiteY2" fmla="*/ 363 h 3858878"/>
                  <a:gd name="connsiteX3" fmla="*/ 1061197 w 1687576"/>
                  <a:gd name="connsiteY3" fmla="*/ 363 h 3858878"/>
                  <a:gd name="connsiteX4" fmla="*/ 1000078 w 1687576"/>
                  <a:gd name="connsiteY4" fmla="*/ 810099 h 3858878"/>
                  <a:gd name="connsiteX5" fmla="*/ 1687577 w 1687576"/>
                  <a:gd name="connsiteY5" fmla="*/ 451070 h 3858878"/>
                  <a:gd name="connsiteX6" fmla="*/ 1084247 w 1687576"/>
                  <a:gd name="connsiteY6" fmla="*/ 916970 h 3858878"/>
                  <a:gd name="connsiteX7" fmla="*/ 587788 w 1687576"/>
                  <a:gd name="connsiteY7" fmla="*/ 2322527 h 3858878"/>
                  <a:gd name="connsiteX8" fmla="*/ 542560 w 1687576"/>
                  <a:gd name="connsiteY8" fmla="*/ 3849274 h 38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76" h="3858878">
                    <a:moveTo>
                      <a:pt x="0" y="3858879"/>
                    </a:moveTo>
                    <a:cubicBezTo>
                      <a:pt x="145113" y="2094467"/>
                      <a:pt x="832088" y="894094"/>
                      <a:pt x="893207" y="664986"/>
                    </a:cubicBezTo>
                    <a:cubicBezTo>
                      <a:pt x="962010" y="451070"/>
                      <a:pt x="1000078" y="-14830"/>
                      <a:pt x="1061197" y="363"/>
                    </a:cubicBezTo>
                    <a:lnTo>
                      <a:pt x="1061197" y="363"/>
                    </a:lnTo>
                    <a:cubicBezTo>
                      <a:pt x="1145191" y="46115"/>
                      <a:pt x="1084073" y="527556"/>
                      <a:pt x="1000078" y="810099"/>
                    </a:cubicBezTo>
                    <a:cubicBezTo>
                      <a:pt x="1389666" y="458754"/>
                      <a:pt x="1657017" y="397635"/>
                      <a:pt x="1687577" y="451070"/>
                    </a:cubicBezTo>
                    <a:cubicBezTo>
                      <a:pt x="1687577" y="512189"/>
                      <a:pt x="1313355" y="664986"/>
                      <a:pt x="1084247" y="916970"/>
                    </a:cubicBezTo>
                    <a:cubicBezTo>
                      <a:pt x="778653" y="1199513"/>
                      <a:pt x="664099" y="1917572"/>
                      <a:pt x="587788" y="2322527"/>
                    </a:cubicBezTo>
                    <a:cubicBezTo>
                      <a:pt x="500825" y="2783363"/>
                      <a:pt x="450882" y="3528488"/>
                      <a:pt x="542560" y="3849274"/>
                    </a:cubicBezTo>
                  </a:path>
                </a:pathLst>
              </a:custGeom>
              <a:solidFill>
                <a:srgbClr val="724120"/>
              </a:solidFill>
              <a:ln w="17463"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8BB85878-CCFB-4C70-9678-F5D6128D1A35}"/>
                  </a:ext>
                </a:extLst>
              </p:cNvPr>
              <p:cNvSpPr/>
              <p:nvPr/>
            </p:nvSpPr>
            <p:spPr>
              <a:xfrm>
                <a:off x="779057" y="3831456"/>
                <a:ext cx="261635" cy="504625"/>
              </a:xfrm>
              <a:custGeom>
                <a:avLst/>
                <a:gdLst>
                  <a:gd name="connsiteX0" fmla="*/ 232021 w 261635"/>
                  <a:gd name="connsiteY0" fmla="*/ 7974 h 504625"/>
                  <a:gd name="connsiteX1" fmla="*/ 1167 w 261635"/>
                  <a:gd name="connsiteY1" fmla="*/ 485399 h 504625"/>
                  <a:gd name="connsiteX2" fmla="*/ 31901 w 261635"/>
                  <a:gd name="connsiteY2" fmla="*/ 493956 h 504625"/>
                  <a:gd name="connsiteX3" fmla="*/ 259437 w 261635"/>
                  <a:gd name="connsiteY3" fmla="*/ 24214 h 504625"/>
                  <a:gd name="connsiteX4" fmla="*/ 232021 w 261635"/>
                  <a:gd name="connsiteY4" fmla="*/ 7974 h 504625"/>
                  <a:gd name="connsiteX5" fmla="*/ 232021 w 261635"/>
                  <a:gd name="connsiteY5" fmla="*/ 7974 h 5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5" h="504625">
                    <a:moveTo>
                      <a:pt x="232021" y="7974"/>
                    </a:moveTo>
                    <a:cubicBezTo>
                      <a:pt x="146979" y="163041"/>
                      <a:pt x="65254" y="320204"/>
                      <a:pt x="1167" y="485399"/>
                    </a:cubicBezTo>
                    <a:cubicBezTo>
                      <a:pt x="-6342" y="504608"/>
                      <a:pt x="24567" y="512815"/>
                      <a:pt x="31901" y="493956"/>
                    </a:cubicBezTo>
                    <a:cubicBezTo>
                      <a:pt x="94940" y="331380"/>
                      <a:pt x="175617" y="176837"/>
                      <a:pt x="259437" y="24214"/>
                    </a:cubicBezTo>
                    <a:cubicBezTo>
                      <a:pt x="269565" y="5879"/>
                      <a:pt x="241975" y="-10187"/>
                      <a:pt x="232021" y="7974"/>
                    </a:cubicBezTo>
                    <a:lnTo>
                      <a:pt x="232021" y="7974"/>
                    </a:lnTo>
                    <a:close/>
                  </a:path>
                </a:pathLst>
              </a:custGeom>
              <a:solidFill>
                <a:srgbClr val="BC8662"/>
              </a:solidFill>
              <a:ln w="17463"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8CAF3220-9CA7-4EF8-B1E4-1C20A2990C6F}"/>
                  </a:ext>
                </a:extLst>
              </p:cNvPr>
              <p:cNvSpPr/>
              <p:nvPr/>
            </p:nvSpPr>
            <p:spPr>
              <a:xfrm>
                <a:off x="741557" y="4450472"/>
                <a:ext cx="62490" cy="130486"/>
              </a:xfrm>
              <a:custGeom>
                <a:avLst/>
                <a:gdLst>
                  <a:gd name="connsiteX0" fmla="*/ 31158 w 62490"/>
                  <a:gd name="connsiteY0" fmla="*/ 11322 h 130486"/>
                  <a:gd name="connsiteX1" fmla="*/ 598 w 62490"/>
                  <a:gd name="connsiteY1" fmla="*/ 110684 h 130486"/>
                  <a:gd name="connsiteX2" fmla="*/ 31332 w 62490"/>
                  <a:gd name="connsiteY2" fmla="*/ 119240 h 130486"/>
                  <a:gd name="connsiteX3" fmla="*/ 61892 w 62490"/>
                  <a:gd name="connsiteY3" fmla="*/ 19879 h 130486"/>
                  <a:gd name="connsiteX4" fmla="*/ 31158 w 62490"/>
                  <a:gd name="connsiteY4" fmla="*/ 11322 h 130486"/>
                  <a:gd name="connsiteX5" fmla="*/ 31158 w 62490"/>
                  <a:gd name="connsiteY5" fmla="*/ 11322 h 1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0" h="130486">
                    <a:moveTo>
                      <a:pt x="31158" y="11322"/>
                    </a:moveTo>
                    <a:cubicBezTo>
                      <a:pt x="22427" y="44850"/>
                      <a:pt x="9330" y="77156"/>
                      <a:pt x="598" y="110684"/>
                    </a:cubicBezTo>
                    <a:cubicBezTo>
                      <a:pt x="-4640" y="130591"/>
                      <a:pt x="26094" y="138973"/>
                      <a:pt x="31332" y="119240"/>
                    </a:cubicBezTo>
                    <a:cubicBezTo>
                      <a:pt x="40064" y="85712"/>
                      <a:pt x="53161" y="53407"/>
                      <a:pt x="61892" y="19879"/>
                    </a:cubicBezTo>
                    <a:cubicBezTo>
                      <a:pt x="67131" y="-29"/>
                      <a:pt x="36397" y="-8585"/>
                      <a:pt x="31158" y="11322"/>
                    </a:cubicBezTo>
                    <a:lnTo>
                      <a:pt x="31158" y="11322"/>
                    </a:lnTo>
                    <a:close/>
                  </a:path>
                </a:pathLst>
              </a:custGeom>
              <a:solidFill>
                <a:srgbClr val="BC8662"/>
              </a:solidFill>
              <a:ln w="17463"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71FBAA3D-275B-4122-B958-683762AF9FCE}"/>
                  </a:ext>
                </a:extLst>
              </p:cNvPr>
              <p:cNvSpPr/>
              <p:nvPr/>
            </p:nvSpPr>
            <p:spPr>
              <a:xfrm>
                <a:off x="618985" y="4420114"/>
                <a:ext cx="116418" cy="305631"/>
              </a:xfrm>
              <a:custGeom>
                <a:avLst/>
                <a:gdLst>
                  <a:gd name="connsiteX0" fmla="*/ 84927 w 116418"/>
                  <a:gd name="connsiteY0" fmla="*/ 11121 h 305631"/>
                  <a:gd name="connsiteX1" fmla="*/ 932 w 116418"/>
                  <a:gd name="connsiteY1" fmla="*/ 286155 h 305631"/>
                  <a:gd name="connsiteX2" fmla="*/ 31666 w 116418"/>
                  <a:gd name="connsiteY2" fmla="*/ 294712 h 305631"/>
                  <a:gd name="connsiteX3" fmla="*/ 115661 w 116418"/>
                  <a:gd name="connsiteY3" fmla="*/ 19677 h 305631"/>
                  <a:gd name="connsiteX4" fmla="*/ 84927 w 116418"/>
                  <a:gd name="connsiteY4" fmla="*/ 11121 h 305631"/>
                  <a:gd name="connsiteX5" fmla="*/ 84927 w 116418"/>
                  <a:gd name="connsiteY5" fmla="*/ 11121 h 30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18" h="305631">
                    <a:moveTo>
                      <a:pt x="84927" y="11121"/>
                    </a:moveTo>
                    <a:cubicBezTo>
                      <a:pt x="57860" y="103148"/>
                      <a:pt x="31841" y="195350"/>
                      <a:pt x="932" y="286155"/>
                    </a:cubicBezTo>
                    <a:cubicBezTo>
                      <a:pt x="-5703" y="305713"/>
                      <a:pt x="25031" y="313921"/>
                      <a:pt x="31666" y="294712"/>
                    </a:cubicBezTo>
                    <a:cubicBezTo>
                      <a:pt x="62575" y="203907"/>
                      <a:pt x="88594" y="111705"/>
                      <a:pt x="115661" y="19677"/>
                    </a:cubicBezTo>
                    <a:cubicBezTo>
                      <a:pt x="121598" y="-55"/>
                      <a:pt x="90864" y="-8437"/>
                      <a:pt x="84927" y="11121"/>
                    </a:cubicBezTo>
                    <a:lnTo>
                      <a:pt x="84927" y="11121"/>
                    </a:lnTo>
                    <a:close/>
                  </a:path>
                </a:pathLst>
              </a:custGeom>
              <a:solidFill>
                <a:srgbClr val="BC8662"/>
              </a:solidFill>
              <a:ln w="17463"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F4314D6B-B81B-4F28-B947-D325A7321CEA}"/>
                  </a:ext>
                </a:extLst>
              </p:cNvPr>
              <p:cNvSpPr/>
              <p:nvPr/>
            </p:nvSpPr>
            <p:spPr>
              <a:xfrm>
                <a:off x="619494" y="4652988"/>
                <a:ext cx="142468" cy="501041"/>
              </a:xfrm>
              <a:custGeom>
                <a:avLst/>
                <a:gdLst>
                  <a:gd name="connsiteX0" fmla="*/ 111136 w 142468"/>
                  <a:gd name="connsiteY0" fmla="*/ 11372 h 501041"/>
                  <a:gd name="connsiteX1" fmla="*/ 423 w 142468"/>
                  <a:gd name="connsiteY1" fmla="*/ 481113 h 501041"/>
                  <a:gd name="connsiteX2" fmla="*/ 31157 w 142468"/>
                  <a:gd name="connsiteY2" fmla="*/ 489670 h 501041"/>
                  <a:gd name="connsiteX3" fmla="*/ 141870 w 142468"/>
                  <a:gd name="connsiteY3" fmla="*/ 19928 h 501041"/>
                  <a:gd name="connsiteX4" fmla="*/ 111136 w 142468"/>
                  <a:gd name="connsiteY4" fmla="*/ 11372 h 501041"/>
                  <a:gd name="connsiteX5" fmla="*/ 111136 w 142468"/>
                  <a:gd name="connsiteY5" fmla="*/ 11372 h 5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68" h="501041">
                    <a:moveTo>
                      <a:pt x="111136" y="11372"/>
                    </a:moveTo>
                    <a:cubicBezTo>
                      <a:pt x="70448" y="167137"/>
                      <a:pt x="35348" y="324125"/>
                      <a:pt x="423" y="481113"/>
                    </a:cubicBezTo>
                    <a:cubicBezTo>
                      <a:pt x="-3942" y="501195"/>
                      <a:pt x="26792" y="509577"/>
                      <a:pt x="31157" y="489670"/>
                    </a:cubicBezTo>
                    <a:cubicBezTo>
                      <a:pt x="66082" y="332682"/>
                      <a:pt x="101182" y="175519"/>
                      <a:pt x="141870" y="19928"/>
                    </a:cubicBezTo>
                    <a:cubicBezTo>
                      <a:pt x="147108" y="-154"/>
                      <a:pt x="116374" y="-8535"/>
                      <a:pt x="111136" y="11372"/>
                    </a:cubicBezTo>
                    <a:lnTo>
                      <a:pt x="111136" y="11372"/>
                    </a:lnTo>
                    <a:close/>
                  </a:path>
                </a:pathLst>
              </a:custGeom>
              <a:solidFill>
                <a:srgbClr val="BC8662"/>
              </a:solidFill>
              <a:ln w="17463"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E43F2A05-A21F-416F-8FF4-24C9BDFAB8A5}"/>
                  </a:ext>
                </a:extLst>
              </p:cNvPr>
              <p:cNvSpPr/>
              <p:nvPr/>
            </p:nvSpPr>
            <p:spPr>
              <a:xfrm>
                <a:off x="474473" y="4801818"/>
                <a:ext cx="123305" cy="363637"/>
              </a:xfrm>
              <a:custGeom>
                <a:avLst/>
                <a:gdLst>
                  <a:gd name="connsiteX0" fmla="*/ 92010 w 123305"/>
                  <a:gd name="connsiteY0" fmla="*/ 11322 h 363637"/>
                  <a:gd name="connsiteX1" fmla="*/ 332 w 123305"/>
                  <a:gd name="connsiteY1" fmla="*/ 343633 h 363637"/>
                  <a:gd name="connsiteX2" fmla="*/ 31066 w 123305"/>
                  <a:gd name="connsiteY2" fmla="*/ 352190 h 363637"/>
                  <a:gd name="connsiteX3" fmla="*/ 122744 w 123305"/>
                  <a:gd name="connsiteY3" fmla="*/ 19879 h 363637"/>
                  <a:gd name="connsiteX4" fmla="*/ 92010 w 123305"/>
                  <a:gd name="connsiteY4" fmla="*/ 11322 h 363637"/>
                  <a:gd name="connsiteX5" fmla="*/ 92010 w 123305"/>
                  <a:gd name="connsiteY5" fmla="*/ 11322 h 36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05" h="363637">
                    <a:moveTo>
                      <a:pt x="92010" y="11322"/>
                    </a:moveTo>
                    <a:cubicBezTo>
                      <a:pt x="63371" y="122558"/>
                      <a:pt x="22334" y="230826"/>
                      <a:pt x="332" y="343633"/>
                    </a:cubicBezTo>
                    <a:cubicBezTo>
                      <a:pt x="-3510" y="363715"/>
                      <a:pt x="27224" y="372272"/>
                      <a:pt x="31066" y="352190"/>
                    </a:cubicBezTo>
                    <a:cubicBezTo>
                      <a:pt x="53068" y="239382"/>
                      <a:pt x="94105" y="131115"/>
                      <a:pt x="122744" y="19879"/>
                    </a:cubicBezTo>
                    <a:cubicBezTo>
                      <a:pt x="127808" y="-29"/>
                      <a:pt x="97074" y="-8585"/>
                      <a:pt x="92010" y="11322"/>
                    </a:cubicBezTo>
                    <a:lnTo>
                      <a:pt x="92010" y="11322"/>
                    </a:lnTo>
                    <a:close/>
                  </a:path>
                </a:pathLst>
              </a:custGeom>
              <a:solidFill>
                <a:srgbClr val="BC8662"/>
              </a:solidFill>
              <a:ln w="17463"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5D0EA8E5-D6B2-4ED9-AE4B-4DFEAEF6D008}"/>
                  </a:ext>
                </a:extLst>
              </p:cNvPr>
              <p:cNvSpPr/>
              <p:nvPr/>
            </p:nvSpPr>
            <p:spPr>
              <a:xfrm>
                <a:off x="481952" y="5214157"/>
                <a:ext cx="77238" cy="260559"/>
              </a:xfrm>
              <a:custGeom>
                <a:avLst/>
                <a:gdLst>
                  <a:gd name="connsiteX0" fmla="*/ 46287 w 77238"/>
                  <a:gd name="connsiteY0" fmla="*/ 11447 h 260559"/>
                  <a:gd name="connsiteX1" fmla="*/ 361 w 77238"/>
                  <a:gd name="connsiteY1" fmla="*/ 240555 h 260559"/>
                  <a:gd name="connsiteX2" fmla="*/ 31095 w 77238"/>
                  <a:gd name="connsiteY2" fmla="*/ 249112 h 260559"/>
                  <a:gd name="connsiteX3" fmla="*/ 76847 w 77238"/>
                  <a:gd name="connsiteY3" fmla="*/ 20004 h 260559"/>
                  <a:gd name="connsiteX4" fmla="*/ 46287 w 77238"/>
                  <a:gd name="connsiteY4" fmla="*/ 11447 h 260559"/>
                  <a:gd name="connsiteX5" fmla="*/ 46287 w 77238"/>
                  <a:gd name="connsiteY5" fmla="*/ 11447 h 26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38" h="260559">
                    <a:moveTo>
                      <a:pt x="46287" y="11447"/>
                    </a:moveTo>
                    <a:cubicBezTo>
                      <a:pt x="31095" y="87758"/>
                      <a:pt x="15728" y="164244"/>
                      <a:pt x="361" y="240555"/>
                    </a:cubicBezTo>
                    <a:cubicBezTo>
                      <a:pt x="-3655" y="260637"/>
                      <a:pt x="27079" y="269194"/>
                      <a:pt x="31095" y="249112"/>
                    </a:cubicBezTo>
                    <a:cubicBezTo>
                      <a:pt x="46287" y="172801"/>
                      <a:pt x="61654" y="96315"/>
                      <a:pt x="76847" y="20004"/>
                    </a:cubicBezTo>
                    <a:cubicBezTo>
                      <a:pt x="81038" y="-78"/>
                      <a:pt x="50304" y="-8635"/>
                      <a:pt x="46287" y="11447"/>
                    </a:cubicBezTo>
                    <a:lnTo>
                      <a:pt x="46287" y="11447"/>
                    </a:lnTo>
                    <a:close/>
                  </a:path>
                </a:pathLst>
              </a:custGeom>
              <a:solidFill>
                <a:srgbClr val="BC8662"/>
              </a:solidFill>
              <a:ln w="17463"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DAD3735E-B6C3-498A-B156-5633C5D54568}"/>
                  </a:ext>
                </a:extLst>
              </p:cNvPr>
              <p:cNvSpPr/>
              <p:nvPr/>
            </p:nvSpPr>
            <p:spPr>
              <a:xfrm>
                <a:off x="290917" y="5412869"/>
                <a:ext cx="138799" cy="802531"/>
              </a:xfrm>
              <a:custGeom>
                <a:avLst/>
                <a:gdLst>
                  <a:gd name="connsiteX0" fmla="*/ 107575 w 138799"/>
                  <a:gd name="connsiteY0" fmla="*/ 11458 h 802531"/>
                  <a:gd name="connsiteX1" fmla="*/ 6 w 138799"/>
                  <a:gd name="connsiteY1" fmla="*/ 787143 h 802531"/>
                  <a:gd name="connsiteX2" fmla="*/ 31963 w 138799"/>
                  <a:gd name="connsiteY2" fmla="*/ 787143 h 802531"/>
                  <a:gd name="connsiteX3" fmla="*/ 138309 w 138799"/>
                  <a:gd name="connsiteY3" fmla="*/ 19840 h 802531"/>
                  <a:gd name="connsiteX4" fmla="*/ 107575 w 138799"/>
                  <a:gd name="connsiteY4" fmla="*/ 11458 h 802531"/>
                  <a:gd name="connsiteX5" fmla="*/ 107575 w 138799"/>
                  <a:gd name="connsiteY5" fmla="*/ 11458 h 8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99" h="802531">
                    <a:moveTo>
                      <a:pt x="107575" y="11458"/>
                    </a:moveTo>
                    <a:cubicBezTo>
                      <a:pt x="47504" y="268157"/>
                      <a:pt x="7166" y="523285"/>
                      <a:pt x="6" y="787143"/>
                    </a:cubicBezTo>
                    <a:cubicBezTo>
                      <a:pt x="-517" y="807749"/>
                      <a:pt x="31264" y="807574"/>
                      <a:pt x="31963" y="787143"/>
                    </a:cubicBezTo>
                    <a:cubicBezTo>
                      <a:pt x="39122" y="526253"/>
                      <a:pt x="78937" y="273571"/>
                      <a:pt x="138309" y="19840"/>
                    </a:cubicBezTo>
                    <a:cubicBezTo>
                      <a:pt x="143024" y="-67"/>
                      <a:pt x="112290" y="-8624"/>
                      <a:pt x="107575" y="11458"/>
                    </a:cubicBezTo>
                    <a:lnTo>
                      <a:pt x="107575" y="11458"/>
                    </a:lnTo>
                    <a:close/>
                  </a:path>
                </a:pathLst>
              </a:custGeom>
              <a:solidFill>
                <a:srgbClr val="BC8662"/>
              </a:solidFill>
              <a:ln w="17463"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0472BF93-DEE5-449C-B771-58AA77EF5BC7}"/>
                  </a:ext>
                </a:extLst>
              </p:cNvPr>
              <p:cNvSpPr/>
              <p:nvPr/>
            </p:nvSpPr>
            <p:spPr>
              <a:xfrm>
                <a:off x="462671" y="5550865"/>
                <a:ext cx="85627" cy="515449"/>
              </a:xfrm>
              <a:custGeom>
                <a:avLst/>
                <a:gdLst>
                  <a:gd name="connsiteX0" fmla="*/ 53519 w 85627"/>
                  <a:gd name="connsiteY0" fmla="*/ 15258 h 515449"/>
                  <a:gd name="connsiteX1" fmla="*/ 84 w 85627"/>
                  <a:gd name="connsiteY1" fmla="*/ 500192 h 515449"/>
                  <a:gd name="connsiteX2" fmla="*/ 32040 w 85627"/>
                  <a:gd name="connsiteY2" fmla="*/ 500192 h 515449"/>
                  <a:gd name="connsiteX3" fmla="*/ 85475 w 85627"/>
                  <a:gd name="connsiteY3" fmla="*/ 15258 h 515449"/>
                  <a:gd name="connsiteX4" fmla="*/ 53519 w 85627"/>
                  <a:gd name="connsiteY4" fmla="*/ 15258 h 515449"/>
                  <a:gd name="connsiteX5" fmla="*/ 53519 w 85627"/>
                  <a:gd name="connsiteY5" fmla="*/ 15258 h 5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27" h="515449">
                    <a:moveTo>
                      <a:pt x="53519" y="15258"/>
                    </a:moveTo>
                    <a:cubicBezTo>
                      <a:pt x="33088" y="176611"/>
                      <a:pt x="15800" y="338314"/>
                      <a:pt x="84" y="500192"/>
                    </a:cubicBezTo>
                    <a:cubicBezTo>
                      <a:pt x="-1837" y="520623"/>
                      <a:pt x="29945" y="520448"/>
                      <a:pt x="32040" y="500192"/>
                    </a:cubicBezTo>
                    <a:cubicBezTo>
                      <a:pt x="47931" y="338314"/>
                      <a:pt x="65044" y="176611"/>
                      <a:pt x="85475" y="15258"/>
                    </a:cubicBezTo>
                    <a:cubicBezTo>
                      <a:pt x="88095" y="-5173"/>
                      <a:pt x="56138" y="-4999"/>
                      <a:pt x="53519" y="15258"/>
                    </a:cubicBezTo>
                    <a:lnTo>
                      <a:pt x="53519" y="15258"/>
                    </a:lnTo>
                    <a:close/>
                  </a:path>
                </a:pathLst>
              </a:custGeom>
              <a:solidFill>
                <a:srgbClr val="BC8662"/>
              </a:solidFill>
              <a:ln w="17463"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6B2F0040-DF3E-4767-80B8-41F49E1A3735}"/>
                  </a:ext>
                </a:extLst>
              </p:cNvPr>
              <p:cNvSpPr/>
              <p:nvPr/>
            </p:nvSpPr>
            <p:spPr>
              <a:xfrm>
                <a:off x="405478" y="6207434"/>
                <a:ext cx="31956" cy="229457"/>
              </a:xfrm>
              <a:custGeom>
                <a:avLst/>
                <a:gdLst>
                  <a:gd name="connsiteX0" fmla="*/ 0 w 31956"/>
                  <a:gd name="connsiteY0" fmla="*/ 15454 h 229457"/>
                  <a:gd name="connsiteX1" fmla="*/ 0 w 31956"/>
                  <a:gd name="connsiteY1" fmla="*/ 214003 h 229457"/>
                  <a:gd name="connsiteX2" fmla="*/ 31956 w 31956"/>
                  <a:gd name="connsiteY2" fmla="*/ 214003 h 229457"/>
                  <a:gd name="connsiteX3" fmla="*/ 31956 w 31956"/>
                  <a:gd name="connsiteY3" fmla="*/ 15454 h 229457"/>
                  <a:gd name="connsiteX4" fmla="*/ 0 w 31956"/>
                  <a:gd name="connsiteY4" fmla="*/ 15454 h 229457"/>
                  <a:gd name="connsiteX5" fmla="*/ 0 w 31956"/>
                  <a:gd name="connsiteY5" fmla="*/ 15454 h 22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6" h="229457">
                    <a:moveTo>
                      <a:pt x="0" y="15454"/>
                    </a:moveTo>
                    <a:cubicBezTo>
                      <a:pt x="0" y="81637"/>
                      <a:pt x="0" y="147820"/>
                      <a:pt x="0" y="214003"/>
                    </a:cubicBezTo>
                    <a:cubicBezTo>
                      <a:pt x="0" y="234609"/>
                      <a:pt x="31956" y="234609"/>
                      <a:pt x="31956" y="214003"/>
                    </a:cubicBezTo>
                    <a:cubicBezTo>
                      <a:pt x="31956" y="147820"/>
                      <a:pt x="31956" y="81637"/>
                      <a:pt x="31956" y="15454"/>
                    </a:cubicBezTo>
                    <a:cubicBezTo>
                      <a:pt x="31956" y="-5151"/>
                      <a:pt x="0" y="-5151"/>
                      <a:pt x="0" y="15454"/>
                    </a:cubicBezTo>
                    <a:lnTo>
                      <a:pt x="0" y="15454"/>
                    </a:lnTo>
                    <a:close/>
                  </a:path>
                </a:pathLst>
              </a:custGeom>
              <a:solidFill>
                <a:srgbClr val="BC8662"/>
              </a:solidFill>
              <a:ln w="17463"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55F9EC79-2D3B-4B5F-AE25-8852748FA27F}"/>
                  </a:ext>
                </a:extLst>
              </p:cNvPr>
              <p:cNvSpPr/>
              <p:nvPr/>
            </p:nvSpPr>
            <p:spPr>
              <a:xfrm>
                <a:off x="1070201" y="3312141"/>
                <a:ext cx="77507" cy="245291"/>
              </a:xfrm>
              <a:custGeom>
                <a:avLst/>
                <a:gdLst>
                  <a:gd name="connsiteX0" fmla="*/ 46175 w 77507"/>
                  <a:gd name="connsiteY0" fmla="*/ 11447 h 245291"/>
                  <a:gd name="connsiteX1" fmla="*/ 423 w 77507"/>
                  <a:gd name="connsiteY1" fmla="*/ 225363 h 245291"/>
                  <a:gd name="connsiteX2" fmla="*/ 31157 w 77507"/>
                  <a:gd name="connsiteY2" fmla="*/ 233920 h 245291"/>
                  <a:gd name="connsiteX3" fmla="*/ 77084 w 77507"/>
                  <a:gd name="connsiteY3" fmla="*/ 20004 h 245291"/>
                  <a:gd name="connsiteX4" fmla="*/ 46175 w 77507"/>
                  <a:gd name="connsiteY4" fmla="*/ 11447 h 245291"/>
                  <a:gd name="connsiteX5" fmla="*/ 46175 w 77507"/>
                  <a:gd name="connsiteY5" fmla="*/ 11447 h 2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7" h="245291">
                    <a:moveTo>
                      <a:pt x="46175" y="11447"/>
                    </a:moveTo>
                    <a:cubicBezTo>
                      <a:pt x="30459" y="82694"/>
                      <a:pt x="16140" y="154116"/>
                      <a:pt x="423" y="225363"/>
                    </a:cubicBezTo>
                    <a:cubicBezTo>
                      <a:pt x="-3942" y="245445"/>
                      <a:pt x="26792" y="253827"/>
                      <a:pt x="31157" y="233920"/>
                    </a:cubicBezTo>
                    <a:cubicBezTo>
                      <a:pt x="46874" y="162673"/>
                      <a:pt x="61368" y="91251"/>
                      <a:pt x="77084" y="20004"/>
                    </a:cubicBezTo>
                    <a:cubicBezTo>
                      <a:pt x="81449" y="-78"/>
                      <a:pt x="50715" y="-8635"/>
                      <a:pt x="46175" y="11447"/>
                    </a:cubicBezTo>
                    <a:lnTo>
                      <a:pt x="46175" y="11447"/>
                    </a:lnTo>
                    <a:close/>
                  </a:path>
                </a:pathLst>
              </a:custGeom>
              <a:solidFill>
                <a:srgbClr val="BC8662"/>
              </a:solidFill>
              <a:ln w="17463"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0E2067A8-4766-47E2-8573-DCCDDC576BF5}"/>
                  </a:ext>
                </a:extLst>
              </p:cNvPr>
              <p:cNvSpPr/>
              <p:nvPr/>
            </p:nvSpPr>
            <p:spPr>
              <a:xfrm>
                <a:off x="1206938" y="3624927"/>
                <a:ext cx="169799" cy="138393"/>
              </a:xfrm>
              <a:custGeom>
                <a:avLst/>
                <a:gdLst>
                  <a:gd name="connsiteX0" fmla="*/ 27834 w 169799"/>
                  <a:gd name="connsiteY0" fmla="*/ 134350 h 138393"/>
                  <a:gd name="connsiteX1" fmla="*/ 162121 w 169799"/>
                  <a:gd name="connsiteY1" fmla="*/ 29925 h 138393"/>
                  <a:gd name="connsiteX2" fmla="*/ 146055 w 169799"/>
                  <a:gd name="connsiteY2" fmla="*/ 2334 h 138393"/>
                  <a:gd name="connsiteX3" fmla="*/ 5307 w 169799"/>
                  <a:gd name="connsiteY3" fmla="*/ 111824 h 138393"/>
                  <a:gd name="connsiteX4" fmla="*/ 27834 w 169799"/>
                  <a:gd name="connsiteY4" fmla="*/ 134350 h 138393"/>
                  <a:gd name="connsiteX5" fmla="*/ 27834 w 169799"/>
                  <a:gd name="connsiteY5" fmla="*/ 13435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9" h="138393">
                    <a:moveTo>
                      <a:pt x="27834" y="134350"/>
                    </a:moveTo>
                    <a:cubicBezTo>
                      <a:pt x="71490" y="97679"/>
                      <a:pt x="112702" y="58912"/>
                      <a:pt x="162121" y="29925"/>
                    </a:cubicBezTo>
                    <a:cubicBezTo>
                      <a:pt x="179758" y="19447"/>
                      <a:pt x="163867" y="-8144"/>
                      <a:pt x="146055" y="2334"/>
                    </a:cubicBezTo>
                    <a:cubicBezTo>
                      <a:pt x="94366" y="32719"/>
                      <a:pt x="51059" y="73406"/>
                      <a:pt x="5307" y="111824"/>
                    </a:cubicBezTo>
                    <a:cubicBezTo>
                      <a:pt x="-10409" y="125095"/>
                      <a:pt x="12293" y="147622"/>
                      <a:pt x="27834" y="134350"/>
                    </a:cubicBezTo>
                    <a:lnTo>
                      <a:pt x="27834" y="134350"/>
                    </a:lnTo>
                    <a:close/>
                  </a:path>
                </a:pathLst>
              </a:custGeom>
              <a:solidFill>
                <a:srgbClr val="BC8662"/>
              </a:solidFill>
              <a:ln w="17463" cap="flat">
                <a:noFill/>
                <a:prstDash val="solid"/>
                <a:miter/>
              </a:ln>
            </p:spPr>
            <p:txBody>
              <a:bodyPr rtlCol="0" anchor="ctr"/>
              <a:lstStyle/>
              <a:p>
                <a:endParaRPr lang="th-TH"/>
              </a:p>
            </p:txBody>
          </p:sp>
        </p:grpSp>
        <p:grpSp>
          <p:nvGrpSpPr>
            <p:cNvPr id="111" name="Graphic 7">
              <a:extLst>
                <a:ext uri="{FF2B5EF4-FFF2-40B4-BE49-F238E27FC236}">
                  <a16:creationId xmlns:a16="http://schemas.microsoft.com/office/drawing/2014/main" id="{8471D50C-066E-4D75-8DC0-62BAC1B37C7B}"/>
                </a:ext>
              </a:extLst>
            </p:cNvPr>
            <p:cNvGrpSpPr/>
            <p:nvPr/>
          </p:nvGrpSpPr>
          <p:grpSpPr>
            <a:xfrm>
              <a:off x="199901" y="2459662"/>
              <a:ext cx="2180577" cy="1990110"/>
              <a:chOff x="199901" y="2459662"/>
              <a:chExt cx="2180577" cy="1990110"/>
            </a:xfrm>
          </p:grpSpPr>
          <p:sp>
            <p:nvSpPr>
              <p:cNvPr id="112" name="Freeform: Shape 111">
                <a:extLst>
                  <a:ext uri="{FF2B5EF4-FFF2-40B4-BE49-F238E27FC236}">
                    <a16:creationId xmlns:a16="http://schemas.microsoft.com/office/drawing/2014/main" id="{C32D96C1-82EC-4171-8EE0-BEAC8040E472}"/>
                  </a:ext>
                </a:extLst>
              </p:cNvPr>
              <p:cNvSpPr/>
              <p:nvPr/>
            </p:nvSpPr>
            <p:spPr>
              <a:xfrm>
                <a:off x="199901" y="3663758"/>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endParaRPr lang="th-TH"/>
              </a:p>
            </p:txBody>
          </p:sp>
          <p:sp>
            <p:nvSpPr>
              <p:cNvPr id="113" name="Freeform: Shape 112">
                <a:extLst>
                  <a:ext uri="{FF2B5EF4-FFF2-40B4-BE49-F238E27FC236}">
                    <a16:creationId xmlns:a16="http://schemas.microsoft.com/office/drawing/2014/main" id="{C0A4C7FD-1BAF-42D9-BD21-1800D0A07237}"/>
                  </a:ext>
                </a:extLst>
              </p:cNvPr>
              <p:cNvSpPr/>
              <p:nvPr/>
            </p:nvSpPr>
            <p:spPr>
              <a:xfrm>
                <a:off x="199901" y="3671441"/>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endParaRPr lang="th-TH"/>
              </a:p>
            </p:txBody>
          </p:sp>
          <p:sp>
            <p:nvSpPr>
              <p:cNvPr id="114" name="Freeform: Shape 113">
                <a:extLst>
                  <a:ext uri="{FF2B5EF4-FFF2-40B4-BE49-F238E27FC236}">
                    <a16:creationId xmlns:a16="http://schemas.microsoft.com/office/drawing/2014/main" id="{847BD92E-626E-4EAF-B322-0F39164720FB}"/>
                  </a:ext>
                </a:extLst>
              </p:cNvPr>
              <p:cNvSpPr/>
              <p:nvPr/>
            </p:nvSpPr>
            <p:spPr>
              <a:xfrm>
                <a:off x="1162692" y="3602167"/>
                <a:ext cx="748162" cy="847605"/>
              </a:xfrm>
              <a:custGeom>
                <a:avLst/>
                <a:gdLst>
                  <a:gd name="connsiteX0" fmla="*/ 3627 w 748162"/>
                  <a:gd name="connsiteY0" fmla="*/ 699497 h 847605"/>
                  <a:gd name="connsiteX1" fmla="*/ 447350 w 748162"/>
                  <a:gd name="connsiteY1" fmla="*/ 776157 h 847605"/>
                  <a:gd name="connsiteX2" fmla="*/ 480878 w 748162"/>
                  <a:gd name="connsiteY2" fmla="*/ 332784 h 847605"/>
                  <a:gd name="connsiteX3" fmla="*/ 461320 w 748162"/>
                  <a:gd name="connsiteY3" fmla="*/ 352342 h 847605"/>
                  <a:gd name="connsiteX4" fmla="*/ 690777 w 748162"/>
                  <a:gd name="connsiteY4" fmla="*/ 4838 h 847605"/>
                  <a:gd name="connsiteX5" fmla="*/ 668250 w 748162"/>
                  <a:gd name="connsiteY5" fmla="*/ 27365 h 847605"/>
                  <a:gd name="connsiteX6" fmla="*/ 469876 w 748162"/>
                  <a:gd name="connsiteY6" fmla="*/ 321608 h 847605"/>
                  <a:gd name="connsiteX7" fmla="*/ 450318 w 748162"/>
                  <a:gd name="connsiteY7" fmla="*/ 341166 h 847605"/>
                  <a:gd name="connsiteX8" fmla="*/ 448747 w 748162"/>
                  <a:gd name="connsiteY8" fmla="*/ 721849 h 847605"/>
                  <a:gd name="connsiteX9" fmla="*/ 26154 w 748162"/>
                  <a:gd name="connsiteY9" fmla="*/ 676970 h 847605"/>
                  <a:gd name="connsiteX10" fmla="*/ 3627 w 748162"/>
                  <a:gd name="connsiteY10" fmla="*/ 699497 h 847605"/>
                  <a:gd name="connsiteX11" fmla="*/ 3627 w 748162"/>
                  <a:gd name="connsiteY11" fmla="*/ 699497 h 84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62" h="847605">
                    <a:moveTo>
                      <a:pt x="3627" y="699497"/>
                    </a:moveTo>
                    <a:cubicBezTo>
                      <a:pt x="108053" y="834482"/>
                      <a:pt x="311491" y="912888"/>
                      <a:pt x="447350" y="776157"/>
                    </a:cubicBezTo>
                    <a:cubicBezTo>
                      <a:pt x="557364" y="665445"/>
                      <a:pt x="530297" y="464277"/>
                      <a:pt x="480878" y="332784"/>
                    </a:cubicBezTo>
                    <a:cubicBezTo>
                      <a:pt x="474417" y="339245"/>
                      <a:pt x="467781" y="345881"/>
                      <a:pt x="461320" y="352342"/>
                    </a:cubicBezTo>
                    <a:cubicBezTo>
                      <a:pt x="655677" y="394601"/>
                      <a:pt x="846892" y="165668"/>
                      <a:pt x="690777" y="4838"/>
                    </a:cubicBezTo>
                    <a:cubicBezTo>
                      <a:pt x="676458" y="-10005"/>
                      <a:pt x="653931" y="12696"/>
                      <a:pt x="668250" y="27365"/>
                    </a:cubicBezTo>
                    <a:cubicBezTo>
                      <a:pt x="801839" y="164969"/>
                      <a:pt x="632802" y="356882"/>
                      <a:pt x="469876" y="321608"/>
                    </a:cubicBezTo>
                    <a:cubicBezTo>
                      <a:pt x="459050" y="319163"/>
                      <a:pt x="445778" y="329117"/>
                      <a:pt x="450318" y="341166"/>
                    </a:cubicBezTo>
                    <a:cubicBezTo>
                      <a:pt x="494673" y="459911"/>
                      <a:pt x="514406" y="607295"/>
                      <a:pt x="448747" y="721849"/>
                    </a:cubicBezTo>
                    <a:cubicBezTo>
                      <a:pt x="348512" y="896823"/>
                      <a:pt x="121499" y="799906"/>
                      <a:pt x="26154" y="676970"/>
                    </a:cubicBezTo>
                    <a:cubicBezTo>
                      <a:pt x="13581" y="660730"/>
                      <a:pt x="-8771" y="683431"/>
                      <a:pt x="3627" y="699497"/>
                    </a:cubicBezTo>
                    <a:lnTo>
                      <a:pt x="3627" y="699497"/>
                    </a:lnTo>
                    <a:close/>
                  </a:path>
                </a:pathLst>
              </a:custGeom>
              <a:solidFill>
                <a:srgbClr val="0E514A"/>
              </a:solidFill>
              <a:ln w="17463" cap="flat">
                <a:noFill/>
                <a:prstDash val="solid"/>
                <a:miter/>
              </a:ln>
            </p:spPr>
            <p:txBody>
              <a:bodyPr rtlCol="0" anchor="ctr"/>
              <a:lstStyle/>
              <a:p>
                <a:endParaRPr lang="th-TH"/>
              </a:p>
            </p:txBody>
          </p:sp>
          <p:sp>
            <p:nvSpPr>
              <p:cNvPr id="115" name="Freeform: Shape 114">
                <a:extLst>
                  <a:ext uri="{FF2B5EF4-FFF2-40B4-BE49-F238E27FC236}">
                    <a16:creationId xmlns:a16="http://schemas.microsoft.com/office/drawing/2014/main" id="{8D7920B2-023B-4923-B248-7A5613F37A6C}"/>
                  </a:ext>
                </a:extLst>
              </p:cNvPr>
              <p:cNvSpPr/>
              <p:nvPr/>
            </p:nvSpPr>
            <p:spPr>
              <a:xfrm>
                <a:off x="1222038" y="3915720"/>
                <a:ext cx="245244" cy="237062"/>
              </a:xfrm>
              <a:custGeom>
                <a:avLst/>
                <a:gdLst>
                  <a:gd name="connsiteX0" fmla="*/ 5400 w 245244"/>
                  <a:gd name="connsiteY0" fmla="*/ 195077 h 237062"/>
                  <a:gd name="connsiteX1" fmla="*/ 183867 w 245244"/>
                  <a:gd name="connsiteY1" fmla="*/ 209047 h 237062"/>
                  <a:gd name="connsiteX2" fmla="*/ 238350 w 245244"/>
                  <a:gd name="connsiteY2" fmla="*/ 11372 h 237062"/>
                  <a:gd name="connsiteX3" fmla="*/ 207616 w 245244"/>
                  <a:gd name="connsiteY3" fmla="*/ 19928 h 237062"/>
                  <a:gd name="connsiteX4" fmla="*/ 28102 w 245244"/>
                  <a:gd name="connsiteY4" fmla="*/ 172551 h 237062"/>
                  <a:gd name="connsiteX5" fmla="*/ 5400 w 245244"/>
                  <a:gd name="connsiteY5" fmla="*/ 195077 h 237062"/>
                  <a:gd name="connsiteX6" fmla="*/ 5400 w 245244"/>
                  <a:gd name="connsiteY6" fmla="*/ 195077 h 23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44" h="237062">
                    <a:moveTo>
                      <a:pt x="5400" y="195077"/>
                    </a:moveTo>
                    <a:cubicBezTo>
                      <a:pt x="57089" y="237337"/>
                      <a:pt x="127987" y="257069"/>
                      <a:pt x="183867" y="209047"/>
                    </a:cubicBezTo>
                    <a:cubicBezTo>
                      <a:pt x="240970" y="159803"/>
                      <a:pt x="255813" y="82619"/>
                      <a:pt x="238350" y="11372"/>
                    </a:cubicBezTo>
                    <a:cubicBezTo>
                      <a:pt x="233461" y="-8536"/>
                      <a:pt x="202727" y="-153"/>
                      <a:pt x="207616" y="19928"/>
                    </a:cubicBezTo>
                    <a:cubicBezTo>
                      <a:pt x="235032" y="132736"/>
                      <a:pt x="141608" y="265277"/>
                      <a:pt x="28102" y="172551"/>
                    </a:cubicBezTo>
                    <a:cubicBezTo>
                      <a:pt x="12211" y="159628"/>
                      <a:pt x="-10491" y="181980"/>
                      <a:pt x="5400" y="195077"/>
                    </a:cubicBezTo>
                    <a:lnTo>
                      <a:pt x="5400" y="195077"/>
                    </a:lnTo>
                    <a:close/>
                  </a:path>
                </a:pathLst>
              </a:custGeom>
              <a:solidFill>
                <a:srgbClr val="0E514A"/>
              </a:solidFill>
              <a:ln w="17463"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618E97B2-B6C4-43D1-8AB0-5D67425C8AE0}"/>
                  </a:ext>
                </a:extLst>
              </p:cNvPr>
              <p:cNvSpPr/>
              <p:nvPr/>
            </p:nvSpPr>
            <p:spPr>
              <a:xfrm>
                <a:off x="1444396" y="3073335"/>
                <a:ext cx="936082" cy="721591"/>
              </a:xfrm>
              <a:custGeom>
                <a:avLst/>
                <a:gdLst>
                  <a:gd name="connsiteX0" fmla="*/ 31185 w 936082"/>
                  <a:gd name="connsiteY0" fmla="*/ 213058 h 721591"/>
                  <a:gd name="connsiteX1" fmla="*/ 428107 w 936082"/>
                  <a:gd name="connsiteY1" fmla="*/ 205374 h 721591"/>
                  <a:gd name="connsiteX2" fmla="*/ 451507 w 936082"/>
                  <a:gd name="connsiteY2" fmla="*/ 214979 h 721591"/>
                  <a:gd name="connsiteX3" fmla="*/ 710127 w 936082"/>
                  <a:gd name="connsiteY3" fmla="*/ 149844 h 721591"/>
                  <a:gd name="connsiteX4" fmla="*/ 878989 w 936082"/>
                  <a:gd name="connsiteY4" fmla="*/ 321500 h 721591"/>
                  <a:gd name="connsiteX5" fmla="*/ 881609 w 936082"/>
                  <a:gd name="connsiteY5" fmla="*/ 556895 h 721591"/>
                  <a:gd name="connsiteX6" fmla="*/ 649707 w 936082"/>
                  <a:gd name="connsiteY6" fmla="*/ 689610 h 721591"/>
                  <a:gd name="connsiteX7" fmla="*/ 649707 w 936082"/>
                  <a:gd name="connsiteY7" fmla="*/ 721566 h 721591"/>
                  <a:gd name="connsiteX8" fmla="*/ 900992 w 936082"/>
                  <a:gd name="connsiteY8" fmla="*/ 588677 h 721591"/>
                  <a:gd name="connsiteX9" fmla="*/ 913041 w 936082"/>
                  <a:gd name="connsiteY9" fmla="*/ 321849 h 721591"/>
                  <a:gd name="connsiteX10" fmla="*/ 735448 w 936082"/>
                  <a:gd name="connsiteY10" fmla="*/ 125396 h 721591"/>
                  <a:gd name="connsiteX11" fmla="*/ 435442 w 936082"/>
                  <a:gd name="connsiteY11" fmla="*/ 187563 h 721591"/>
                  <a:gd name="connsiteX12" fmla="*/ 458841 w 936082"/>
                  <a:gd name="connsiteY12" fmla="*/ 197167 h 721591"/>
                  <a:gd name="connsiteX13" fmla="*/ 232353 w 936082"/>
                  <a:gd name="connsiteY13" fmla="*/ 15 h 721591"/>
                  <a:gd name="connsiteX14" fmla="*/ 276 w 936082"/>
                  <a:gd name="connsiteY14" fmla="*/ 204851 h 721591"/>
                  <a:gd name="connsiteX15" fmla="*/ 31185 w 936082"/>
                  <a:gd name="connsiteY15" fmla="*/ 213058 h 721591"/>
                  <a:gd name="connsiteX16" fmla="*/ 31185 w 936082"/>
                  <a:gd name="connsiteY16" fmla="*/ 213058 h 7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082" h="721591">
                    <a:moveTo>
                      <a:pt x="31185" y="213058"/>
                    </a:moveTo>
                    <a:cubicBezTo>
                      <a:pt x="73095" y="-15177"/>
                      <a:pt x="381133" y="-26178"/>
                      <a:pt x="428107" y="205374"/>
                    </a:cubicBezTo>
                    <a:cubicBezTo>
                      <a:pt x="430028" y="214804"/>
                      <a:pt x="443474" y="220916"/>
                      <a:pt x="451507" y="214979"/>
                    </a:cubicBezTo>
                    <a:cubicBezTo>
                      <a:pt x="526771" y="157702"/>
                      <a:pt x="615829" y="120856"/>
                      <a:pt x="710127" y="149844"/>
                    </a:cubicBezTo>
                    <a:cubicBezTo>
                      <a:pt x="789931" y="174291"/>
                      <a:pt x="848255" y="246935"/>
                      <a:pt x="878989" y="321500"/>
                    </a:cubicBezTo>
                    <a:cubicBezTo>
                      <a:pt x="909549" y="395541"/>
                      <a:pt x="914788" y="483028"/>
                      <a:pt x="881609" y="556895"/>
                    </a:cubicBezTo>
                    <a:cubicBezTo>
                      <a:pt x="840572" y="648224"/>
                      <a:pt x="743480" y="684022"/>
                      <a:pt x="649707" y="689610"/>
                    </a:cubicBezTo>
                    <a:cubicBezTo>
                      <a:pt x="629276" y="690832"/>
                      <a:pt x="629101" y="722614"/>
                      <a:pt x="649707" y="721566"/>
                    </a:cubicBezTo>
                    <a:cubicBezTo>
                      <a:pt x="750989" y="715629"/>
                      <a:pt x="847208" y="679307"/>
                      <a:pt x="900992" y="588677"/>
                    </a:cubicBezTo>
                    <a:cubicBezTo>
                      <a:pt x="948316" y="508873"/>
                      <a:pt x="943077" y="406368"/>
                      <a:pt x="913041" y="321849"/>
                    </a:cubicBezTo>
                    <a:cubicBezTo>
                      <a:pt x="883180" y="237855"/>
                      <a:pt x="819792" y="158575"/>
                      <a:pt x="735448" y="125396"/>
                    </a:cubicBezTo>
                    <a:cubicBezTo>
                      <a:pt x="629450" y="83835"/>
                      <a:pt x="522405" y="121554"/>
                      <a:pt x="435442" y="187563"/>
                    </a:cubicBezTo>
                    <a:cubicBezTo>
                      <a:pt x="443300" y="190706"/>
                      <a:pt x="450983" y="193849"/>
                      <a:pt x="458841" y="197167"/>
                    </a:cubicBezTo>
                    <a:cubicBezTo>
                      <a:pt x="435616" y="82788"/>
                      <a:pt x="351622" y="1412"/>
                      <a:pt x="232353" y="15"/>
                    </a:cubicBezTo>
                    <a:cubicBezTo>
                      <a:pt x="113084" y="-1382"/>
                      <a:pt x="20882" y="92392"/>
                      <a:pt x="276" y="204851"/>
                    </a:cubicBezTo>
                    <a:cubicBezTo>
                      <a:pt x="-3217" y="224583"/>
                      <a:pt x="27518" y="233315"/>
                      <a:pt x="31185" y="213058"/>
                    </a:cubicBezTo>
                    <a:lnTo>
                      <a:pt x="31185" y="213058"/>
                    </a:lnTo>
                    <a:close/>
                  </a:path>
                </a:pathLst>
              </a:custGeom>
              <a:solidFill>
                <a:srgbClr val="0E514A"/>
              </a:solidFill>
              <a:ln w="17463"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8FADC819-5AC8-4267-BD76-99E3D52A7BE6}"/>
                  </a:ext>
                </a:extLst>
              </p:cNvPr>
              <p:cNvSpPr/>
              <p:nvPr/>
            </p:nvSpPr>
            <p:spPr>
              <a:xfrm>
                <a:off x="2040767" y="3372531"/>
                <a:ext cx="97716" cy="201476"/>
              </a:xfrm>
              <a:custGeom>
                <a:avLst/>
                <a:gdLst>
                  <a:gd name="connsiteX0" fmla="*/ 7234 w 97716"/>
                  <a:gd name="connsiteY0" fmla="*/ 30337 h 201476"/>
                  <a:gd name="connsiteX1" fmla="*/ 49843 w 97716"/>
                  <a:gd name="connsiteY1" fmla="*/ 173355 h 201476"/>
                  <a:gd name="connsiteX2" fmla="*/ 72370 w 97716"/>
                  <a:gd name="connsiteY2" fmla="*/ 195882 h 201476"/>
                  <a:gd name="connsiteX3" fmla="*/ 23300 w 97716"/>
                  <a:gd name="connsiteY3" fmla="*/ 2746 h 201476"/>
                  <a:gd name="connsiteX4" fmla="*/ 7234 w 97716"/>
                  <a:gd name="connsiteY4" fmla="*/ 30337 h 201476"/>
                  <a:gd name="connsiteX5" fmla="*/ 7234 w 97716"/>
                  <a:gd name="connsiteY5" fmla="*/ 30337 h 2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16" h="201476">
                    <a:moveTo>
                      <a:pt x="7234" y="30337"/>
                    </a:moveTo>
                    <a:cubicBezTo>
                      <a:pt x="53510" y="61246"/>
                      <a:pt x="89483" y="122539"/>
                      <a:pt x="49843" y="173355"/>
                    </a:cubicBezTo>
                    <a:cubicBezTo>
                      <a:pt x="37445" y="189421"/>
                      <a:pt x="59797" y="212122"/>
                      <a:pt x="72370" y="195882"/>
                    </a:cubicBezTo>
                    <a:cubicBezTo>
                      <a:pt x="125281" y="127953"/>
                      <a:pt x="88784" y="46577"/>
                      <a:pt x="23300" y="2746"/>
                    </a:cubicBezTo>
                    <a:cubicBezTo>
                      <a:pt x="6187" y="-8779"/>
                      <a:pt x="-9704" y="18986"/>
                      <a:pt x="7234" y="30337"/>
                    </a:cubicBezTo>
                    <a:lnTo>
                      <a:pt x="7234" y="30337"/>
                    </a:lnTo>
                    <a:close/>
                  </a:path>
                </a:pathLst>
              </a:custGeom>
              <a:solidFill>
                <a:srgbClr val="0E514A"/>
              </a:solidFill>
              <a:ln w="17463"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39B8A6DF-1DAA-4471-9A56-B29DA3037D6B}"/>
                  </a:ext>
                </a:extLst>
              </p:cNvPr>
              <p:cNvSpPr/>
              <p:nvPr/>
            </p:nvSpPr>
            <p:spPr>
              <a:xfrm>
                <a:off x="1276234" y="2683609"/>
                <a:ext cx="681445" cy="201037"/>
              </a:xfrm>
              <a:custGeom>
                <a:avLst/>
                <a:gdLst>
                  <a:gd name="connsiteX0" fmla="*/ 29786 w 681445"/>
                  <a:gd name="connsiteY0" fmla="*/ 132868 h 201037"/>
                  <a:gd name="connsiteX1" fmla="*/ 209999 w 681445"/>
                  <a:gd name="connsiteY1" fmla="*/ 41015 h 201037"/>
                  <a:gd name="connsiteX2" fmla="*/ 361224 w 681445"/>
                  <a:gd name="connsiteY2" fmla="*/ 178620 h 201037"/>
                  <a:gd name="connsiteX3" fmla="*/ 388815 w 681445"/>
                  <a:gd name="connsiteY3" fmla="*/ 178620 h 201037"/>
                  <a:gd name="connsiteX4" fmla="*/ 649356 w 681445"/>
                  <a:gd name="connsiteY4" fmla="*/ 185779 h 201037"/>
                  <a:gd name="connsiteX5" fmla="*/ 681312 w 681445"/>
                  <a:gd name="connsiteY5" fmla="*/ 185779 h 201037"/>
                  <a:gd name="connsiteX6" fmla="*/ 361399 w 681445"/>
                  <a:gd name="connsiteY6" fmla="*/ 162380 h 201037"/>
                  <a:gd name="connsiteX7" fmla="*/ 388990 w 681445"/>
                  <a:gd name="connsiteY7" fmla="*/ 162380 h 201037"/>
                  <a:gd name="connsiteX8" fmla="*/ 192711 w 681445"/>
                  <a:gd name="connsiteY8" fmla="*/ 3296 h 201037"/>
                  <a:gd name="connsiteX9" fmla="*/ 2544 w 681445"/>
                  <a:gd name="connsiteY9" fmla="*/ 116628 h 201037"/>
                  <a:gd name="connsiteX10" fmla="*/ 29786 w 681445"/>
                  <a:gd name="connsiteY10" fmla="*/ 132868 h 201037"/>
                  <a:gd name="connsiteX11" fmla="*/ 29786 w 681445"/>
                  <a:gd name="connsiteY11" fmla="*/ 132868 h 20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45" h="201037">
                    <a:moveTo>
                      <a:pt x="29786" y="132868"/>
                    </a:moveTo>
                    <a:cubicBezTo>
                      <a:pt x="70648" y="64590"/>
                      <a:pt x="127227" y="15695"/>
                      <a:pt x="209999" y="41015"/>
                    </a:cubicBezTo>
                    <a:cubicBezTo>
                      <a:pt x="275134" y="61097"/>
                      <a:pt x="325601" y="124311"/>
                      <a:pt x="361224" y="178620"/>
                    </a:cubicBezTo>
                    <a:cubicBezTo>
                      <a:pt x="368209" y="189272"/>
                      <a:pt x="381481" y="188399"/>
                      <a:pt x="388815" y="178620"/>
                    </a:cubicBezTo>
                    <a:cubicBezTo>
                      <a:pt x="454299" y="90260"/>
                      <a:pt x="630671" y="29839"/>
                      <a:pt x="649356" y="185779"/>
                    </a:cubicBezTo>
                    <a:cubicBezTo>
                      <a:pt x="651800" y="206036"/>
                      <a:pt x="683757" y="206211"/>
                      <a:pt x="681312" y="185779"/>
                    </a:cubicBezTo>
                    <a:cubicBezTo>
                      <a:pt x="658785" y="-3339"/>
                      <a:pt x="448013" y="45556"/>
                      <a:pt x="361399" y="162380"/>
                    </a:cubicBezTo>
                    <a:cubicBezTo>
                      <a:pt x="370479" y="162380"/>
                      <a:pt x="379735" y="162380"/>
                      <a:pt x="388990" y="162380"/>
                    </a:cubicBezTo>
                    <a:cubicBezTo>
                      <a:pt x="342015" y="90783"/>
                      <a:pt x="279325" y="22330"/>
                      <a:pt x="192711" y="3296"/>
                    </a:cubicBezTo>
                    <a:cubicBezTo>
                      <a:pt x="107145" y="-15563"/>
                      <a:pt x="42533" y="49747"/>
                      <a:pt x="2544" y="116628"/>
                    </a:cubicBezTo>
                    <a:cubicBezTo>
                      <a:pt x="-8457" y="134614"/>
                      <a:pt x="19134" y="150505"/>
                      <a:pt x="29786" y="132868"/>
                    </a:cubicBezTo>
                    <a:lnTo>
                      <a:pt x="29786" y="132868"/>
                    </a:lnTo>
                    <a:close/>
                  </a:path>
                </a:pathLst>
              </a:custGeom>
              <a:solidFill>
                <a:srgbClr val="0E514A"/>
              </a:solidFill>
              <a:ln w="17463"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A2AFF578-0E14-4C2F-9A88-D7AC662D655F}"/>
                  </a:ext>
                </a:extLst>
              </p:cNvPr>
              <p:cNvSpPr/>
              <p:nvPr/>
            </p:nvSpPr>
            <p:spPr>
              <a:xfrm>
                <a:off x="1512358" y="2459662"/>
                <a:ext cx="223992" cy="81615"/>
              </a:xfrm>
              <a:custGeom>
                <a:avLst/>
                <a:gdLst>
                  <a:gd name="connsiteX0" fmla="*/ 27834 w 223992"/>
                  <a:gd name="connsiteY0" fmla="*/ 69905 h 81615"/>
                  <a:gd name="connsiteX1" fmla="*/ 193728 w 223992"/>
                  <a:gd name="connsiteY1" fmla="*/ 74271 h 81615"/>
                  <a:gd name="connsiteX2" fmla="*/ 221319 w 223992"/>
                  <a:gd name="connsiteY2" fmla="*/ 58205 h 81615"/>
                  <a:gd name="connsiteX3" fmla="*/ 5308 w 223992"/>
                  <a:gd name="connsiteY3" fmla="*/ 47379 h 81615"/>
                  <a:gd name="connsiteX4" fmla="*/ 27834 w 223992"/>
                  <a:gd name="connsiteY4" fmla="*/ 69905 h 81615"/>
                  <a:gd name="connsiteX5" fmla="*/ 27834 w 223992"/>
                  <a:gd name="connsiteY5" fmla="*/ 69905 h 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2" h="81615">
                    <a:moveTo>
                      <a:pt x="27834" y="69905"/>
                    </a:moveTo>
                    <a:cubicBezTo>
                      <a:pt x="79872" y="26424"/>
                      <a:pt x="151294" y="9485"/>
                      <a:pt x="193728" y="74271"/>
                    </a:cubicBezTo>
                    <a:cubicBezTo>
                      <a:pt x="204904" y="91384"/>
                      <a:pt x="232669" y="75493"/>
                      <a:pt x="221319" y="58205"/>
                    </a:cubicBezTo>
                    <a:cubicBezTo>
                      <a:pt x="166661" y="-25091"/>
                      <a:pt x="74110" y="-10073"/>
                      <a:pt x="5308" y="47379"/>
                    </a:cubicBezTo>
                    <a:cubicBezTo>
                      <a:pt x="-10409" y="60476"/>
                      <a:pt x="12292" y="83002"/>
                      <a:pt x="27834" y="69905"/>
                    </a:cubicBezTo>
                    <a:lnTo>
                      <a:pt x="27834" y="69905"/>
                    </a:lnTo>
                    <a:close/>
                  </a:path>
                </a:pathLst>
              </a:custGeom>
              <a:solidFill>
                <a:srgbClr val="0E514A"/>
              </a:solidFill>
              <a:ln w="17463"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03B5B3A2-6DED-4F4E-A687-2E65AC5EAD95}"/>
                  </a:ext>
                </a:extLst>
              </p:cNvPr>
              <p:cNvSpPr/>
              <p:nvPr/>
            </p:nvSpPr>
            <p:spPr>
              <a:xfrm>
                <a:off x="326340" y="2606049"/>
                <a:ext cx="477304" cy="515465"/>
              </a:xfrm>
              <a:custGeom>
                <a:avLst/>
                <a:gdLst>
                  <a:gd name="connsiteX0" fmla="*/ 49277 w 477304"/>
                  <a:gd name="connsiteY0" fmla="*/ 496114 h 515465"/>
                  <a:gd name="connsiteX1" fmla="*/ 319946 w 477304"/>
                  <a:gd name="connsiteY1" fmla="*/ 210253 h 515465"/>
                  <a:gd name="connsiteX2" fmla="*/ 339504 w 477304"/>
                  <a:gd name="connsiteY2" fmla="*/ 190695 h 515465"/>
                  <a:gd name="connsiteX3" fmla="*/ 457376 w 477304"/>
                  <a:gd name="connsiteY3" fmla="*/ 34580 h 515465"/>
                  <a:gd name="connsiteX4" fmla="*/ 465933 w 477304"/>
                  <a:gd name="connsiteY4" fmla="*/ 3846 h 515465"/>
                  <a:gd name="connsiteX5" fmla="*/ 308770 w 477304"/>
                  <a:gd name="connsiteY5" fmla="*/ 199077 h 515465"/>
                  <a:gd name="connsiteX6" fmla="*/ 328328 w 477304"/>
                  <a:gd name="connsiteY6" fmla="*/ 179519 h 515465"/>
                  <a:gd name="connsiteX7" fmla="*/ 18369 w 477304"/>
                  <a:gd name="connsiteY7" fmla="*/ 504671 h 515465"/>
                  <a:gd name="connsiteX8" fmla="*/ 49277 w 477304"/>
                  <a:gd name="connsiteY8" fmla="*/ 496114 h 515465"/>
                  <a:gd name="connsiteX9" fmla="*/ 49277 w 477304"/>
                  <a:gd name="connsiteY9" fmla="*/ 496114 h 5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304" h="515465">
                    <a:moveTo>
                      <a:pt x="49277" y="496114"/>
                    </a:moveTo>
                    <a:cubicBezTo>
                      <a:pt x="-18477" y="310837"/>
                      <a:pt x="125414" y="133942"/>
                      <a:pt x="319946" y="210253"/>
                    </a:cubicBezTo>
                    <a:cubicBezTo>
                      <a:pt x="330598" y="214444"/>
                      <a:pt x="344045" y="201522"/>
                      <a:pt x="339504" y="190695"/>
                    </a:cubicBezTo>
                    <a:cubicBezTo>
                      <a:pt x="305627" y="109495"/>
                      <a:pt x="363079" y="12927"/>
                      <a:pt x="457376" y="34580"/>
                    </a:cubicBezTo>
                    <a:cubicBezTo>
                      <a:pt x="477458" y="39121"/>
                      <a:pt x="485840" y="8387"/>
                      <a:pt x="465933" y="3846"/>
                    </a:cubicBezTo>
                    <a:cubicBezTo>
                      <a:pt x="350855" y="-22697"/>
                      <a:pt x="264590" y="93080"/>
                      <a:pt x="308770" y="199077"/>
                    </a:cubicBezTo>
                    <a:cubicBezTo>
                      <a:pt x="315406" y="192441"/>
                      <a:pt x="321867" y="185980"/>
                      <a:pt x="328328" y="179519"/>
                    </a:cubicBezTo>
                    <a:cubicBezTo>
                      <a:pt x="112142" y="94651"/>
                      <a:pt x="-57419" y="297042"/>
                      <a:pt x="18369" y="504671"/>
                    </a:cubicBezTo>
                    <a:cubicBezTo>
                      <a:pt x="25528" y="523705"/>
                      <a:pt x="56437" y="515498"/>
                      <a:pt x="49277" y="496114"/>
                    </a:cubicBezTo>
                    <a:lnTo>
                      <a:pt x="49277" y="496114"/>
                    </a:lnTo>
                    <a:close/>
                  </a:path>
                </a:pathLst>
              </a:custGeom>
              <a:solidFill>
                <a:srgbClr val="0E514A"/>
              </a:solidFill>
              <a:ln w="17463"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849D28D1-E1DD-4654-9332-3E7DF7DC73FD}"/>
                  </a:ext>
                </a:extLst>
              </p:cNvPr>
              <p:cNvSpPr/>
              <p:nvPr/>
            </p:nvSpPr>
            <p:spPr>
              <a:xfrm>
                <a:off x="695702" y="2906938"/>
                <a:ext cx="222322" cy="230106"/>
              </a:xfrm>
              <a:custGeom>
                <a:avLst/>
                <a:gdLst>
                  <a:gd name="connsiteX0" fmla="*/ 31959 w 222322"/>
                  <a:gd name="connsiteY0" fmla="*/ 214783 h 230106"/>
                  <a:gd name="connsiteX1" fmla="*/ 206934 w 222322"/>
                  <a:gd name="connsiteY1" fmla="*/ 32125 h 230106"/>
                  <a:gd name="connsiteX2" fmla="*/ 206934 w 222322"/>
                  <a:gd name="connsiteY2" fmla="*/ 169 h 230106"/>
                  <a:gd name="connsiteX3" fmla="*/ 3 w 222322"/>
                  <a:gd name="connsiteY3" fmla="*/ 214783 h 230106"/>
                  <a:gd name="connsiteX4" fmla="*/ 31959 w 222322"/>
                  <a:gd name="connsiteY4" fmla="*/ 214783 h 230106"/>
                  <a:gd name="connsiteX5" fmla="*/ 31959 w 222322"/>
                  <a:gd name="connsiteY5" fmla="*/ 214783 h 23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22" h="230106">
                    <a:moveTo>
                      <a:pt x="31959" y="214783"/>
                    </a:moveTo>
                    <a:cubicBezTo>
                      <a:pt x="33705" y="107040"/>
                      <a:pt x="93776" y="27934"/>
                      <a:pt x="206934" y="32125"/>
                    </a:cubicBezTo>
                    <a:cubicBezTo>
                      <a:pt x="227539" y="32824"/>
                      <a:pt x="227365" y="1042"/>
                      <a:pt x="206934" y="169"/>
                    </a:cubicBezTo>
                    <a:cubicBezTo>
                      <a:pt x="76314" y="-4546"/>
                      <a:pt x="2098" y="89926"/>
                      <a:pt x="3" y="214783"/>
                    </a:cubicBezTo>
                    <a:cubicBezTo>
                      <a:pt x="-346" y="235214"/>
                      <a:pt x="31610" y="235214"/>
                      <a:pt x="31959" y="214783"/>
                    </a:cubicBezTo>
                    <a:lnTo>
                      <a:pt x="31959" y="214783"/>
                    </a:lnTo>
                    <a:close/>
                  </a:path>
                </a:pathLst>
              </a:custGeom>
              <a:solidFill>
                <a:srgbClr val="0E514A"/>
              </a:solidFill>
              <a:ln w="17463"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7AC049F2-E329-4092-9EDD-77F619194444}"/>
                  </a:ext>
                </a:extLst>
              </p:cNvPr>
              <p:cNvSpPr/>
              <p:nvPr/>
            </p:nvSpPr>
            <p:spPr>
              <a:xfrm>
                <a:off x="568098" y="3273785"/>
                <a:ext cx="304130" cy="804256"/>
              </a:xfrm>
              <a:custGeom>
                <a:avLst/>
                <a:gdLst>
                  <a:gd name="connsiteX0" fmla="*/ 288786 w 304130"/>
                  <a:gd name="connsiteY0" fmla="*/ 34 h 804256"/>
                  <a:gd name="connsiteX1" fmla="*/ 87443 w 304130"/>
                  <a:gd name="connsiteY1" fmla="*/ 151609 h 804256"/>
                  <a:gd name="connsiteX2" fmla="*/ 201124 w 304130"/>
                  <a:gd name="connsiteY2" fmla="*/ 363429 h 804256"/>
                  <a:gd name="connsiteX3" fmla="*/ 212475 w 304130"/>
                  <a:gd name="connsiteY3" fmla="*/ 336188 h 804256"/>
                  <a:gd name="connsiteX4" fmla="*/ 105080 w 304130"/>
                  <a:gd name="connsiteY4" fmla="*/ 801214 h 804256"/>
                  <a:gd name="connsiteX5" fmla="*/ 121146 w 304130"/>
                  <a:gd name="connsiteY5" fmla="*/ 773624 h 804256"/>
                  <a:gd name="connsiteX6" fmla="*/ 212475 w 304130"/>
                  <a:gd name="connsiteY6" fmla="*/ 367969 h 804256"/>
                  <a:gd name="connsiteX7" fmla="*/ 223825 w 304130"/>
                  <a:gd name="connsiteY7" fmla="*/ 340728 h 804256"/>
                  <a:gd name="connsiteX8" fmla="*/ 117653 w 304130"/>
                  <a:gd name="connsiteY8" fmla="*/ 212553 h 804256"/>
                  <a:gd name="connsiteX9" fmla="*/ 288960 w 304130"/>
                  <a:gd name="connsiteY9" fmla="*/ 31816 h 804256"/>
                  <a:gd name="connsiteX10" fmla="*/ 288786 w 304130"/>
                  <a:gd name="connsiteY10" fmla="*/ 34 h 804256"/>
                  <a:gd name="connsiteX11" fmla="*/ 288786 w 304130"/>
                  <a:gd name="connsiteY11" fmla="*/ 34 h 8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30" h="804256">
                    <a:moveTo>
                      <a:pt x="288786" y="34"/>
                    </a:moveTo>
                    <a:cubicBezTo>
                      <a:pt x="193440" y="5797"/>
                      <a:pt x="117653" y="60978"/>
                      <a:pt x="87443" y="151609"/>
                    </a:cubicBezTo>
                    <a:cubicBezTo>
                      <a:pt x="57407" y="241192"/>
                      <a:pt x="145942" y="309295"/>
                      <a:pt x="201124" y="363429"/>
                    </a:cubicBezTo>
                    <a:cubicBezTo>
                      <a:pt x="204966" y="354349"/>
                      <a:pt x="208633" y="345268"/>
                      <a:pt x="212475" y="336188"/>
                    </a:cubicBezTo>
                    <a:cubicBezTo>
                      <a:pt x="-18031" y="360111"/>
                      <a:pt x="-71990" y="672166"/>
                      <a:pt x="105080" y="801214"/>
                    </a:cubicBezTo>
                    <a:cubicBezTo>
                      <a:pt x="121670" y="813438"/>
                      <a:pt x="137560" y="785673"/>
                      <a:pt x="121146" y="773624"/>
                    </a:cubicBezTo>
                    <a:cubicBezTo>
                      <a:pt x="-29556" y="663784"/>
                      <a:pt x="14100" y="388575"/>
                      <a:pt x="212475" y="367969"/>
                    </a:cubicBezTo>
                    <a:cubicBezTo>
                      <a:pt x="225571" y="366572"/>
                      <a:pt x="234477" y="351380"/>
                      <a:pt x="223825" y="340728"/>
                    </a:cubicBezTo>
                    <a:cubicBezTo>
                      <a:pt x="184709" y="302310"/>
                      <a:pt x="136338" y="265988"/>
                      <a:pt x="117653" y="212553"/>
                    </a:cubicBezTo>
                    <a:cubicBezTo>
                      <a:pt x="83427" y="114065"/>
                      <a:pt x="208633" y="36706"/>
                      <a:pt x="288960" y="31816"/>
                    </a:cubicBezTo>
                    <a:cubicBezTo>
                      <a:pt x="309217" y="30594"/>
                      <a:pt x="309217" y="-1188"/>
                      <a:pt x="288786" y="34"/>
                    </a:cubicBezTo>
                    <a:lnTo>
                      <a:pt x="288786" y="34"/>
                    </a:lnTo>
                    <a:close/>
                  </a:path>
                </a:pathLst>
              </a:custGeom>
              <a:solidFill>
                <a:srgbClr val="0E514A"/>
              </a:solidFill>
              <a:ln w="17463"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96544CE0-C7D0-4A9F-806D-8CC59337619A}"/>
                  </a:ext>
                </a:extLst>
              </p:cNvPr>
              <p:cNvSpPr/>
              <p:nvPr/>
            </p:nvSpPr>
            <p:spPr>
              <a:xfrm>
                <a:off x="299494" y="3717343"/>
                <a:ext cx="92065" cy="314134"/>
              </a:xfrm>
              <a:custGeom>
                <a:avLst/>
                <a:gdLst>
                  <a:gd name="connsiteX0" fmla="*/ 46961 w 92065"/>
                  <a:gd name="connsiteY0" fmla="*/ 7533 h 314134"/>
                  <a:gd name="connsiteX1" fmla="*/ 64773 w 92065"/>
                  <a:gd name="connsiteY1" fmla="*/ 309460 h 314134"/>
                  <a:gd name="connsiteX2" fmla="*/ 87299 w 92065"/>
                  <a:gd name="connsiteY2" fmla="*/ 286933 h 314134"/>
                  <a:gd name="connsiteX3" fmla="*/ 74552 w 92065"/>
                  <a:gd name="connsiteY3" fmla="*/ 23598 h 314134"/>
                  <a:gd name="connsiteX4" fmla="*/ 46961 w 92065"/>
                  <a:gd name="connsiteY4" fmla="*/ 7533 h 314134"/>
                  <a:gd name="connsiteX5" fmla="*/ 46961 w 92065"/>
                  <a:gd name="connsiteY5" fmla="*/ 7533 h 3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5" h="314134">
                    <a:moveTo>
                      <a:pt x="46961" y="7533"/>
                    </a:moveTo>
                    <a:cubicBezTo>
                      <a:pt x="-15031" y="106196"/>
                      <a:pt x="-22016" y="223719"/>
                      <a:pt x="64773" y="309460"/>
                    </a:cubicBezTo>
                    <a:cubicBezTo>
                      <a:pt x="79441" y="323954"/>
                      <a:pt x="101968" y="301427"/>
                      <a:pt x="87299" y="286933"/>
                    </a:cubicBezTo>
                    <a:cubicBezTo>
                      <a:pt x="10290" y="210797"/>
                      <a:pt x="20243" y="110038"/>
                      <a:pt x="74552" y="23598"/>
                    </a:cubicBezTo>
                    <a:cubicBezTo>
                      <a:pt x="85553" y="6136"/>
                      <a:pt x="57962" y="-9929"/>
                      <a:pt x="46961" y="7533"/>
                    </a:cubicBezTo>
                    <a:lnTo>
                      <a:pt x="46961" y="7533"/>
                    </a:lnTo>
                    <a:close/>
                  </a:path>
                </a:pathLst>
              </a:custGeom>
              <a:solidFill>
                <a:srgbClr val="0E514A"/>
              </a:solidFill>
              <a:ln w="17463" cap="flat">
                <a:noFill/>
                <a:prstDash val="solid"/>
                <a:miter/>
              </a:ln>
            </p:spPr>
            <p:txBody>
              <a:bodyPr rtlCol="0" anchor="ctr"/>
              <a:lstStyle/>
              <a:p>
                <a:endParaRPr lang="th-TH"/>
              </a:p>
            </p:txBody>
          </p:sp>
        </p:grpSp>
      </p:grpSp>
      <p:pic>
        <p:nvPicPr>
          <p:cNvPr id="217" name="Graphic 216">
            <a:extLst>
              <a:ext uri="{FF2B5EF4-FFF2-40B4-BE49-F238E27FC236}">
                <a16:creationId xmlns:a16="http://schemas.microsoft.com/office/drawing/2014/main" id="{63C42C05-F43D-4E03-A33A-E2223B765B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58809" y="2141569"/>
            <a:ext cx="301961" cy="301961"/>
          </a:xfrm>
          <a:prstGeom prst="rect">
            <a:avLst/>
          </a:prstGeom>
        </p:spPr>
      </p:pic>
      <p:grpSp>
        <p:nvGrpSpPr>
          <p:cNvPr id="221" name="Graphic 233">
            <a:extLst>
              <a:ext uri="{FF2B5EF4-FFF2-40B4-BE49-F238E27FC236}">
                <a16:creationId xmlns:a16="http://schemas.microsoft.com/office/drawing/2014/main" id="{CCE77335-BFD2-41F1-93A4-5A0B0CC402FC}"/>
              </a:ext>
            </a:extLst>
          </p:cNvPr>
          <p:cNvGrpSpPr/>
          <p:nvPr/>
        </p:nvGrpSpPr>
        <p:grpSpPr>
          <a:xfrm>
            <a:off x="1134539" y="4740195"/>
            <a:ext cx="1484013" cy="1429614"/>
            <a:chOff x="2651548" y="5448024"/>
            <a:chExt cx="1484013" cy="1429614"/>
          </a:xfrm>
        </p:grpSpPr>
        <p:sp>
          <p:nvSpPr>
            <p:cNvPr id="222" name="Freeform: Shape 221">
              <a:extLst>
                <a:ext uri="{FF2B5EF4-FFF2-40B4-BE49-F238E27FC236}">
                  <a16:creationId xmlns:a16="http://schemas.microsoft.com/office/drawing/2014/main" id="{6AB9BCB3-9383-453E-858B-DD0256085066}"/>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endParaRPr lang="th-TH"/>
            </a:p>
          </p:txBody>
        </p:sp>
        <p:sp>
          <p:nvSpPr>
            <p:cNvPr id="223" name="Freeform: Shape 222">
              <a:extLst>
                <a:ext uri="{FF2B5EF4-FFF2-40B4-BE49-F238E27FC236}">
                  <a16:creationId xmlns:a16="http://schemas.microsoft.com/office/drawing/2014/main" id="{4DA1FAD5-3A41-4075-B8B5-EA5F88ED7193}"/>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08849965-AFD9-44F8-95DA-D15FA00AB454}"/>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DC7FE4FD-0847-46F3-8DFD-60D116E5A031}"/>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0439AFFC-79BD-479C-A2D4-F66A0A5EB27C}"/>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0A81B519-2025-457A-9FE8-0C4AA7A3BD18}"/>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25FF5D80-DE37-450B-A5E8-70D9A2ABB489}"/>
                </a:ext>
              </a:extLst>
            </p:cNvPr>
            <p:cNvSpPr/>
            <p:nvPr/>
          </p:nvSpPr>
          <p:spPr>
            <a:xfrm>
              <a:off x="3340381" y="6185574"/>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endParaRPr lang="th-TH"/>
            </a:p>
          </p:txBody>
        </p:sp>
        <p:sp>
          <p:nvSpPr>
            <p:cNvPr id="229" name="Freeform: Shape 228">
              <a:extLst>
                <a:ext uri="{FF2B5EF4-FFF2-40B4-BE49-F238E27FC236}">
                  <a16:creationId xmlns:a16="http://schemas.microsoft.com/office/drawing/2014/main" id="{98BDED34-9644-490E-B787-ECE4614FCA5B}"/>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endParaRPr lang="th-TH"/>
            </a:p>
          </p:txBody>
        </p:sp>
      </p:grpSp>
      <p:grpSp>
        <p:nvGrpSpPr>
          <p:cNvPr id="230" name="Graphic 243">
            <a:extLst>
              <a:ext uri="{FF2B5EF4-FFF2-40B4-BE49-F238E27FC236}">
                <a16:creationId xmlns:a16="http://schemas.microsoft.com/office/drawing/2014/main" id="{36743A3A-2FB1-413E-86B0-2FD7D0ACE0D1}"/>
              </a:ext>
            </a:extLst>
          </p:cNvPr>
          <p:cNvGrpSpPr/>
          <p:nvPr/>
        </p:nvGrpSpPr>
        <p:grpSpPr>
          <a:xfrm>
            <a:off x="8682452" y="5675981"/>
            <a:ext cx="1630724" cy="1255170"/>
            <a:chOff x="7982733" y="5589867"/>
            <a:chExt cx="1630724" cy="1255170"/>
          </a:xfrm>
        </p:grpSpPr>
        <p:sp>
          <p:nvSpPr>
            <p:cNvPr id="231" name="Freeform: Shape 230">
              <a:extLst>
                <a:ext uri="{FF2B5EF4-FFF2-40B4-BE49-F238E27FC236}">
                  <a16:creationId xmlns:a16="http://schemas.microsoft.com/office/drawing/2014/main" id="{3DF43C82-323F-44A3-9937-0EFDC35897F5}"/>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BCFAAA2C-BF44-4B38-81BA-A85AA92F2F46}"/>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D91465FD-8D7D-4593-A943-95825277B670}"/>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endParaRPr lang="th-TH"/>
            </a:p>
          </p:txBody>
        </p:sp>
        <p:sp>
          <p:nvSpPr>
            <p:cNvPr id="234" name="Freeform: Shape 233">
              <a:extLst>
                <a:ext uri="{FF2B5EF4-FFF2-40B4-BE49-F238E27FC236}">
                  <a16:creationId xmlns:a16="http://schemas.microsoft.com/office/drawing/2014/main" id="{AFA9C925-C819-4412-AF8B-3966020FCCF3}"/>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endParaRPr lang="th-TH"/>
            </a:p>
          </p:txBody>
        </p:sp>
        <p:sp>
          <p:nvSpPr>
            <p:cNvPr id="235" name="Freeform: Shape 234">
              <a:extLst>
                <a:ext uri="{FF2B5EF4-FFF2-40B4-BE49-F238E27FC236}">
                  <a16:creationId xmlns:a16="http://schemas.microsoft.com/office/drawing/2014/main" id="{88A16390-2799-4E81-B5D4-40D869C43844}"/>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endParaRPr lang="th-TH"/>
            </a:p>
          </p:txBody>
        </p:sp>
      </p:grpSp>
      <p:sp>
        <p:nvSpPr>
          <p:cNvPr id="2" name="Rectangle 1">
            <a:extLst>
              <a:ext uri="{FF2B5EF4-FFF2-40B4-BE49-F238E27FC236}">
                <a16:creationId xmlns:a16="http://schemas.microsoft.com/office/drawing/2014/main" id="{A983DA7F-2561-474C-AED0-D24D383BC726}"/>
              </a:ext>
            </a:extLst>
          </p:cNvPr>
          <p:cNvSpPr/>
          <p:nvPr/>
        </p:nvSpPr>
        <p:spPr>
          <a:xfrm>
            <a:off x="1127248" y="741980"/>
            <a:ext cx="9983823" cy="15696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en-US" sz="9600">
                <a:ln w="19050">
                  <a:noFill/>
                </a:ln>
                <a:solidFill>
                  <a:schemeClr val="tx2">
                    <a:lumMod val="50000"/>
                  </a:schemeClr>
                </a:solidFill>
                <a:latin typeface="UTM Cookies" panose="02040603050506020204" pitchFamily="18" charset="0"/>
              </a:rPr>
              <a:t>Phân xử tài tình</a:t>
            </a:r>
            <a:endParaRPr lang="en-US" sz="9600" cap="none" spc="0">
              <a:ln w="19050">
                <a:noFill/>
              </a:ln>
              <a:solidFill>
                <a:schemeClr val="tx2">
                  <a:lumMod val="50000"/>
                </a:schemeClr>
              </a:solidFill>
              <a:latin typeface="UTM Cookies" panose="02040603050506020204" pitchFamily="18" charset="0"/>
            </a:endParaRPr>
          </a:p>
        </p:txBody>
      </p:sp>
      <p:pic>
        <p:nvPicPr>
          <p:cNvPr id="4" name="Picture 3">
            <a:extLst>
              <a:ext uri="{FF2B5EF4-FFF2-40B4-BE49-F238E27FC236}">
                <a16:creationId xmlns:a16="http://schemas.microsoft.com/office/drawing/2014/main" id="{5AFA31A2-E61D-4EF4-B149-6B6C9C1774D1}"/>
              </a:ext>
            </a:extLst>
          </p:cNvPr>
          <p:cNvPicPr>
            <a:picLocks noChangeAspect="1"/>
          </p:cNvPicPr>
          <p:nvPr/>
        </p:nvPicPr>
        <p:blipFill>
          <a:blip r:embed="rId12"/>
          <a:stretch>
            <a:fillRect/>
          </a:stretch>
        </p:blipFill>
        <p:spPr>
          <a:xfrm>
            <a:off x="2560201" y="2516030"/>
            <a:ext cx="6585368" cy="3305496"/>
          </a:xfrm>
          <a:prstGeom prst="roundRect">
            <a:avLst/>
          </a:prstGeom>
        </p:spPr>
      </p:pic>
      <p:sp>
        <p:nvSpPr>
          <p:cNvPr id="3" name="Rectangle 2">
            <a:extLst>
              <a:ext uri="{FF2B5EF4-FFF2-40B4-BE49-F238E27FC236}">
                <a16:creationId xmlns:a16="http://schemas.microsoft.com/office/drawing/2014/main" id="{AD104C1E-9383-4F2E-85FB-767BF0AE5F12}"/>
              </a:ext>
            </a:extLst>
          </p:cNvPr>
          <p:cNvSpPr/>
          <p:nvPr/>
        </p:nvSpPr>
        <p:spPr>
          <a:xfrm>
            <a:off x="3988080" y="5950742"/>
            <a:ext cx="3902030" cy="923330"/>
          </a:xfrm>
          <a:prstGeom prst="rect">
            <a:avLst/>
          </a:prstGeom>
          <a:noFill/>
        </p:spPr>
        <p:txBody>
          <a:bodyPr wrap="none" lIns="91440" tIns="45720" rIns="91440" bIns="45720">
            <a:spAutoFit/>
          </a:bodyPr>
          <a:lstStyle/>
          <a:p>
            <a:pPr algn="ctr"/>
            <a:r>
              <a:rPr lang="en-US" sz="5400" cap="none" spc="0">
                <a:ln w="0"/>
                <a:solidFill>
                  <a:srgbClr val="002060"/>
                </a:solidFill>
                <a:latin typeface="SVN-Cookie" panose="020B0606040200020203" pitchFamily="34" charset="0"/>
              </a:rPr>
              <a:t>Nguyễn Đổng Chi</a:t>
            </a:r>
          </a:p>
        </p:txBody>
      </p:sp>
    </p:spTree>
    <p:extLst>
      <p:ext uri="{BB962C8B-B14F-4D97-AF65-F5344CB8AC3E}">
        <p14:creationId xmlns:p14="http://schemas.microsoft.com/office/powerpoint/2010/main" val="10173348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pic>
        <p:nvPicPr>
          <p:cNvPr id="16" name="Picture 11">
            <a:extLst>
              <a:ext uri="{FF2B5EF4-FFF2-40B4-BE49-F238E27FC236}">
                <a16:creationId xmlns:a16="http://schemas.microsoft.com/office/drawing/2014/main" id="{7707CB10-D663-4514-B935-D1B8EF1319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24556" y="61661"/>
            <a:ext cx="1269015" cy="1500986"/>
          </a:xfrm>
          <a:prstGeom prst="rect">
            <a:avLst/>
          </a:prstGeom>
        </p:spPr>
      </p:pic>
      <p:pic>
        <p:nvPicPr>
          <p:cNvPr id="15" name="Picture 2">
            <a:extLst>
              <a:ext uri="{FF2B5EF4-FFF2-40B4-BE49-F238E27FC236}">
                <a16:creationId xmlns:a16="http://schemas.microsoft.com/office/drawing/2014/main" id="{C359CAA5-72D4-412B-835E-936F9076BC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7266" y="470190"/>
            <a:ext cx="9768359" cy="5487202"/>
          </a:xfrm>
          <a:prstGeom prst="rect">
            <a:avLst/>
          </a:prstGeom>
        </p:spPr>
      </p:pic>
      <p:grpSp>
        <p:nvGrpSpPr>
          <p:cNvPr id="9" name="Group 8">
            <a:extLst>
              <a:ext uri="{FF2B5EF4-FFF2-40B4-BE49-F238E27FC236}">
                <a16:creationId xmlns:a16="http://schemas.microsoft.com/office/drawing/2014/main" id="{06509791-FECB-46AF-9535-9890A48586DD}"/>
              </a:ext>
            </a:extLst>
          </p:cNvPr>
          <p:cNvGrpSpPr/>
          <p:nvPr/>
        </p:nvGrpSpPr>
        <p:grpSpPr>
          <a:xfrm>
            <a:off x="309347" y="988072"/>
            <a:ext cx="3466035" cy="851003"/>
            <a:chOff x="309347" y="2068328"/>
            <a:chExt cx="1841420" cy="705917"/>
          </a:xfrm>
        </p:grpSpPr>
        <p:pic>
          <p:nvPicPr>
            <p:cNvPr id="13" name="Picture 10">
              <a:extLst>
                <a:ext uri="{FF2B5EF4-FFF2-40B4-BE49-F238E27FC236}">
                  <a16:creationId xmlns:a16="http://schemas.microsoft.com/office/drawing/2014/main" id="{8B4744B5-4B12-4503-B6BC-1DCCFA28F8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65868">
              <a:off x="309347" y="2068328"/>
              <a:ext cx="1841420" cy="692152"/>
            </a:xfrm>
            <a:prstGeom prst="rect">
              <a:avLst/>
            </a:prstGeom>
          </p:spPr>
        </p:pic>
        <p:sp>
          <p:nvSpPr>
            <p:cNvPr id="8" name="Rectangle 7">
              <a:extLst>
                <a:ext uri="{FF2B5EF4-FFF2-40B4-BE49-F238E27FC236}">
                  <a16:creationId xmlns:a16="http://schemas.microsoft.com/office/drawing/2014/main" id="{A397473D-E7F1-462C-A0DC-5D1BD4C0929E}"/>
                </a:ext>
              </a:extLst>
            </p:cNvPr>
            <p:cNvSpPr/>
            <p:nvPr/>
          </p:nvSpPr>
          <p:spPr>
            <a:xfrm>
              <a:off x="873953" y="2127914"/>
              <a:ext cx="712206" cy="646331"/>
            </a:xfrm>
            <a:prstGeom prst="rect">
              <a:avLst/>
            </a:prstGeom>
            <a:noFill/>
          </p:spPr>
          <p:txBody>
            <a:bodyPr wrap="none" lIns="91440" tIns="45720" rIns="91440" bIns="45720">
              <a:spAutoFit/>
            </a:bodyPr>
            <a:lstStyle/>
            <a:p>
              <a:pPr algn="ctr"/>
              <a:r>
                <a:rPr lang="en-US" sz="3600" b="1" cap="none" spc="0">
                  <a:ln w="0"/>
                  <a:solidFill>
                    <a:srgbClr val="C00000"/>
                  </a:solidFill>
                </a:rPr>
                <a:t>CÂU 4</a:t>
              </a:r>
            </a:p>
          </p:txBody>
        </p:sp>
      </p:grpSp>
      <p:sp>
        <p:nvSpPr>
          <p:cNvPr id="10" name="Rectangle 9">
            <a:extLst>
              <a:ext uri="{FF2B5EF4-FFF2-40B4-BE49-F238E27FC236}">
                <a16:creationId xmlns:a16="http://schemas.microsoft.com/office/drawing/2014/main" id="{A6FF87F4-DFDF-47FE-9334-F91728272897}"/>
              </a:ext>
            </a:extLst>
          </p:cNvPr>
          <p:cNvSpPr/>
          <p:nvPr/>
        </p:nvSpPr>
        <p:spPr>
          <a:xfrm>
            <a:off x="1358542" y="1979385"/>
            <a:ext cx="9066013" cy="3070071"/>
          </a:xfrm>
          <a:prstGeom prst="rect">
            <a:avLst/>
          </a:prstGeom>
          <a:noFill/>
        </p:spPr>
        <p:txBody>
          <a:bodyPr wrap="square" lIns="91440" tIns="45720" rIns="91440" bIns="45720">
            <a:spAutoFit/>
          </a:bodyPr>
          <a:lstStyle/>
          <a:p>
            <a:pPr algn="just"/>
            <a:r>
              <a:rPr lang="vi-VN" sz="3600" cap="none" spc="0">
                <a:ln w="0"/>
                <a:solidFill>
                  <a:srgbClr val="002060"/>
                </a:solidFill>
                <a:latin typeface="iCiel Baliho Script" pitchFamily="2" charset="0"/>
              </a:rPr>
              <a:t>Vì sao quan án dùng cách trên ? Chọn ý trả lời đúng:</a:t>
            </a:r>
          </a:p>
          <a:p>
            <a:pPr algn="just">
              <a:lnSpc>
                <a:spcPct val="150000"/>
              </a:lnSpc>
            </a:pPr>
            <a:r>
              <a:rPr lang="vi-VN" sz="3600" cap="none" spc="0">
                <a:ln w="0"/>
                <a:solidFill>
                  <a:srgbClr val="00B050"/>
                </a:solidFill>
                <a:latin typeface="iCiel Baliho Script" pitchFamily="2" charset="0"/>
              </a:rPr>
              <a:t>a)  Vì tin là thóc trong tay kẻ gian sẽ nảy mầm.</a:t>
            </a:r>
          </a:p>
          <a:p>
            <a:pPr algn="just">
              <a:lnSpc>
                <a:spcPct val="150000"/>
              </a:lnSpc>
            </a:pPr>
            <a:r>
              <a:rPr lang="vi-VN" sz="3600" cap="none" spc="0">
                <a:ln w="0"/>
                <a:solidFill>
                  <a:srgbClr val="00B050"/>
                </a:solidFill>
                <a:latin typeface="iCiel Baliho Script" pitchFamily="2" charset="0"/>
              </a:rPr>
              <a:t>b)  Vì biết kẻ gian thường lo lắng nên sẽ lộ mặt.</a:t>
            </a:r>
          </a:p>
          <a:p>
            <a:pPr algn="just">
              <a:lnSpc>
                <a:spcPct val="150000"/>
              </a:lnSpc>
            </a:pPr>
            <a:r>
              <a:rPr lang="vi-VN" sz="3600" cap="none" spc="0">
                <a:ln w="0"/>
                <a:solidFill>
                  <a:srgbClr val="00B050"/>
                </a:solidFill>
                <a:latin typeface="iCiel Baliho Script" pitchFamily="2" charset="0"/>
              </a:rPr>
              <a:t>c)  Vì cần có thời gian để thu thập chứng cứ.</a:t>
            </a:r>
          </a:p>
        </p:txBody>
      </p:sp>
      <p:pic>
        <p:nvPicPr>
          <p:cNvPr id="17" name="Picture 12">
            <a:extLst>
              <a:ext uri="{FF2B5EF4-FFF2-40B4-BE49-F238E27FC236}">
                <a16:creationId xmlns:a16="http://schemas.microsoft.com/office/drawing/2014/main" id="{839818A6-F38C-4A51-8685-3447F6BB2F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34926" y="5381145"/>
            <a:ext cx="1590260" cy="1618586"/>
          </a:xfrm>
          <a:prstGeom prst="rect">
            <a:avLst/>
          </a:prstGeom>
        </p:spPr>
      </p:pic>
    </p:spTree>
    <p:extLst>
      <p:ext uri="{BB962C8B-B14F-4D97-AF65-F5344CB8AC3E}">
        <p14:creationId xmlns:p14="http://schemas.microsoft.com/office/powerpoint/2010/main" val="41753992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0">
                                            <p:txEl>
                                              <p:pRg st="2" end="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pic>
        <p:nvPicPr>
          <p:cNvPr id="16" name="Picture 11">
            <a:extLst>
              <a:ext uri="{FF2B5EF4-FFF2-40B4-BE49-F238E27FC236}">
                <a16:creationId xmlns:a16="http://schemas.microsoft.com/office/drawing/2014/main" id="{7707CB10-D663-4514-B935-D1B8EF1319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24556" y="61661"/>
            <a:ext cx="1269015" cy="1500986"/>
          </a:xfrm>
          <a:prstGeom prst="rect">
            <a:avLst/>
          </a:prstGeom>
        </p:spPr>
      </p:pic>
      <p:pic>
        <p:nvPicPr>
          <p:cNvPr id="15" name="Picture 2">
            <a:extLst>
              <a:ext uri="{FF2B5EF4-FFF2-40B4-BE49-F238E27FC236}">
                <a16:creationId xmlns:a16="http://schemas.microsoft.com/office/drawing/2014/main" id="{C359CAA5-72D4-412B-835E-936F9076BC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7266" y="2333625"/>
            <a:ext cx="10511309" cy="3623767"/>
          </a:xfrm>
          <a:prstGeom prst="rect">
            <a:avLst/>
          </a:prstGeom>
        </p:spPr>
      </p:pic>
      <p:sp>
        <p:nvSpPr>
          <p:cNvPr id="10" name="Rectangle 9">
            <a:extLst>
              <a:ext uri="{FF2B5EF4-FFF2-40B4-BE49-F238E27FC236}">
                <a16:creationId xmlns:a16="http://schemas.microsoft.com/office/drawing/2014/main" id="{A6FF87F4-DFDF-47FE-9334-F91728272897}"/>
              </a:ext>
            </a:extLst>
          </p:cNvPr>
          <p:cNvSpPr/>
          <p:nvPr/>
        </p:nvSpPr>
        <p:spPr>
          <a:xfrm>
            <a:off x="1230056" y="3438191"/>
            <a:ext cx="9066013" cy="1754326"/>
          </a:xfrm>
          <a:prstGeom prst="rect">
            <a:avLst/>
          </a:prstGeom>
          <a:noFill/>
        </p:spPr>
        <p:txBody>
          <a:bodyPr wrap="square" lIns="91440" tIns="45720" rIns="91440" bIns="45720">
            <a:spAutoFit/>
          </a:bodyPr>
          <a:lstStyle/>
          <a:p>
            <a:pPr algn="just"/>
            <a:r>
              <a:rPr lang="vi-VN" sz="5400">
                <a:ln w="0"/>
                <a:solidFill>
                  <a:srgbClr val="C00000"/>
                </a:solidFill>
                <a:latin typeface="iCiel Baliho Script" pitchFamily="2" charset="0"/>
              </a:rPr>
              <a:t>Ca ngợi trí thông minh, tài xử kiện của vị quan án.</a:t>
            </a:r>
          </a:p>
        </p:txBody>
      </p:sp>
      <p:pic>
        <p:nvPicPr>
          <p:cNvPr id="17" name="Picture 12">
            <a:extLst>
              <a:ext uri="{FF2B5EF4-FFF2-40B4-BE49-F238E27FC236}">
                <a16:creationId xmlns:a16="http://schemas.microsoft.com/office/drawing/2014/main" id="{839818A6-F38C-4A51-8685-3447F6BB2F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434926" y="5381145"/>
            <a:ext cx="1590260" cy="1618586"/>
          </a:xfrm>
          <a:prstGeom prst="rect">
            <a:avLst/>
          </a:prstGeom>
        </p:spPr>
      </p:pic>
      <p:sp>
        <p:nvSpPr>
          <p:cNvPr id="2" name="Rectangle 1">
            <a:extLst>
              <a:ext uri="{FF2B5EF4-FFF2-40B4-BE49-F238E27FC236}">
                <a16:creationId xmlns:a16="http://schemas.microsoft.com/office/drawing/2014/main" id="{C68FE679-AF25-4B1A-B50D-43185A5357A1}"/>
              </a:ext>
            </a:extLst>
          </p:cNvPr>
          <p:cNvSpPr/>
          <p:nvPr/>
        </p:nvSpPr>
        <p:spPr>
          <a:xfrm>
            <a:off x="2294153" y="1065318"/>
            <a:ext cx="7722371" cy="1200329"/>
          </a:xfrm>
          <a:prstGeom prst="rect">
            <a:avLst/>
          </a:prstGeom>
          <a:noFill/>
        </p:spPr>
        <p:txBody>
          <a:bodyPr wrap="none" lIns="91440" tIns="45720" rIns="91440" bIns="45720">
            <a:spAutoFit/>
          </a:bodyPr>
          <a:lstStyle/>
          <a:p>
            <a:pPr algn="ctr"/>
            <a:r>
              <a:rPr lang="en-US" sz="7200" b="0" cap="none" spc="0">
                <a:ln w="0"/>
                <a:solidFill>
                  <a:srgbClr val="002060"/>
                </a:solidFill>
                <a:latin typeface="iCiel Cadena" panose="02000503000000020004" pitchFamily="2" charset="0"/>
              </a:rPr>
              <a:t>NỘI DUNG BÀI ĐỌC</a:t>
            </a:r>
          </a:p>
        </p:txBody>
      </p:sp>
      <p:sp>
        <p:nvSpPr>
          <p:cNvPr id="18" name="Rectangle 17">
            <a:extLst>
              <a:ext uri="{FF2B5EF4-FFF2-40B4-BE49-F238E27FC236}">
                <a16:creationId xmlns:a16="http://schemas.microsoft.com/office/drawing/2014/main" id="{88266BC6-0CB4-4F1A-867F-567E119F28B9}"/>
              </a:ext>
            </a:extLst>
          </p:cNvPr>
          <p:cNvSpPr/>
          <p:nvPr/>
        </p:nvSpPr>
        <p:spPr>
          <a:xfrm>
            <a:off x="1951025" y="2754739"/>
            <a:ext cx="8808823" cy="2308324"/>
          </a:xfrm>
          <a:prstGeom prst="rect">
            <a:avLst/>
          </a:prstGeom>
          <a:noFill/>
        </p:spPr>
        <p:txBody>
          <a:bodyPr wrap="none" lIns="91440" tIns="45720" rIns="91440" bIns="45720">
            <a:spAutoFit/>
          </a:bodyPr>
          <a:lstStyle/>
          <a:p>
            <a:pPr algn="ctr"/>
            <a:r>
              <a:rPr lang="en-US" sz="7200" b="0" cap="none" spc="0">
                <a:ln w="0">
                  <a:solidFill>
                    <a:schemeClr val="tx1">
                      <a:lumMod val="50000"/>
                    </a:schemeClr>
                  </a:solidFill>
                </a:ln>
                <a:solidFill>
                  <a:schemeClr val="accent3">
                    <a:lumMod val="75000"/>
                  </a:schemeClr>
                </a:solidFill>
                <a:latin typeface="iCiel Cadena" panose="02000503000000020004" pitchFamily="2" charset="0"/>
              </a:rPr>
              <a:t>Nội dung bài đọc </a:t>
            </a:r>
          </a:p>
          <a:p>
            <a:pPr algn="ctr"/>
            <a:r>
              <a:rPr lang="en-US" sz="7200" b="0" cap="none" spc="0">
                <a:ln w="0">
                  <a:solidFill>
                    <a:schemeClr val="tx1">
                      <a:lumMod val="50000"/>
                    </a:schemeClr>
                  </a:solidFill>
                </a:ln>
                <a:solidFill>
                  <a:schemeClr val="accent3">
                    <a:lumMod val="75000"/>
                  </a:schemeClr>
                </a:solidFill>
                <a:latin typeface="iCiel Cadena" panose="02000503000000020004" pitchFamily="2" charset="0"/>
              </a:rPr>
              <a:t>muốn nói lên điều gì?</a:t>
            </a:r>
          </a:p>
        </p:txBody>
      </p:sp>
    </p:spTree>
    <p:extLst>
      <p:ext uri="{BB962C8B-B14F-4D97-AF65-F5344CB8AC3E}">
        <p14:creationId xmlns:p14="http://schemas.microsoft.com/office/powerpoint/2010/main" val="31049082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par>
                          <p:cTn id="21" fill="hold">
                            <p:stCondLst>
                              <p:cond delay="0"/>
                            </p:stCondLst>
                            <p:childTnLst>
                              <p:par>
                                <p:cTn id="22" presetID="16" presetClass="entr" presetSubtype="2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Graphic 4">
            <a:extLst>
              <a:ext uri="{FF2B5EF4-FFF2-40B4-BE49-F238E27FC236}">
                <a16:creationId xmlns:a16="http://schemas.microsoft.com/office/drawing/2014/main" id="{66990C33-61BA-448C-A402-EAFDE40308C8}"/>
              </a:ext>
            </a:extLst>
          </p:cNvPr>
          <p:cNvGrpSpPr/>
          <p:nvPr/>
        </p:nvGrpSpPr>
        <p:grpSpPr>
          <a:xfrm rot="21068396">
            <a:off x="413581" y="413826"/>
            <a:ext cx="2095552" cy="6030346"/>
            <a:chOff x="2283958" y="833662"/>
            <a:chExt cx="2095552" cy="6030346"/>
          </a:xfrm>
        </p:grpSpPr>
        <p:sp>
          <p:nvSpPr>
            <p:cNvPr id="218" name="Freeform: Shape 217">
              <a:extLst>
                <a:ext uri="{FF2B5EF4-FFF2-40B4-BE49-F238E27FC236}">
                  <a16:creationId xmlns:a16="http://schemas.microsoft.com/office/drawing/2014/main" id="{AF3079AC-639B-4903-9A19-31D17836C8E2}"/>
                </a:ext>
              </a:extLst>
            </p:cNvPr>
            <p:cNvSpPr/>
            <p:nvPr/>
          </p:nvSpPr>
          <p:spPr>
            <a:xfrm>
              <a:off x="3128666" y="2624308"/>
              <a:ext cx="558594" cy="558694"/>
            </a:xfrm>
            <a:custGeom>
              <a:avLst/>
              <a:gdLst>
                <a:gd name="connsiteX0" fmla="*/ 531560 w 558594"/>
                <a:gd name="connsiteY0" fmla="*/ 153111 h 558694"/>
                <a:gd name="connsiteX1" fmla="*/ 403483 w 558594"/>
                <a:gd name="connsiteY1" fmla="*/ 519157 h 558694"/>
                <a:gd name="connsiteX2" fmla="*/ 31113 w 558594"/>
                <a:gd name="connsiteY2" fmla="*/ 445316 h 558694"/>
                <a:gd name="connsiteX3" fmla="*/ 137685 w 558594"/>
                <a:gd name="connsiteY3" fmla="*/ 27249 h 558694"/>
                <a:gd name="connsiteX4" fmla="*/ 531560 w 558594"/>
                <a:gd name="connsiteY4" fmla="*/ 153111 h 5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94" h="558694">
                  <a:moveTo>
                    <a:pt x="531560" y="153111"/>
                  </a:moveTo>
                  <a:cubicBezTo>
                    <a:pt x="603346" y="273598"/>
                    <a:pt x="522389" y="448320"/>
                    <a:pt x="403483" y="519157"/>
                  </a:cubicBezTo>
                  <a:cubicBezTo>
                    <a:pt x="284578" y="589994"/>
                    <a:pt x="102899" y="565802"/>
                    <a:pt x="31113" y="445316"/>
                  </a:cubicBezTo>
                  <a:cubicBezTo>
                    <a:pt x="-40673" y="324829"/>
                    <a:pt x="18780" y="98086"/>
                    <a:pt x="137685" y="27249"/>
                  </a:cubicBezTo>
                  <a:cubicBezTo>
                    <a:pt x="256433" y="-43589"/>
                    <a:pt x="459774" y="32625"/>
                    <a:pt x="531560" y="153111"/>
                  </a:cubicBezTo>
                  <a:close/>
                </a:path>
              </a:pathLst>
            </a:custGeom>
            <a:solidFill>
              <a:srgbClr val="EA4E4E"/>
            </a:solidFill>
            <a:ln w="15756" cap="flat">
              <a:noFill/>
              <a:prstDash val="solid"/>
              <a:miter/>
            </a:ln>
          </p:spPr>
          <p:txBody>
            <a:bodyPr rtlCol="0" anchor="ctr"/>
            <a:lstStyle/>
            <a:p>
              <a:endParaRPr lang="th-TH"/>
            </a:p>
          </p:txBody>
        </p:sp>
        <p:sp>
          <p:nvSpPr>
            <p:cNvPr id="219" name="Freeform: Shape 218">
              <a:extLst>
                <a:ext uri="{FF2B5EF4-FFF2-40B4-BE49-F238E27FC236}">
                  <a16:creationId xmlns:a16="http://schemas.microsoft.com/office/drawing/2014/main" id="{47DEF5EA-F3D1-4DBC-84EB-3C7D391BDD8B}"/>
                </a:ext>
              </a:extLst>
            </p:cNvPr>
            <p:cNvSpPr/>
            <p:nvPr/>
          </p:nvSpPr>
          <p:spPr>
            <a:xfrm>
              <a:off x="3092944" y="6072409"/>
              <a:ext cx="396398" cy="396366"/>
            </a:xfrm>
            <a:custGeom>
              <a:avLst/>
              <a:gdLst>
                <a:gd name="connsiteX0" fmla="*/ 377222 w 396398"/>
                <a:gd name="connsiteY0" fmla="*/ 108682 h 396366"/>
                <a:gd name="connsiteX1" fmla="*/ 286304 w 396398"/>
                <a:gd name="connsiteY1" fmla="*/ 368314 h 396366"/>
                <a:gd name="connsiteX2" fmla="*/ 22087 w 396398"/>
                <a:gd name="connsiteY2" fmla="*/ 315976 h 396366"/>
                <a:gd name="connsiteX3" fmla="*/ 97668 w 396398"/>
                <a:gd name="connsiteY3" fmla="*/ 19345 h 396366"/>
                <a:gd name="connsiteX4" fmla="*/ 377222 w 396398"/>
                <a:gd name="connsiteY4" fmla="*/ 108682 h 39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98" h="396366">
                  <a:moveTo>
                    <a:pt x="377222" y="108682"/>
                  </a:moveTo>
                  <a:cubicBezTo>
                    <a:pt x="428137" y="194225"/>
                    <a:pt x="370740" y="318032"/>
                    <a:pt x="286304" y="368314"/>
                  </a:cubicBezTo>
                  <a:cubicBezTo>
                    <a:pt x="201868" y="418596"/>
                    <a:pt x="73001" y="401361"/>
                    <a:pt x="22087" y="315976"/>
                  </a:cubicBezTo>
                  <a:cubicBezTo>
                    <a:pt x="-28827" y="230434"/>
                    <a:pt x="13232" y="69627"/>
                    <a:pt x="97668" y="19345"/>
                  </a:cubicBezTo>
                  <a:cubicBezTo>
                    <a:pt x="182104" y="-30937"/>
                    <a:pt x="326308" y="23140"/>
                    <a:pt x="377222" y="108682"/>
                  </a:cubicBezTo>
                  <a:close/>
                </a:path>
              </a:pathLst>
            </a:custGeom>
            <a:solidFill>
              <a:srgbClr val="FCD349"/>
            </a:solidFill>
            <a:ln w="15756" cap="flat">
              <a:noFill/>
              <a:prstDash val="solid"/>
              <a:miter/>
            </a:ln>
          </p:spPr>
          <p:txBody>
            <a:bodyPr rtlCol="0" anchor="ctr"/>
            <a:lstStyle/>
            <a:p>
              <a:endParaRPr lang="th-TH"/>
            </a:p>
          </p:txBody>
        </p:sp>
        <p:sp>
          <p:nvSpPr>
            <p:cNvPr id="220" name="Freeform: Shape 219">
              <a:extLst>
                <a:ext uri="{FF2B5EF4-FFF2-40B4-BE49-F238E27FC236}">
                  <a16:creationId xmlns:a16="http://schemas.microsoft.com/office/drawing/2014/main" id="{69680FA2-0CAE-4219-9F14-D1F7EF26E38D}"/>
                </a:ext>
              </a:extLst>
            </p:cNvPr>
            <p:cNvSpPr/>
            <p:nvPr/>
          </p:nvSpPr>
          <p:spPr>
            <a:xfrm>
              <a:off x="2541968" y="2819457"/>
              <a:ext cx="307468" cy="309511"/>
            </a:xfrm>
            <a:custGeom>
              <a:avLst/>
              <a:gdLst>
                <a:gd name="connsiteX0" fmla="*/ 288765 w 307468"/>
                <a:gd name="connsiteY0" fmla="*/ 75129 h 309511"/>
                <a:gd name="connsiteX1" fmla="*/ 230577 w 307468"/>
                <a:gd name="connsiteY1" fmla="*/ 282107 h 309511"/>
                <a:gd name="connsiteX2" fmla="*/ 22018 w 307468"/>
                <a:gd name="connsiteY2" fmla="*/ 254120 h 309511"/>
                <a:gd name="connsiteX3" fmla="*/ 66608 w 307468"/>
                <a:gd name="connsiteY3" fmla="*/ 19155 h 309511"/>
                <a:gd name="connsiteX4" fmla="*/ 288765 w 307468"/>
                <a:gd name="connsiteY4" fmla="*/ 75129 h 309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8" h="309511">
                  <a:moveTo>
                    <a:pt x="288765" y="75129"/>
                  </a:moveTo>
                  <a:cubicBezTo>
                    <a:pt x="332564" y="139325"/>
                    <a:pt x="293825" y="238782"/>
                    <a:pt x="230577" y="282107"/>
                  </a:cubicBezTo>
                  <a:cubicBezTo>
                    <a:pt x="167172" y="325431"/>
                    <a:pt x="65975" y="318316"/>
                    <a:pt x="22018" y="254120"/>
                  </a:cubicBezTo>
                  <a:cubicBezTo>
                    <a:pt x="-21781" y="189924"/>
                    <a:pt x="3202" y="62479"/>
                    <a:pt x="66608" y="19155"/>
                  </a:cubicBezTo>
                  <a:cubicBezTo>
                    <a:pt x="129856" y="-24170"/>
                    <a:pt x="244808" y="10933"/>
                    <a:pt x="288765" y="75129"/>
                  </a:cubicBezTo>
                  <a:close/>
                </a:path>
              </a:pathLst>
            </a:custGeom>
            <a:solidFill>
              <a:srgbClr val="8DCEBF"/>
            </a:solidFill>
            <a:ln w="15756" cap="flat">
              <a:noFill/>
              <a:prstDash val="solid"/>
              <a:miter/>
            </a:ln>
          </p:spPr>
          <p:txBody>
            <a:bodyPr rtlCol="0" anchor="ctr"/>
            <a:lstStyle/>
            <a:p>
              <a:endParaRPr lang="th-TH"/>
            </a:p>
          </p:txBody>
        </p:sp>
        <p:sp>
          <p:nvSpPr>
            <p:cNvPr id="221" name="Freeform: Shape 220">
              <a:extLst>
                <a:ext uri="{FF2B5EF4-FFF2-40B4-BE49-F238E27FC236}">
                  <a16:creationId xmlns:a16="http://schemas.microsoft.com/office/drawing/2014/main" id="{4CDADA06-954E-4CB6-9A6F-1DE82F0C3BD7}"/>
                </a:ext>
              </a:extLst>
            </p:cNvPr>
            <p:cNvSpPr/>
            <p:nvPr/>
          </p:nvSpPr>
          <p:spPr>
            <a:xfrm>
              <a:off x="3199441" y="1157656"/>
              <a:ext cx="309772" cy="309680"/>
            </a:xfrm>
            <a:custGeom>
              <a:avLst/>
              <a:gdLst>
                <a:gd name="connsiteX0" fmla="*/ 294760 w 309772"/>
                <a:gd name="connsiteY0" fmla="*/ 84902 h 309680"/>
                <a:gd name="connsiteX1" fmla="*/ 223765 w 309772"/>
                <a:gd name="connsiteY1" fmla="*/ 287768 h 309680"/>
                <a:gd name="connsiteX2" fmla="*/ 17261 w 309772"/>
                <a:gd name="connsiteY2" fmla="*/ 246816 h 309680"/>
                <a:gd name="connsiteX3" fmla="*/ 76398 w 309772"/>
                <a:gd name="connsiteY3" fmla="*/ 15171 h 309680"/>
                <a:gd name="connsiteX4" fmla="*/ 294760 w 309772"/>
                <a:gd name="connsiteY4" fmla="*/ 84902 h 30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72" h="309680">
                  <a:moveTo>
                    <a:pt x="294760" y="84902"/>
                  </a:moveTo>
                  <a:cubicBezTo>
                    <a:pt x="334606" y="151628"/>
                    <a:pt x="289701" y="248555"/>
                    <a:pt x="223765" y="287768"/>
                  </a:cubicBezTo>
                  <a:cubicBezTo>
                    <a:pt x="157829" y="326982"/>
                    <a:pt x="57107" y="313700"/>
                    <a:pt x="17261" y="246816"/>
                  </a:cubicBezTo>
                  <a:cubicBezTo>
                    <a:pt x="-22585" y="180089"/>
                    <a:pt x="10462" y="54385"/>
                    <a:pt x="76398" y="15171"/>
                  </a:cubicBezTo>
                  <a:cubicBezTo>
                    <a:pt x="142334" y="-24201"/>
                    <a:pt x="254914" y="18017"/>
                    <a:pt x="294760" y="84902"/>
                  </a:cubicBezTo>
                  <a:close/>
                </a:path>
              </a:pathLst>
            </a:custGeom>
            <a:solidFill>
              <a:srgbClr val="AFAFAF"/>
            </a:solidFill>
            <a:ln w="15756" cap="flat">
              <a:noFill/>
              <a:prstDash val="solid"/>
              <a:miter/>
            </a:ln>
          </p:spPr>
          <p:txBody>
            <a:bodyPr rtlCol="0" anchor="ctr"/>
            <a:lstStyle/>
            <a:p>
              <a:endParaRPr lang="th-TH"/>
            </a:p>
          </p:txBody>
        </p:sp>
        <p:sp>
          <p:nvSpPr>
            <p:cNvPr id="222" name="Freeform: Shape 221">
              <a:extLst>
                <a:ext uri="{FF2B5EF4-FFF2-40B4-BE49-F238E27FC236}">
                  <a16:creationId xmlns:a16="http://schemas.microsoft.com/office/drawing/2014/main" id="{D009B884-A416-45DB-805D-BDFCFA311810}"/>
                </a:ext>
              </a:extLst>
            </p:cNvPr>
            <p:cNvSpPr/>
            <p:nvPr/>
          </p:nvSpPr>
          <p:spPr>
            <a:xfrm>
              <a:off x="2535037" y="1971601"/>
              <a:ext cx="573858" cy="550149"/>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FCD349"/>
            </a:solidFill>
            <a:ln w="15756" cap="flat">
              <a:noFill/>
              <a:prstDash val="solid"/>
              <a:miter/>
            </a:ln>
          </p:spPr>
          <p:txBody>
            <a:bodyPr rtlCol="0" anchor="ctr"/>
            <a:lstStyle/>
            <a:p>
              <a:endParaRPr lang="th-TH" dirty="0"/>
            </a:p>
          </p:txBody>
        </p:sp>
        <p:sp>
          <p:nvSpPr>
            <p:cNvPr id="223" name="Freeform: Shape 222">
              <a:extLst>
                <a:ext uri="{FF2B5EF4-FFF2-40B4-BE49-F238E27FC236}">
                  <a16:creationId xmlns:a16="http://schemas.microsoft.com/office/drawing/2014/main" id="{6903C347-C859-4A0C-8C60-B1A29CB99539}"/>
                </a:ext>
              </a:extLst>
            </p:cNvPr>
            <p:cNvSpPr/>
            <p:nvPr/>
          </p:nvSpPr>
          <p:spPr>
            <a:xfrm>
              <a:off x="2850657" y="5258894"/>
              <a:ext cx="557217" cy="558571"/>
            </a:xfrm>
            <a:custGeom>
              <a:avLst/>
              <a:gdLst>
                <a:gd name="connsiteX0" fmla="*/ 527801 w 557217"/>
                <a:gd name="connsiteY0" fmla="*/ 146624 h 558571"/>
                <a:gd name="connsiteX1" fmla="*/ 408104 w 557217"/>
                <a:gd name="connsiteY1" fmla="*/ 515515 h 558571"/>
                <a:gd name="connsiteX2" fmla="*/ 34153 w 557217"/>
                <a:gd name="connsiteY2" fmla="*/ 450212 h 558571"/>
                <a:gd name="connsiteX3" fmla="*/ 131080 w 557217"/>
                <a:gd name="connsiteY3" fmla="*/ 29773 h 558571"/>
                <a:gd name="connsiteX4" fmla="*/ 527801 w 557217"/>
                <a:gd name="connsiteY4" fmla="*/ 146624 h 5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7" h="558571">
                  <a:moveTo>
                    <a:pt x="527801" y="146624"/>
                  </a:moveTo>
                  <a:cubicBezTo>
                    <a:pt x="602275" y="265529"/>
                    <a:pt x="525429" y="441990"/>
                    <a:pt x="408104" y="515515"/>
                  </a:cubicBezTo>
                  <a:cubicBezTo>
                    <a:pt x="290780" y="589041"/>
                    <a:pt x="108627" y="569117"/>
                    <a:pt x="34153" y="450212"/>
                  </a:cubicBezTo>
                  <a:cubicBezTo>
                    <a:pt x="-40321" y="331307"/>
                    <a:pt x="13755" y="103299"/>
                    <a:pt x="131080" y="29773"/>
                  </a:cubicBezTo>
                  <a:cubicBezTo>
                    <a:pt x="248246" y="-43752"/>
                    <a:pt x="453168" y="27876"/>
                    <a:pt x="527801" y="146624"/>
                  </a:cubicBezTo>
                  <a:close/>
                </a:path>
              </a:pathLst>
            </a:custGeom>
            <a:solidFill>
              <a:srgbClr val="FC9854"/>
            </a:solidFill>
            <a:ln w="15756"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7BFF1BDE-0B0B-432F-A80B-43862293BA4B}"/>
                </a:ext>
              </a:extLst>
            </p:cNvPr>
            <p:cNvSpPr/>
            <p:nvPr/>
          </p:nvSpPr>
          <p:spPr>
            <a:xfrm>
              <a:off x="2554499" y="4044902"/>
              <a:ext cx="279080" cy="314815"/>
            </a:xfrm>
            <a:custGeom>
              <a:avLst/>
              <a:gdLst>
                <a:gd name="connsiteX0" fmla="*/ 0 w 279080"/>
                <a:gd name="connsiteY0" fmla="*/ 0 h 314815"/>
                <a:gd name="connsiteX1" fmla="*/ 279080 w 279080"/>
                <a:gd name="connsiteY1" fmla="*/ 169820 h 314815"/>
                <a:gd name="connsiteX2" fmla="*/ 49333 w 279080"/>
                <a:gd name="connsiteY2" fmla="*/ 314815 h 314815"/>
              </a:gdLst>
              <a:ahLst/>
              <a:cxnLst>
                <a:cxn ang="0">
                  <a:pos x="connsiteX0" y="connsiteY0"/>
                </a:cxn>
                <a:cxn ang="0">
                  <a:pos x="connsiteX1" y="connsiteY1"/>
                </a:cxn>
                <a:cxn ang="0">
                  <a:pos x="connsiteX2" y="connsiteY2"/>
                </a:cxn>
              </a:cxnLst>
              <a:rect l="l" t="t" r="r" b="b"/>
              <a:pathLst>
                <a:path w="279080" h="314815">
                  <a:moveTo>
                    <a:pt x="0" y="0"/>
                  </a:moveTo>
                  <a:lnTo>
                    <a:pt x="279080" y="169820"/>
                  </a:lnTo>
                  <a:lnTo>
                    <a:pt x="49333" y="314815"/>
                  </a:lnTo>
                  <a:close/>
                </a:path>
              </a:pathLst>
            </a:custGeom>
            <a:solidFill>
              <a:srgbClr val="AFAFAF"/>
            </a:solidFill>
            <a:ln w="15756"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994551F5-F6F8-4BFC-A8B0-62554C615789}"/>
                </a:ext>
              </a:extLst>
            </p:cNvPr>
            <p:cNvSpPr/>
            <p:nvPr/>
          </p:nvSpPr>
          <p:spPr>
            <a:xfrm>
              <a:off x="3129262" y="4363196"/>
              <a:ext cx="271648" cy="293943"/>
            </a:xfrm>
            <a:custGeom>
              <a:avLst/>
              <a:gdLst>
                <a:gd name="connsiteX0" fmla="*/ 148632 w 271648"/>
                <a:gd name="connsiteY0" fmla="*/ 293943 h 293943"/>
                <a:gd name="connsiteX1" fmla="*/ 0 w 271648"/>
                <a:gd name="connsiteY1" fmla="*/ 3004 h 293943"/>
                <a:gd name="connsiteX2" fmla="*/ 271649 w 271648"/>
                <a:gd name="connsiteY2" fmla="*/ 0 h 293943"/>
              </a:gdLst>
              <a:ahLst/>
              <a:cxnLst>
                <a:cxn ang="0">
                  <a:pos x="connsiteX0" y="connsiteY0"/>
                </a:cxn>
                <a:cxn ang="0">
                  <a:pos x="connsiteX1" y="connsiteY1"/>
                </a:cxn>
                <a:cxn ang="0">
                  <a:pos x="connsiteX2" y="connsiteY2"/>
                </a:cxn>
              </a:cxnLst>
              <a:rect l="l" t="t" r="r" b="b"/>
              <a:pathLst>
                <a:path w="271648" h="293943">
                  <a:moveTo>
                    <a:pt x="148632" y="293943"/>
                  </a:moveTo>
                  <a:lnTo>
                    <a:pt x="0" y="3004"/>
                  </a:lnTo>
                  <a:lnTo>
                    <a:pt x="271649" y="0"/>
                  </a:lnTo>
                  <a:close/>
                </a:path>
              </a:pathLst>
            </a:custGeom>
            <a:solidFill>
              <a:srgbClr val="FC9854"/>
            </a:solidFill>
            <a:ln w="15756"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23B6342C-8EEE-47A5-A5BF-387870E6CA16}"/>
                </a:ext>
              </a:extLst>
            </p:cNvPr>
            <p:cNvSpPr/>
            <p:nvPr/>
          </p:nvSpPr>
          <p:spPr>
            <a:xfrm>
              <a:off x="4111498" y="833662"/>
              <a:ext cx="268011" cy="323986"/>
            </a:xfrm>
            <a:custGeom>
              <a:avLst/>
              <a:gdLst>
                <a:gd name="connsiteX0" fmla="*/ 0 w 268011"/>
                <a:gd name="connsiteY0" fmla="*/ 323986 h 323986"/>
                <a:gd name="connsiteX1" fmla="*/ 42218 w 268011"/>
                <a:gd name="connsiteY1" fmla="*/ 0 h 323986"/>
                <a:gd name="connsiteX2" fmla="*/ 268012 w 268011"/>
                <a:gd name="connsiteY2" fmla="*/ 151320 h 323986"/>
              </a:gdLst>
              <a:ahLst/>
              <a:cxnLst>
                <a:cxn ang="0">
                  <a:pos x="connsiteX0" y="connsiteY0"/>
                </a:cxn>
                <a:cxn ang="0">
                  <a:pos x="connsiteX1" y="connsiteY1"/>
                </a:cxn>
                <a:cxn ang="0">
                  <a:pos x="connsiteX2" y="connsiteY2"/>
                </a:cxn>
              </a:cxnLst>
              <a:rect l="l" t="t" r="r" b="b"/>
              <a:pathLst>
                <a:path w="268011" h="323986">
                  <a:moveTo>
                    <a:pt x="0" y="323986"/>
                  </a:moveTo>
                  <a:lnTo>
                    <a:pt x="42218" y="0"/>
                  </a:lnTo>
                  <a:lnTo>
                    <a:pt x="268012" y="151320"/>
                  </a:lnTo>
                  <a:close/>
                </a:path>
              </a:pathLst>
            </a:custGeom>
            <a:solidFill>
              <a:srgbClr val="FC9854"/>
            </a:solidFill>
            <a:ln w="15756"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C911A16C-1C82-4610-A961-0D7CF663C02B}"/>
                </a:ext>
              </a:extLst>
            </p:cNvPr>
            <p:cNvSpPr/>
            <p:nvPr/>
          </p:nvSpPr>
          <p:spPr>
            <a:xfrm>
              <a:off x="2397487" y="5803819"/>
              <a:ext cx="271806" cy="293943"/>
            </a:xfrm>
            <a:custGeom>
              <a:avLst/>
              <a:gdLst>
                <a:gd name="connsiteX0" fmla="*/ 148632 w 271806"/>
                <a:gd name="connsiteY0" fmla="*/ 293944 h 293943"/>
                <a:gd name="connsiteX1" fmla="*/ 0 w 271806"/>
                <a:gd name="connsiteY1" fmla="*/ 3004 h 293943"/>
                <a:gd name="connsiteX2" fmla="*/ 271807 w 271806"/>
                <a:gd name="connsiteY2" fmla="*/ 0 h 293943"/>
              </a:gdLst>
              <a:ahLst/>
              <a:cxnLst>
                <a:cxn ang="0">
                  <a:pos x="connsiteX0" y="connsiteY0"/>
                </a:cxn>
                <a:cxn ang="0">
                  <a:pos x="connsiteX1" y="connsiteY1"/>
                </a:cxn>
                <a:cxn ang="0">
                  <a:pos x="connsiteX2" y="connsiteY2"/>
                </a:cxn>
              </a:cxnLst>
              <a:rect l="l" t="t" r="r" b="b"/>
              <a:pathLst>
                <a:path w="271806" h="293943">
                  <a:moveTo>
                    <a:pt x="148632" y="293944"/>
                  </a:moveTo>
                  <a:lnTo>
                    <a:pt x="0" y="3004"/>
                  </a:lnTo>
                  <a:lnTo>
                    <a:pt x="271807" y="0"/>
                  </a:lnTo>
                  <a:close/>
                </a:path>
              </a:pathLst>
            </a:custGeom>
            <a:solidFill>
              <a:srgbClr val="FC9854"/>
            </a:solidFill>
            <a:ln w="15756"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465772AF-5F73-46B6-926C-C062DD415644}"/>
                </a:ext>
              </a:extLst>
            </p:cNvPr>
            <p:cNvSpPr/>
            <p:nvPr/>
          </p:nvSpPr>
          <p:spPr>
            <a:xfrm>
              <a:off x="2283958" y="3710797"/>
              <a:ext cx="310545" cy="290781"/>
            </a:xfrm>
            <a:custGeom>
              <a:avLst/>
              <a:gdLst>
                <a:gd name="connsiteX0" fmla="*/ 0 w 310545"/>
                <a:gd name="connsiteY0" fmla="*/ 290781 h 290781"/>
                <a:gd name="connsiteX1" fmla="*/ 149106 w 310545"/>
                <a:gd name="connsiteY1" fmla="*/ 0 h 290781"/>
                <a:gd name="connsiteX2" fmla="*/ 310546 w 310545"/>
                <a:gd name="connsiteY2" fmla="*/ 218679 h 290781"/>
              </a:gdLst>
              <a:ahLst/>
              <a:cxnLst>
                <a:cxn ang="0">
                  <a:pos x="connsiteX0" y="connsiteY0"/>
                </a:cxn>
                <a:cxn ang="0">
                  <a:pos x="connsiteX1" y="connsiteY1"/>
                </a:cxn>
                <a:cxn ang="0">
                  <a:pos x="connsiteX2" y="connsiteY2"/>
                </a:cxn>
              </a:cxnLst>
              <a:rect l="l" t="t" r="r" b="b"/>
              <a:pathLst>
                <a:path w="310545" h="290781">
                  <a:moveTo>
                    <a:pt x="0" y="290781"/>
                  </a:moveTo>
                  <a:lnTo>
                    <a:pt x="149106" y="0"/>
                  </a:lnTo>
                  <a:lnTo>
                    <a:pt x="310546" y="218679"/>
                  </a:lnTo>
                  <a:close/>
                </a:path>
              </a:pathLst>
            </a:custGeom>
            <a:solidFill>
              <a:srgbClr val="1E1E1E"/>
            </a:solidFill>
            <a:ln w="15756" cap="flat">
              <a:noFill/>
              <a:prstDash val="solid"/>
              <a:miter/>
            </a:ln>
          </p:spPr>
          <p:txBody>
            <a:bodyPr rtlCol="0" anchor="ctr"/>
            <a:lstStyle/>
            <a:p>
              <a:endParaRPr lang="th-TH"/>
            </a:p>
          </p:txBody>
        </p:sp>
        <p:sp>
          <p:nvSpPr>
            <p:cNvPr id="229" name="Freeform: Shape 228">
              <a:extLst>
                <a:ext uri="{FF2B5EF4-FFF2-40B4-BE49-F238E27FC236}">
                  <a16:creationId xmlns:a16="http://schemas.microsoft.com/office/drawing/2014/main" id="{8267AD2A-FA3F-4390-A2D9-849E4340CBC4}"/>
                </a:ext>
              </a:extLst>
            </p:cNvPr>
            <p:cNvSpPr/>
            <p:nvPr/>
          </p:nvSpPr>
          <p:spPr>
            <a:xfrm>
              <a:off x="2286487" y="4578554"/>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FCD349"/>
            </a:solidFill>
            <a:ln w="15756" cap="flat">
              <a:noFill/>
              <a:prstDash val="solid"/>
              <a:miter/>
            </a:ln>
          </p:spPr>
          <p:txBody>
            <a:bodyPr rtlCol="0" anchor="ctr"/>
            <a:lstStyle/>
            <a:p>
              <a:endParaRPr lang="th-TH"/>
            </a:p>
          </p:txBody>
        </p:sp>
        <p:sp>
          <p:nvSpPr>
            <p:cNvPr id="230" name="Freeform: Shape 229">
              <a:extLst>
                <a:ext uri="{FF2B5EF4-FFF2-40B4-BE49-F238E27FC236}">
                  <a16:creationId xmlns:a16="http://schemas.microsoft.com/office/drawing/2014/main" id="{D18D339C-2A50-4E5F-8521-88AD527381B9}"/>
                </a:ext>
              </a:extLst>
            </p:cNvPr>
            <p:cNvSpPr/>
            <p:nvPr/>
          </p:nvSpPr>
          <p:spPr>
            <a:xfrm>
              <a:off x="2734913" y="3402306"/>
              <a:ext cx="268011" cy="317345"/>
            </a:xfrm>
            <a:custGeom>
              <a:avLst/>
              <a:gdLst>
                <a:gd name="connsiteX0" fmla="*/ 268012 w 268011"/>
                <a:gd name="connsiteY0" fmla="*/ 317345 h 317345"/>
                <a:gd name="connsiteX1" fmla="*/ 0 w 268011"/>
                <a:gd name="connsiteY1" fmla="*/ 130448 h 317345"/>
                <a:gd name="connsiteX2" fmla="*/ 238444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444" y="0"/>
                  </a:lnTo>
                  <a:close/>
                </a:path>
              </a:pathLst>
            </a:custGeom>
            <a:solidFill>
              <a:srgbClr val="8DCEBF"/>
            </a:solidFill>
            <a:ln w="15756" cap="flat">
              <a:noFill/>
              <a:prstDash val="solid"/>
              <a:miter/>
            </a:ln>
          </p:spPr>
          <p:txBody>
            <a:bodyPr rtlCol="0" anchor="ctr"/>
            <a:lstStyle/>
            <a:p>
              <a:endParaRPr lang="th-TH"/>
            </a:p>
          </p:txBody>
        </p:sp>
        <p:sp>
          <p:nvSpPr>
            <p:cNvPr id="231" name="Freeform: Shape 230">
              <a:extLst>
                <a:ext uri="{FF2B5EF4-FFF2-40B4-BE49-F238E27FC236}">
                  <a16:creationId xmlns:a16="http://schemas.microsoft.com/office/drawing/2014/main" id="{2D84982E-AC91-4A79-84DF-1C4D80DEAD8D}"/>
                </a:ext>
              </a:extLst>
            </p:cNvPr>
            <p:cNvSpPr/>
            <p:nvPr/>
          </p:nvSpPr>
          <p:spPr>
            <a:xfrm>
              <a:off x="2560033" y="6254617"/>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8DCEBF"/>
            </a:solidFill>
            <a:ln w="15756"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E4EDC165-2FFD-4C8A-88BB-64BD6803AF40}"/>
                </a:ext>
              </a:extLst>
            </p:cNvPr>
            <p:cNvSpPr/>
            <p:nvPr/>
          </p:nvSpPr>
          <p:spPr>
            <a:xfrm>
              <a:off x="3642517" y="2202657"/>
              <a:ext cx="274652" cy="246823"/>
            </a:xfrm>
            <a:custGeom>
              <a:avLst/>
              <a:gdLst>
                <a:gd name="connsiteX0" fmla="*/ 188478 w 274652"/>
                <a:gd name="connsiteY0" fmla="*/ 246824 h 246823"/>
                <a:gd name="connsiteX1" fmla="*/ 0 w 274652"/>
                <a:gd name="connsiteY1" fmla="*/ 59453 h 246823"/>
                <a:gd name="connsiteX2" fmla="*/ 143414 w 274652"/>
                <a:gd name="connsiteY2" fmla="*/ 0 h 246823"/>
                <a:gd name="connsiteX3" fmla="*/ 274653 w 274652"/>
                <a:gd name="connsiteY3" fmla="*/ 206187 h 246823"/>
              </a:gdLst>
              <a:ahLst/>
              <a:cxnLst>
                <a:cxn ang="0">
                  <a:pos x="connsiteX0" y="connsiteY0"/>
                </a:cxn>
                <a:cxn ang="0">
                  <a:pos x="connsiteX1" y="connsiteY1"/>
                </a:cxn>
                <a:cxn ang="0">
                  <a:pos x="connsiteX2" y="connsiteY2"/>
                </a:cxn>
                <a:cxn ang="0">
                  <a:pos x="connsiteX3" y="connsiteY3"/>
                </a:cxn>
              </a:cxnLst>
              <a:rect l="l" t="t" r="r" b="b"/>
              <a:pathLst>
                <a:path w="274652" h="246823">
                  <a:moveTo>
                    <a:pt x="188478" y="246824"/>
                  </a:moveTo>
                  <a:lnTo>
                    <a:pt x="0" y="59453"/>
                  </a:lnTo>
                  <a:lnTo>
                    <a:pt x="143414" y="0"/>
                  </a:lnTo>
                  <a:lnTo>
                    <a:pt x="274653" y="206187"/>
                  </a:lnTo>
                  <a:close/>
                </a:path>
              </a:pathLst>
            </a:custGeom>
            <a:solidFill>
              <a:srgbClr val="8DCEBF"/>
            </a:solidFill>
            <a:ln w="15756"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98DE100A-B7C3-4A9A-BF33-8ABAA935AC0B}"/>
                </a:ext>
              </a:extLst>
            </p:cNvPr>
            <p:cNvSpPr/>
            <p:nvPr/>
          </p:nvSpPr>
          <p:spPr>
            <a:xfrm>
              <a:off x="3637615" y="3478836"/>
              <a:ext cx="284456" cy="242870"/>
            </a:xfrm>
            <a:custGeom>
              <a:avLst/>
              <a:gdLst>
                <a:gd name="connsiteX0" fmla="*/ 83171 w 284456"/>
                <a:gd name="connsiteY0" fmla="*/ 0 h 242870"/>
                <a:gd name="connsiteX1" fmla="*/ 284456 w 284456"/>
                <a:gd name="connsiteY1" fmla="*/ 173299 h 242870"/>
                <a:gd name="connsiteX2" fmla="*/ 145786 w 284456"/>
                <a:gd name="connsiteY2" fmla="*/ 242871 h 242870"/>
                <a:gd name="connsiteX3" fmla="*/ 0 w 284456"/>
                <a:gd name="connsiteY3" fmla="*/ 46645 h 242870"/>
              </a:gdLst>
              <a:ahLst/>
              <a:cxnLst>
                <a:cxn ang="0">
                  <a:pos x="connsiteX0" y="connsiteY0"/>
                </a:cxn>
                <a:cxn ang="0">
                  <a:pos x="connsiteX1" y="connsiteY1"/>
                </a:cxn>
                <a:cxn ang="0">
                  <a:pos x="connsiteX2" y="connsiteY2"/>
                </a:cxn>
                <a:cxn ang="0">
                  <a:pos x="connsiteX3" y="connsiteY3"/>
                </a:cxn>
              </a:cxnLst>
              <a:rect l="l" t="t" r="r" b="b"/>
              <a:pathLst>
                <a:path w="284456" h="242870">
                  <a:moveTo>
                    <a:pt x="83171" y="0"/>
                  </a:moveTo>
                  <a:lnTo>
                    <a:pt x="284456" y="173299"/>
                  </a:lnTo>
                  <a:lnTo>
                    <a:pt x="145786" y="242871"/>
                  </a:lnTo>
                  <a:lnTo>
                    <a:pt x="0" y="46645"/>
                  </a:lnTo>
                  <a:close/>
                </a:path>
              </a:pathLst>
            </a:custGeom>
            <a:solidFill>
              <a:srgbClr val="FCDB81"/>
            </a:solidFill>
            <a:ln w="15756" cap="flat">
              <a:noFill/>
              <a:prstDash val="solid"/>
              <a:miter/>
            </a:ln>
          </p:spPr>
          <p:txBody>
            <a:bodyPr rtlCol="0" anchor="ctr"/>
            <a:lstStyle/>
            <a:p>
              <a:endParaRPr lang="th-TH"/>
            </a:p>
          </p:txBody>
        </p:sp>
        <p:sp>
          <p:nvSpPr>
            <p:cNvPr id="234" name="Freeform: Shape 233">
              <a:extLst>
                <a:ext uri="{FF2B5EF4-FFF2-40B4-BE49-F238E27FC236}">
                  <a16:creationId xmlns:a16="http://schemas.microsoft.com/office/drawing/2014/main" id="{E3673C50-85A5-4540-A051-B5EF359E18F3}"/>
                </a:ext>
              </a:extLst>
            </p:cNvPr>
            <p:cNvSpPr/>
            <p:nvPr/>
          </p:nvSpPr>
          <p:spPr>
            <a:xfrm>
              <a:off x="3384308" y="1692090"/>
              <a:ext cx="200653" cy="311336"/>
            </a:xfrm>
            <a:custGeom>
              <a:avLst/>
              <a:gdLst>
                <a:gd name="connsiteX0" fmla="*/ 200653 w 200653"/>
                <a:gd name="connsiteY0" fmla="*/ 59137 h 311336"/>
                <a:gd name="connsiteX1" fmla="*/ 117166 w 200653"/>
                <a:gd name="connsiteY1" fmla="*/ 311337 h 311336"/>
                <a:gd name="connsiteX2" fmla="*/ 0 w 200653"/>
                <a:gd name="connsiteY2" fmla="*/ 209666 h 311336"/>
                <a:gd name="connsiteX3" fmla="*/ 125863 w 200653"/>
                <a:gd name="connsiteY3" fmla="*/ 0 h 311336"/>
              </a:gdLst>
              <a:ahLst/>
              <a:cxnLst>
                <a:cxn ang="0">
                  <a:pos x="connsiteX0" y="connsiteY0"/>
                </a:cxn>
                <a:cxn ang="0">
                  <a:pos x="connsiteX1" y="connsiteY1"/>
                </a:cxn>
                <a:cxn ang="0">
                  <a:pos x="connsiteX2" y="connsiteY2"/>
                </a:cxn>
                <a:cxn ang="0">
                  <a:pos x="connsiteX3" y="connsiteY3"/>
                </a:cxn>
              </a:cxnLst>
              <a:rect l="l" t="t" r="r" b="b"/>
              <a:pathLst>
                <a:path w="200653" h="311336">
                  <a:moveTo>
                    <a:pt x="200653" y="59137"/>
                  </a:moveTo>
                  <a:lnTo>
                    <a:pt x="117166" y="311337"/>
                  </a:lnTo>
                  <a:lnTo>
                    <a:pt x="0" y="209666"/>
                  </a:lnTo>
                  <a:lnTo>
                    <a:pt x="125863" y="0"/>
                  </a:lnTo>
                  <a:close/>
                </a:path>
              </a:pathLst>
            </a:custGeom>
            <a:solidFill>
              <a:srgbClr val="F9A0A0"/>
            </a:solidFill>
            <a:ln w="15756" cap="flat">
              <a:noFill/>
              <a:prstDash val="solid"/>
              <a:miter/>
            </a:ln>
          </p:spPr>
          <p:txBody>
            <a:bodyPr rtlCol="0" anchor="ctr"/>
            <a:lstStyle/>
            <a:p>
              <a:endParaRPr lang="th-TH"/>
            </a:p>
          </p:txBody>
        </p:sp>
        <p:sp>
          <p:nvSpPr>
            <p:cNvPr id="235" name="Freeform: Shape 234">
              <a:extLst>
                <a:ext uri="{FF2B5EF4-FFF2-40B4-BE49-F238E27FC236}">
                  <a16:creationId xmlns:a16="http://schemas.microsoft.com/office/drawing/2014/main" id="{9A3C70FB-F00D-4919-AF00-2B589CD8BEC0}"/>
                </a:ext>
              </a:extLst>
            </p:cNvPr>
            <p:cNvSpPr/>
            <p:nvPr/>
          </p:nvSpPr>
          <p:spPr>
            <a:xfrm>
              <a:off x="2824250" y="1333950"/>
              <a:ext cx="160649" cy="266746"/>
            </a:xfrm>
            <a:custGeom>
              <a:avLst/>
              <a:gdLst>
                <a:gd name="connsiteX0" fmla="*/ 65619 w 160649"/>
                <a:gd name="connsiteY0" fmla="*/ 257418 h 266746"/>
                <a:gd name="connsiteX1" fmla="*/ 0 w 160649"/>
                <a:gd name="connsiteY1" fmla="*/ 0 h 266746"/>
                <a:gd name="connsiteX2" fmla="*/ 153376 w 160649"/>
                <a:gd name="connsiteY2" fmla="*/ 22295 h 266746"/>
                <a:gd name="connsiteX3" fmla="*/ 160649 w 160649"/>
                <a:gd name="connsiteY3" fmla="*/ 266747 h 266746"/>
              </a:gdLst>
              <a:ahLst/>
              <a:cxnLst>
                <a:cxn ang="0">
                  <a:pos x="connsiteX0" y="connsiteY0"/>
                </a:cxn>
                <a:cxn ang="0">
                  <a:pos x="connsiteX1" y="connsiteY1"/>
                </a:cxn>
                <a:cxn ang="0">
                  <a:pos x="connsiteX2" y="connsiteY2"/>
                </a:cxn>
                <a:cxn ang="0">
                  <a:pos x="connsiteX3" y="connsiteY3"/>
                </a:cxn>
              </a:cxnLst>
              <a:rect l="l" t="t" r="r" b="b"/>
              <a:pathLst>
                <a:path w="160649" h="266746">
                  <a:moveTo>
                    <a:pt x="65619" y="257418"/>
                  </a:moveTo>
                  <a:lnTo>
                    <a:pt x="0" y="0"/>
                  </a:lnTo>
                  <a:lnTo>
                    <a:pt x="153376" y="22295"/>
                  </a:lnTo>
                  <a:lnTo>
                    <a:pt x="160649" y="266747"/>
                  </a:lnTo>
                  <a:close/>
                </a:path>
              </a:pathLst>
            </a:custGeom>
            <a:solidFill>
              <a:srgbClr val="1E1E1E"/>
            </a:solidFill>
            <a:ln w="15756" cap="flat">
              <a:noFill/>
              <a:prstDash val="solid"/>
              <a:miter/>
            </a:ln>
          </p:spPr>
          <p:txBody>
            <a:bodyPr rtlCol="0" anchor="ctr"/>
            <a:lstStyle/>
            <a:p>
              <a:endParaRPr lang="th-TH"/>
            </a:p>
          </p:txBody>
        </p:sp>
        <p:sp>
          <p:nvSpPr>
            <p:cNvPr id="236" name="Freeform: Shape 235">
              <a:extLst>
                <a:ext uri="{FF2B5EF4-FFF2-40B4-BE49-F238E27FC236}">
                  <a16:creationId xmlns:a16="http://schemas.microsoft.com/office/drawing/2014/main" id="{A0392015-85D4-4E2F-82AA-4BA1529D7A95}"/>
                </a:ext>
              </a:extLst>
            </p:cNvPr>
            <p:cNvSpPr/>
            <p:nvPr/>
          </p:nvSpPr>
          <p:spPr>
            <a:xfrm>
              <a:off x="3447240" y="6588248"/>
              <a:ext cx="246507" cy="275759"/>
            </a:xfrm>
            <a:custGeom>
              <a:avLst/>
              <a:gdLst>
                <a:gd name="connsiteX0" fmla="*/ 0 w 246507"/>
                <a:gd name="connsiteY0" fmla="*/ 189743 h 275759"/>
                <a:gd name="connsiteX1" fmla="*/ 185948 w 246507"/>
                <a:gd name="connsiteY1" fmla="*/ 0 h 275759"/>
                <a:gd name="connsiteX2" fmla="*/ 246508 w 246507"/>
                <a:gd name="connsiteY2" fmla="*/ 142940 h 275759"/>
                <a:gd name="connsiteX3" fmla="*/ 41269 w 246507"/>
                <a:gd name="connsiteY3" fmla="*/ 275760 h 275759"/>
              </a:gdLst>
              <a:ahLst/>
              <a:cxnLst>
                <a:cxn ang="0">
                  <a:pos x="connsiteX0" y="connsiteY0"/>
                </a:cxn>
                <a:cxn ang="0">
                  <a:pos x="connsiteX1" y="connsiteY1"/>
                </a:cxn>
                <a:cxn ang="0">
                  <a:pos x="connsiteX2" y="connsiteY2"/>
                </a:cxn>
                <a:cxn ang="0">
                  <a:pos x="connsiteX3" y="connsiteY3"/>
                </a:cxn>
              </a:cxnLst>
              <a:rect l="l" t="t" r="r" b="b"/>
              <a:pathLst>
                <a:path w="246507" h="275759">
                  <a:moveTo>
                    <a:pt x="0" y="189743"/>
                  </a:moveTo>
                  <a:lnTo>
                    <a:pt x="185948" y="0"/>
                  </a:lnTo>
                  <a:lnTo>
                    <a:pt x="246508" y="142940"/>
                  </a:lnTo>
                  <a:lnTo>
                    <a:pt x="41269" y="275760"/>
                  </a:lnTo>
                  <a:close/>
                </a:path>
              </a:pathLst>
            </a:custGeom>
            <a:solidFill>
              <a:srgbClr val="1E1E1E"/>
            </a:solidFill>
            <a:ln w="15756" cap="flat">
              <a:noFill/>
              <a:prstDash val="solid"/>
              <a:miter/>
            </a:ln>
          </p:spPr>
          <p:txBody>
            <a:bodyPr rtlCol="0" anchor="ctr"/>
            <a:lstStyle/>
            <a:p>
              <a:endParaRPr lang="th-TH"/>
            </a:p>
          </p:txBody>
        </p:sp>
        <p:sp>
          <p:nvSpPr>
            <p:cNvPr id="237" name="Freeform: Shape 236">
              <a:extLst>
                <a:ext uri="{FF2B5EF4-FFF2-40B4-BE49-F238E27FC236}">
                  <a16:creationId xmlns:a16="http://schemas.microsoft.com/office/drawing/2014/main" id="{7ACA3435-DCB6-420F-A847-D0B296F8C692}"/>
                </a:ext>
              </a:extLst>
            </p:cNvPr>
            <p:cNvSpPr/>
            <p:nvPr/>
          </p:nvSpPr>
          <p:spPr>
            <a:xfrm>
              <a:off x="3799845" y="1134404"/>
              <a:ext cx="194960" cy="259473"/>
            </a:xfrm>
            <a:custGeom>
              <a:avLst/>
              <a:gdLst>
                <a:gd name="connsiteX0" fmla="*/ 0 w 194960"/>
                <a:gd name="connsiteY0" fmla="*/ 112423 h 259473"/>
                <a:gd name="connsiteX1" fmla="*/ 44115 w 194960"/>
                <a:gd name="connsiteY1" fmla="*/ 259473 h 259473"/>
                <a:gd name="connsiteX2" fmla="*/ 194961 w 194960"/>
                <a:gd name="connsiteY2" fmla="*/ 211721 h 259473"/>
                <a:gd name="connsiteX3" fmla="*/ 107363 w 194960"/>
                <a:gd name="connsiteY3" fmla="*/ 0 h 259473"/>
              </a:gdLst>
              <a:ahLst/>
              <a:cxnLst>
                <a:cxn ang="0">
                  <a:pos x="connsiteX0" y="connsiteY0"/>
                </a:cxn>
                <a:cxn ang="0">
                  <a:pos x="connsiteX1" y="connsiteY1"/>
                </a:cxn>
                <a:cxn ang="0">
                  <a:pos x="connsiteX2" y="connsiteY2"/>
                </a:cxn>
                <a:cxn ang="0">
                  <a:pos x="connsiteX3" y="connsiteY3"/>
                </a:cxn>
              </a:cxnLst>
              <a:rect l="l" t="t" r="r" b="b"/>
              <a:pathLst>
                <a:path w="194960" h="259473">
                  <a:moveTo>
                    <a:pt x="0" y="112423"/>
                  </a:moveTo>
                  <a:lnTo>
                    <a:pt x="44115" y="259473"/>
                  </a:lnTo>
                  <a:lnTo>
                    <a:pt x="194961" y="211721"/>
                  </a:lnTo>
                  <a:lnTo>
                    <a:pt x="107363" y="0"/>
                  </a:lnTo>
                  <a:close/>
                </a:path>
              </a:pathLst>
            </a:custGeom>
            <a:solidFill>
              <a:srgbClr val="EA4E4E"/>
            </a:solidFill>
            <a:ln w="15756" cap="flat">
              <a:noFill/>
              <a:prstDash val="solid"/>
              <a:miter/>
            </a:ln>
          </p:spPr>
          <p:txBody>
            <a:bodyPr rtlCol="0" anchor="ctr"/>
            <a:lstStyle/>
            <a:p>
              <a:endParaRPr lang="th-TH"/>
            </a:p>
          </p:txBody>
        </p:sp>
        <p:sp>
          <p:nvSpPr>
            <p:cNvPr id="238" name="Freeform: Shape 237">
              <a:extLst>
                <a:ext uri="{FF2B5EF4-FFF2-40B4-BE49-F238E27FC236}">
                  <a16:creationId xmlns:a16="http://schemas.microsoft.com/office/drawing/2014/main" id="{59207B9D-0780-4F67-A37F-AC4D88B278FD}"/>
                </a:ext>
              </a:extLst>
            </p:cNvPr>
            <p:cNvSpPr/>
            <p:nvPr/>
          </p:nvSpPr>
          <p:spPr>
            <a:xfrm>
              <a:off x="3205317" y="3563272"/>
              <a:ext cx="241922" cy="318293"/>
            </a:xfrm>
            <a:custGeom>
              <a:avLst/>
              <a:gdLst>
                <a:gd name="connsiteX0" fmla="*/ 76846 w 241922"/>
                <a:gd name="connsiteY0" fmla="*/ 130290 h 318293"/>
                <a:gd name="connsiteX1" fmla="*/ 76846 w 241922"/>
                <a:gd name="connsiteY1" fmla="*/ 0 h 318293"/>
                <a:gd name="connsiteX2" fmla="*/ 154008 w 241922"/>
                <a:gd name="connsiteY2" fmla="*/ 109576 h 318293"/>
                <a:gd name="connsiteX3" fmla="*/ 241922 w 241922"/>
                <a:gd name="connsiteY3" fmla="*/ 107046 h 318293"/>
                <a:gd name="connsiteX4" fmla="*/ 197965 w 241922"/>
                <a:gd name="connsiteY4" fmla="*/ 187055 h 318293"/>
                <a:gd name="connsiteX5" fmla="*/ 241922 w 241922"/>
                <a:gd name="connsiteY5" fmla="*/ 252042 h 318293"/>
                <a:gd name="connsiteX6" fmla="*/ 126812 w 241922"/>
                <a:gd name="connsiteY6" fmla="*/ 224371 h 318293"/>
                <a:gd name="connsiteX7" fmla="*/ 76846 w 241922"/>
                <a:gd name="connsiteY7" fmla="*/ 318294 h 318293"/>
                <a:gd name="connsiteX8" fmla="*/ 76846 w 241922"/>
                <a:gd name="connsiteY8" fmla="*/ 202392 h 318293"/>
                <a:gd name="connsiteX9" fmla="*/ 0 w 241922"/>
                <a:gd name="connsiteY9" fmla="*/ 162230 h 31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922" h="318293">
                  <a:moveTo>
                    <a:pt x="76846" y="130290"/>
                  </a:moveTo>
                  <a:lnTo>
                    <a:pt x="76846" y="0"/>
                  </a:lnTo>
                  <a:lnTo>
                    <a:pt x="154008" y="109576"/>
                  </a:lnTo>
                  <a:lnTo>
                    <a:pt x="241922" y="107046"/>
                  </a:lnTo>
                  <a:lnTo>
                    <a:pt x="197965" y="187055"/>
                  </a:lnTo>
                  <a:lnTo>
                    <a:pt x="241922" y="252042"/>
                  </a:lnTo>
                  <a:lnTo>
                    <a:pt x="126812" y="224371"/>
                  </a:lnTo>
                  <a:lnTo>
                    <a:pt x="76846" y="318294"/>
                  </a:lnTo>
                  <a:lnTo>
                    <a:pt x="76846" y="202392"/>
                  </a:lnTo>
                  <a:lnTo>
                    <a:pt x="0" y="162230"/>
                  </a:lnTo>
                  <a:close/>
                </a:path>
              </a:pathLst>
            </a:custGeom>
            <a:solidFill>
              <a:srgbClr val="FCDB81"/>
            </a:solidFill>
            <a:ln w="15756" cap="flat">
              <a:noFill/>
              <a:prstDash val="solid"/>
              <a:miter/>
            </a:ln>
          </p:spPr>
          <p:txBody>
            <a:bodyPr rtlCol="0" anchor="ctr"/>
            <a:lstStyle/>
            <a:p>
              <a:endParaRPr lang="th-TH"/>
            </a:p>
          </p:txBody>
        </p:sp>
        <p:sp>
          <p:nvSpPr>
            <p:cNvPr id="239" name="Freeform: Shape 238">
              <a:extLst>
                <a:ext uri="{FF2B5EF4-FFF2-40B4-BE49-F238E27FC236}">
                  <a16:creationId xmlns:a16="http://schemas.microsoft.com/office/drawing/2014/main" id="{0DA28072-A0A3-48D9-BD6B-FA705BC43C52}"/>
                </a:ext>
              </a:extLst>
            </p:cNvPr>
            <p:cNvSpPr/>
            <p:nvPr/>
          </p:nvSpPr>
          <p:spPr>
            <a:xfrm>
              <a:off x="2647473" y="4828857"/>
              <a:ext cx="257101" cy="301058"/>
            </a:xfrm>
            <a:custGeom>
              <a:avLst/>
              <a:gdLst>
                <a:gd name="connsiteX0" fmla="*/ 108944 w 257101"/>
                <a:gd name="connsiteY0" fmla="*/ 106098 h 301058"/>
                <a:gd name="connsiteX1" fmla="*/ 184525 w 257101"/>
                <a:gd name="connsiteY1" fmla="*/ 0 h 301058"/>
                <a:gd name="connsiteX2" fmla="*/ 183893 w 257101"/>
                <a:gd name="connsiteY2" fmla="*/ 133927 h 301058"/>
                <a:gd name="connsiteX3" fmla="*/ 257102 w 257101"/>
                <a:gd name="connsiteY3" fmla="*/ 182944 h 301058"/>
                <a:gd name="connsiteX4" fmla="*/ 174880 w 257101"/>
                <a:gd name="connsiteY4" fmla="*/ 222632 h 301058"/>
                <a:gd name="connsiteX5" fmla="*/ 172982 w 257101"/>
                <a:gd name="connsiteY5" fmla="*/ 301059 h 301058"/>
                <a:gd name="connsiteX6" fmla="*/ 95188 w 257101"/>
                <a:gd name="connsiteY6" fmla="*/ 211721 h 301058"/>
                <a:gd name="connsiteX7" fmla="*/ 0 w 257101"/>
                <a:gd name="connsiteY7" fmla="*/ 259473 h 301058"/>
                <a:gd name="connsiteX8" fmla="*/ 67201 w 257101"/>
                <a:gd name="connsiteY8" fmla="*/ 164918 h 301058"/>
                <a:gd name="connsiteX9" fmla="*/ 27987 w 257101"/>
                <a:gd name="connsiteY9" fmla="*/ 87756 h 3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01" h="301058">
                  <a:moveTo>
                    <a:pt x="108944" y="106098"/>
                  </a:moveTo>
                  <a:lnTo>
                    <a:pt x="184525" y="0"/>
                  </a:lnTo>
                  <a:lnTo>
                    <a:pt x="183893" y="133927"/>
                  </a:lnTo>
                  <a:lnTo>
                    <a:pt x="257102" y="182944"/>
                  </a:lnTo>
                  <a:lnTo>
                    <a:pt x="174880" y="222632"/>
                  </a:lnTo>
                  <a:lnTo>
                    <a:pt x="172982" y="301059"/>
                  </a:lnTo>
                  <a:lnTo>
                    <a:pt x="95188" y="211721"/>
                  </a:lnTo>
                  <a:lnTo>
                    <a:pt x="0" y="259473"/>
                  </a:lnTo>
                  <a:lnTo>
                    <a:pt x="67201" y="164918"/>
                  </a:lnTo>
                  <a:lnTo>
                    <a:pt x="27987" y="87756"/>
                  </a:lnTo>
                  <a:close/>
                </a:path>
              </a:pathLst>
            </a:custGeom>
            <a:solidFill>
              <a:srgbClr val="EA4E4E"/>
            </a:solidFill>
            <a:ln w="15756" cap="flat">
              <a:noFill/>
              <a:prstDash val="solid"/>
              <a:miter/>
            </a:ln>
          </p:spPr>
          <p:txBody>
            <a:bodyPr rtlCol="0" anchor="ctr"/>
            <a:lstStyle/>
            <a:p>
              <a:endParaRPr lang="th-TH"/>
            </a:p>
          </p:txBody>
        </p:sp>
      </p:grpSp>
      <p:grpSp>
        <p:nvGrpSpPr>
          <p:cNvPr id="240" name="Graphic 28">
            <a:extLst>
              <a:ext uri="{FF2B5EF4-FFF2-40B4-BE49-F238E27FC236}">
                <a16:creationId xmlns:a16="http://schemas.microsoft.com/office/drawing/2014/main" id="{AA18C519-329C-4F70-82E1-A15640DA5445}"/>
              </a:ext>
            </a:extLst>
          </p:cNvPr>
          <p:cNvGrpSpPr/>
          <p:nvPr/>
        </p:nvGrpSpPr>
        <p:grpSpPr>
          <a:xfrm>
            <a:off x="9561184" y="305268"/>
            <a:ext cx="2046638" cy="6503579"/>
            <a:chOff x="7792901" y="624706"/>
            <a:chExt cx="2046638" cy="6503579"/>
          </a:xfrm>
        </p:grpSpPr>
        <p:sp>
          <p:nvSpPr>
            <p:cNvPr id="241" name="Freeform: Shape 240">
              <a:extLst>
                <a:ext uri="{FF2B5EF4-FFF2-40B4-BE49-F238E27FC236}">
                  <a16:creationId xmlns:a16="http://schemas.microsoft.com/office/drawing/2014/main" id="{DA98B40A-AE81-4CAC-B383-F83BC4FE4D70}"/>
                </a:ext>
              </a:extLst>
            </p:cNvPr>
            <p:cNvSpPr/>
            <p:nvPr/>
          </p:nvSpPr>
          <p:spPr>
            <a:xfrm>
              <a:off x="8425798" y="4549358"/>
              <a:ext cx="618188" cy="618349"/>
            </a:xfrm>
            <a:custGeom>
              <a:avLst/>
              <a:gdLst>
                <a:gd name="connsiteX0" fmla="*/ 29944 w 618188"/>
                <a:gd name="connsiteY0" fmla="*/ 169478 h 618349"/>
                <a:gd name="connsiteX1" fmla="*/ 171640 w 618188"/>
                <a:gd name="connsiteY1" fmla="*/ 574567 h 618349"/>
                <a:gd name="connsiteX2" fmla="*/ 583737 w 618188"/>
                <a:gd name="connsiteY2" fmla="*/ 492866 h 618349"/>
                <a:gd name="connsiteX3" fmla="*/ 465799 w 618188"/>
                <a:gd name="connsiteY3" fmla="*/ 30176 h 618349"/>
                <a:gd name="connsiteX4" fmla="*/ 29944 w 618188"/>
                <a:gd name="connsiteY4" fmla="*/ 169478 h 61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88" h="618349">
                  <a:moveTo>
                    <a:pt x="29944" y="169478"/>
                  </a:moveTo>
                  <a:cubicBezTo>
                    <a:pt x="-49535" y="302799"/>
                    <a:pt x="40029" y="496114"/>
                    <a:pt x="171640" y="574567"/>
                  </a:cubicBezTo>
                  <a:cubicBezTo>
                    <a:pt x="303251" y="653021"/>
                    <a:pt x="504257" y="626186"/>
                    <a:pt x="583737" y="492866"/>
                  </a:cubicBezTo>
                  <a:cubicBezTo>
                    <a:pt x="663216" y="359545"/>
                    <a:pt x="597411" y="108459"/>
                    <a:pt x="465799" y="30176"/>
                  </a:cubicBezTo>
                  <a:cubicBezTo>
                    <a:pt x="334359" y="-48278"/>
                    <a:pt x="109424" y="36158"/>
                    <a:pt x="29944" y="169478"/>
                  </a:cubicBezTo>
                  <a:close/>
                </a:path>
              </a:pathLst>
            </a:custGeom>
            <a:solidFill>
              <a:srgbClr val="EA4E4E"/>
            </a:solidFill>
            <a:ln w="17066"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429215C5-7AA4-4131-B7ED-AF0879272678}"/>
                </a:ext>
              </a:extLst>
            </p:cNvPr>
            <p:cNvSpPr/>
            <p:nvPr/>
          </p:nvSpPr>
          <p:spPr>
            <a:xfrm>
              <a:off x="8008213" y="6689493"/>
              <a:ext cx="438658" cy="438792"/>
            </a:xfrm>
            <a:custGeom>
              <a:avLst/>
              <a:gdLst>
                <a:gd name="connsiteX0" fmla="*/ 21245 w 438658"/>
                <a:gd name="connsiteY0" fmla="*/ 120251 h 438792"/>
                <a:gd name="connsiteX1" fmla="*/ 121919 w 438658"/>
                <a:gd name="connsiteY1" fmla="*/ 407745 h 438792"/>
                <a:gd name="connsiteX2" fmla="*/ 414199 w 438658"/>
                <a:gd name="connsiteY2" fmla="*/ 349802 h 438792"/>
                <a:gd name="connsiteX3" fmla="*/ 330617 w 438658"/>
                <a:gd name="connsiteY3" fmla="*/ 21457 h 438792"/>
                <a:gd name="connsiteX4" fmla="*/ 21245 w 438658"/>
                <a:gd name="connsiteY4" fmla="*/ 120251 h 4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58" h="438792">
                  <a:moveTo>
                    <a:pt x="21245" y="120251"/>
                  </a:moveTo>
                  <a:cubicBezTo>
                    <a:pt x="-35159" y="214943"/>
                    <a:pt x="28424" y="352024"/>
                    <a:pt x="121919" y="407745"/>
                  </a:cubicBezTo>
                  <a:cubicBezTo>
                    <a:pt x="215244" y="463295"/>
                    <a:pt x="357965" y="444493"/>
                    <a:pt x="414199" y="349802"/>
                  </a:cubicBezTo>
                  <a:cubicBezTo>
                    <a:pt x="470603" y="255110"/>
                    <a:pt x="423941" y="77179"/>
                    <a:pt x="330617" y="21457"/>
                  </a:cubicBezTo>
                  <a:cubicBezTo>
                    <a:pt x="237122" y="-34263"/>
                    <a:pt x="77650" y="25560"/>
                    <a:pt x="21245" y="120251"/>
                  </a:cubicBezTo>
                  <a:close/>
                </a:path>
              </a:pathLst>
            </a:custGeom>
            <a:solidFill>
              <a:srgbClr val="FCD349"/>
            </a:solidFill>
            <a:ln w="17066" cap="flat">
              <a:noFill/>
              <a:prstDash val="solid"/>
              <a:miter/>
            </a:ln>
          </p:spPr>
          <p:txBody>
            <a:bodyPr rtlCol="0" anchor="ctr"/>
            <a:lstStyle/>
            <a:p>
              <a:endParaRPr lang="th-TH"/>
            </a:p>
          </p:txBody>
        </p:sp>
        <p:sp>
          <p:nvSpPr>
            <p:cNvPr id="243" name="Freeform: Shape 242">
              <a:extLst>
                <a:ext uri="{FF2B5EF4-FFF2-40B4-BE49-F238E27FC236}">
                  <a16:creationId xmlns:a16="http://schemas.microsoft.com/office/drawing/2014/main" id="{42403EA8-537C-4027-B066-48430081C181}"/>
                </a:ext>
              </a:extLst>
            </p:cNvPr>
            <p:cNvSpPr/>
            <p:nvPr/>
          </p:nvSpPr>
          <p:spPr>
            <a:xfrm>
              <a:off x="9362977" y="2773115"/>
              <a:ext cx="342859" cy="342792"/>
            </a:xfrm>
            <a:custGeom>
              <a:avLst/>
              <a:gdLst>
                <a:gd name="connsiteX0" fmla="*/ 16607 w 342859"/>
                <a:gd name="connsiteY0" fmla="*/ 93936 h 342792"/>
                <a:gd name="connsiteX1" fmla="*/ 95232 w 342859"/>
                <a:gd name="connsiteY1" fmla="*/ 318530 h 342792"/>
                <a:gd name="connsiteX2" fmla="*/ 323757 w 342859"/>
                <a:gd name="connsiteY2" fmla="*/ 273235 h 342792"/>
                <a:gd name="connsiteX3" fmla="*/ 258293 w 342859"/>
                <a:gd name="connsiteY3" fmla="*/ 16679 h 342792"/>
                <a:gd name="connsiteX4" fmla="*/ 16607 w 342859"/>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59" h="342792">
                  <a:moveTo>
                    <a:pt x="16607" y="93936"/>
                  </a:moveTo>
                  <a:cubicBezTo>
                    <a:pt x="-27491" y="167946"/>
                    <a:pt x="22248" y="274944"/>
                    <a:pt x="95232" y="318530"/>
                  </a:cubicBezTo>
                  <a:cubicBezTo>
                    <a:pt x="168216" y="361944"/>
                    <a:pt x="279659" y="347245"/>
                    <a:pt x="323757" y="273235"/>
                  </a:cubicBezTo>
                  <a:cubicBezTo>
                    <a:pt x="367855" y="199225"/>
                    <a:pt x="331278" y="60264"/>
                    <a:pt x="258293" y="16679"/>
                  </a:cubicBezTo>
                  <a:cubicBezTo>
                    <a:pt x="185138" y="-26736"/>
                    <a:pt x="60535" y="20097"/>
                    <a:pt x="16607" y="93936"/>
                  </a:cubicBezTo>
                  <a:close/>
                </a:path>
              </a:pathLst>
            </a:custGeom>
            <a:solidFill>
              <a:srgbClr val="8DCEBF"/>
            </a:solidFill>
            <a:ln w="17066" cap="flat">
              <a:noFill/>
              <a:prstDash val="solid"/>
              <a:miter/>
            </a:ln>
          </p:spPr>
          <p:txBody>
            <a:bodyPr rtlCol="0" anchor="ctr"/>
            <a:lstStyle/>
            <a:p>
              <a:endParaRPr lang="th-TH"/>
            </a:p>
          </p:txBody>
        </p:sp>
        <p:sp>
          <p:nvSpPr>
            <p:cNvPr id="244" name="Freeform: Shape 243">
              <a:extLst>
                <a:ext uri="{FF2B5EF4-FFF2-40B4-BE49-F238E27FC236}">
                  <a16:creationId xmlns:a16="http://schemas.microsoft.com/office/drawing/2014/main" id="{376BB39E-BB93-4F1C-A3F9-59908AB0D69A}"/>
                </a:ext>
              </a:extLst>
            </p:cNvPr>
            <p:cNvSpPr/>
            <p:nvPr/>
          </p:nvSpPr>
          <p:spPr>
            <a:xfrm>
              <a:off x="8791921" y="786300"/>
              <a:ext cx="342895" cy="342792"/>
            </a:xfrm>
            <a:custGeom>
              <a:avLst/>
              <a:gdLst>
                <a:gd name="connsiteX0" fmla="*/ 16607 w 342895"/>
                <a:gd name="connsiteY0" fmla="*/ 93936 h 342792"/>
                <a:gd name="connsiteX1" fmla="*/ 95232 w 342895"/>
                <a:gd name="connsiteY1" fmla="*/ 318530 h 342792"/>
                <a:gd name="connsiteX2" fmla="*/ 323757 w 342895"/>
                <a:gd name="connsiteY2" fmla="*/ 273235 h 342792"/>
                <a:gd name="connsiteX3" fmla="*/ 258464 w 342895"/>
                <a:gd name="connsiteY3" fmla="*/ 16679 h 342792"/>
                <a:gd name="connsiteX4" fmla="*/ 16607 w 342895"/>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5" h="342792">
                  <a:moveTo>
                    <a:pt x="16607" y="93936"/>
                  </a:moveTo>
                  <a:cubicBezTo>
                    <a:pt x="-27491" y="167946"/>
                    <a:pt x="22248" y="275115"/>
                    <a:pt x="95232" y="318530"/>
                  </a:cubicBezTo>
                  <a:cubicBezTo>
                    <a:pt x="168217" y="361944"/>
                    <a:pt x="279659" y="347245"/>
                    <a:pt x="323757" y="273235"/>
                  </a:cubicBezTo>
                  <a:cubicBezTo>
                    <a:pt x="367855" y="199225"/>
                    <a:pt x="331448" y="60264"/>
                    <a:pt x="258464" y="16679"/>
                  </a:cubicBezTo>
                  <a:cubicBezTo>
                    <a:pt x="185309" y="-26736"/>
                    <a:pt x="60706" y="20097"/>
                    <a:pt x="16607" y="93936"/>
                  </a:cubicBezTo>
                  <a:close/>
                </a:path>
              </a:pathLst>
            </a:custGeom>
            <a:solidFill>
              <a:srgbClr val="AFAFAF"/>
            </a:solidFill>
            <a:ln w="17066" cap="flat">
              <a:noFill/>
              <a:prstDash val="solid"/>
              <a:miter/>
            </a:ln>
          </p:spPr>
          <p:txBody>
            <a:bodyPr rtlCol="0" anchor="ctr"/>
            <a:lstStyle/>
            <a:p>
              <a:endParaRPr lang="th-TH"/>
            </a:p>
          </p:txBody>
        </p:sp>
        <p:sp>
          <p:nvSpPr>
            <p:cNvPr id="245" name="Freeform: Shape 244">
              <a:extLst>
                <a:ext uri="{FF2B5EF4-FFF2-40B4-BE49-F238E27FC236}">
                  <a16:creationId xmlns:a16="http://schemas.microsoft.com/office/drawing/2014/main" id="{EB23A4D5-52D2-459D-9BE3-48C423C58744}"/>
                </a:ext>
              </a:extLst>
            </p:cNvPr>
            <p:cNvSpPr/>
            <p:nvPr/>
          </p:nvSpPr>
          <p:spPr>
            <a:xfrm>
              <a:off x="8963301" y="3300462"/>
              <a:ext cx="632651" cy="606486"/>
            </a:xfrm>
            <a:custGeom>
              <a:avLst/>
              <a:gdLst>
                <a:gd name="connsiteX0" fmla="*/ 13929 w 632651"/>
                <a:gd name="connsiteY0" fmla="*/ 431804 h 606486"/>
                <a:gd name="connsiteX1" fmla="*/ 412865 w 632651"/>
                <a:gd name="connsiteY1" fmla="*/ 590079 h 606486"/>
                <a:gd name="connsiteX2" fmla="*/ 621050 w 632651"/>
                <a:gd name="connsiteY2" fmla="*/ 225157 h 606486"/>
                <a:gd name="connsiteX3" fmla="*/ 194083 w 632651"/>
                <a:gd name="connsiteY3" fmla="*/ 11161 h 606486"/>
                <a:gd name="connsiteX4" fmla="*/ 13929 w 632651"/>
                <a:gd name="connsiteY4" fmla="*/ 431804 h 60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651" h="606486">
                  <a:moveTo>
                    <a:pt x="13929" y="431804"/>
                  </a:moveTo>
                  <a:cubicBezTo>
                    <a:pt x="62643" y="579311"/>
                    <a:pt x="267409" y="638109"/>
                    <a:pt x="412865" y="590079"/>
                  </a:cubicBezTo>
                  <a:cubicBezTo>
                    <a:pt x="558321" y="542049"/>
                    <a:pt x="669763" y="372493"/>
                    <a:pt x="621050" y="225157"/>
                  </a:cubicBezTo>
                  <a:cubicBezTo>
                    <a:pt x="572337" y="77650"/>
                    <a:pt x="339710" y="-37039"/>
                    <a:pt x="194083" y="11161"/>
                  </a:cubicBezTo>
                  <a:cubicBezTo>
                    <a:pt x="48798" y="59190"/>
                    <a:pt x="-34784" y="284468"/>
                    <a:pt x="13929" y="431804"/>
                  </a:cubicBezTo>
                  <a:close/>
                </a:path>
              </a:pathLst>
            </a:custGeom>
            <a:solidFill>
              <a:srgbClr val="FCD349"/>
            </a:solidFill>
            <a:ln w="17066" cap="flat">
              <a:noFill/>
              <a:prstDash val="solid"/>
              <a:miter/>
            </a:ln>
          </p:spPr>
          <p:txBody>
            <a:bodyPr rtlCol="0" anchor="ctr"/>
            <a:lstStyle/>
            <a:p>
              <a:endParaRPr lang="th-TH"/>
            </a:p>
          </p:txBody>
        </p:sp>
        <p:sp>
          <p:nvSpPr>
            <p:cNvPr id="246" name="Freeform: Shape 245">
              <a:extLst>
                <a:ext uri="{FF2B5EF4-FFF2-40B4-BE49-F238E27FC236}">
                  <a16:creationId xmlns:a16="http://schemas.microsoft.com/office/drawing/2014/main" id="{DA619C7B-9452-48A8-8EF1-4BECE2D02557}"/>
                </a:ext>
              </a:extLst>
            </p:cNvPr>
            <p:cNvSpPr/>
            <p:nvPr/>
          </p:nvSpPr>
          <p:spPr>
            <a:xfrm>
              <a:off x="8769239" y="5325742"/>
              <a:ext cx="616924" cy="618227"/>
            </a:xfrm>
            <a:custGeom>
              <a:avLst/>
              <a:gdLst>
                <a:gd name="connsiteX0" fmla="*/ 32624 w 616924"/>
                <a:gd name="connsiteY0" fmla="*/ 162250 h 618227"/>
                <a:gd name="connsiteX1" fmla="*/ 165090 w 616924"/>
                <a:gd name="connsiteY1" fmla="*/ 570587 h 618227"/>
                <a:gd name="connsiteX2" fmla="*/ 579067 w 616924"/>
                <a:gd name="connsiteY2" fmla="*/ 498286 h 618227"/>
                <a:gd name="connsiteX3" fmla="*/ 471898 w 616924"/>
                <a:gd name="connsiteY3" fmla="*/ 32861 h 618227"/>
                <a:gd name="connsiteX4" fmla="*/ 32624 w 616924"/>
                <a:gd name="connsiteY4" fmla="*/ 162250 h 6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24" h="618227">
                  <a:moveTo>
                    <a:pt x="32624" y="162250"/>
                  </a:moveTo>
                  <a:cubicBezTo>
                    <a:pt x="-49932" y="293862"/>
                    <a:pt x="35188" y="489056"/>
                    <a:pt x="165090" y="570587"/>
                  </a:cubicBezTo>
                  <a:cubicBezTo>
                    <a:pt x="294821" y="651946"/>
                    <a:pt x="496510" y="629897"/>
                    <a:pt x="579067" y="498286"/>
                  </a:cubicBezTo>
                  <a:cubicBezTo>
                    <a:pt x="661623" y="366675"/>
                    <a:pt x="601628" y="114392"/>
                    <a:pt x="471898" y="32861"/>
                  </a:cubicBezTo>
                  <a:cubicBezTo>
                    <a:pt x="341825" y="-48328"/>
                    <a:pt x="115180" y="30810"/>
                    <a:pt x="32624" y="162250"/>
                  </a:cubicBezTo>
                  <a:close/>
                </a:path>
              </a:pathLst>
            </a:custGeom>
            <a:solidFill>
              <a:srgbClr val="FC9854"/>
            </a:solidFill>
            <a:ln w="17066" cap="flat">
              <a:noFill/>
              <a:prstDash val="solid"/>
              <a:miter/>
            </a:ln>
          </p:spPr>
          <p:txBody>
            <a:bodyPr rtlCol="0" anchor="ctr"/>
            <a:lstStyle/>
            <a:p>
              <a:endParaRPr lang="th-TH"/>
            </a:p>
          </p:txBody>
        </p:sp>
        <p:sp>
          <p:nvSpPr>
            <p:cNvPr id="247" name="Freeform: Shape 246">
              <a:extLst>
                <a:ext uri="{FF2B5EF4-FFF2-40B4-BE49-F238E27FC236}">
                  <a16:creationId xmlns:a16="http://schemas.microsoft.com/office/drawing/2014/main" id="{DE70292E-8F94-417B-A7A0-092F327EFC85}"/>
                </a:ext>
              </a:extLst>
            </p:cNvPr>
            <p:cNvSpPr/>
            <p:nvPr/>
          </p:nvSpPr>
          <p:spPr>
            <a:xfrm>
              <a:off x="9404881" y="3981985"/>
              <a:ext cx="308858" cy="348513"/>
            </a:xfrm>
            <a:custGeom>
              <a:avLst/>
              <a:gdLst>
                <a:gd name="connsiteX0" fmla="*/ 308859 w 308858"/>
                <a:gd name="connsiteY0" fmla="*/ 0 h 348513"/>
                <a:gd name="connsiteX1" fmla="*/ 0 w 308858"/>
                <a:gd name="connsiteY1" fmla="*/ 188016 h 348513"/>
                <a:gd name="connsiteX2" fmla="*/ 254334 w 308858"/>
                <a:gd name="connsiteY2" fmla="*/ 348513 h 348513"/>
              </a:gdLst>
              <a:ahLst/>
              <a:cxnLst>
                <a:cxn ang="0">
                  <a:pos x="connsiteX0" y="connsiteY0"/>
                </a:cxn>
                <a:cxn ang="0">
                  <a:pos x="connsiteX1" y="connsiteY1"/>
                </a:cxn>
                <a:cxn ang="0">
                  <a:pos x="connsiteX2" y="connsiteY2"/>
                </a:cxn>
              </a:cxnLst>
              <a:rect l="l" t="t" r="r" b="b"/>
              <a:pathLst>
                <a:path w="308858" h="348513">
                  <a:moveTo>
                    <a:pt x="308859" y="0"/>
                  </a:moveTo>
                  <a:lnTo>
                    <a:pt x="0" y="188016"/>
                  </a:lnTo>
                  <a:lnTo>
                    <a:pt x="254334" y="348513"/>
                  </a:lnTo>
                  <a:close/>
                </a:path>
              </a:pathLst>
            </a:custGeom>
            <a:solidFill>
              <a:srgbClr val="AFAFAF"/>
            </a:solidFill>
            <a:ln w="17066" cap="flat">
              <a:noFill/>
              <a:prstDash val="solid"/>
              <a:miter/>
            </a:ln>
          </p:spPr>
          <p:txBody>
            <a:bodyPr rtlCol="0" anchor="ctr"/>
            <a:lstStyle/>
            <a:p>
              <a:endParaRPr lang="th-TH"/>
            </a:p>
          </p:txBody>
        </p:sp>
        <p:sp>
          <p:nvSpPr>
            <p:cNvPr id="248" name="Freeform: Shape 247">
              <a:extLst>
                <a:ext uri="{FF2B5EF4-FFF2-40B4-BE49-F238E27FC236}">
                  <a16:creationId xmlns:a16="http://schemas.microsoft.com/office/drawing/2014/main" id="{F83FE49D-1649-4CA9-9E86-B5D385BC9714}"/>
                </a:ext>
              </a:extLst>
            </p:cNvPr>
            <p:cNvSpPr/>
            <p:nvPr/>
          </p:nvSpPr>
          <p:spPr>
            <a:xfrm>
              <a:off x="8991417" y="4264693"/>
              <a:ext cx="275699" cy="361503"/>
            </a:xfrm>
            <a:custGeom>
              <a:avLst/>
              <a:gdLst>
                <a:gd name="connsiteX0" fmla="*/ 275700 w 275699"/>
                <a:gd name="connsiteY0" fmla="*/ 361503 h 361503"/>
                <a:gd name="connsiteX1" fmla="*/ 265273 w 275699"/>
                <a:gd name="connsiteY1" fmla="*/ 0 h 361503"/>
                <a:gd name="connsiteX2" fmla="*/ 0 w 275699"/>
                <a:gd name="connsiteY2" fmla="*/ 141525 h 361503"/>
              </a:gdLst>
              <a:ahLst/>
              <a:cxnLst>
                <a:cxn ang="0">
                  <a:pos x="connsiteX0" y="connsiteY0"/>
                </a:cxn>
                <a:cxn ang="0">
                  <a:pos x="connsiteX1" y="connsiteY1"/>
                </a:cxn>
                <a:cxn ang="0">
                  <a:pos x="connsiteX2" y="connsiteY2"/>
                </a:cxn>
              </a:cxnLst>
              <a:rect l="l" t="t" r="r" b="b"/>
              <a:pathLst>
                <a:path w="275699" h="361503">
                  <a:moveTo>
                    <a:pt x="275700" y="361503"/>
                  </a:moveTo>
                  <a:lnTo>
                    <a:pt x="265273" y="0"/>
                  </a:lnTo>
                  <a:lnTo>
                    <a:pt x="0" y="141525"/>
                  </a:lnTo>
                  <a:close/>
                </a:path>
              </a:pathLst>
            </a:custGeom>
            <a:solidFill>
              <a:srgbClr val="FC9854"/>
            </a:solidFill>
            <a:ln w="17066" cap="flat">
              <a:noFill/>
              <a:prstDash val="solid"/>
              <a:miter/>
            </a:ln>
          </p:spPr>
          <p:txBody>
            <a:bodyPr rtlCol="0" anchor="ctr"/>
            <a:lstStyle/>
            <a:p>
              <a:endParaRPr lang="th-TH"/>
            </a:p>
          </p:txBody>
        </p:sp>
        <p:sp>
          <p:nvSpPr>
            <p:cNvPr id="249" name="Freeform: Shape 248">
              <a:extLst>
                <a:ext uri="{FF2B5EF4-FFF2-40B4-BE49-F238E27FC236}">
                  <a16:creationId xmlns:a16="http://schemas.microsoft.com/office/drawing/2014/main" id="{2F6DD9AF-D1C5-4E34-96BF-BC5E70DE56E3}"/>
                </a:ext>
              </a:extLst>
            </p:cNvPr>
            <p:cNvSpPr/>
            <p:nvPr/>
          </p:nvSpPr>
          <p:spPr>
            <a:xfrm>
              <a:off x="8620854" y="1900308"/>
              <a:ext cx="296552" cy="358597"/>
            </a:xfrm>
            <a:custGeom>
              <a:avLst/>
              <a:gdLst>
                <a:gd name="connsiteX0" fmla="*/ 296552 w 296552"/>
                <a:gd name="connsiteY0" fmla="*/ 358598 h 358597"/>
                <a:gd name="connsiteX1" fmla="*/ 249890 w 296552"/>
                <a:gd name="connsiteY1" fmla="*/ 0 h 358597"/>
                <a:gd name="connsiteX2" fmla="*/ 0 w 296552"/>
                <a:gd name="connsiteY2" fmla="*/ 167505 h 358597"/>
              </a:gdLst>
              <a:ahLst/>
              <a:cxnLst>
                <a:cxn ang="0">
                  <a:pos x="connsiteX0" y="connsiteY0"/>
                </a:cxn>
                <a:cxn ang="0">
                  <a:pos x="connsiteX1" y="connsiteY1"/>
                </a:cxn>
                <a:cxn ang="0">
                  <a:pos x="connsiteX2" y="connsiteY2"/>
                </a:cxn>
              </a:cxnLst>
              <a:rect l="l" t="t" r="r" b="b"/>
              <a:pathLst>
                <a:path w="296552" h="358597">
                  <a:moveTo>
                    <a:pt x="296552" y="358598"/>
                  </a:moveTo>
                  <a:lnTo>
                    <a:pt x="249890" y="0"/>
                  </a:lnTo>
                  <a:lnTo>
                    <a:pt x="0" y="167505"/>
                  </a:lnTo>
                  <a:close/>
                </a:path>
              </a:pathLst>
            </a:custGeom>
            <a:solidFill>
              <a:srgbClr val="FC9854"/>
            </a:solidFill>
            <a:ln w="17066" cap="flat">
              <a:noFill/>
              <a:prstDash val="solid"/>
              <a:miter/>
            </a:ln>
          </p:spPr>
          <p:txBody>
            <a:bodyPr rtlCol="0" anchor="ctr"/>
            <a:lstStyle/>
            <a:p>
              <a:endParaRPr lang="th-TH"/>
            </a:p>
          </p:txBody>
        </p:sp>
        <p:sp>
          <p:nvSpPr>
            <p:cNvPr id="250" name="Freeform: Shape 249">
              <a:extLst>
                <a:ext uri="{FF2B5EF4-FFF2-40B4-BE49-F238E27FC236}">
                  <a16:creationId xmlns:a16="http://schemas.microsoft.com/office/drawing/2014/main" id="{09789FF7-A4F4-4FC2-BBC8-E1B58A337E02}"/>
                </a:ext>
              </a:extLst>
            </p:cNvPr>
            <p:cNvSpPr/>
            <p:nvPr/>
          </p:nvSpPr>
          <p:spPr>
            <a:xfrm>
              <a:off x="8978939" y="1515217"/>
              <a:ext cx="300654" cy="325267"/>
            </a:xfrm>
            <a:custGeom>
              <a:avLst/>
              <a:gdLst>
                <a:gd name="connsiteX0" fmla="*/ 136226 w 300654"/>
                <a:gd name="connsiteY0" fmla="*/ 325267 h 325267"/>
                <a:gd name="connsiteX1" fmla="*/ 300655 w 300654"/>
                <a:gd name="connsiteY1" fmla="*/ 3248 h 325267"/>
                <a:gd name="connsiteX2" fmla="*/ 0 w 300654"/>
                <a:gd name="connsiteY2" fmla="*/ 0 h 325267"/>
              </a:gdLst>
              <a:ahLst/>
              <a:cxnLst>
                <a:cxn ang="0">
                  <a:pos x="connsiteX0" y="connsiteY0"/>
                </a:cxn>
                <a:cxn ang="0">
                  <a:pos x="connsiteX1" y="connsiteY1"/>
                </a:cxn>
                <a:cxn ang="0">
                  <a:pos x="connsiteX2" y="connsiteY2"/>
                </a:cxn>
              </a:cxnLst>
              <a:rect l="l" t="t" r="r" b="b"/>
              <a:pathLst>
                <a:path w="300654" h="325267">
                  <a:moveTo>
                    <a:pt x="136226" y="325267"/>
                  </a:moveTo>
                  <a:lnTo>
                    <a:pt x="300655" y="3248"/>
                  </a:lnTo>
                  <a:lnTo>
                    <a:pt x="0" y="0"/>
                  </a:lnTo>
                  <a:close/>
                </a:path>
              </a:pathLst>
            </a:custGeom>
            <a:solidFill>
              <a:srgbClr val="FC9854"/>
            </a:solidFill>
            <a:ln w="17066" cap="flat">
              <a:noFill/>
              <a:prstDash val="solid"/>
              <a:miter/>
            </a:ln>
          </p:spPr>
          <p:txBody>
            <a:bodyPr rtlCol="0" anchor="ctr"/>
            <a:lstStyle/>
            <a:p>
              <a:endParaRPr lang="th-TH"/>
            </a:p>
          </p:txBody>
        </p:sp>
        <p:sp>
          <p:nvSpPr>
            <p:cNvPr id="251" name="Freeform: Shape 250">
              <a:extLst>
                <a:ext uri="{FF2B5EF4-FFF2-40B4-BE49-F238E27FC236}">
                  <a16:creationId xmlns:a16="http://schemas.microsoft.com/office/drawing/2014/main" id="{507CC4F3-E566-423B-8CDF-AE7EB1F4C3F6}"/>
                </a:ext>
              </a:extLst>
            </p:cNvPr>
            <p:cNvSpPr/>
            <p:nvPr/>
          </p:nvSpPr>
          <p:spPr>
            <a:xfrm>
              <a:off x="9399924" y="2130029"/>
              <a:ext cx="343727" cy="321678"/>
            </a:xfrm>
            <a:custGeom>
              <a:avLst/>
              <a:gdLst>
                <a:gd name="connsiteX0" fmla="*/ 343727 w 343727"/>
                <a:gd name="connsiteY0" fmla="*/ 321678 h 321678"/>
                <a:gd name="connsiteX1" fmla="*/ 178615 w 343727"/>
                <a:gd name="connsiteY1" fmla="*/ 0 h 321678"/>
                <a:gd name="connsiteX2" fmla="*/ 0 w 343727"/>
                <a:gd name="connsiteY2" fmla="*/ 242028 h 321678"/>
              </a:gdLst>
              <a:ahLst/>
              <a:cxnLst>
                <a:cxn ang="0">
                  <a:pos x="connsiteX0" y="connsiteY0"/>
                </a:cxn>
                <a:cxn ang="0">
                  <a:pos x="connsiteX1" y="connsiteY1"/>
                </a:cxn>
                <a:cxn ang="0">
                  <a:pos x="connsiteX2" y="connsiteY2"/>
                </a:cxn>
              </a:cxnLst>
              <a:rect l="l" t="t" r="r" b="b"/>
              <a:pathLst>
                <a:path w="343727" h="321678">
                  <a:moveTo>
                    <a:pt x="343727" y="321678"/>
                  </a:moveTo>
                  <a:lnTo>
                    <a:pt x="178615" y="0"/>
                  </a:lnTo>
                  <a:lnTo>
                    <a:pt x="0" y="242028"/>
                  </a:lnTo>
                  <a:close/>
                </a:path>
              </a:pathLst>
            </a:custGeom>
            <a:solidFill>
              <a:srgbClr val="1E1E1E"/>
            </a:solidFill>
            <a:ln w="17066" cap="flat">
              <a:noFill/>
              <a:prstDash val="solid"/>
              <a:miter/>
            </a:ln>
          </p:spPr>
          <p:txBody>
            <a:bodyPr rtlCol="0" anchor="ctr"/>
            <a:lstStyle/>
            <a:p>
              <a:endParaRPr lang="th-TH"/>
            </a:p>
          </p:txBody>
        </p:sp>
        <p:sp>
          <p:nvSpPr>
            <p:cNvPr id="252" name="Freeform: Shape 251">
              <a:extLst>
                <a:ext uri="{FF2B5EF4-FFF2-40B4-BE49-F238E27FC236}">
                  <a16:creationId xmlns:a16="http://schemas.microsoft.com/office/drawing/2014/main" id="{2A188856-A23F-4CD0-B0D2-0B160F2425EA}"/>
                </a:ext>
              </a:extLst>
            </p:cNvPr>
            <p:cNvSpPr/>
            <p:nvPr/>
          </p:nvSpPr>
          <p:spPr>
            <a:xfrm>
              <a:off x="9492052" y="5844710"/>
              <a:ext cx="296723" cy="351248"/>
            </a:xfrm>
            <a:custGeom>
              <a:avLst/>
              <a:gdLst>
                <a:gd name="connsiteX0" fmla="*/ 0 w 296723"/>
                <a:gd name="connsiteY0" fmla="*/ 351248 h 351248"/>
                <a:gd name="connsiteX1" fmla="*/ 296723 w 296723"/>
                <a:gd name="connsiteY1" fmla="*/ 144431 h 351248"/>
                <a:gd name="connsiteX2" fmla="*/ 32988 w 296723"/>
                <a:gd name="connsiteY2" fmla="*/ 0 h 351248"/>
              </a:gdLst>
              <a:ahLst/>
              <a:cxnLst>
                <a:cxn ang="0">
                  <a:pos x="connsiteX0" y="connsiteY0"/>
                </a:cxn>
                <a:cxn ang="0">
                  <a:pos x="connsiteX1" y="connsiteY1"/>
                </a:cxn>
                <a:cxn ang="0">
                  <a:pos x="connsiteX2" y="connsiteY2"/>
                </a:cxn>
              </a:cxnLst>
              <a:rect l="l" t="t" r="r" b="b"/>
              <a:pathLst>
                <a:path w="296723" h="351248">
                  <a:moveTo>
                    <a:pt x="0" y="351248"/>
                  </a:moveTo>
                  <a:lnTo>
                    <a:pt x="296723" y="144431"/>
                  </a:lnTo>
                  <a:lnTo>
                    <a:pt x="32988" y="0"/>
                  </a:lnTo>
                  <a:close/>
                </a:path>
              </a:pathLst>
            </a:custGeom>
            <a:solidFill>
              <a:srgbClr val="FCD349"/>
            </a:solidFill>
            <a:ln w="17066" cap="flat">
              <a:noFill/>
              <a:prstDash val="solid"/>
              <a:miter/>
            </a:ln>
          </p:spPr>
          <p:txBody>
            <a:bodyPr rtlCol="0" anchor="ctr"/>
            <a:lstStyle/>
            <a:p>
              <a:endParaRPr lang="th-TH"/>
            </a:p>
          </p:txBody>
        </p:sp>
        <p:sp>
          <p:nvSpPr>
            <p:cNvPr id="253" name="Freeform: Shape 252">
              <a:extLst>
                <a:ext uri="{FF2B5EF4-FFF2-40B4-BE49-F238E27FC236}">
                  <a16:creationId xmlns:a16="http://schemas.microsoft.com/office/drawing/2014/main" id="{541A07B2-FD26-4509-BEC8-D064CD379E7D}"/>
                </a:ext>
              </a:extLst>
            </p:cNvPr>
            <p:cNvSpPr/>
            <p:nvPr/>
          </p:nvSpPr>
          <p:spPr>
            <a:xfrm>
              <a:off x="7792901" y="624706"/>
              <a:ext cx="285613" cy="360648"/>
            </a:xfrm>
            <a:custGeom>
              <a:avLst/>
              <a:gdLst>
                <a:gd name="connsiteX0" fmla="*/ 285613 w 285613"/>
                <a:gd name="connsiteY0" fmla="*/ 360649 h 360648"/>
                <a:gd name="connsiteX1" fmla="*/ 258607 w 285613"/>
                <a:gd name="connsiteY1" fmla="*/ 0 h 360648"/>
                <a:gd name="connsiteX2" fmla="*/ 0 w 285613"/>
                <a:gd name="connsiteY2" fmla="*/ 153660 h 360648"/>
              </a:gdLst>
              <a:ahLst/>
              <a:cxnLst>
                <a:cxn ang="0">
                  <a:pos x="connsiteX0" y="connsiteY0"/>
                </a:cxn>
                <a:cxn ang="0">
                  <a:pos x="connsiteX1" y="connsiteY1"/>
                </a:cxn>
                <a:cxn ang="0">
                  <a:pos x="connsiteX2" y="connsiteY2"/>
                </a:cxn>
              </a:cxnLst>
              <a:rect l="l" t="t" r="r" b="b"/>
              <a:pathLst>
                <a:path w="285613" h="360648">
                  <a:moveTo>
                    <a:pt x="285613" y="360649"/>
                  </a:moveTo>
                  <a:lnTo>
                    <a:pt x="258607" y="0"/>
                  </a:lnTo>
                  <a:lnTo>
                    <a:pt x="0" y="153660"/>
                  </a:lnTo>
                  <a:close/>
                </a:path>
              </a:pathLst>
            </a:custGeom>
            <a:solidFill>
              <a:srgbClr val="8DCEBF"/>
            </a:solidFill>
            <a:ln w="17066" cap="flat">
              <a:noFill/>
              <a:prstDash val="solid"/>
              <a:miter/>
            </a:ln>
          </p:spPr>
          <p:txBody>
            <a:bodyPr rtlCol="0" anchor="ctr"/>
            <a:lstStyle/>
            <a:p>
              <a:endParaRPr lang="th-TH"/>
            </a:p>
          </p:txBody>
        </p:sp>
        <p:sp>
          <p:nvSpPr>
            <p:cNvPr id="254" name="Freeform: Shape 253">
              <a:extLst>
                <a:ext uri="{FF2B5EF4-FFF2-40B4-BE49-F238E27FC236}">
                  <a16:creationId xmlns:a16="http://schemas.microsoft.com/office/drawing/2014/main" id="{54111A88-F191-4954-9498-712DC5A7D6BF}"/>
                </a:ext>
              </a:extLst>
            </p:cNvPr>
            <p:cNvSpPr/>
            <p:nvPr/>
          </p:nvSpPr>
          <p:spPr>
            <a:xfrm>
              <a:off x="9201653" y="6365001"/>
              <a:ext cx="296552" cy="351248"/>
            </a:xfrm>
            <a:custGeom>
              <a:avLst/>
              <a:gdLst>
                <a:gd name="connsiteX0" fmla="*/ 0 w 296552"/>
                <a:gd name="connsiteY0" fmla="*/ 351248 h 351248"/>
                <a:gd name="connsiteX1" fmla="*/ 296552 w 296552"/>
                <a:gd name="connsiteY1" fmla="*/ 144431 h 351248"/>
                <a:gd name="connsiteX2" fmla="*/ 32817 w 296552"/>
                <a:gd name="connsiteY2" fmla="*/ 0 h 351248"/>
              </a:gdLst>
              <a:ahLst/>
              <a:cxnLst>
                <a:cxn ang="0">
                  <a:pos x="connsiteX0" y="connsiteY0"/>
                </a:cxn>
                <a:cxn ang="0">
                  <a:pos x="connsiteX1" y="connsiteY1"/>
                </a:cxn>
                <a:cxn ang="0">
                  <a:pos x="connsiteX2" y="connsiteY2"/>
                </a:cxn>
              </a:cxnLst>
              <a:rect l="l" t="t" r="r" b="b"/>
              <a:pathLst>
                <a:path w="296552" h="351248">
                  <a:moveTo>
                    <a:pt x="0" y="351248"/>
                  </a:moveTo>
                  <a:lnTo>
                    <a:pt x="296552" y="144431"/>
                  </a:lnTo>
                  <a:lnTo>
                    <a:pt x="32817" y="0"/>
                  </a:lnTo>
                  <a:close/>
                </a:path>
              </a:pathLst>
            </a:custGeom>
            <a:solidFill>
              <a:srgbClr val="8DCEBF"/>
            </a:solidFill>
            <a:ln w="17066" cap="flat">
              <a:noFill/>
              <a:prstDash val="solid"/>
              <a:miter/>
            </a:ln>
          </p:spPr>
          <p:txBody>
            <a:bodyPr rtlCol="0" anchor="ctr"/>
            <a:lstStyle/>
            <a:p>
              <a:endParaRPr lang="th-TH"/>
            </a:p>
          </p:txBody>
        </p:sp>
        <p:sp>
          <p:nvSpPr>
            <p:cNvPr id="255" name="Freeform: Shape 254">
              <a:extLst>
                <a:ext uri="{FF2B5EF4-FFF2-40B4-BE49-F238E27FC236}">
                  <a16:creationId xmlns:a16="http://schemas.microsoft.com/office/drawing/2014/main" id="{B2668353-1D7A-497C-9BB3-F63CC1AC2FA7}"/>
                </a:ext>
              </a:extLst>
            </p:cNvPr>
            <p:cNvSpPr/>
            <p:nvPr/>
          </p:nvSpPr>
          <p:spPr>
            <a:xfrm>
              <a:off x="8912279" y="2526913"/>
              <a:ext cx="216902" cy="344752"/>
            </a:xfrm>
            <a:custGeom>
              <a:avLst/>
              <a:gdLst>
                <a:gd name="connsiteX0" fmla="*/ 216902 w 216902"/>
                <a:gd name="connsiteY0" fmla="*/ 281853 h 344752"/>
                <a:gd name="connsiteX1" fmla="*/ 132979 w 216902"/>
                <a:gd name="connsiteY1" fmla="*/ 0 h 344752"/>
                <a:gd name="connsiteX2" fmla="*/ 0 w 216902"/>
                <a:gd name="connsiteY2" fmla="*/ 108536 h 344752"/>
                <a:gd name="connsiteX3" fmla="*/ 132124 w 216902"/>
                <a:gd name="connsiteY3" fmla="*/ 344753 h 344752"/>
              </a:gdLst>
              <a:ahLst/>
              <a:cxnLst>
                <a:cxn ang="0">
                  <a:pos x="connsiteX0" y="connsiteY0"/>
                </a:cxn>
                <a:cxn ang="0">
                  <a:pos x="connsiteX1" y="connsiteY1"/>
                </a:cxn>
                <a:cxn ang="0">
                  <a:pos x="connsiteX2" y="connsiteY2"/>
                </a:cxn>
                <a:cxn ang="0">
                  <a:pos x="connsiteX3" y="connsiteY3"/>
                </a:cxn>
              </a:cxnLst>
              <a:rect l="l" t="t" r="r" b="b"/>
              <a:pathLst>
                <a:path w="216902" h="344752">
                  <a:moveTo>
                    <a:pt x="216902" y="281853"/>
                  </a:moveTo>
                  <a:lnTo>
                    <a:pt x="132979" y="0"/>
                  </a:lnTo>
                  <a:lnTo>
                    <a:pt x="0" y="108536"/>
                  </a:lnTo>
                  <a:lnTo>
                    <a:pt x="132124" y="344753"/>
                  </a:lnTo>
                  <a:close/>
                </a:path>
              </a:pathLst>
            </a:custGeom>
            <a:solidFill>
              <a:srgbClr val="8DCEBF"/>
            </a:solidFill>
            <a:ln w="17066" cap="flat">
              <a:noFill/>
              <a:prstDash val="solid"/>
              <a:miter/>
            </a:ln>
          </p:spPr>
          <p:txBody>
            <a:bodyPr rtlCol="0" anchor="ctr"/>
            <a:lstStyle/>
            <a:p>
              <a:endParaRPr lang="th-TH"/>
            </a:p>
          </p:txBody>
        </p:sp>
        <p:sp>
          <p:nvSpPr>
            <p:cNvPr id="256" name="Freeform: Shape 255">
              <a:extLst>
                <a:ext uri="{FF2B5EF4-FFF2-40B4-BE49-F238E27FC236}">
                  <a16:creationId xmlns:a16="http://schemas.microsoft.com/office/drawing/2014/main" id="{9FFCB0AA-8CCD-4389-B5A8-BA91173AD0A4}"/>
                </a:ext>
              </a:extLst>
            </p:cNvPr>
            <p:cNvSpPr/>
            <p:nvPr/>
          </p:nvSpPr>
          <p:spPr>
            <a:xfrm>
              <a:off x="8411815" y="5805739"/>
              <a:ext cx="217585" cy="344581"/>
            </a:xfrm>
            <a:custGeom>
              <a:avLst/>
              <a:gdLst>
                <a:gd name="connsiteX0" fmla="*/ 0 w 217585"/>
                <a:gd name="connsiteY0" fmla="*/ 63071 h 344581"/>
                <a:gd name="connsiteX1" fmla="*/ 84949 w 217585"/>
                <a:gd name="connsiteY1" fmla="*/ 344582 h 344581"/>
                <a:gd name="connsiteX2" fmla="*/ 217586 w 217585"/>
                <a:gd name="connsiteY2" fmla="*/ 235533 h 344581"/>
                <a:gd name="connsiteX3" fmla="*/ 84607 w 217585"/>
                <a:gd name="connsiteY3" fmla="*/ 0 h 344581"/>
              </a:gdLst>
              <a:ahLst/>
              <a:cxnLst>
                <a:cxn ang="0">
                  <a:pos x="connsiteX0" y="connsiteY0"/>
                </a:cxn>
                <a:cxn ang="0">
                  <a:pos x="connsiteX1" y="connsiteY1"/>
                </a:cxn>
                <a:cxn ang="0">
                  <a:pos x="connsiteX2" y="connsiteY2"/>
                </a:cxn>
                <a:cxn ang="0">
                  <a:pos x="connsiteX3" y="connsiteY3"/>
                </a:cxn>
              </a:cxnLst>
              <a:rect l="l" t="t" r="r" b="b"/>
              <a:pathLst>
                <a:path w="217585" h="344581">
                  <a:moveTo>
                    <a:pt x="0" y="63071"/>
                  </a:moveTo>
                  <a:lnTo>
                    <a:pt x="84949" y="344582"/>
                  </a:lnTo>
                  <a:lnTo>
                    <a:pt x="217586" y="235533"/>
                  </a:lnTo>
                  <a:lnTo>
                    <a:pt x="84607" y="0"/>
                  </a:lnTo>
                  <a:close/>
                </a:path>
              </a:pathLst>
            </a:custGeom>
            <a:solidFill>
              <a:srgbClr val="FCDB81"/>
            </a:solidFill>
            <a:ln w="17066" cap="flat">
              <a:noFill/>
              <a:prstDash val="solid"/>
              <a:miter/>
            </a:ln>
          </p:spPr>
          <p:txBody>
            <a:bodyPr rtlCol="0" anchor="ctr"/>
            <a:lstStyle/>
            <a:p>
              <a:endParaRPr lang="th-TH"/>
            </a:p>
          </p:txBody>
        </p:sp>
        <p:sp>
          <p:nvSpPr>
            <p:cNvPr id="257" name="Freeform: Shape 256">
              <a:extLst>
                <a:ext uri="{FF2B5EF4-FFF2-40B4-BE49-F238E27FC236}">
                  <a16:creationId xmlns:a16="http://schemas.microsoft.com/office/drawing/2014/main" id="{0C21D561-A15C-42BF-8BAF-D4BC5FF1F714}"/>
                </a:ext>
              </a:extLst>
            </p:cNvPr>
            <p:cNvSpPr/>
            <p:nvPr/>
          </p:nvSpPr>
          <p:spPr>
            <a:xfrm>
              <a:off x="9251904" y="1047912"/>
              <a:ext cx="222029" cy="344410"/>
            </a:xfrm>
            <a:custGeom>
              <a:avLst/>
              <a:gdLst>
                <a:gd name="connsiteX0" fmla="*/ 0 w 222029"/>
                <a:gd name="connsiteY0" fmla="*/ 65293 h 344410"/>
                <a:gd name="connsiteX1" fmla="*/ 92299 w 222029"/>
                <a:gd name="connsiteY1" fmla="*/ 344411 h 344410"/>
                <a:gd name="connsiteX2" fmla="*/ 222030 w 222029"/>
                <a:gd name="connsiteY2" fmla="*/ 231943 h 344410"/>
                <a:gd name="connsiteX3" fmla="*/ 82898 w 222029"/>
                <a:gd name="connsiteY3" fmla="*/ 0 h 344410"/>
              </a:gdLst>
              <a:ahLst/>
              <a:cxnLst>
                <a:cxn ang="0">
                  <a:pos x="connsiteX0" y="connsiteY0"/>
                </a:cxn>
                <a:cxn ang="0">
                  <a:pos x="connsiteX1" y="connsiteY1"/>
                </a:cxn>
                <a:cxn ang="0">
                  <a:pos x="connsiteX2" y="connsiteY2"/>
                </a:cxn>
                <a:cxn ang="0">
                  <a:pos x="connsiteX3" y="connsiteY3"/>
                </a:cxn>
              </a:cxnLst>
              <a:rect l="l" t="t" r="r" b="b"/>
              <a:pathLst>
                <a:path w="222029" h="344410">
                  <a:moveTo>
                    <a:pt x="0" y="65293"/>
                  </a:moveTo>
                  <a:lnTo>
                    <a:pt x="92299" y="344411"/>
                  </a:lnTo>
                  <a:lnTo>
                    <a:pt x="222030" y="231943"/>
                  </a:lnTo>
                  <a:lnTo>
                    <a:pt x="82898" y="0"/>
                  </a:lnTo>
                  <a:close/>
                </a:path>
              </a:pathLst>
            </a:custGeom>
            <a:solidFill>
              <a:srgbClr val="F9A0A0"/>
            </a:solidFill>
            <a:ln w="17066" cap="flat">
              <a:noFill/>
              <a:prstDash val="solid"/>
              <a:miter/>
            </a:ln>
          </p:spPr>
          <p:txBody>
            <a:bodyPr rtlCol="0" anchor="ctr"/>
            <a:lstStyle/>
            <a:p>
              <a:endParaRPr lang="th-TH"/>
            </a:p>
          </p:txBody>
        </p:sp>
        <p:sp>
          <p:nvSpPr>
            <p:cNvPr id="258" name="Freeform: Shape 257">
              <a:extLst>
                <a:ext uri="{FF2B5EF4-FFF2-40B4-BE49-F238E27FC236}">
                  <a16:creationId xmlns:a16="http://schemas.microsoft.com/office/drawing/2014/main" id="{8A6A6EFA-28A5-46AA-A4A3-32AED43CE023}"/>
                </a:ext>
              </a:extLst>
            </p:cNvPr>
            <p:cNvSpPr/>
            <p:nvPr/>
          </p:nvSpPr>
          <p:spPr>
            <a:xfrm>
              <a:off x="8557271" y="1367539"/>
              <a:ext cx="177760" cy="295184"/>
            </a:xfrm>
            <a:custGeom>
              <a:avLst/>
              <a:gdLst>
                <a:gd name="connsiteX0" fmla="*/ 104947 w 177760"/>
                <a:gd name="connsiteY0" fmla="*/ 284930 h 295184"/>
                <a:gd name="connsiteX1" fmla="*/ 177760 w 177760"/>
                <a:gd name="connsiteY1" fmla="*/ 0 h 295184"/>
                <a:gd name="connsiteX2" fmla="*/ 7862 w 177760"/>
                <a:gd name="connsiteY2" fmla="*/ 24784 h 295184"/>
                <a:gd name="connsiteX3" fmla="*/ 0 w 177760"/>
                <a:gd name="connsiteY3" fmla="*/ 295185 h 295184"/>
              </a:gdLst>
              <a:ahLst/>
              <a:cxnLst>
                <a:cxn ang="0">
                  <a:pos x="connsiteX0" y="connsiteY0"/>
                </a:cxn>
                <a:cxn ang="0">
                  <a:pos x="connsiteX1" y="connsiteY1"/>
                </a:cxn>
                <a:cxn ang="0">
                  <a:pos x="connsiteX2" y="connsiteY2"/>
                </a:cxn>
                <a:cxn ang="0">
                  <a:pos x="connsiteX3" y="connsiteY3"/>
                </a:cxn>
              </a:cxnLst>
              <a:rect l="l" t="t" r="r" b="b"/>
              <a:pathLst>
                <a:path w="177760" h="295184">
                  <a:moveTo>
                    <a:pt x="104947" y="284930"/>
                  </a:moveTo>
                  <a:lnTo>
                    <a:pt x="177760" y="0"/>
                  </a:lnTo>
                  <a:lnTo>
                    <a:pt x="7862" y="24784"/>
                  </a:lnTo>
                  <a:lnTo>
                    <a:pt x="0" y="295185"/>
                  </a:lnTo>
                  <a:close/>
                </a:path>
              </a:pathLst>
            </a:custGeom>
            <a:solidFill>
              <a:srgbClr val="1E1E1E"/>
            </a:solidFill>
            <a:ln w="17066" cap="flat">
              <a:noFill/>
              <a:prstDash val="solid"/>
              <a:miter/>
            </a:ln>
          </p:spPr>
          <p:txBody>
            <a:bodyPr rtlCol="0" anchor="ctr"/>
            <a:lstStyle/>
            <a:p>
              <a:endParaRPr lang="th-TH"/>
            </a:p>
          </p:txBody>
        </p:sp>
        <p:sp>
          <p:nvSpPr>
            <p:cNvPr id="259" name="Freeform: Shape 258">
              <a:extLst>
                <a:ext uri="{FF2B5EF4-FFF2-40B4-BE49-F238E27FC236}">
                  <a16:creationId xmlns:a16="http://schemas.microsoft.com/office/drawing/2014/main" id="{262576DC-C49F-4BC9-AA2C-51C57D908C30}"/>
                </a:ext>
              </a:extLst>
            </p:cNvPr>
            <p:cNvSpPr/>
            <p:nvPr/>
          </p:nvSpPr>
          <p:spPr>
            <a:xfrm>
              <a:off x="8692129" y="6341926"/>
              <a:ext cx="272794" cy="305098"/>
            </a:xfrm>
            <a:custGeom>
              <a:avLst/>
              <a:gdLst>
                <a:gd name="connsiteX0" fmla="*/ 272794 w 272794"/>
                <a:gd name="connsiteY0" fmla="*/ 209894 h 305098"/>
                <a:gd name="connsiteX1" fmla="*/ 66831 w 272794"/>
                <a:gd name="connsiteY1" fmla="*/ 0 h 305098"/>
                <a:gd name="connsiteX2" fmla="*/ 0 w 272794"/>
                <a:gd name="connsiteY2" fmla="*/ 158104 h 305098"/>
                <a:gd name="connsiteX3" fmla="*/ 227157 w 272794"/>
                <a:gd name="connsiteY3" fmla="*/ 305099 h 305098"/>
              </a:gdLst>
              <a:ahLst/>
              <a:cxnLst>
                <a:cxn ang="0">
                  <a:pos x="connsiteX0" y="connsiteY0"/>
                </a:cxn>
                <a:cxn ang="0">
                  <a:pos x="connsiteX1" y="connsiteY1"/>
                </a:cxn>
                <a:cxn ang="0">
                  <a:pos x="connsiteX2" y="connsiteY2"/>
                </a:cxn>
                <a:cxn ang="0">
                  <a:pos x="connsiteX3" y="connsiteY3"/>
                </a:cxn>
              </a:cxnLst>
              <a:rect l="l" t="t" r="r" b="b"/>
              <a:pathLst>
                <a:path w="272794" h="305098">
                  <a:moveTo>
                    <a:pt x="272794" y="209894"/>
                  </a:moveTo>
                  <a:lnTo>
                    <a:pt x="66831" y="0"/>
                  </a:lnTo>
                  <a:lnTo>
                    <a:pt x="0" y="158104"/>
                  </a:lnTo>
                  <a:lnTo>
                    <a:pt x="227157" y="305099"/>
                  </a:lnTo>
                  <a:close/>
                </a:path>
              </a:pathLst>
            </a:custGeom>
            <a:solidFill>
              <a:srgbClr val="1E1E1E"/>
            </a:solidFill>
            <a:ln w="17066" cap="flat">
              <a:noFill/>
              <a:prstDash val="solid"/>
              <a:miter/>
            </a:ln>
          </p:spPr>
          <p:txBody>
            <a:bodyPr rtlCol="0" anchor="ctr"/>
            <a:lstStyle/>
            <a:p>
              <a:endParaRPr lang="th-TH"/>
            </a:p>
          </p:txBody>
        </p:sp>
        <p:sp>
          <p:nvSpPr>
            <p:cNvPr id="260" name="Freeform: Shape 259">
              <a:extLst>
                <a:ext uri="{FF2B5EF4-FFF2-40B4-BE49-F238E27FC236}">
                  <a16:creationId xmlns:a16="http://schemas.microsoft.com/office/drawing/2014/main" id="{05A526F3-37CE-4889-A725-811157071EB5}"/>
                </a:ext>
              </a:extLst>
            </p:cNvPr>
            <p:cNvSpPr/>
            <p:nvPr/>
          </p:nvSpPr>
          <p:spPr>
            <a:xfrm>
              <a:off x="8325327" y="760590"/>
              <a:ext cx="215705" cy="287322"/>
            </a:xfrm>
            <a:custGeom>
              <a:avLst/>
              <a:gdLst>
                <a:gd name="connsiteX0" fmla="*/ 215706 w 215705"/>
                <a:gd name="connsiteY0" fmla="*/ 124603 h 287322"/>
                <a:gd name="connsiteX1" fmla="*/ 166992 w 215705"/>
                <a:gd name="connsiteY1" fmla="*/ 287322 h 287322"/>
                <a:gd name="connsiteX2" fmla="*/ 0 w 215705"/>
                <a:gd name="connsiteY2" fmla="*/ 234336 h 287322"/>
                <a:gd name="connsiteX3" fmla="*/ 96914 w 215705"/>
                <a:gd name="connsiteY3" fmla="*/ 0 h 287322"/>
              </a:gdLst>
              <a:ahLst/>
              <a:cxnLst>
                <a:cxn ang="0">
                  <a:pos x="connsiteX0" y="connsiteY0"/>
                </a:cxn>
                <a:cxn ang="0">
                  <a:pos x="connsiteX1" y="connsiteY1"/>
                </a:cxn>
                <a:cxn ang="0">
                  <a:pos x="connsiteX2" y="connsiteY2"/>
                </a:cxn>
                <a:cxn ang="0">
                  <a:pos x="connsiteX3" y="connsiteY3"/>
                </a:cxn>
              </a:cxnLst>
              <a:rect l="l" t="t" r="r" b="b"/>
              <a:pathLst>
                <a:path w="215705" h="287322">
                  <a:moveTo>
                    <a:pt x="215706" y="124603"/>
                  </a:moveTo>
                  <a:lnTo>
                    <a:pt x="166992" y="287322"/>
                  </a:lnTo>
                  <a:lnTo>
                    <a:pt x="0" y="234336"/>
                  </a:lnTo>
                  <a:lnTo>
                    <a:pt x="96914" y="0"/>
                  </a:lnTo>
                  <a:close/>
                </a:path>
              </a:pathLst>
            </a:custGeom>
            <a:solidFill>
              <a:srgbClr val="EA4E4E"/>
            </a:solidFill>
            <a:ln w="17066" cap="flat">
              <a:noFill/>
              <a:prstDash val="solid"/>
              <a:miter/>
            </a:ln>
          </p:spPr>
          <p:txBody>
            <a:bodyPr rtlCol="0" anchor="ctr"/>
            <a:lstStyle/>
            <a:p>
              <a:endParaRPr lang="th-TH"/>
            </a:p>
          </p:txBody>
        </p:sp>
        <p:sp>
          <p:nvSpPr>
            <p:cNvPr id="261" name="Freeform: Shape 260">
              <a:extLst>
                <a:ext uri="{FF2B5EF4-FFF2-40B4-BE49-F238E27FC236}">
                  <a16:creationId xmlns:a16="http://schemas.microsoft.com/office/drawing/2014/main" id="{DDDE2EFB-CF4B-49B1-989D-E10C8B33D01B}"/>
                </a:ext>
              </a:extLst>
            </p:cNvPr>
            <p:cNvSpPr/>
            <p:nvPr/>
          </p:nvSpPr>
          <p:spPr>
            <a:xfrm>
              <a:off x="9571873" y="1580168"/>
              <a:ext cx="267666" cy="352273"/>
            </a:xfrm>
            <a:custGeom>
              <a:avLst/>
              <a:gdLst>
                <a:gd name="connsiteX0" fmla="*/ 182717 w 267666"/>
                <a:gd name="connsiteY0" fmla="*/ 144089 h 352273"/>
                <a:gd name="connsiteX1" fmla="*/ 182717 w 267666"/>
                <a:gd name="connsiteY1" fmla="*/ 0 h 352273"/>
                <a:gd name="connsiteX2" fmla="*/ 97255 w 267666"/>
                <a:gd name="connsiteY2" fmla="*/ 121185 h 352273"/>
                <a:gd name="connsiteX3" fmla="*/ 0 w 267666"/>
                <a:gd name="connsiteY3" fmla="*/ 118450 h 352273"/>
                <a:gd name="connsiteX4" fmla="*/ 48542 w 267666"/>
                <a:gd name="connsiteY4" fmla="*/ 206988 h 352273"/>
                <a:gd name="connsiteX5" fmla="*/ 0 w 267666"/>
                <a:gd name="connsiteY5" fmla="*/ 278947 h 352273"/>
                <a:gd name="connsiteX6" fmla="*/ 127338 w 267666"/>
                <a:gd name="connsiteY6" fmla="*/ 248181 h 352273"/>
                <a:gd name="connsiteX7" fmla="*/ 182717 w 267666"/>
                <a:gd name="connsiteY7" fmla="*/ 352273 h 352273"/>
                <a:gd name="connsiteX8" fmla="*/ 182717 w 267666"/>
                <a:gd name="connsiteY8" fmla="*/ 223910 h 352273"/>
                <a:gd name="connsiteX9" fmla="*/ 267666 w 267666"/>
                <a:gd name="connsiteY9" fmla="*/ 179470 h 35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666" h="352273">
                  <a:moveTo>
                    <a:pt x="182717" y="144089"/>
                  </a:moveTo>
                  <a:lnTo>
                    <a:pt x="182717" y="0"/>
                  </a:lnTo>
                  <a:lnTo>
                    <a:pt x="97255" y="121185"/>
                  </a:lnTo>
                  <a:lnTo>
                    <a:pt x="0" y="118450"/>
                  </a:lnTo>
                  <a:lnTo>
                    <a:pt x="48542" y="206988"/>
                  </a:lnTo>
                  <a:lnTo>
                    <a:pt x="0" y="278947"/>
                  </a:lnTo>
                  <a:lnTo>
                    <a:pt x="127338" y="248181"/>
                  </a:lnTo>
                  <a:lnTo>
                    <a:pt x="182717" y="352273"/>
                  </a:lnTo>
                  <a:lnTo>
                    <a:pt x="182717" y="223910"/>
                  </a:lnTo>
                  <a:lnTo>
                    <a:pt x="267666" y="179470"/>
                  </a:lnTo>
                  <a:close/>
                </a:path>
              </a:pathLst>
            </a:custGeom>
            <a:solidFill>
              <a:srgbClr val="FCDB81"/>
            </a:solidFill>
            <a:ln w="17066" cap="flat">
              <a:noFill/>
              <a:prstDash val="solid"/>
              <a:miter/>
            </a:ln>
          </p:spPr>
          <p:txBody>
            <a:bodyPr rtlCol="0" anchor="ctr"/>
            <a:lstStyle/>
            <a:p>
              <a:endParaRPr lang="th-TH"/>
            </a:p>
          </p:txBody>
        </p:sp>
        <p:sp>
          <p:nvSpPr>
            <p:cNvPr id="262" name="Freeform: Shape 261">
              <a:extLst>
                <a:ext uri="{FF2B5EF4-FFF2-40B4-BE49-F238E27FC236}">
                  <a16:creationId xmlns:a16="http://schemas.microsoft.com/office/drawing/2014/main" id="{FF433DC1-48ED-4051-9565-847407EF7302}"/>
                </a:ext>
              </a:extLst>
            </p:cNvPr>
            <p:cNvSpPr/>
            <p:nvPr/>
          </p:nvSpPr>
          <p:spPr>
            <a:xfrm>
              <a:off x="9349843" y="4729605"/>
              <a:ext cx="284587" cy="333300"/>
            </a:xfrm>
            <a:custGeom>
              <a:avLst/>
              <a:gdLst>
                <a:gd name="connsiteX0" fmla="*/ 163916 w 284587"/>
                <a:gd name="connsiteY0" fmla="*/ 117595 h 333300"/>
                <a:gd name="connsiteX1" fmla="*/ 80334 w 284587"/>
                <a:gd name="connsiteY1" fmla="*/ 0 h 333300"/>
                <a:gd name="connsiteX2" fmla="*/ 81018 w 284587"/>
                <a:gd name="connsiteY2" fmla="*/ 148362 h 333300"/>
                <a:gd name="connsiteX3" fmla="*/ 0 w 284587"/>
                <a:gd name="connsiteY3" fmla="*/ 202544 h 333300"/>
                <a:gd name="connsiteX4" fmla="*/ 91102 w 284587"/>
                <a:gd name="connsiteY4" fmla="*/ 246472 h 333300"/>
                <a:gd name="connsiteX5" fmla="*/ 93153 w 284587"/>
                <a:gd name="connsiteY5" fmla="*/ 333301 h 333300"/>
                <a:gd name="connsiteX6" fmla="*/ 179128 w 284587"/>
                <a:gd name="connsiteY6" fmla="*/ 234507 h 333300"/>
                <a:gd name="connsiteX7" fmla="*/ 284588 w 284587"/>
                <a:gd name="connsiteY7" fmla="*/ 287151 h 333300"/>
                <a:gd name="connsiteX8" fmla="*/ 210065 w 284587"/>
                <a:gd name="connsiteY8" fmla="*/ 182546 h 333300"/>
                <a:gd name="connsiteX9" fmla="*/ 253651 w 284587"/>
                <a:gd name="connsiteY9" fmla="*/ 97084 h 3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587" h="333300">
                  <a:moveTo>
                    <a:pt x="163916" y="117595"/>
                  </a:moveTo>
                  <a:lnTo>
                    <a:pt x="80334" y="0"/>
                  </a:lnTo>
                  <a:lnTo>
                    <a:pt x="81018" y="148362"/>
                  </a:lnTo>
                  <a:lnTo>
                    <a:pt x="0" y="202544"/>
                  </a:lnTo>
                  <a:lnTo>
                    <a:pt x="91102" y="246472"/>
                  </a:lnTo>
                  <a:lnTo>
                    <a:pt x="93153" y="333301"/>
                  </a:lnTo>
                  <a:lnTo>
                    <a:pt x="179128" y="234507"/>
                  </a:lnTo>
                  <a:lnTo>
                    <a:pt x="284588" y="287151"/>
                  </a:lnTo>
                  <a:lnTo>
                    <a:pt x="210065" y="182546"/>
                  </a:lnTo>
                  <a:lnTo>
                    <a:pt x="253651" y="97084"/>
                  </a:lnTo>
                  <a:close/>
                </a:path>
              </a:pathLst>
            </a:custGeom>
            <a:solidFill>
              <a:srgbClr val="EA4E4E"/>
            </a:solidFill>
            <a:ln w="17066" cap="flat">
              <a:noFill/>
              <a:prstDash val="solid"/>
              <a:miter/>
            </a:ln>
          </p:spPr>
          <p:txBody>
            <a:bodyPr rtlCol="0" anchor="ctr"/>
            <a:lstStyle/>
            <a:p>
              <a:endParaRPr lang="th-TH"/>
            </a:p>
          </p:txBody>
        </p:sp>
      </p:grpSp>
      <p:sp>
        <p:nvSpPr>
          <p:cNvPr id="2" name="Rectangle 1">
            <a:extLst>
              <a:ext uri="{FF2B5EF4-FFF2-40B4-BE49-F238E27FC236}">
                <a16:creationId xmlns:a16="http://schemas.microsoft.com/office/drawing/2014/main" id="{4A0600BC-0C1A-446F-86B8-CD443C1D2E69}"/>
              </a:ext>
            </a:extLst>
          </p:cNvPr>
          <p:cNvSpPr/>
          <p:nvPr/>
        </p:nvSpPr>
        <p:spPr>
          <a:xfrm>
            <a:off x="1205087" y="1871938"/>
            <a:ext cx="9926114" cy="1323439"/>
          </a:xfrm>
          <a:prstGeom prst="rect">
            <a:avLst/>
          </a:prstGeom>
          <a:noFill/>
        </p:spPr>
        <p:txBody>
          <a:bodyPr wrap="none" lIns="91440" tIns="45720" rIns="91440" bIns="45720">
            <a:spAutoFit/>
          </a:bodyPr>
          <a:lstStyle/>
          <a:p>
            <a:pPr algn="ctr"/>
            <a:r>
              <a:rPr lang="en-US" sz="8000" b="0" cap="none" spc="0">
                <a:ln w="28575">
                  <a:solidFill>
                    <a:schemeClr val="tx1">
                      <a:lumMod val="50000"/>
                    </a:schemeClr>
                  </a:solidFill>
                </a:ln>
                <a:solidFill>
                  <a:schemeClr val="bg1">
                    <a:lumMod val="50000"/>
                  </a:schemeClr>
                </a:solidFill>
                <a:latin typeface="iCiel Cadena" panose="02000503000000020004" pitchFamily="2" charset="0"/>
              </a:rPr>
              <a:t>LUYỆN ĐỌC DIỄN CẢM</a:t>
            </a:r>
          </a:p>
        </p:txBody>
      </p:sp>
      <p:pic>
        <p:nvPicPr>
          <p:cNvPr id="4" name="Picture 3" descr="A group of figurines&#10;&#10;Description automatically generated with medium confidence">
            <a:extLst>
              <a:ext uri="{FF2B5EF4-FFF2-40B4-BE49-F238E27FC236}">
                <a16:creationId xmlns:a16="http://schemas.microsoft.com/office/drawing/2014/main" id="{6241FFFF-1A6E-4B22-BE62-F3DEB2794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429" y="2803661"/>
            <a:ext cx="8914285" cy="4507936"/>
          </a:xfrm>
          <a:prstGeom prst="rect">
            <a:avLst/>
          </a:prstGeom>
        </p:spPr>
      </p:pic>
    </p:spTree>
    <p:extLst>
      <p:ext uri="{BB962C8B-B14F-4D97-AF65-F5344CB8AC3E}">
        <p14:creationId xmlns:p14="http://schemas.microsoft.com/office/powerpoint/2010/main" val="13081095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pic>
        <p:nvPicPr>
          <p:cNvPr id="16" name="Picture 11">
            <a:extLst>
              <a:ext uri="{FF2B5EF4-FFF2-40B4-BE49-F238E27FC236}">
                <a16:creationId xmlns:a16="http://schemas.microsoft.com/office/drawing/2014/main" id="{7707CB10-D663-4514-B935-D1B8EF1319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24556" y="61661"/>
            <a:ext cx="1269015" cy="1500986"/>
          </a:xfrm>
          <a:prstGeom prst="rect">
            <a:avLst/>
          </a:prstGeom>
        </p:spPr>
      </p:pic>
      <p:sp>
        <p:nvSpPr>
          <p:cNvPr id="18" name="Rectangle 1">
            <a:extLst>
              <a:ext uri="{FF2B5EF4-FFF2-40B4-BE49-F238E27FC236}">
                <a16:creationId xmlns:a16="http://schemas.microsoft.com/office/drawing/2014/main" id="{476BB7F6-13CE-4E8A-8103-35711CEC2FF6}"/>
              </a:ext>
            </a:extLst>
          </p:cNvPr>
          <p:cNvSpPr>
            <a:spLocks noChangeArrowheads="1"/>
          </p:cNvSpPr>
          <p:nvPr/>
        </p:nvSpPr>
        <p:spPr bwMode="auto">
          <a:xfrm>
            <a:off x="482715" y="1795470"/>
            <a:ext cx="1105511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a:solidFill>
                  <a:schemeClr val="tx1">
                    <a:lumMod val="50000"/>
                  </a:schemeClr>
                </a:solidFill>
                <a:ea typeface="SimSun" panose="02010600030101010101" pitchFamily="2" charset="-122"/>
                <a:cs typeface="Arial" panose="020B0604020202020204" pitchFamily="34" charset="0"/>
              </a:rPr>
              <a:t>            </a:t>
            </a:r>
            <a:r>
              <a:rPr lang="en-US" altLang="en-US" sz="2800">
                <a:solidFill>
                  <a:schemeClr val="tx1">
                    <a:lumMod val="50000"/>
                  </a:schemeClr>
                </a:solidFill>
                <a:ea typeface="SimSun" panose="02010600030101010101" pitchFamily="2" charset="-122"/>
                <a:cs typeface="Arial" panose="020B0604020202020204" pitchFamily="34" charset="0"/>
              </a:rPr>
              <a:t>Quan nói sư cụ biện lễ cúng Phật, rồi gọi hết sư vãi, kẻ ăn người ở trong chùa ra, giao cho mỗi người cầm một nắm thóc và bảo:</a:t>
            </a:r>
          </a:p>
          <a:p>
            <a:pPr algn="just"/>
            <a:r>
              <a:rPr lang="en-US" altLang="en-US" sz="2800">
                <a:solidFill>
                  <a:schemeClr val="tx1">
                    <a:lumMod val="50000"/>
                  </a:schemeClr>
                </a:solidFill>
                <a:ea typeface="SimSun" panose="02010600030101010101" pitchFamily="2" charset="-122"/>
                <a:cs typeface="Arial" panose="020B0604020202020204" pitchFamily="34" charset="0"/>
              </a:rPr>
              <a:t>          - Chùa ta mất tiền, chưa rõ thủ phạm. Mỗi người hãy cầm một nắm thóc đã ngâm nước rồi vừa chạy đàn, vừa niệm Phật. Đức Phật rất thiêng. Ai gian, Phật sẽ làm cho thóc trong tay kẻ đó nảy mầm. Như vậy, ngay gian sẽ rõ.</a:t>
            </a:r>
          </a:p>
          <a:p>
            <a:pPr algn="just"/>
            <a:r>
              <a:rPr lang="en-US" altLang="en-US" sz="2800">
                <a:solidFill>
                  <a:schemeClr val="tx1">
                    <a:lumMod val="50000"/>
                  </a:schemeClr>
                </a:solidFill>
                <a:ea typeface="SimSun" panose="02010600030101010101" pitchFamily="2" charset="-122"/>
                <a:cs typeface="Arial" panose="020B0604020202020204" pitchFamily="34" charset="0"/>
              </a:rPr>
              <a:t>          Mới vài vòng chạy, đã thấy một chú tiểu thỉnh thoảng hé bàn tay cầm thóc ra xem. Quan lập tức cho bắt chú tiểu vì chỉ kẻ có tật mới hay giật mình. Chú tiểu kia đành nhận tội.</a:t>
            </a:r>
          </a:p>
          <a:p>
            <a:pPr algn="just"/>
            <a:endParaRPr lang="en-US" altLang="en-US" sz="2800">
              <a:solidFill>
                <a:schemeClr val="tx1">
                  <a:lumMod val="50000"/>
                </a:schemeClr>
              </a:solidFill>
              <a:ea typeface="SimSun" panose="02010600030101010101" pitchFamily="2" charset="-122"/>
              <a:cs typeface="Arial" panose="020B0604020202020204" pitchFamily="34" charset="0"/>
            </a:endParaRPr>
          </a:p>
        </p:txBody>
      </p:sp>
      <p:sp>
        <p:nvSpPr>
          <p:cNvPr id="60" name="Rectangle 59">
            <a:extLst>
              <a:ext uri="{FF2B5EF4-FFF2-40B4-BE49-F238E27FC236}">
                <a16:creationId xmlns:a16="http://schemas.microsoft.com/office/drawing/2014/main" id="{23365025-B6D8-4464-BD22-D589AF465943}"/>
              </a:ext>
            </a:extLst>
          </p:cNvPr>
          <p:cNvSpPr/>
          <p:nvPr/>
        </p:nvSpPr>
        <p:spPr>
          <a:xfrm>
            <a:off x="2738769" y="589664"/>
            <a:ext cx="6898042" cy="923330"/>
          </a:xfrm>
          <a:prstGeom prst="rect">
            <a:avLst/>
          </a:prstGeom>
          <a:noFill/>
        </p:spPr>
        <p:txBody>
          <a:bodyPr wrap="none" lIns="91440" tIns="45720" rIns="91440" bIns="45720">
            <a:spAutoFit/>
          </a:bodyPr>
          <a:lstStyle/>
          <a:p>
            <a:pPr algn="ctr"/>
            <a:r>
              <a:rPr lang="en-US" sz="5400">
                <a:ln w="0">
                  <a:noFill/>
                </a:ln>
                <a:solidFill>
                  <a:srgbClr val="002060"/>
                </a:solidFill>
                <a:latin typeface="UTM Mother" panose="02040603050506020204" pitchFamily="18" charset="0"/>
              </a:rPr>
              <a:t>Luyện đọc diễn cảm</a:t>
            </a:r>
            <a:endParaRPr lang="en-US" sz="5400" b="0" cap="none" spc="0">
              <a:ln w="0">
                <a:noFill/>
              </a:ln>
              <a:solidFill>
                <a:srgbClr val="002060"/>
              </a:solidFill>
              <a:latin typeface="UTM Mother" panose="02040603050506020204" pitchFamily="18" charset="0"/>
            </a:endParaRPr>
          </a:p>
        </p:txBody>
      </p:sp>
      <p:cxnSp>
        <p:nvCxnSpPr>
          <p:cNvPr id="61" name="Straight Connector 60">
            <a:extLst>
              <a:ext uri="{FF2B5EF4-FFF2-40B4-BE49-F238E27FC236}">
                <a16:creationId xmlns:a16="http://schemas.microsoft.com/office/drawing/2014/main" id="{872D4FC3-2DFF-4D2D-96BD-BBE310CBFDA6}"/>
              </a:ext>
            </a:extLst>
          </p:cNvPr>
          <p:cNvCxnSpPr>
            <a:cxnSpLocks/>
          </p:cNvCxnSpPr>
          <p:nvPr/>
        </p:nvCxnSpPr>
        <p:spPr>
          <a:xfrm>
            <a:off x="4295775" y="2305050"/>
            <a:ext cx="103822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A4671BE6-D1CD-412D-B47D-5FA408DDCA45}"/>
              </a:ext>
            </a:extLst>
          </p:cNvPr>
          <p:cNvCxnSpPr>
            <a:cxnSpLocks/>
          </p:cNvCxnSpPr>
          <p:nvPr/>
        </p:nvCxnSpPr>
        <p:spPr>
          <a:xfrm>
            <a:off x="8001000" y="2257425"/>
            <a:ext cx="103822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4" name="Straight Connector 63">
            <a:extLst>
              <a:ext uri="{FF2B5EF4-FFF2-40B4-BE49-F238E27FC236}">
                <a16:creationId xmlns:a16="http://schemas.microsoft.com/office/drawing/2014/main" id="{BEE5528F-1B06-4385-BECE-C12C94CE3530}"/>
              </a:ext>
            </a:extLst>
          </p:cNvPr>
          <p:cNvCxnSpPr>
            <a:cxnSpLocks/>
          </p:cNvCxnSpPr>
          <p:nvPr/>
        </p:nvCxnSpPr>
        <p:spPr>
          <a:xfrm>
            <a:off x="9386331" y="2695575"/>
            <a:ext cx="1538844"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6" name="Straight Connector 65">
            <a:extLst>
              <a:ext uri="{FF2B5EF4-FFF2-40B4-BE49-F238E27FC236}">
                <a16:creationId xmlns:a16="http://schemas.microsoft.com/office/drawing/2014/main" id="{8E4FA679-8F9B-4BA3-917A-5D5360D2F64F}"/>
              </a:ext>
            </a:extLst>
          </p:cNvPr>
          <p:cNvCxnSpPr>
            <a:cxnSpLocks/>
          </p:cNvCxnSpPr>
          <p:nvPr/>
        </p:nvCxnSpPr>
        <p:spPr>
          <a:xfrm>
            <a:off x="632990" y="3143250"/>
            <a:ext cx="53858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8" name="Straight Connector 67">
            <a:extLst>
              <a:ext uri="{FF2B5EF4-FFF2-40B4-BE49-F238E27FC236}">
                <a16:creationId xmlns:a16="http://schemas.microsoft.com/office/drawing/2014/main" id="{35D43415-EB75-4ED6-8CFB-BEDE73589189}"/>
              </a:ext>
            </a:extLst>
          </p:cNvPr>
          <p:cNvCxnSpPr>
            <a:cxnSpLocks/>
          </p:cNvCxnSpPr>
          <p:nvPr/>
        </p:nvCxnSpPr>
        <p:spPr>
          <a:xfrm>
            <a:off x="4619202" y="3533775"/>
            <a:ext cx="1210098"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0" name="Straight Connector 69">
            <a:extLst>
              <a:ext uri="{FF2B5EF4-FFF2-40B4-BE49-F238E27FC236}">
                <a16:creationId xmlns:a16="http://schemas.microsoft.com/office/drawing/2014/main" id="{D7471B75-D81C-43C9-8707-2B98DF40A04A}"/>
              </a:ext>
            </a:extLst>
          </p:cNvPr>
          <p:cNvCxnSpPr>
            <a:cxnSpLocks/>
          </p:cNvCxnSpPr>
          <p:nvPr/>
        </p:nvCxnSpPr>
        <p:spPr>
          <a:xfrm>
            <a:off x="5750506" y="3981450"/>
            <a:ext cx="1478969"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2" name="Straight Connector 71">
            <a:extLst>
              <a:ext uri="{FF2B5EF4-FFF2-40B4-BE49-F238E27FC236}">
                <a16:creationId xmlns:a16="http://schemas.microsoft.com/office/drawing/2014/main" id="{A033E012-AFFA-4400-998B-3916E7CBFD0C}"/>
              </a:ext>
            </a:extLst>
          </p:cNvPr>
          <p:cNvCxnSpPr>
            <a:cxnSpLocks/>
          </p:cNvCxnSpPr>
          <p:nvPr/>
        </p:nvCxnSpPr>
        <p:spPr>
          <a:xfrm>
            <a:off x="8157842" y="3981450"/>
            <a:ext cx="1478969"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3" name="Straight Connector 72">
            <a:extLst>
              <a:ext uri="{FF2B5EF4-FFF2-40B4-BE49-F238E27FC236}">
                <a16:creationId xmlns:a16="http://schemas.microsoft.com/office/drawing/2014/main" id="{1F6923E5-A9BC-4C02-AA67-0352E729D67D}"/>
              </a:ext>
            </a:extLst>
          </p:cNvPr>
          <p:cNvCxnSpPr>
            <a:cxnSpLocks/>
          </p:cNvCxnSpPr>
          <p:nvPr/>
        </p:nvCxnSpPr>
        <p:spPr>
          <a:xfrm>
            <a:off x="9862817" y="4400550"/>
            <a:ext cx="1478969"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4" name="Straight Connector 73">
            <a:extLst>
              <a:ext uri="{FF2B5EF4-FFF2-40B4-BE49-F238E27FC236}">
                <a16:creationId xmlns:a16="http://schemas.microsoft.com/office/drawing/2014/main" id="{C251C085-DFD5-478A-A46E-5FE825BE6D7C}"/>
              </a:ext>
            </a:extLst>
          </p:cNvPr>
          <p:cNvCxnSpPr>
            <a:cxnSpLocks/>
          </p:cNvCxnSpPr>
          <p:nvPr/>
        </p:nvCxnSpPr>
        <p:spPr>
          <a:xfrm>
            <a:off x="2098965" y="4829175"/>
            <a:ext cx="1478969"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5" name="Straight Connector 74">
            <a:extLst>
              <a:ext uri="{FF2B5EF4-FFF2-40B4-BE49-F238E27FC236}">
                <a16:creationId xmlns:a16="http://schemas.microsoft.com/office/drawing/2014/main" id="{FD9BE597-AC32-4617-AE72-49D7A502D27D}"/>
              </a:ext>
            </a:extLst>
          </p:cNvPr>
          <p:cNvCxnSpPr>
            <a:cxnSpLocks/>
          </p:cNvCxnSpPr>
          <p:nvPr/>
        </p:nvCxnSpPr>
        <p:spPr>
          <a:xfrm>
            <a:off x="10296070" y="5257800"/>
            <a:ext cx="1114880"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7" name="Straight Connector 76">
            <a:extLst>
              <a:ext uri="{FF2B5EF4-FFF2-40B4-BE49-F238E27FC236}">
                <a16:creationId xmlns:a16="http://schemas.microsoft.com/office/drawing/2014/main" id="{81E53C2E-6025-4D9B-BF25-35566D1B6389}"/>
              </a:ext>
            </a:extLst>
          </p:cNvPr>
          <p:cNvCxnSpPr>
            <a:cxnSpLocks/>
          </p:cNvCxnSpPr>
          <p:nvPr/>
        </p:nvCxnSpPr>
        <p:spPr>
          <a:xfrm>
            <a:off x="482715" y="5686425"/>
            <a:ext cx="612601"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8" name="Straight Connector 77">
            <a:extLst>
              <a:ext uri="{FF2B5EF4-FFF2-40B4-BE49-F238E27FC236}">
                <a16:creationId xmlns:a16="http://schemas.microsoft.com/office/drawing/2014/main" id="{DC88D095-10FB-4285-A3EA-825CCB63D411}"/>
              </a:ext>
            </a:extLst>
          </p:cNvPr>
          <p:cNvCxnSpPr>
            <a:cxnSpLocks/>
          </p:cNvCxnSpPr>
          <p:nvPr/>
        </p:nvCxnSpPr>
        <p:spPr>
          <a:xfrm>
            <a:off x="5092815" y="5686425"/>
            <a:ext cx="109497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1" name="Straight Connector 80">
            <a:extLst>
              <a:ext uri="{FF2B5EF4-FFF2-40B4-BE49-F238E27FC236}">
                <a16:creationId xmlns:a16="http://schemas.microsoft.com/office/drawing/2014/main" id="{3188F7EF-B17F-4BEF-ABCB-5A0709EFCF87}"/>
              </a:ext>
            </a:extLst>
          </p:cNvPr>
          <p:cNvCxnSpPr>
            <a:cxnSpLocks/>
          </p:cNvCxnSpPr>
          <p:nvPr/>
        </p:nvCxnSpPr>
        <p:spPr>
          <a:xfrm>
            <a:off x="10587105" y="5686425"/>
            <a:ext cx="823845"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3" name="Straight Connector 82">
            <a:extLst>
              <a:ext uri="{FF2B5EF4-FFF2-40B4-BE49-F238E27FC236}">
                <a16:creationId xmlns:a16="http://schemas.microsoft.com/office/drawing/2014/main" id="{905D13A4-E6EE-4B28-B09C-DE16C0FB8568}"/>
              </a:ext>
            </a:extLst>
          </p:cNvPr>
          <p:cNvCxnSpPr>
            <a:cxnSpLocks/>
          </p:cNvCxnSpPr>
          <p:nvPr/>
        </p:nvCxnSpPr>
        <p:spPr>
          <a:xfrm>
            <a:off x="1914924" y="6181725"/>
            <a:ext cx="1466451"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04874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linds(horizontal)">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blinds(horizontal)">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blinds(horizontal)">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blinds(horizontal)">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blinds(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blinds(horizontal)">
                                      <p:cBhvr>
                                        <p:cTn id="45" dur="500"/>
                                        <p:tgtEl>
                                          <p:spTgt spid="7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blinds(horizontal)">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linds(horizontal)">
                                      <p:cBhvr>
                                        <p:cTn id="55" dur="500"/>
                                        <p:tgtEl>
                                          <p:spTgt spid="7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blinds(horizontal)">
                                      <p:cBhvr>
                                        <p:cTn id="60" dur="500"/>
                                        <p:tgtEl>
                                          <p:spTgt spid="7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blinds(horizontal)">
                                      <p:cBhvr>
                                        <p:cTn id="65" dur="500"/>
                                        <p:tgtEl>
                                          <p:spTgt spid="75"/>
                                        </p:tgtEl>
                                      </p:cBhvr>
                                    </p:animEffect>
                                  </p:childTnLst>
                                </p:cTn>
                              </p:par>
                              <p:par>
                                <p:cTn id="66" presetID="3" presetClass="entr" presetSubtype="10"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blinds(horizontal)">
                                      <p:cBhvr>
                                        <p:cTn id="68" dur="500"/>
                                        <p:tgtEl>
                                          <p:spTgt spid="77"/>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blinds(horizontal)">
                                      <p:cBhvr>
                                        <p:cTn id="73" dur="500"/>
                                        <p:tgtEl>
                                          <p:spTgt spid="7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blinds(horizontal)">
                                      <p:cBhvr>
                                        <p:cTn id="78" dur="500"/>
                                        <p:tgtEl>
                                          <p:spTgt spid="8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blinds(horizontal)">
                                      <p:cBhvr>
                                        <p:cTn id="8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FE2DB"/>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425D207-93C0-464F-BB33-A83B93171298}"/>
              </a:ext>
            </a:extLst>
          </p:cNvPr>
          <p:cNvCxnSpPr>
            <a:cxnSpLocks/>
          </p:cNvCxnSpPr>
          <p:nvPr/>
        </p:nvCxnSpPr>
        <p:spPr>
          <a:xfrm>
            <a:off x="3649607" y="1825224"/>
            <a:ext cx="0" cy="405618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5E20EF4-693A-46C6-AA98-6DC6E2A9609C}"/>
              </a:ext>
            </a:extLst>
          </p:cNvPr>
          <p:cNvSpPr/>
          <p:nvPr/>
        </p:nvSpPr>
        <p:spPr>
          <a:xfrm>
            <a:off x="4117472" y="1440038"/>
            <a:ext cx="1995062" cy="1619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latin typeface="Arial Rounded MT Bold" panose="020F0704030504030204" pitchFamily="34" charset="0"/>
                <a:ea typeface="Adobe Gothic Std B" panose="020B0800000000000000" pitchFamily="34" charset="-128"/>
              </a:rPr>
              <a:t>02</a:t>
            </a:r>
            <a:endParaRPr lang="th-TH" sz="8000" dirty="0">
              <a:solidFill>
                <a:schemeClr val="tx1"/>
              </a:solidFill>
              <a:latin typeface="Arial Rounded MT Bold" panose="020F0704030504030204" pitchFamily="34" charset="0"/>
              <a:ea typeface="Adobe Gothic Std B" panose="020B0800000000000000" pitchFamily="34" charset="-128"/>
            </a:endParaRPr>
          </a:p>
        </p:txBody>
      </p:sp>
      <p:sp>
        <p:nvSpPr>
          <p:cNvPr id="7" name="TextBox 6">
            <a:extLst>
              <a:ext uri="{FF2B5EF4-FFF2-40B4-BE49-F238E27FC236}">
                <a16:creationId xmlns:a16="http://schemas.microsoft.com/office/drawing/2014/main" id="{F670AB6F-EDC1-456D-B3CC-CB4D8BD40E20}"/>
              </a:ext>
            </a:extLst>
          </p:cNvPr>
          <p:cNvSpPr txBox="1"/>
          <p:nvPr/>
        </p:nvSpPr>
        <p:spPr>
          <a:xfrm>
            <a:off x="475662" y="2758993"/>
            <a:ext cx="2768153" cy="2123658"/>
          </a:xfrm>
          <a:prstGeom prst="rect">
            <a:avLst/>
          </a:prstGeom>
          <a:noFill/>
        </p:spPr>
        <p:txBody>
          <a:bodyPr wrap="square">
            <a:spAutoFit/>
          </a:bodyPr>
          <a:lstStyle/>
          <a:p>
            <a:pPr algn="ctr"/>
            <a:r>
              <a:rPr lang="en-US" sz="4400" b="1">
                <a:solidFill>
                  <a:schemeClr val="tx1">
                    <a:lumMod val="50000"/>
                  </a:schemeClr>
                </a:solidFill>
              </a:rPr>
              <a:t>Luyện đọc và trả lời các câu hỏi</a:t>
            </a:r>
            <a:endParaRPr lang="en-US" sz="4400" b="1" dirty="0">
              <a:solidFill>
                <a:schemeClr val="tx1">
                  <a:lumMod val="50000"/>
                </a:schemeClr>
              </a:solidFill>
            </a:endParaRPr>
          </a:p>
        </p:txBody>
      </p:sp>
      <p:sp>
        <p:nvSpPr>
          <p:cNvPr id="8" name="TextBox 7">
            <a:extLst>
              <a:ext uri="{FF2B5EF4-FFF2-40B4-BE49-F238E27FC236}">
                <a16:creationId xmlns:a16="http://schemas.microsoft.com/office/drawing/2014/main" id="{FB30A7DF-2D79-4E49-B5AB-BE95F20A0388}"/>
              </a:ext>
            </a:extLst>
          </p:cNvPr>
          <p:cNvSpPr txBox="1"/>
          <p:nvPr/>
        </p:nvSpPr>
        <p:spPr>
          <a:xfrm>
            <a:off x="3791544" y="2736809"/>
            <a:ext cx="2751737" cy="2123658"/>
          </a:xfrm>
          <a:prstGeom prst="rect">
            <a:avLst/>
          </a:prstGeom>
          <a:noFill/>
        </p:spPr>
        <p:txBody>
          <a:bodyPr wrap="square">
            <a:spAutoFit/>
          </a:bodyPr>
          <a:lstStyle/>
          <a:p>
            <a:pPr algn="ctr"/>
            <a:r>
              <a:rPr lang="en-US" sz="4400" b="1">
                <a:solidFill>
                  <a:schemeClr val="tx1">
                    <a:lumMod val="50000"/>
                  </a:schemeClr>
                </a:solidFill>
              </a:rPr>
              <a:t>Chuẩn bị:</a:t>
            </a:r>
          </a:p>
          <a:p>
            <a:pPr algn="ctr"/>
            <a:r>
              <a:rPr lang="en-US" sz="4400" b="1">
                <a:solidFill>
                  <a:schemeClr val="tx1">
                    <a:lumMod val="50000"/>
                  </a:schemeClr>
                </a:solidFill>
              </a:rPr>
              <a:t>Chú đi tuần</a:t>
            </a:r>
            <a:endParaRPr lang="en-US" sz="4400" b="1" dirty="0">
              <a:solidFill>
                <a:schemeClr val="tx1">
                  <a:lumMod val="50000"/>
                </a:schemeClr>
              </a:solidFill>
            </a:endParaRPr>
          </a:p>
        </p:txBody>
      </p:sp>
      <p:sp>
        <p:nvSpPr>
          <p:cNvPr id="374" name="Rectangle 373">
            <a:extLst>
              <a:ext uri="{FF2B5EF4-FFF2-40B4-BE49-F238E27FC236}">
                <a16:creationId xmlns:a16="http://schemas.microsoft.com/office/drawing/2014/main" id="{9E18851C-F3B7-4BF3-B043-D64ED70E0472}"/>
              </a:ext>
            </a:extLst>
          </p:cNvPr>
          <p:cNvSpPr/>
          <p:nvPr/>
        </p:nvSpPr>
        <p:spPr>
          <a:xfrm>
            <a:off x="6052092" y="574008"/>
            <a:ext cx="5525894" cy="1619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ln>
                  <a:solidFill>
                    <a:schemeClr val="tx1">
                      <a:lumMod val="50000"/>
                    </a:schemeClr>
                  </a:solidFill>
                </a:ln>
                <a:solidFill>
                  <a:srgbClr val="FFC000"/>
                </a:solidFill>
                <a:latin typeface="UTM Kabel KT" panose="02040603050506020204" pitchFamily="18" charset="0"/>
                <a:ea typeface="Adobe Gothic Std B" panose="020B0800000000000000" pitchFamily="34" charset="-128"/>
              </a:rPr>
              <a:t>DẶN DÒ</a:t>
            </a:r>
            <a:endParaRPr lang="th-TH" sz="11500" dirty="0">
              <a:ln>
                <a:solidFill>
                  <a:schemeClr val="tx1">
                    <a:lumMod val="50000"/>
                  </a:schemeClr>
                </a:solidFill>
              </a:ln>
              <a:solidFill>
                <a:srgbClr val="FFC000"/>
              </a:solidFill>
              <a:latin typeface="UTM Kabel KT" panose="02040603050506020204" pitchFamily="18" charset="0"/>
              <a:ea typeface="Adobe Gothic Std B" panose="020B0800000000000000" pitchFamily="34" charset="-128"/>
            </a:endParaRPr>
          </a:p>
        </p:txBody>
      </p:sp>
      <p:pic>
        <p:nvPicPr>
          <p:cNvPr id="376" name="Graphic 375">
            <a:extLst>
              <a:ext uri="{FF2B5EF4-FFF2-40B4-BE49-F238E27FC236}">
                <a16:creationId xmlns:a16="http://schemas.microsoft.com/office/drawing/2014/main" id="{A9447BDB-EF60-4BC9-92BF-5CA519FB92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017820">
            <a:off x="-194786" y="77261"/>
            <a:ext cx="2294946" cy="1762785"/>
          </a:xfrm>
          <a:prstGeom prst="rect">
            <a:avLst/>
          </a:prstGeom>
        </p:spPr>
      </p:pic>
      <p:pic>
        <p:nvPicPr>
          <p:cNvPr id="377" name="Graphic 376">
            <a:extLst>
              <a:ext uri="{FF2B5EF4-FFF2-40B4-BE49-F238E27FC236}">
                <a16:creationId xmlns:a16="http://schemas.microsoft.com/office/drawing/2014/main" id="{17A687FF-B88D-447D-B199-7D813DD147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2395828">
            <a:off x="1330134" y="-9074"/>
            <a:ext cx="1009110" cy="1698258"/>
          </a:xfrm>
          <a:prstGeom prst="rect">
            <a:avLst/>
          </a:prstGeom>
        </p:spPr>
      </p:pic>
      <p:sp>
        <p:nvSpPr>
          <p:cNvPr id="5" name="Rectangle 4">
            <a:extLst>
              <a:ext uri="{FF2B5EF4-FFF2-40B4-BE49-F238E27FC236}">
                <a16:creationId xmlns:a16="http://schemas.microsoft.com/office/drawing/2014/main" id="{46419FF5-ABA0-4FD1-83B9-5571A48E2F48}"/>
              </a:ext>
            </a:extLst>
          </p:cNvPr>
          <p:cNvSpPr/>
          <p:nvPr/>
        </p:nvSpPr>
        <p:spPr>
          <a:xfrm>
            <a:off x="984899" y="1440039"/>
            <a:ext cx="1995062" cy="1619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latin typeface="Arial Rounded MT Bold" panose="020F0704030504030204" pitchFamily="34" charset="0"/>
                <a:ea typeface="Adobe Gothic Std B" panose="020B0800000000000000" pitchFamily="34" charset="-128"/>
              </a:rPr>
              <a:t>01</a:t>
            </a:r>
            <a:endParaRPr lang="th-TH" sz="8000" dirty="0">
              <a:solidFill>
                <a:schemeClr val="tx1"/>
              </a:solidFill>
              <a:latin typeface="Arial Rounded MT Bold" panose="020F0704030504030204" pitchFamily="34" charset="0"/>
              <a:ea typeface="Adobe Gothic Std B" panose="020B0800000000000000" pitchFamily="34" charset="-128"/>
            </a:endParaRPr>
          </a:p>
        </p:txBody>
      </p:sp>
      <p:pic>
        <p:nvPicPr>
          <p:cNvPr id="424" name="Graphic 423">
            <a:extLst>
              <a:ext uri="{FF2B5EF4-FFF2-40B4-BE49-F238E27FC236}">
                <a16:creationId xmlns:a16="http://schemas.microsoft.com/office/drawing/2014/main" id="{A7CC5DBE-DD02-4145-BF63-115410346F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55743" y="1442838"/>
            <a:ext cx="2444487" cy="1145318"/>
          </a:xfrm>
          <a:prstGeom prst="rect">
            <a:avLst/>
          </a:prstGeom>
        </p:spPr>
      </p:pic>
      <p:pic>
        <p:nvPicPr>
          <p:cNvPr id="426" name="Graphic 425">
            <a:extLst>
              <a:ext uri="{FF2B5EF4-FFF2-40B4-BE49-F238E27FC236}">
                <a16:creationId xmlns:a16="http://schemas.microsoft.com/office/drawing/2014/main" id="{0FAE1F35-0869-4F1C-863B-D26C0D7A79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49607" y="274300"/>
            <a:ext cx="1723597" cy="807559"/>
          </a:xfrm>
          <a:prstGeom prst="rect">
            <a:avLst/>
          </a:prstGeom>
        </p:spPr>
      </p:pic>
      <p:pic>
        <p:nvPicPr>
          <p:cNvPr id="428" name="Graphic 427">
            <a:extLst>
              <a:ext uri="{FF2B5EF4-FFF2-40B4-BE49-F238E27FC236}">
                <a16:creationId xmlns:a16="http://schemas.microsoft.com/office/drawing/2014/main" id="{BDCA8770-8D9D-4CE1-B779-9FC123DE9B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16996" y="2110925"/>
            <a:ext cx="1090936" cy="511137"/>
          </a:xfrm>
          <a:prstGeom prst="rect">
            <a:avLst/>
          </a:prstGeom>
        </p:spPr>
      </p:pic>
      <p:pic>
        <p:nvPicPr>
          <p:cNvPr id="430" name="Graphic 429">
            <a:extLst>
              <a:ext uri="{FF2B5EF4-FFF2-40B4-BE49-F238E27FC236}">
                <a16:creationId xmlns:a16="http://schemas.microsoft.com/office/drawing/2014/main" id="{9ABCD9DD-3763-41C4-901F-DC7A59FD48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4117" y="2570303"/>
            <a:ext cx="1160958" cy="543945"/>
          </a:xfrm>
          <a:prstGeom prst="rect">
            <a:avLst/>
          </a:prstGeom>
        </p:spPr>
      </p:pic>
      <p:pic>
        <p:nvPicPr>
          <p:cNvPr id="9" name="Picture 8">
            <a:extLst>
              <a:ext uri="{FF2B5EF4-FFF2-40B4-BE49-F238E27FC236}">
                <a16:creationId xmlns:a16="http://schemas.microsoft.com/office/drawing/2014/main" id="{F6D3159C-3B6A-4115-A77A-432CE75DF3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3204" y="1992822"/>
            <a:ext cx="6993335" cy="4936472"/>
          </a:xfrm>
          <a:prstGeom prst="rect">
            <a:avLst/>
          </a:prstGeom>
        </p:spPr>
      </p:pic>
    </p:spTree>
    <p:extLst>
      <p:ext uri="{BB962C8B-B14F-4D97-AF65-F5344CB8AC3E}">
        <p14:creationId xmlns:p14="http://schemas.microsoft.com/office/powerpoint/2010/main" val="1281417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7D3C9"/>
        </a:solidFill>
        <a:effectLst/>
      </p:bgPr>
    </p:bg>
    <p:spTree>
      <p:nvGrpSpPr>
        <p:cNvPr id="1" name=""/>
        <p:cNvGrpSpPr/>
        <p:nvPr/>
      </p:nvGrpSpPr>
      <p:grpSpPr>
        <a:xfrm>
          <a:off x="0" y="0"/>
          <a:ext cx="0" cy="0"/>
          <a:chOff x="0" y="0"/>
          <a:chExt cx="0" cy="0"/>
        </a:xfrm>
      </p:grpSpPr>
      <p:grpSp>
        <p:nvGrpSpPr>
          <p:cNvPr id="337" name="Graphic 7">
            <a:extLst>
              <a:ext uri="{FF2B5EF4-FFF2-40B4-BE49-F238E27FC236}">
                <a16:creationId xmlns:a16="http://schemas.microsoft.com/office/drawing/2014/main" id="{FE5A9C9B-CC7D-4603-BFE0-1D004E862017}"/>
              </a:ext>
            </a:extLst>
          </p:cNvPr>
          <p:cNvGrpSpPr/>
          <p:nvPr/>
        </p:nvGrpSpPr>
        <p:grpSpPr>
          <a:xfrm rot="3892115">
            <a:off x="782466" y="2289438"/>
            <a:ext cx="1935504" cy="3473199"/>
            <a:chOff x="101106" y="2960878"/>
            <a:chExt cx="1687576" cy="3858878"/>
          </a:xfrm>
        </p:grpSpPr>
        <p:sp>
          <p:nvSpPr>
            <p:cNvPr id="351" name="Freeform: Shape 350">
              <a:extLst>
                <a:ext uri="{FF2B5EF4-FFF2-40B4-BE49-F238E27FC236}">
                  <a16:creationId xmlns:a16="http://schemas.microsoft.com/office/drawing/2014/main" id="{43DC9652-FA93-4BF7-A216-5938B3C78E48}"/>
                </a:ext>
              </a:extLst>
            </p:cNvPr>
            <p:cNvSpPr/>
            <p:nvPr/>
          </p:nvSpPr>
          <p:spPr>
            <a:xfrm>
              <a:off x="101106" y="2960878"/>
              <a:ext cx="1687576" cy="3858878"/>
            </a:xfrm>
            <a:custGeom>
              <a:avLst/>
              <a:gdLst>
                <a:gd name="connsiteX0" fmla="*/ 0 w 1687576"/>
                <a:gd name="connsiteY0" fmla="*/ 3858879 h 3858878"/>
                <a:gd name="connsiteX1" fmla="*/ 893207 w 1687576"/>
                <a:gd name="connsiteY1" fmla="*/ 664986 h 3858878"/>
                <a:gd name="connsiteX2" fmla="*/ 1061197 w 1687576"/>
                <a:gd name="connsiteY2" fmla="*/ 363 h 3858878"/>
                <a:gd name="connsiteX3" fmla="*/ 1061197 w 1687576"/>
                <a:gd name="connsiteY3" fmla="*/ 363 h 3858878"/>
                <a:gd name="connsiteX4" fmla="*/ 1000078 w 1687576"/>
                <a:gd name="connsiteY4" fmla="*/ 810099 h 3858878"/>
                <a:gd name="connsiteX5" fmla="*/ 1687577 w 1687576"/>
                <a:gd name="connsiteY5" fmla="*/ 451070 h 3858878"/>
                <a:gd name="connsiteX6" fmla="*/ 1084247 w 1687576"/>
                <a:gd name="connsiteY6" fmla="*/ 916970 h 3858878"/>
                <a:gd name="connsiteX7" fmla="*/ 587788 w 1687576"/>
                <a:gd name="connsiteY7" fmla="*/ 2322527 h 3858878"/>
                <a:gd name="connsiteX8" fmla="*/ 542560 w 1687576"/>
                <a:gd name="connsiteY8" fmla="*/ 3849274 h 38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76" h="3858878">
                  <a:moveTo>
                    <a:pt x="0" y="3858879"/>
                  </a:moveTo>
                  <a:cubicBezTo>
                    <a:pt x="145113" y="2094467"/>
                    <a:pt x="832088" y="894094"/>
                    <a:pt x="893207" y="664986"/>
                  </a:cubicBezTo>
                  <a:cubicBezTo>
                    <a:pt x="962010" y="451070"/>
                    <a:pt x="1000078" y="-14830"/>
                    <a:pt x="1061197" y="363"/>
                  </a:cubicBezTo>
                  <a:lnTo>
                    <a:pt x="1061197" y="363"/>
                  </a:lnTo>
                  <a:cubicBezTo>
                    <a:pt x="1145191" y="46115"/>
                    <a:pt x="1084073" y="527556"/>
                    <a:pt x="1000078" y="810099"/>
                  </a:cubicBezTo>
                  <a:cubicBezTo>
                    <a:pt x="1389666" y="458754"/>
                    <a:pt x="1657017" y="397635"/>
                    <a:pt x="1687577" y="451070"/>
                  </a:cubicBezTo>
                  <a:cubicBezTo>
                    <a:pt x="1687577" y="512189"/>
                    <a:pt x="1313355" y="664986"/>
                    <a:pt x="1084247" y="916970"/>
                  </a:cubicBezTo>
                  <a:cubicBezTo>
                    <a:pt x="778653" y="1199513"/>
                    <a:pt x="664099" y="1917572"/>
                    <a:pt x="587788" y="2322527"/>
                  </a:cubicBezTo>
                  <a:cubicBezTo>
                    <a:pt x="500825" y="2783363"/>
                    <a:pt x="450882" y="3528488"/>
                    <a:pt x="542560" y="3849274"/>
                  </a:cubicBezTo>
                </a:path>
              </a:pathLst>
            </a:custGeom>
            <a:solidFill>
              <a:srgbClr val="724120"/>
            </a:solidFill>
            <a:ln w="17463" cap="flat">
              <a:noFill/>
              <a:prstDash val="solid"/>
              <a:miter/>
            </a:ln>
          </p:spPr>
          <p:txBody>
            <a:bodyPr rtlCol="0" anchor="ctr"/>
            <a:lstStyle/>
            <a:p>
              <a:endParaRPr lang="th-TH"/>
            </a:p>
          </p:txBody>
        </p:sp>
        <p:sp>
          <p:nvSpPr>
            <p:cNvPr id="352" name="Freeform: Shape 351">
              <a:extLst>
                <a:ext uri="{FF2B5EF4-FFF2-40B4-BE49-F238E27FC236}">
                  <a16:creationId xmlns:a16="http://schemas.microsoft.com/office/drawing/2014/main" id="{7D667ECD-A135-4DA7-A68D-428E54EAC1E5}"/>
                </a:ext>
              </a:extLst>
            </p:cNvPr>
            <p:cNvSpPr/>
            <p:nvPr/>
          </p:nvSpPr>
          <p:spPr>
            <a:xfrm>
              <a:off x="779057" y="3831456"/>
              <a:ext cx="261635" cy="504625"/>
            </a:xfrm>
            <a:custGeom>
              <a:avLst/>
              <a:gdLst>
                <a:gd name="connsiteX0" fmla="*/ 232021 w 261635"/>
                <a:gd name="connsiteY0" fmla="*/ 7974 h 504625"/>
                <a:gd name="connsiteX1" fmla="*/ 1167 w 261635"/>
                <a:gd name="connsiteY1" fmla="*/ 485399 h 504625"/>
                <a:gd name="connsiteX2" fmla="*/ 31901 w 261635"/>
                <a:gd name="connsiteY2" fmla="*/ 493956 h 504625"/>
                <a:gd name="connsiteX3" fmla="*/ 259437 w 261635"/>
                <a:gd name="connsiteY3" fmla="*/ 24214 h 504625"/>
                <a:gd name="connsiteX4" fmla="*/ 232021 w 261635"/>
                <a:gd name="connsiteY4" fmla="*/ 7974 h 504625"/>
                <a:gd name="connsiteX5" fmla="*/ 232021 w 261635"/>
                <a:gd name="connsiteY5" fmla="*/ 7974 h 5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5" h="504625">
                  <a:moveTo>
                    <a:pt x="232021" y="7974"/>
                  </a:moveTo>
                  <a:cubicBezTo>
                    <a:pt x="146979" y="163041"/>
                    <a:pt x="65254" y="320204"/>
                    <a:pt x="1167" y="485399"/>
                  </a:cubicBezTo>
                  <a:cubicBezTo>
                    <a:pt x="-6342" y="504608"/>
                    <a:pt x="24567" y="512815"/>
                    <a:pt x="31901" y="493956"/>
                  </a:cubicBezTo>
                  <a:cubicBezTo>
                    <a:pt x="94940" y="331380"/>
                    <a:pt x="175617" y="176837"/>
                    <a:pt x="259437" y="24214"/>
                  </a:cubicBezTo>
                  <a:cubicBezTo>
                    <a:pt x="269565" y="5879"/>
                    <a:pt x="241975" y="-10187"/>
                    <a:pt x="232021" y="7974"/>
                  </a:cubicBezTo>
                  <a:lnTo>
                    <a:pt x="232021" y="7974"/>
                  </a:lnTo>
                  <a:close/>
                </a:path>
              </a:pathLst>
            </a:custGeom>
            <a:solidFill>
              <a:srgbClr val="BC8662"/>
            </a:solidFill>
            <a:ln w="17463" cap="flat">
              <a:noFill/>
              <a:prstDash val="solid"/>
              <a:miter/>
            </a:ln>
          </p:spPr>
          <p:txBody>
            <a:bodyPr rtlCol="0" anchor="ctr"/>
            <a:lstStyle/>
            <a:p>
              <a:endParaRPr lang="th-TH"/>
            </a:p>
          </p:txBody>
        </p:sp>
        <p:sp>
          <p:nvSpPr>
            <p:cNvPr id="353" name="Freeform: Shape 352">
              <a:extLst>
                <a:ext uri="{FF2B5EF4-FFF2-40B4-BE49-F238E27FC236}">
                  <a16:creationId xmlns:a16="http://schemas.microsoft.com/office/drawing/2014/main" id="{EEDD37A5-E265-431D-986C-7F61C8DE5EDA}"/>
                </a:ext>
              </a:extLst>
            </p:cNvPr>
            <p:cNvSpPr/>
            <p:nvPr/>
          </p:nvSpPr>
          <p:spPr>
            <a:xfrm>
              <a:off x="741557" y="4450472"/>
              <a:ext cx="62490" cy="130486"/>
            </a:xfrm>
            <a:custGeom>
              <a:avLst/>
              <a:gdLst>
                <a:gd name="connsiteX0" fmla="*/ 31158 w 62490"/>
                <a:gd name="connsiteY0" fmla="*/ 11322 h 130486"/>
                <a:gd name="connsiteX1" fmla="*/ 598 w 62490"/>
                <a:gd name="connsiteY1" fmla="*/ 110684 h 130486"/>
                <a:gd name="connsiteX2" fmla="*/ 31332 w 62490"/>
                <a:gd name="connsiteY2" fmla="*/ 119240 h 130486"/>
                <a:gd name="connsiteX3" fmla="*/ 61892 w 62490"/>
                <a:gd name="connsiteY3" fmla="*/ 19879 h 130486"/>
                <a:gd name="connsiteX4" fmla="*/ 31158 w 62490"/>
                <a:gd name="connsiteY4" fmla="*/ 11322 h 130486"/>
                <a:gd name="connsiteX5" fmla="*/ 31158 w 62490"/>
                <a:gd name="connsiteY5" fmla="*/ 11322 h 1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0" h="130486">
                  <a:moveTo>
                    <a:pt x="31158" y="11322"/>
                  </a:moveTo>
                  <a:cubicBezTo>
                    <a:pt x="22427" y="44850"/>
                    <a:pt x="9330" y="77156"/>
                    <a:pt x="598" y="110684"/>
                  </a:cubicBezTo>
                  <a:cubicBezTo>
                    <a:pt x="-4640" y="130591"/>
                    <a:pt x="26094" y="138973"/>
                    <a:pt x="31332" y="119240"/>
                  </a:cubicBezTo>
                  <a:cubicBezTo>
                    <a:pt x="40064" y="85712"/>
                    <a:pt x="53161" y="53407"/>
                    <a:pt x="61892" y="19879"/>
                  </a:cubicBezTo>
                  <a:cubicBezTo>
                    <a:pt x="67131" y="-29"/>
                    <a:pt x="36397" y="-8585"/>
                    <a:pt x="31158" y="11322"/>
                  </a:cubicBezTo>
                  <a:lnTo>
                    <a:pt x="31158" y="11322"/>
                  </a:lnTo>
                  <a:close/>
                </a:path>
              </a:pathLst>
            </a:custGeom>
            <a:solidFill>
              <a:srgbClr val="BC8662"/>
            </a:solidFill>
            <a:ln w="17463" cap="flat">
              <a:noFill/>
              <a:prstDash val="solid"/>
              <a:miter/>
            </a:ln>
          </p:spPr>
          <p:txBody>
            <a:bodyPr rtlCol="0" anchor="ctr"/>
            <a:lstStyle/>
            <a:p>
              <a:endParaRPr lang="th-TH"/>
            </a:p>
          </p:txBody>
        </p:sp>
        <p:sp>
          <p:nvSpPr>
            <p:cNvPr id="354" name="Freeform: Shape 353">
              <a:extLst>
                <a:ext uri="{FF2B5EF4-FFF2-40B4-BE49-F238E27FC236}">
                  <a16:creationId xmlns:a16="http://schemas.microsoft.com/office/drawing/2014/main" id="{737CD08F-F8F2-425B-BC76-1ED23E701450}"/>
                </a:ext>
              </a:extLst>
            </p:cNvPr>
            <p:cNvSpPr/>
            <p:nvPr/>
          </p:nvSpPr>
          <p:spPr>
            <a:xfrm>
              <a:off x="618985" y="4420114"/>
              <a:ext cx="116418" cy="305631"/>
            </a:xfrm>
            <a:custGeom>
              <a:avLst/>
              <a:gdLst>
                <a:gd name="connsiteX0" fmla="*/ 84927 w 116418"/>
                <a:gd name="connsiteY0" fmla="*/ 11121 h 305631"/>
                <a:gd name="connsiteX1" fmla="*/ 932 w 116418"/>
                <a:gd name="connsiteY1" fmla="*/ 286155 h 305631"/>
                <a:gd name="connsiteX2" fmla="*/ 31666 w 116418"/>
                <a:gd name="connsiteY2" fmla="*/ 294712 h 305631"/>
                <a:gd name="connsiteX3" fmla="*/ 115661 w 116418"/>
                <a:gd name="connsiteY3" fmla="*/ 19677 h 305631"/>
                <a:gd name="connsiteX4" fmla="*/ 84927 w 116418"/>
                <a:gd name="connsiteY4" fmla="*/ 11121 h 305631"/>
                <a:gd name="connsiteX5" fmla="*/ 84927 w 116418"/>
                <a:gd name="connsiteY5" fmla="*/ 11121 h 30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18" h="305631">
                  <a:moveTo>
                    <a:pt x="84927" y="11121"/>
                  </a:moveTo>
                  <a:cubicBezTo>
                    <a:pt x="57860" y="103148"/>
                    <a:pt x="31841" y="195350"/>
                    <a:pt x="932" y="286155"/>
                  </a:cubicBezTo>
                  <a:cubicBezTo>
                    <a:pt x="-5703" y="305713"/>
                    <a:pt x="25031" y="313921"/>
                    <a:pt x="31666" y="294712"/>
                  </a:cubicBezTo>
                  <a:cubicBezTo>
                    <a:pt x="62575" y="203907"/>
                    <a:pt x="88594" y="111705"/>
                    <a:pt x="115661" y="19677"/>
                  </a:cubicBezTo>
                  <a:cubicBezTo>
                    <a:pt x="121598" y="-55"/>
                    <a:pt x="90864" y="-8437"/>
                    <a:pt x="84927" y="11121"/>
                  </a:cubicBezTo>
                  <a:lnTo>
                    <a:pt x="84927" y="11121"/>
                  </a:lnTo>
                  <a:close/>
                </a:path>
              </a:pathLst>
            </a:custGeom>
            <a:solidFill>
              <a:srgbClr val="BC8662"/>
            </a:solidFill>
            <a:ln w="17463" cap="flat">
              <a:noFill/>
              <a:prstDash val="solid"/>
              <a:miter/>
            </a:ln>
          </p:spPr>
          <p:txBody>
            <a:bodyPr rtlCol="0" anchor="ctr"/>
            <a:lstStyle/>
            <a:p>
              <a:endParaRPr lang="th-TH"/>
            </a:p>
          </p:txBody>
        </p:sp>
        <p:sp>
          <p:nvSpPr>
            <p:cNvPr id="355" name="Freeform: Shape 354">
              <a:extLst>
                <a:ext uri="{FF2B5EF4-FFF2-40B4-BE49-F238E27FC236}">
                  <a16:creationId xmlns:a16="http://schemas.microsoft.com/office/drawing/2014/main" id="{FAE6EBF6-D091-419C-862F-C903794C266A}"/>
                </a:ext>
              </a:extLst>
            </p:cNvPr>
            <p:cNvSpPr/>
            <p:nvPr/>
          </p:nvSpPr>
          <p:spPr>
            <a:xfrm>
              <a:off x="619494" y="4652988"/>
              <a:ext cx="142468" cy="501041"/>
            </a:xfrm>
            <a:custGeom>
              <a:avLst/>
              <a:gdLst>
                <a:gd name="connsiteX0" fmla="*/ 111136 w 142468"/>
                <a:gd name="connsiteY0" fmla="*/ 11372 h 501041"/>
                <a:gd name="connsiteX1" fmla="*/ 423 w 142468"/>
                <a:gd name="connsiteY1" fmla="*/ 481113 h 501041"/>
                <a:gd name="connsiteX2" fmla="*/ 31157 w 142468"/>
                <a:gd name="connsiteY2" fmla="*/ 489670 h 501041"/>
                <a:gd name="connsiteX3" fmla="*/ 141870 w 142468"/>
                <a:gd name="connsiteY3" fmla="*/ 19928 h 501041"/>
                <a:gd name="connsiteX4" fmla="*/ 111136 w 142468"/>
                <a:gd name="connsiteY4" fmla="*/ 11372 h 501041"/>
                <a:gd name="connsiteX5" fmla="*/ 111136 w 142468"/>
                <a:gd name="connsiteY5" fmla="*/ 11372 h 5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68" h="501041">
                  <a:moveTo>
                    <a:pt x="111136" y="11372"/>
                  </a:moveTo>
                  <a:cubicBezTo>
                    <a:pt x="70448" y="167137"/>
                    <a:pt x="35348" y="324125"/>
                    <a:pt x="423" y="481113"/>
                  </a:cubicBezTo>
                  <a:cubicBezTo>
                    <a:pt x="-3942" y="501195"/>
                    <a:pt x="26792" y="509577"/>
                    <a:pt x="31157" y="489670"/>
                  </a:cubicBezTo>
                  <a:cubicBezTo>
                    <a:pt x="66082" y="332682"/>
                    <a:pt x="101182" y="175519"/>
                    <a:pt x="141870" y="19928"/>
                  </a:cubicBezTo>
                  <a:cubicBezTo>
                    <a:pt x="147108" y="-154"/>
                    <a:pt x="116374" y="-8535"/>
                    <a:pt x="111136" y="11372"/>
                  </a:cubicBezTo>
                  <a:lnTo>
                    <a:pt x="111136" y="11372"/>
                  </a:lnTo>
                  <a:close/>
                </a:path>
              </a:pathLst>
            </a:custGeom>
            <a:solidFill>
              <a:srgbClr val="BC8662"/>
            </a:solidFill>
            <a:ln w="17463" cap="flat">
              <a:noFill/>
              <a:prstDash val="solid"/>
              <a:miter/>
            </a:ln>
          </p:spPr>
          <p:txBody>
            <a:bodyPr rtlCol="0" anchor="ctr"/>
            <a:lstStyle/>
            <a:p>
              <a:endParaRPr lang="th-TH"/>
            </a:p>
          </p:txBody>
        </p:sp>
        <p:sp>
          <p:nvSpPr>
            <p:cNvPr id="356" name="Freeform: Shape 355">
              <a:extLst>
                <a:ext uri="{FF2B5EF4-FFF2-40B4-BE49-F238E27FC236}">
                  <a16:creationId xmlns:a16="http://schemas.microsoft.com/office/drawing/2014/main" id="{DCB613E1-69F5-4482-8736-4B045366998B}"/>
                </a:ext>
              </a:extLst>
            </p:cNvPr>
            <p:cNvSpPr/>
            <p:nvPr/>
          </p:nvSpPr>
          <p:spPr>
            <a:xfrm>
              <a:off x="474473" y="4801818"/>
              <a:ext cx="123305" cy="363637"/>
            </a:xfrm>
            <a:custGeom>
              <a:avLst/>
              <a:gdLst>
                <a:gd name="connsiteX0" fmla="*/ 92010 w 123305"/>
                <a:gd name="connsiteY0" fmla="*/ 11322 h 363637"/>
                <a:gd name="connsiteX1" fmla="*/ 332 w 123305"/>
                <a:gd name="connsiteY1" fmla="*/ 343633 h 363637"/>
                <a:gd name="connsiteX2" fmla="*/ 31066 w 123305"/>
                <a:gd name="connsiteY2" fmla="*/ 352190 h 363637"/>
                <a:gd name="connsiteX3" fmla="*/ 122744 w 123305"/>
                <a:gd name="connsiteY3" fmla="*/ 19879 h 363637"/>
                <a:gd name="connsiteX4" fmla="*/ 92010 w 123305"/>
                <a:gd name="connsiteY4" fmla="*/ 11322 h 363637"/>
                <a:gd name="connsiteX5" fmla="*/ 92010 w 123305"/>
                <a:gd name="connsiteY5" fmla="*/ 11322 h 36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05" h="363637">
                  <a:moveTo>
                    <a:pt x="92010" y="11322"/>
                  </a:moveTo>
                  <a:cubicBezTo>
                    <a:pt x="63371" y="122558"/>
                    <a:pt x="22334" y="230826"/>
                    <a:pt x="332" y="343633"/>
                  </a:cubicBezTo>
                  <a:cubicBezTo>
                    <a:pt x="-3510" y="363715"/>
                    <a:pt x="27224" y="372272"/>
                    <a:pt x="31066" y="352190"/>
                  </a:cubicBezTo>
                  <a:cubicBezTo>
                    <a:pt x="53068" y="239382"/>
                    <a:pt x="94105" y="131115"/>
                    <a:pt x="122744" y="19879"/>
                  </a:cubicBezTo>
                  <a:cubicBezTo>
                    <a:pt x="127808" y="-29"/>
                    <a:pt x="97074" y="-8585"/>
                    <a:pt x="92010" y="11322"/>
                  </a:cubicBezTo>
                  <a:lnTo>
                    <a:pt x="92010" y="11322"/>
                  </a:lnTo>
                  <a:close/>
                </a:path>
              </a:pathLst>
            </a:custGeom>
            <a:solidFill>
              <a:srgbClr val="BC8662"/>
            </a:solidFill>
            <a:ln w="17463" cap="flat">
              <a:noFill/>
              <a:prstDash val="solid"/>
              <a:miter/>
            </a:ln>
          </p:spPr>
          <p:txBody>
            <a:bodyPr rtlCol="0" anchor="ctr"/>
            <a:lstStyle/>
            <a:p>
              <a:endParaRPr lang="th-TH"/>
            </a:p>
          </p:txBody>
        </p:sp>
        <p:sp>
          <p:nvSpPr>
            <p:cNvPr id="357" name="Freeform: Shape 356">
              <a:extLst>
                <a:ext uri="{FF2B5EF4-FFF2-40B4-BE49-F238E27FC236}">
                  <a16:creationId xmlns:a16="http://schemas.microsoft.com/office/drawing/2014/main" id="{72056548-F283-467A-8719-691316907589}"/>
                </a:ext>
              </a:extLst>
            </p:cNvPr>
            <p:cNvSpPr/>
            <p:nvPr/>
          </p:nvSpPr>
          <p:spPr>
            <a:xfrm>
              <a:off x="481952" y="5214157"/>
              <a:ext cx="77238" cy="260559"/>
            </a:xfrm>
            <a:custGeom>
              <a:avLst/>
              <a:gdLst>
                <a:gd name="connsiteX0" fmla="*/ 46287 w 77238"/>
                <a:gd name="connsiteY0" fmla="*/ 11447 h 260559"/>
                <a:gd name="connsiteX1" fmla="*/ 361 w 77238"/>
                <a:gd name="connsiteY1" fmla="*/ 240555 h 260559"/>
                <a:gd name="connsiteX2" fmla="*/ 31095 w 77238"/>
                <a:gd name="connsiteY2" fmla="*/ 249112 h 260559"/>
                <a:gd name="connsiteX3" fmla="*/ 76847 w 77238"/>
                <a:gd name="connsiteY3" fmla="*/ 20004 h 260559"/>
                <a:gd name="connsiteX4" fmla="*/ 46287 w 77238"/>
                <a:gd name="connsiteY4" fmla="*/ 11447 h 260559"/>
                <a:gd name="connsiteX5" fmla="*/ 46287 w 77238"/>
                <a:gd name="connsiteY5" fmla="*/ 11447 h 26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38" h="260559">
                  <a:moveTo>
                    <a:pt x="46287" y="11447"/>
                  </a:moveTo>
                  <a:cubicBezTo>
                    <a:pt x="31095" y="87758"/>
                    <a:pt x="15728" y="164244"/>
                    <a:pt x="361" y="240555"/>
                  </a:cubicBezTo>
                  <a:cubicBezTo>
                    <a:pt x="-3655" y="260637"/>
                    <a:pt x="27079" y="269194"/>
                    <a:pt x="31095" y="249112"/>
                  </a:cubicBezTo>
                  <a:cubicBezTo>
                    <a:pt x="46287" y="172801"/>
                    <a:pt x="61654" y="96315"/>
                    <a:pt x="76847" y="20004"/>
                  </a:cubicBezTo>
                  <a:cubicBezTo>
                    <a:pt x="81038" y="-78"/>
                    <a:pt x="50304" y="-8635"/>
                    <a:pt x="46287" y="11447"/>
                  </a:cubicBezTo>
                  <a:lnTo>
                    <a:pt x="46287" y="11447"/>
                  </a:lnTo>
                  <a:close/>
                </a:path>
              </a:pathLst>
            </a:custGeom>
            <a:solidFill>
              <a:srgbClr val="BC8662"/>
            </a:solidFill>
            <a:ln w="17463" cap="flat">
              <a:noFill/>
              <a:prstDash val="solid"/>
              <a:miter/>
            </a:ln>
          </p:spPr>
          <p:txBody>
            <a:bodyPr rtlCol="0" anchor="ctr"/>
            <a:lstStyle/>
            <a:p>
              <a:endParaRPr lang="th-TH"/>
            </a:p>
          </p:txBody>
        </p:sp>
        <p:sp>
          <p:nvSpPr>
            <p:cNvPr id="358" name="Freeform: Shape 357">
              <a:extLst>
                <a:ext uri="{FF2B5EF4-FFF2-40B4-BE49-F238E27FC236}">
                  <a16:creationId xmlns:a16="http://schemas.microsoft.com/office/drawing/2014/main" id="{C5271443-85E6-423C-B1E5-0206B9F23847}"/>
                </a:ext>
              </a:extLst>
            </p:cNvPr>
            <p:cNvSpPr/>
            <p:nvPr/>
          </p:nvSpPr>
          <p:spPr>
            <a:xfrm>
              <a:off x="290917" y="5412869"/>
              <a:ext cx="138799" cy="802531"/>
            </a:xfrm>
            <a:custGeom>
              <a:avLst/>
              <a:gdLst>
                <a:gd name="connsiteX0" fmla="*/ 107575 w 138799"/>
                <a:gd name="connsiteY0" fmla="*/ 11458 h 802531"/>
                <a:gd name="connsiteX1" fmla="*/ 6 w 138799"/>
                <a:gd name="connsiteY1" fmla="*/ 787143 h 802531"/>
                <a:gd name="connsiteX2" fmla="*/ 31963 w 138799"/>
                <a:gd name="connsiteY2" fmla="*/ 787143 h 802531"/>
                <a:gd name="connsiteX3" fmla="*/ 138309 w 138799"/>
                <a:gd name="connsiteY3" fmla="*/ 19840 h 802531"/>
                <a:gd name="connsiteX4" fmla="*/ 107575 w 138799"/>
                <a:gd name="connsiteY4" fmla="*/ 11458 h 802531"/>
                <a:gd name="connsiteX5" fmla="*/ 107575 w 138799"/>
                <a:gd name="connsiteY5" fmla="*/ 11458 h 8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99" h="802531">
                  <a:moveTo>
                    <a:pt x="107575" y="11458"/>
                  </a:moveTo>
                  <a:cubicBezTo>
                    <a:pt x="47504" y="268157"/>
                    <a:pt x="7166" y="523285"/>
                    <a:pt x="6" y="787143"/>
                  </a:cubicBezTo>
                  <a:cubicBezTo>
                    <a:pt x="-517" y="807749"/>
                    <a:pt x="31264" y="807574"/>
                    <a:pt x="31963" y="787143"/>
                  </a:cubicBezTo>
                  <a:cubicBezTo>
                    <a:pt x="39122" y="526253"/>
                    <a:pt x="78937" y="273571"/>
                    <a:pt x="138309" y="19840"/>
                  </a:cubicBezTo>
                  <a:cubicBezTo>
                    <a:pt x="143024" y="-67"/>
                    <a:pt x="112290" y="-8624"/>
                    <a:pt x="107575" y="11458"/>
                  </a:cubicBezTo>
                  <a:lnTo>
                    <a:pt x="107575" y="11458"/>
                  </a:lnTo>
                  <a:close/>
                </a:path>
              </a:pathLst>
            </a:custGeom>
            <a:solidFill>
              <a:srgbClr val="BC8662"/>
            </a:solidFill>
            <a:ln w="17463" cap="flat">
              <a:noFill/>
              <a:prstDash val="solid"/>
              <a:miter/>
            </a:ln>
          </p:spPr>
          <p:txBody>
            <a:bodyPr rtlCol="0" anchor="ctr"/>
            <a:lstStyle/>
            <a:p>
              <a:endParaRPr lang="th-TH"/>
            </a:p>
          </p:txBody>
        </p:sp>
        <p:sp>
          <p:nvSpPr>
            <p:cNvPr id="359" name="Freeform: Shape 358">
              <a:extLst>
                <a:ext uri="{FF2B5EF4-FFF2-40B4-BE49-F238E27FC236}">
                  <a16:creationId xmlns:a16="http://schemas.microsoft.com/office/drawing/2014/main" id="{E40FBD37-0652-4EAC-9CDB-BF6A99AEE9A8}"/>
                </a:ext>
              </a:extLst>
            </p:cNvPr>
            <p:cNvSpPr/>
            <p:nvPr/>
          </p:nvSpPr>
          <p:spPr>
            <a:xfrm>
              <a:off x="462671" y="5550865"/>
              <a:ext cx="85627" cy="515449"/>
            </a:xfrm>
            <a:custGeom>
              <a:avLst/>
              <a:gdLst>
                <a:gd name="connsiteX0" fmla="*/ 53519 w 85627"/>
                <a:gd name="connsiteY0" fmla="*/ 15258 h 515449"/>
                <a:gd name="connsiteX1" fmla="*/ 84 w 85627"/>
                <a:gd name="connsiteY1" fmla="*/ 500192 h 515449"/>
                <a:gd name="connsiteX2" fmla="*/ 32040 w 85627"/>
                <a:gd name="connsiteY2" fmla="*/ 500192 h 515449"/>
                <a:gd name="connsiteX3" fmla="*/ 85475 w 85627"/>
                <a:gd name="connsiteY3" fmla="*/ 15258 h 515449"/>
                <a:gd name="connsiteX4" fmla="*/ 53519 w 85627"/>
                <a:gd name="connsiteY4" fmla="*/ 15258 h 515449"/>
                <a:gd name="connsiteX5" fmla="*/ 53519 w 85627"/>
                <a:gd name="connsiteY5" fmla="*/ 15258 h 5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27" h="515449">
                  <a:moveTo>
                    <a:pt x="53519" y="15258"/>
                  </a:moveTo>
                  <a:cubicBezTo>
                    <a:pt x="33088" y="176611"/>
                    <a:pt x="15800" y="338314"/>
                    <a:pt x="84" y="500192"/>
                  </a:cubicBezTo>
                  <a:cubicBezTo>
                    <a:pt x="-1837" y="520623"/>
                    <a:pt x="29945" y="520448"/>
                    <a:pt x="32040" y="500192"/>
                  </a:cubicBezTo>
                  <a:cubicBezTo>
                    <a:pt x="47931" y="338314"/>
                    <a:pt x="65044" y="176611"/>
                    <a:pt x="85475" y="15258"/>
                  </a:cubicBezTo>
                  <a:cubicBezTo>
                    <a:pt x="88095" y="-5173"/>
                    <a:pt x="56138" y="-4999"/>
                    <a:pt x="53519" y="15258"/>
                  </a:cubicBezTo>
                  <a:lnTo>
                    <a:pt x="53519" y="15258"/>
                  </a:lnTo>
                  <a:close/>
                </a:path>
              </a:pathLst>
            </a:custGeom>
            <a:solidFill>
              <a:srgbClr val="BC8662"/>
            </a:solidFill>
            <a:ln w="17463" cap="flat">
              <a:noFill/>
              <a:prstDash val="solid"/>
              <a:miter/>
            </a:ln>
          </p:spPr>
          <p:txBody>
            <a:bodyPr rtlCol="0" anchor="ctr"/>
            <a:lstStyle/>
            <a:p>
              <a:endParaRPr lang="th-TH"/>
            </a:p>
          </p:txBody>
        </p:sp>
        <p:sp>
          <p:nvSpPr>
            <p:cNvPr id="360" name="Freeform: Shape 359">
              <a:extLst>
                <a:ext uri="{FF2B5EF4-FFF2-40B4-BE49-F238E27FC236}">
                  <a16:creationId xmlns:a16="http://schemas.microsoft.com/office/drawing/2014/main" id="{FD38E77F-BECF-4B91-B461-06E36A80B91E}"/>
                </a:ext>
              </a:extLst>
            </p:cNvPr>
            <p:cNvSpPr/>
            <p:nvPr/>
          </p:nvSpPr>
          <p:spPr>
            <a:xfrm>
              <a:off x="405478" y="6207434"/>
              <a:ext cx="31956" cy="229457"/>
            </a:xfrm>
            <a:custGeom>
              <a:avLst/>
              <a:gdLst>
                <a:gd name="connsiteX0" fmla="*/ 0 w 31956"/>
                <a:gd name="connsiteY0" fmla="*/ 15454 h 229457"/>
                <a:gd name="connsiteX1" fmla="*/ 0 w 31956"/>
                <a:gd name="connsiteY1" fmla="*/ 214003 h 229457"/>
                <a:gd name="connsiteX2" fmla="*/ 31956 w 31956"/>
                <a:gd name="connsiteY2" fmla="*/ 214003 h 229457"/>
                <a:gd name="connsiteX3" fmla="*/ 31956 w 31956"/>
                <a:gd name="connsiteY3" fmla="*/ 15454 h 229457"/>
                <a:gd name="connsiteX4" fmla="*/ 0 w 31956"/>
                <a:gd name="connsiteY4" fmla="*/ 15454 h 229457"/>
                <a:gd name="connsiteX5" fmla="*/ 0 w 31956"/>
                <a:gd name="connsiteY5" fmla="*/ 15454 h 22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6" h="229457">
                  <a:moveTo>
                    <a:pt x="0" y="15454"/>
                  </a:moveTo>
                  <a:cubicBezTo>
                    <a:pt x="0" y="81637"/>
                    <a:pt x="0" y="147820"/>
                    <a:pt x="0" y="214003"/>
                  </a:cubicBezTo>
                  <a:cubicBezTo>
                    <a:pt x="0" y="234609"/>
                    <a:pt x="31956" y="234609"/>
                    <a:pt x="31956" y="214003"/>
                  </a:cubicBezTo>
                  <a:cubicBezTo>
                    <a:pt x="31956" y="147820"/>
                    <a:pt x="31956" y="81637"/>
                    <a:pt x="31956" y="15454"/>
                  </a:cubicBezTo>
                  <a:cubicBezTo>
                    <a:pt x="31956" y="-5151"/>
                    <a:pt x="0" y="-5151"/>
                    <a:pt x="0" y="15454"/>
                  </a:cubicBezTo>
                  <a:lnTo>
                    <a:pt x="0" y="15454"/>
                  </a:lnTo>
                  <a:close/>
                </a:path>
              </a:pathLst>
            </a:custGeom>
            <a:solidFill>
              <a:srgbClr val="BC8662"/>
            </a:solidFill>
            <a:ln w="17463" cap="flat">
              <a:noFill/>
              <a:prstDash val="solid"/>
              <a:miter/>
            </a:ln>
          </p:spPr>
          <p:txBody>
            <a:bodyPr rtlCol="0" anchor="ctr"/>
            <a:lstStyle/>
            <a:p>
              <a:endParaRPr lang="th-TH"/>
            </a:p>
          </p:txBody>
        </p:sp>
        <p:sp>
          <p:nvSpPr>
            <p:cNvPr id="361" name="Freeform: Shape 360">
              <a:extLst>
                <a:ext uri="{FF2B5EF4-FFF2-40B4-BE49-F238E27FC236}">
                  <a16:creationId xmlns:a16="http://schemas.microsoft.com/office/drawing/2014/main" id="{56B631A3-7983-494A-9838-8CA9F41D0FDC}"/>
                </a:ext>
              </a:extLst>
            </p:cNvPr>
            <p:cNvSpPr/>
            <p:nvPr/>
          </p:nvSpPr>
          <p:spPr>
            <a:xfrm>
              <a:off x="1070201" y="3312141"/>
              <a:ext cx="77507" cy="245291"/>
            </a:xfrm>
            <a:custGeom>
              <a:avLst/>
              <a:gdLst>
                <a:gd name="connsiteX0" fmla="*/ 46175 w 77507"/>
                <a:gd name="connsiteY0" fmla="*/ 11447 h 245291"/>
                <a:gd name="connsiteX1" fmla="*/ 423 w 77507"/>
                <a:gd name="connsiteY1" fmla="*/ 225363 h 245291"/>
                <a:gd name="connsiteX2" fmla="*/ 31157 w 77507"/>
                <a:gd name="connsiteY2" fmla="*/ 233920 h 245291"/>
                <a:gd name="connsiteX3" fmla="*/ 77084 w 77507"/>
                <a:gd name="connsiteY3" fmla="*/ 20004 h 245291"/>
                <a:gd name="connsiteX4" fmla="*/ 46175 w 77507"/>
                <a:gd name="connsiteY4" fmla="*/ 11447 h 245291"/>
                <a:gd name="connsiteX5" fmla="*/ 46175 w 77507"/>
                <a:gd name="connsiteY5" fmla="*/ 11447 h 2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7" h="245291">
                  <a:moveTo>
                    <a:pt x="46175" y="11447"/>
                  </a:moveTo>
                  <a:cubicBezTo>
                    <a:pt x="30459" y="82694"/>
                    <a:pt x="16140" y="154116"/>
                    <a:pt x="423" y="225363"/>
                  </a:cubicBezTo>
                  <a:cubicBezTo>
                    <a:pt x="-3942" y="245445"/>
                    <a:pt x="26792" y="253827"/>
                    <a:pt x="31157" y="233920"/>
                  </a:cubicBezTo>
                  <a:cubicBezTo>
                    <a:pt x="46874" y="162673"/>
                    <a:pt x="61368" y="91251"/>
                    <a:pt x="77084" y="20004"/>
                  </a:cubicBezTo>
                  <a:cubicBezTo>
                    <a:pt x="81449" y="-78"/>
                    <a:pt x="50715" y="-8635"/>
                    <a:pt x="46175" y="11447"/>
                  </a:cubicBezTo>
                  <a:lnTo>
                    <a:pt x="46175" y="11447"/>
                  </a:lnTo>
                  <a:close/>
                </a:path>
              </a:pathLst>
            </a:custGeom>
            <a:solidFill>
              <a:srgbClr val="BC8662"/>
            </a:solidFill>
            <a:ln w="17463" cap="flat">
              <a:noFill/>
              <a:prstDash val="solid"/>
              <a:miter/>
            </a:ln>
          </p:spPr>
          <p:txBody>
            <a:bodyPr rtlCol="0" anchor="ctr"/>
            <a:lstStyle/>
            <a:p>
              <a:endParaRPr lang="th-TH"/>
            </a:p>
          </p:txBody>
        </p:sp>
        <p:sp>
          <p:nvSpPr>
            <p:cNvPr id="362" name="Freeform: Shape 361">
              <a:extLst>
                <a:ext uri="{FF2B5EF4-FFF2-40B4-BE49-F238E27FC236}">
                  <a16:creationId xmlns:a16="http://schemas.microsoft.com/office/drawing/2014/main" id="{4D5711AC-2702-4EB2-8106-0AF6724746C0}"/>
                </a:ext>
              </a:extLst>
            </p:cNvPr>
            <p:cNvSpPr/>
            <p:nvPr/>
          </p:nvSpPr>
          <p:spPr>
            <a:xfrm>
              <a:off x="1206938" y="3624927"/>
              <a:ext cx="169799" cy="138393"/>
            </a:xfrm>
            <a:custGeom>
              <a:avLst/>
              <a:gdLst>
                <a:gd name="connsiteX0" fmla="*/ 27834 w 169799"/>
                <a:gd name="connsiteY0" fmla="*/ 134350 h 138393"/>
                <a:gd name="connsiteX1" fmla="*/ 162121 w 169799"/>
                <a:gd name="connsiteY1" fmla="*/ 29925 h 138393"/>
                <a:gd name="connsiteX2" fmla="*/ 146055 w 169799"/>
                <a:gd name="connsiteY2" fmla="*/ 2334 h 138393"/>
                <a:gd name="connsiteX3" fmla="*/ 5307 w 169799"/>
                <a:gd name="connsiteY3" fmla="*/ 111824 h 138393"/>
                <a:gd name="connsiteX4" fmla="*/ 27834 w 169799"/>
                <a:gd name="connsiteY4" fmla="*/ 134350 h 138393"/>
                <a:gd name="connsiteX5" fmla="*/ 27834 w 169799"/>
                <a:gd name="connsiteY5" fmla="*/ 13435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9" h="138393">
                  <a:moveTo>
                    <a:pt x="27834" y="134350"/>
                  </a:moveTo>
                  <a:cubicBezTo>
                    <a:pt x="71490" y="97679"/>
                    <a:pt x="112702" y="58912"/>
                    <a:pt x="162121" y="29925"/>
                  </a:cubicBezTo>
                  <a:cubicBezTo>
                    <a:pt x="179758" y="19447"/>
                    <a:pt x="163867" y="-8144"/>
                    <a:pt x="146055" y="2334"/>
                  </a:cubicBezTo>
                  <a:cubicBezTo>
                    <a:pt x="94366" y="32719"/>
                    <a:pt x="51059" y="73406"/>
                    <a:pt x="5307" y="111824"/>
                  </a:cubicBezTo>
                  <a:cubicBezTo>
                    <a:pt x="-10409" y="125095"/>
                    <a:pt x="12293" y="147622"/>
                    <a:pt x="27834" y="134350"/>
                  </a:cubicBezTo>
                  <a:lnTo>
                    <a:pt x="27834" y="134350"/>
                  </a:lnTo>
                  <a:close/>
                </a:path>
              </a:pathLst>
            </a:custGeom>
            <a:solidFill>
              <a:srgbClr val="BC8662"/>
            </a:solidFill>
            <a:ln w="17463" cap="flat">
              <a:noFill/>
              <a:prstDash val="solid"/>
              <a:miter/>
            </a:ln>
          </p:spPr>
          <p:txBody>
            <a:bodyPr rtlCol="0" anchor="ctr"/>
            <a:lstStyle/>
            <a:p>
              <a:endParaRPr lang="th-TH"/>
            </a:p>
          </p:txBody>
        </p:sp>
      </p:grpSp>
      <p:pic>
        <p:nvPicPr>
          <p:cNvPr id="4" name="Graphic 3">
            <a:extLst>
              <a:ext uri="{FF2B5EF4-FFF2-40B4-BE49-F238E27FC236}">
                <a16:creationId xmlns:a16="http://schemas.microsoft.com/office/drawing/2014/main" id="{60C20931-67F2-4797-84CD-D58A8D38E4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32" y="4038600"/>
            <a:ext cx="12192001" cy="2819400"/>
          </a:xfrm>
          <a:prstGeom prst="rect">
            <a:avLst/>
          </a:prstGeom>
        </p:spPr>
      </p:pic>
      <p:grpSp>
        <p:nvGrpSpPr>
          <p:cNvPr id="204" name="Group 203">
            <a:extLst>
              <a:ext uri="{FF2B5EF4-FFF2-40B4-BE49-F238E27FC236}">
                <a16:creationId xmlns:a16="http://schemas.microsoft.com/office/drawing/2014/main" id="{A50EF55F-D70E-4119-8F48-88CBCB85536E}"/>
              </a:ext>
            </a:extLst>
          </p:cNvPr>
          <p:cNvGrpSpPr/>
          <p:nvPr/>
        </p:nvGrpSpPr>
        <p:grpSpPr>
          <a:xfrm>
            <a:off x="9886271" y="3235362"/>
            <a:ext cx="2435262" cy="3699373"/>
            <a:chOff x="9471854" y="2605828"/>
            <a:chExt cx="2849679" cy="4328908"/>
          </a:xfrm>
        </p:grpSpPr>
        <p:grpSp>
          <p:nvGrpSpPr>
            <p:cNvPr id="5" name="Graphic 143">
              <a:extLst>
                <a:ext uri="{FF2B5EF4-FFF2-40B4-BE49-F238E27FC236}">
                  <a16:creationId xmlns:a16="http://schemas.microsoft.com/office/drawing/2014/main" id="{B5EBAF0D-A44D-40B4-8BA5-1CFFEF2F8FC8}"/>
                </a:ext>
              </a:extLst>
            </p:cNvPr>
            <p:cNvGrpSpPr/>
            <p:nvPr/>
          </p:nvGrpSpPr>
          <p:grpSpPr>
            <a:xfrm>
              <a:off x="10445531" y="3270549"/>
              <a:ext cx="1876002" cy="3664187"/>
              <a:chOff x="10445531" y="3270549"/>
              <a:chExt cx="1876002" cy="3664187"/>
            </a:xfrm>
          </p:grpSpPr>
          <p:sp>
            <p:nvSpPr>
              <p:cNvPr id="6" name="Freeform: Shape 5">
                <a:extLst>
                  <a:ext uri="{FF2B5EF4-FFF2-40B4-BE49-F238E27FC236}">
                    <a16:creationId xmlns:a16="http://schemas.microsoft.com/office/drawing/2014/main" id="{77266D0B-2559-4A7B-8B4F-D5C160243219}"/>
                  </a:ext>
                </a:extLst>
              </p:cNvPr>
              <p:cNvSpPr/>
              <p:nvPr/>
            </p:nvSpPr>
            <p:spPr>
              <a:xfrm>
                <a:off x="10445531" y="3270549"/>
                <a:ext cx="1876002" cy="3650892"/>
              </a:xfrm>
              <a:custGeom>
                <a:avLst/>
                <a:gdLst>
                  <a:gd name="connsiteX0" fmla="*/ 1562850 w 1876002"/>
                  <a:gd name="connsiteY0" fmla="*/ 3650892 h 3650892"/>
                  <a:gd name="connsiteX1" fmla="*/ 6436 w 1876002"/>
                  <a:gd name="connsiteY1" fmla="*/ 1834145 h 3650892"/>
                  <a:gd name="connsiteX2" fmla="*/ 47444 w 1876002"/>
                  <a:gd name="connsiteY2" fmla="*/ 9941 h 3650892"/>
                  <a:gd name="connsiteX3" fmla="*/ 49100 w 1876002"/>
                  <a:gd name="connsiteY3" fmla="*/ 0 h 3650892"/>
                  <a:gd name="connsiteX4" fmla="*/ 1624361 w 1876002"/>
                  <a:gd name="connsiteY4" fmla="*/ 1400462 h 3650892"/>
                  <a:gd name="connsiteX5" fmla="*/ 1674481 w 1876002"/>
                  <a:gd name="connsiteY5" fmla="*/ 3352658 h 3650892"/>
                  <a:gd name="connsiteX6" fmla="*/ 1562850 w 1876002"/>
                  <a:gd name="connsiteY6" fmla="*/ 3650892 h 36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002" h="3650892">
                    <a:moveTo>
                      <a:pt x="1562850" y="3650892"/>
                    </a:moveTo>
                    <a:cubicBezTo>
                      <a:pt x="514885" y="3556451"/>
                      <a:pt x="37088" y="2504345"/>
                      <a:pt x="6436" y="1834145"/>
                    </a:cubicBezTo>
                    <a:cubicBezTo>
                      <a:pt x="-2884" y="1525761"/>
                      <a:pt x="-10547" y="51363"/>
                      <a:pt x="47444" y="9941"/>
                    </a:cubicBezTo>
                    <a:cubicBezTo>
                      <a:pt x="49100" y="0"/>
                      <a:pt x="49100" y="0"/>
                      <a:pt x="49100" y="0"/>
                    </a:cubicBezTo>
                    <a:cubicBezTo>
                      <a:pt x="680572" y="259713"/>
                      <a:pt x="1247011" y="846034"/>
                      <a:pt x="1624361" y="1400462"/>
                    </a:cubicBezTo>
                    <a:cubicBezTo>
                      <a:pt x="2023043" y="2009772"/>
                      <a:pt x="1876204" y="2701097"/>
                      <a:pt x="1674481" y="3352658"/>
                    </a:cubicBezTo>
                    <a:cubicBezTo>
                      <a:pt x="1647764" y="3450412"/>
                      <a:pt x="1612763" y="3536569"/>
                      <a:pt x="1562850" y="3650892"/>
                    </a:cubicBezTo>
                  </a:path>
                </a:pathLst>
              </a:custGeom>
              <a:solidFill>
                <a:srgbClr val="459B97"/>
              </a:solidFill>
              <a:ln w="20620" cap="flat">
                <a:noFill/>
                <a:prstDash val="solid"/>
                <a:miter/>
              </a:ln>
            </p:spPr>
            <p:txBody>
              <a:bodyPr rtlCol="0" anchor="ctr"/>
              <a:lstStyle/>
              <a:p>
                <a:endParaRPr lang="th-TH"/>
              </a:p>
            </p:txBody>
          </p:sp>
          <p:sp>
            <p:nvSpPr>
              <p:cNvPr id="7" name="Freeform: Shape 6">
                <a:extLst>
                  <a:ext uri="{FF2B5EF4-FFF2-40B4-BE49-F238E27FC236}">
                    <a16:creationId xmlns:a16="http://schemas.microsoft.com/office/drawing/2014/main" id="{8DAD3A0C-AECA-4B6C-B62D-2FADDA79985C}"/>
                  </a:ext>
                </a:extLst>
              </p:cNvPr>
              <p:cNvSpPr/>
              <p:nvPr/>
            </p:nvSpPr>
            <p:spPr>
              <a:xfrm>
                <a:off x="10625392" y="3521682"/>
                <a:ext cx="1371735" cy="3413054"/>
              </a:xfrm>
              <a:custGeom>
                <a:avLst/>
                <a:gdLst>
                  <a:gd name="connsiteX0" fmla="*/ 1788 w 1371735"/>
                  <a:gd name="connsiteY0" fmla="*/ 28876 h 3413054"/>
                  <a:gd name="connsiteX1" fmla="*/ 431743 w 1371735"/>
                  <a:gd name="connsiteY1" fmla="*/ 788961 h 3413054"/>
                  <a:gd name="connsiteX2" fmla="*/ 772228 w 1371735"/>
                  <a:gd name="connsiteY2" fmla="*/ 1701063 h 3413054"/>
                  <a:gd name="connsiteX3" fmla="*/ 1052652 w 1371735"/>
                  <a:gd name="connsiteY3" fmla="*/ 2576713 h 3413054"/>
                  <a:gd name="connsiteX4" fmla="*/ 1337011 w 1371735"/>
                  <a:gd name="connsiteY4" fmla="*/ 3404108 h 3413054"/>
                  <a:gd name="connsiteX5" fmla="*/ 1369734 w 1371735"/>
                  <a:gd name="connsiteY5" fmla="*/ 3385055 h 3413054"/>
                  <a:gd name="connsiteX6" fmla="*/ 1361449 w 1371735"/>
                  <a:gd name="connsiteY6" fmla="*/ 3373456 h 3413054"/>
                  <a:gd name="connsiteX7" fmla="*/ 1328726 w 1371735"/>
                  <a:gd name="connsiteY7" fmla="*/ 3392510 h 3413054"/>
                  <a:gd name="connsiteX8" fmla="*/ 1337011 w 1371735"/>
                  <a:gd name="connsiteY8" fmla="*/ 3404108 h 3413054"/>
                  <a:gd name="connsiteX9" fmla="*/ 1369734 w 1371735"/>
                  <a:gd name="connsiteY9" fmla="*/ 3385055 h 3413054"/>
                  <a:gd name="connsiteX10" fmla="*/ 1073570 w 1371735"/>
                  <a:gd name="connsiteY10" fmla="*/ 2513546 h 3413054"/>
                  <a:gd name="connsiteX11" fmla="*/ 790247 w 1371735"/>
                  <a:gd name="connsiteY11" fmla="*/ 1635617 h 3413054"/>
                  <a:gd name="connsiteX12" fmla="*/ 464673 w 1371735"/>
                  <a:gd name="connsiteY12" fmla="*/ 769907 h 3413054"/>
                  <a:gd name="connsiteX13" fmla="*/ 34718 w 1371735"/>
                  <a:gd name="connsiteY13" fmla="*/ 9822 h 3413054"/>
                  <a:gd name="connsiteX14" fmla="*/ 1788 w 1371735"/>
                  <a:gd name="connsiteY14" fmla="*/ 28876 h 3413054"/>
                  <a:gd name="connsiteX15" fmla="*/ 1788 w 1371735"/>
                  <a:gd name="connsiteY15" fmla="*/ 28876 h 34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735" h="3413054">
                    <a:moveTo>
                      <a:pt x="1788" y="28876"/>
                    </a:moveTo>
                    <a:cubicBezTo>
                      <a:pt x="119011" y="296666"/>
                      <a:pt x="297330" y="530284"/>
                      <a:pt x="431743" y="788961"/>
                    </a:cubicBezTo>
                    <a:cubicBezTo>
                      <a:pt x="580861" y="1075805"/>
                      <a:pt x="669296" y="1395786"/>
                      <a:pt x="772228" y="1701063"/>
                    </a:cubicBezTo>
                    <a:cubicBezTo>
                      <a:pt x="870190" y="1992049"/>
                      <a:pt x="966288" y="2281999"/>
                      <a:pt x="1052652" y="2576713"/>
                    </a:cubicBezTo>
                    <a:cubicBezTo>
                      <a:pt x="1134666" y="2856723"/>
                      <a:pt x="1219995" y="3136318"/>
                      <a:pt x="1337011" y="3404108"/>
                    </a:cubicBezTo>
                    <a:cubicBezTo>
                      <a:pt x="1347987" y="3397688"/>
                      <a:pt x="1358757" y="3391475"/>
                      <a:pt x="1369734" y="3385055"/>
                    </a:cubicBezTo>
                    <a:cubicBezTo>
                      <a:pt x="1367041" y="3381120"/>
                      <a:pt x="1364142" y="3377391"/>
                      <a:pt x="1361449" y="3373456"/>
                    </a:cubicBezTo>
                    <a:cubicBezTo>
                      <a:pt x="1347366" y="3353781"/>
                      <a:pt x="1314643" y="3372628"/>
                      <a:pt x="1328726" y="3392510"/>
                    </a:cubicBezTo>
                    <a:cubicBezTo>
                      <a:pt x="1331419" y="3396445"/>
                      <a:pt x="1334318" y="3400173"/>
                      <a:pt x="1337011" y="3404108"/>
                    </a:cubicBezTo>
                    <a:cubicBezTo>
                      <a:pt x="1351301" y="3424198"/>
                      <a:pt x="1379468" y="3407215"/>
                      <a:pt x="1369734" y="3385055"/>
                    </a:cubicBezTo>
                    <a:cubicBezTo>
                      <a:pt x="1246505" y="3103388"/>
                      <a:pt x="1159726" y="2808053"/>
                      <a:pt x="1073570" y="2513546"/>
                    </a:cubicBezTo>
                    <a:cubicBezTo>
                      <a:pt x="986999" y="2217796"/>
                      <a:pt x="888208" y="1927638"/>
                      <a:pt x="790247" y="1635617"/>
                    </a:cubicBezTo>
                    <a:cubicBezTo>
                      <a:pt x="692492" y="1344216"/>
                      <a:pt x="603435" y="1044946"/>
                      <a:pt x="464673" y="769907"/>
                    </a:cubicBezTo>
                    <a:cubicBezTo>
                      <a:pt x="333160" y="509573"/>
                      <a:pt x="152148" y="277819"/>
                      <a:pt x="34718" y="9822"/>
                    </a:cubicBezTo>
                    <a:cubicBezTo>
                      <a:pt x="24777" y="-12338"/>
                      <a:pt x="-7946" y="6923"/>
                      <a:pt x="1788" y="28876"/>
                    </a:cubicBezTo>
                    <a:lnTo>
                      <a:pt x="1788" y="28876"/>
                    </a:lnTo>
                    <a:close/>
                  </a:path>
                </a:pathLst>
              </a:custGeom>
              <a:solidFill>
                <a:srgbClr val="11564F"/>
              </a:solidFill>
              <a:ln w="20620" cap="flat">
                <a:noFill/>
                <a:prstDash val="solid"/>
                <a:miter/>
              </a:ln>
            </p:spPr>
            <p:txBody>
              <a:bodyPr rtlCol="0" anchor="ctr"/>
              <a:lstStyle/>
              <a:p>
                <a:endParaRPr lang="th-TH"/>
              </a:p>
            </p:txBody>
          </p:sp>
          <p:sp>
            <p:nvSpPr>
              <p:cNvPr id="8" name="Freeform: Shape 7">
                <a:extLst>
                  <a:ext uri="{FF2B5EF4-FFF2-40B4-BE49-F238E27FC236}">
                    <a16:creationId xmlns:a16="http://schemas.microsoft.com/office/drawing/2014/main" id="{D44907ED-7FA7-4F42-AD8A-A5DF0F489445}"/>
                  </a:ext>
                </a:extLst>
              </p:cNvPr>
              <p:cNvSpPr/>
              <p:nvPr/>
            </p:nvSpPr>
            <p:spPr>
              <a:xfrm>
                <a:off x="10568388" y="3758960"/>
                <a:ext cx="463768" cy="390574"/>
              </a:xfrm>
              <a:custGeom>
                <a:avLst/>
                <a:gdLst>
                  <a:gd name="connsiteX0" fmla="*/ 8672 w 463768"/>
                  <a:gd name="connsiteY0" fmla="*/ 198150 h 390574"/>
                  <a:gd name="connsiteX1" fmla="*/ 410874 w 463768"/>
                  <a:gd name="connsiteY1" fmla="*/ 389725 h 390574"/>
                  <a:gd name="connsiteX2" fmla="*/ 434899 w 463768"/>
                  <a:gd name="connsiteY2" fmla="*/ 371499 h 390574"/>
                  <a:gd name="connsiteX3" fmla="*/ 463687 w 463768"/>
                  <a:gd name="connsiteY3" fmla="*/ 18174 h 390574"/>
                  <a:gd name="connsiteX4" fmla="*/ 425786 w 463768"/>
                  <a:gd name="connsiteY4" fmla="*/ 18174 h 390574"/>
                  <a:gd name="connsiteX5" fmla="*/ 396998 w 463768"/>
                  <a:gd name="connsiteY5" fmla="*/ 371499 h 390574"/>
                  <a:gd name="connsiteX6" fmla="*/ 421023 w 463768"/>
                  <a:gd name="connsiteY6" fmla="*/ 353274 h 390574"/>
                  <a:gd name="connsiteX7" fmla="*/ 27725 w 463768"/>
                  <a:gd name="connsiteY7" fmla="*/ 165634 h 390574"/>
                  <a:gd name="connsiteX8" fmla="*/ 8672 w 463768"/>
                  <a:gd name="connsiteY8" fmla="*/ 198150 h 390574"/>
                  <a:gd name="connsiteX9" fmla="*/ 8672 w 463768"/>
                  <a:gd name="connsiteY9" fmla="*/ 198150 h 3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768" h="390574">
                    <a:moveTo>
                      <a:pt x="8672" y="198150"/>
                    </a:moveTo>
                    <a:cubicBezTo>
                      <a:pt x="132936" y="280786"/>
                      <a:pt x="269834" y="342090"/>
                      <a:pt x="410874" y="389725"/>
                    </a:cubicBezTo>
                    <a:cubicBezTo>
                      <a:pt x="422680" y="393660"/>
                      <a:pt x="434692" y="383304"/>
                      <a:pt x="434899" y="371499"/>
                    </a:cubicBezTo>
                    <a:cubicBezTo>
                      <a:pt x="435106" y="253034"/>
                      <a:pt x="453746" y="136018"/>
                      <a:pt x="463687" y="18174"/>
                    </a:cubicBezTo>
                    <a:cubicBezTo>
                      <a:pt x="465758" y="-6058"/>
                      <a:pt x="427857" y="-6058"/>
                      <a:pt x="425786" y="18174"/>
                    </a:cubicBezTo>
                    <a:cubicBezTo>
                      <a:pt x="415845" y="136018"/>
                      <a:pt x="397205" y="253034"/>
                      <a:pt x="396998" y="371499"/>
                    </a:cubicBezTo>
                    <a:cubicBezTo>
                      <a:pt x="404868" y="365493"/>
                      <a:pt x="412946" y="359280"/>
                      <a:pt x="421023" y="353274"/>
                    </a:cubicBezTo>
                    <a:cubicBezTo>
                      <a:pt x="282882" y="306675"/>
                      <a:pt x="149505" y="246406"/>
                      <a:pt x="27725" y="165634"/>
                    </a:cubicBezTo>
                    <a:cubicBezTo>
                      <a:pt x="7429" y="151965"/>
                      <a:pt x="-11625" y="184688"/>
                      <a:pt x="8672" y="198150"/>
                    </a:cubicBezTo>
                    <a:lnTo>
                      <a:pt x="8672" y="198150"/>
                    </a:lnTo>
                    <a:close/>
                  </a:path>
                </a:pathLst>
              </a:custGeom>
              <a:solidFill>
                <a:srgbClr val="11564F"/>
              </a:solidFill>
              <a:ln w="20620"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44D859D0-3C5E-477B-AF7E-353FA91864BF}"/>
                  </a:ext>
                </a:extLst>
              </p:cNvPr>
              <p:cNvSpPr/>
              <p:nvPr/>
            </p:nvSpPr>
            <p:spPr>
              <a:xfrm>
                <a:off x="10574138" y="4118909"/>
                <a:ext cx="713804" cy="433172"/>
              </a:xfrm>
              <a:custGeom>
                <a:avLst/>
                <a:gdLst>
                  <a:gd name="connsiteX0" fmla="*/ 8928 w 713804"/>
                  <a:gd name="connsiteY0" fmla="*/ 166467 h 433172"/>
                  <a:gd name="connsiteX1" fmla="*/ 608919 w 713804"/>
                  <a:gd name="connsiteY1" fmla="*/ 431150 h 433172"/>
                  <a:gd name="connsiteX2" fmla="*/ 636672 w 713804"/>
                  <a:gd name="connsiteY2" fmla="*/ 419966 h 433172"/>
                  <a:gd name="connsiteX3" fmla="*/ 713508 w 713804"/>
                  <a:gd name="connsiteY3" fmla="*/ 23769 h 433172"/>
                  <a:gd name="connsiteX4" fmla="*/ 677058 w 713804"/>
                  <a:gd name="connsiteY4" fmla="*/ 13828 h 433172"/>
                  <a:gd name="connsiteX5" fmla="*/ 600221 w 713804"/>
                  <a:gd name="connsiteY5" fmla="*/ 410025 h 433172"/>
                  <a:gd name="connsiteX6" fmla="*/ 627973 w 713804"/>
                  <a:gd name="connsiteY6" fmla="*/ 398634 h 433172"/>
                  <a:gd name="connsiteX7" fmla="*/ 28189 w 713804"/>
                  <a:gd name="connsiteY7" fmla="*/ 133951 h 433172"/>
                  <a:gd name="connsiteX8" fmla="*/ 8928 w 713804"/>
                  <a:gd name="connsiteY8" fmla="*/ 166467 h 433172"/>
                  <a:gd name="connsiteX9" fmla="*/ 8928 w 713804"/>
                  <a:gd name="connsiteY9" fmla="*/ 166467 h 4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804" h="433172">
                    <a:moveTo>
                      <a:pt x="8928" y="166467"/>
                    </a:moveTo>
                    <a:cubicBezTo>
                      <a:pt x="195947" y="282033"/>
                      <a:pt x="408232" y="344579"/>
                      <a:pt x="608919" y="431150"/>
                    </a:cubicBezTo>
                    <a:cubicBezTo>
                      <a:pt x="619689" y="435706"/>
                      <a:pt x="633565" y="432807"/>
                      <a:pt x="636672" y="419966"/>
                    </a:cubicBezTo>
                    <a:cubicBezTo>
                      <a:pt x="668359" y="289074"/>
                      <a:pt x="691141" y="156525"/>
                      <a:pt x="713508" y="23769"/>
                    </a:cubicBezTo>
                    <a:cubicBezTo>
                      <a:pt x="717443" y="-48"/>
                      <a:pt x="680993" y="-10403"/>
                      <a:pt x="677058" y="13828"/>
                    </a:cubicBezTo>
                    <a:cubicBezTo>
                      <a:pt x="654690" y="146584"/>
                      <a:pt x="631908" y="279133"/>
                      <a:pt x="600221" y="410025"/>
                    </a:cubicBezTo>
                    <a:cubicBezTo>
                      <a:pt x="609540" y="406297"/>
                      <a:pt x="618860" y="402569"/>
                      <a:pt x="627973" y="398634"/>
                    </a:cubicBezTo>
                    <a:cubicBezTo>
                      <a:pt x="427493" y="312063"/>
                      <a:pt x="215000" y="249310"/>
                      <a:pt x="28189" y="133951"/>
                    </a:cubicBezTo>
                    <a:cubicBezTo>
                      <a:pt x="7272" y="120903"/>
                      <a:pt x="-11782" y="153626"/>
                      <a:pt x="8928" y="166467"/>
                    </a:cubicBezTo>
                    <a:lnTo>
                      <a:pt x="8928" y="166467"/>
                    </a:lnTo>
                    <a:close/>
                  </a:path>
                </a:pathLst>
              </a:custGeom>
              <a:solidFill>
                <a:srgbClr val="11564F"/>
              </a:solidFill>
              <a:ln w="20620"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A4D25BBE-43E2-45CC-AEB6-DA58F457CF68}"/>
                  </a:ext>
                </a:extLst>
              </p:cNvPr>
              <p:cNvSpPr/>
              <p:nvPr/>
            </p:nvSpPr>
            <p:spPr>
              <a:xfrm>
                <a:off x="10548869" y="4399170"/>
                <a:ext cx="1008997" cy="611440"/>
              </a:xfrm>
              <a:custGeom>
                <a:avLst/>
                <a:gdLst>
                  <a:gd name="connsiteX0" fmla="*/ 13279 w 1008997"/>
                  <a:gd name="connsiteY0" fmla="*/ 282817 h 611440"/>
                  <a:gd name="connsiteX1" fmla="*/ 807123 w 1008997"/>
                  <a:gd name="connsiteY1" fmla="*/ 610668 h 611440"/>
                  <a:gd name="connsiteX2" fmla="*/ 830319 w 1008997"/>
                  <a:gd name="connsiteY2" fmla="*/ 597413 h 611440"/>
                  <a:gd name="connsiteX3" fmla="*/ 1008638 w 1008997"/>
                  <a:gd name="connsiteY3" fmla="*/ 23725 h 611440"/>
                  <a:gd name="connsiteX4" fmla="*/ 972187 w 1008997"/>
                  <a:gd name="connsiteY4" fmla="*/ 13577 h 611440"/>
                  <a:gd name="connsiteX5" fmla="*/ 793868 w 1008997"/>
                  <a:gd name="connsiteY5" fmla="*/ 587265 h 611440"/>
                  <a:gd name="connsiteX6" fmla="*/ 817064 w 1008997"/>
                  <a:gd name="connsiteY6" fmla="*/ 574010 h 611440"/>
                  <a:gd name="connsiteX7" fmla="*/ 23427 w 1008997"/>
                  <a:gd name="connsiteY7" fmla="*/ 246366 h 611440"/>
                  <a:gd name="connsiteX8" fmla="*/ 13279 w 1008997"/>
                  <a:gd name="connsiteY8" fmla="*/ 282817 h 611440"/>
                  <a:gd name="connsiteX9" fmla="*/ 13279 w 1008997"/>
                  <a:gd name="connsiteY9" fmla="*/ 282817 h 61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997" h="611440">
                    <a:moveTo>
                      <a:pt x="13279" y="282817"/>
                    </a:moveTo>
                    <a:cubicBezTo>
                      <a:pt x="289561" y="363381"/>
                      <a:pt x="530841" y="530103"/>
                      <a:pt x="807123" y="610668"/>
                    </a:cubicBezTo>
                    <a:cubicBezTo>
                      <a:pt x="817478" y="613774"/>
                      <a:pt x="827212" y="607147"/>
                      <a:pt x="830319" y="597413"/>
                    </a:cubicBezTo>
                    <a:cubicBezTo>
                      <a:pt x="894729" y="407495"/>
                      <a:pt x="973016" y="222134"/>
                      <a:pt x="1008638" y="23725"/>
                    </a:cubicBezTo>
                    <a:cubicBezTo>
                      <a:pt x="1012988" y="-92"/>
                      <a:pt x="976537" y="-10241"/>
                      <a:pt x="972187" y="13577"/>
                    </a:cubicBezTo>
                    <a:cubicBezTo>
                      <a:pt x="936565" y="211986"/>
                      <a:pt x="858278" y="397347"/>
                      <a:pt x="793868" y="587265"/>
                    </a:cubicBezTo>
                    <a:cubicBezTo>
                      <a:pt x="801531" y="582915"/>
                      <a:pt x="809401" y="578359"/>
                      <a:pt x="817064" y="574010"/>
                    </a:cubicBezTo>
                    <a:cubicBezTo>
                      <a:pt x="540989" y="493652"/>
                      <a:pt x="299709" y="327138"/>
                      <a:pt x="23427" y="246366"/>
                    </a:cubicBezTo>
                    <a:cubicBezTo>
                      <a:pt x="24" y="239531"/>
                      <a:pt x="-10124" y="275982"/>
                      <a:pt x="13279" y="282817"/>
                    </a:cubicBezTo>
                    <a:lnTo>
                      <a:pt x="13279" y="282817"/>
                    </a:lnTo>
                    <a:close/>
                  </a:path>
                </a:pathLst>
              </a:custGeom>
              <a:solidFill>
                <a:srgbClr val="11564F"/>
              </a:solidFill>
              <a:ln w="20620"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17FA0066-2AF7-4738-8E21-0CF46CE30F2F}"/>
                  </a:ext>
                </a:extLst>
              </p:cNvPr>
              <p:cNvSpPr/>
              <p:nvPr/>
            </p:nvSpPr>
            <p:spPr>
              <a:xfrm>
                <a:off x="10645958" y="4782571"/>
                <a:ext cx="1185080" cy="627779"/>
              </a:xfrm>
              <a:custGeom>
                <a:avLst/>
                <a:gdLst>
                  <a:gd name="connsiteX0" fmla="*/ 8975 w 1185080"/>
                  <a:gd name="connsiteY0" fmla="*/ 292506 h 627779"/>
                  <a:gd name="connsiteX1" fmla="*/ 438309 w 1185080"/>
                  <a:gd name="connsiteY1" fmla="*/ 490294 h 627779"/>
                  <a:gd name="connsiteX2" fmla="*/ 780243 w 1185080"/>
                  <a:gd name="connsiteY2" fmla="*/ 626778 h 627779"/>
                  <a:gd name="connsiteX3" fmla="*/ 968297 w 1185080"/>
                  <a:gd name="connsiteY3" fmla="*/ 462334 h 627779"/>
                  <a:gd name="connsiteX4" fmla="*/ 1182860 w 1185080"/>
                  <a:gd name="connsiteY4" fmla="*/ 28651 h 627779"/>
                  <a:gd name="connsiteX5" fmla="*/ 1150137 w 1185080"/>
                  <a:gd name="connsiteY5" fmla="*/ 9597 h 627779"/>
                  <a:gd name="connsiteX6" fmla="*/ 964155 w 1185080"/>
                  <a:gd name="connsiteY6" fmla="*/ 372657 h 627779"/>
                  <a:gd name="connsiteX7" fmla="*/ 729916 w 1185080"/>
                  <a:gd name="connsiteY7" fmla="*/ 579143 h 627779"/>
                  <a:gd name="connsiteX8" fmla="*/ 418633 w 1185080"/>
                  <a:gd name="connsiteY8" fmla="*/ 440588 h 627779"/>
                  <a:gd name="connsiteX9" fmla="*/ 28028 w 1185080"/>
                  <a:gd name="connsiteY9" fmla="*/ 259783 h 627779"/>
                  <a:gd name="connsiteX10" fmla="*/ 8975 w 1185080"/>
                  <a:gd name="connsiteY10" fmla="*/ 292506 h 627779"/>
                  <a:gd name="connsiteX11" fmla="*/ 8975 w 1185080"/>
                  <a:gd name="connsiteY11" fmla="*/ 292506 h 62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5080" h="627779">
                    <a:moveTo>
                      <a:pt x="8975" y="292506"/>
                    </a:moveTo>
                    <a:cubicBezTo>
                      <a:pt x="144630" y="375349"/>
                      <a:pt x="294369" y="424641"/>
                      <a:pt x="438309" y="490294"/>
                    </a:cubicBezTo>
                    <a:cubicBezTo>
                      <a:pt x="548904" y="540621"/>
                      <a:pt x="657221" y="612280"/>
                      <a:pt x="780243" y="626778"/>
                    </a:cubicBezTo>
                    <a:cubicBezTo>
                      <a:pt x="881519" y="638790"/>
                      <a:pt x="934745" y="540414"/>
                      <a:pt x="968297" y="462334"/>
                    </a:cubicBezTo>
                    <a:cubicBezTo>
                      <a:pt x="1032500" y="313010"/>
                      <a:pt x="1109959" y="173626"/>
                      <a:pt x="1182860" y="28651"/>
                    </a:cubicBezTo>
                    <a:cubicBezTo>
                      <a:pt x="1193837" y="6905"/>
                      <a:pt x="1161114" y="-12149"/>
                      <a:pt x="1150137" y="9597"/>
                    </a:cubicBezTo>
                    <a:cubicBezTo>
                      <a:pt x="1089041" y="131169"/>
                      <a:pt x="1016346" y="246942"/>
                      <a:pt x="964155" y="372657"/>
                    </a:cubicBezTo>
                    <a:cubicBezTo>
                      <a:pt x="917348" y="485323"/>
                      <a:pt x="879862" y="617872"/>
                      <a:pt x="729916" y="579143"/>
                    </a:cubicBezTo>
                    <a:cubicBezTo>
                      <a:pt x="619735" y="550562"/>
                      <a:pt x="523637" y="482631"/>
                      <a:pt x="418633" y="440588"/>
                    </a:cubicBezTo>
                    <a:cubicBezTo>
                      <a:pt x="285670" y="387361"/>
                      <a:pt x="150636" y="334549"/>
                      <a:pt x="28028" y="259783"/>
                    </a:cubicBezTo>
                    <a:cubicBezTo>
                      <a:pt x="7111" y="246942"/>
                      <a:pt x="-11736" y="279665"/>
                      <a:pt x="8975" y="292506"/>
                    </a:cubicBezTo>
                    <a:lnTo>
                      <a:pt x="8975" y="292506"/>
                    </a:lnTo>
                    <a:close/>
                  </a:path>
                </a:pathLst>
              </a:custGeom>
              <a:solidFill>
                <a:srgbClr val="11564F"/>
              </a:solidFill>
              <a:ln w="20620"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F597702A-1406-4CCD-A357-FA815ADF4A96}"/>
                  </a:ext>
                </a:extLst>
              </p:cNvPr>
              <p:cNvSpPr/>
              <p:nvPr/>
            </p:nvSpPr>
            <p:spPr>
              <a:xfrm>
                <a:off x="10705272" y="5222868"/>
                <a:ext cx="1308052" cy="693850"/>
              </a:xfrm>
              <a:custGeom>
                <a:avLst/>
                <a:gdLst>
                  <a:gd name="connsiteX0" fmla="*/ 6408 w 1308052"/>
                  <a:gd name="connsiteY0" fmla="*/ 340154 h 693850"/>
                  <a:gd name="connsiteX1" fmla="*/ 390385 w 1308052"/>
                  <a:gd name="connsiteY1" fmla="*/ 497556 h 693850"/>
                  <a:gd name="connsiteX2" fmla="*/ 928037 w 1308052"/>
                  <a:gd name="connsiteY2" fmla="*/ 693065 h 693850"/>
                  <a:gd name="connsiteX3" fmla="*/ 949369 w 1308052"/>
                  <a:gd name="connsiteY3" fmla="*/ 684367 h 693850"/>
                  <a:gd name="connsiteX4" fmla="*/ 1307251 w 1308052"/>
                  <a:gd name="connsiteY4" fmla="*/ 23486 h 693850"/>
                  <a:gd name="connsiteX5" fmla="*/ 1270800 w 1308052"/>
                  <a:gd name="connsiteY5" fmla="*/ 13338 h 693850"/>
                  <a:gd name="connsiteX6" fmla="*/ 1101178 w 1308052"/>
                  <a:gd name="connsiteY6" fmla="*/ 380540 h 693850"/>
                  <a:gd name="connsiteX7" fmla="*/ 987684 w 1308052"/>
                  <a:gd name="connsiteY7" fmla="*/ 561138 h 693850"/>
                  <a:gd name="connsiteX8" fmla="*/ 939427 w 1308052"/>
                  <a:gd name="connsiteY8" fmla="*/ 632383 h 693850"/>
                  <a:gd name="connsiteX9" fmla="*/ 834838 w 1308052"/>
                  <a:gd name="connsiteY9" fmla="*/ 621406 h 693850"/>
                  <a:gd name="connsiteX10" fmla="*/ 420002 w 1308052"/>
                  <a:gd name="connsiteY10" fmla="*/ 466904 h 693850"/>
                  <a:gd name="connsiteX11" fmla="*/ 33125 w 1308052"/>
                  <a:gd name="connsiteY11" fmla="*/ 313230 h 693850"/>
                  <a:gd name="connsiteX12" fmla="*/ 6408 w 1308052"/>
                  <a:gd name="connsiteY12" fmla="*/ 340154 h 693850"/>
                  <a:gd name="connsiteX13" fmla="*/ 6408 w 1308052"/>
                  <a:gd name="connsiteY13" fmla="*/ 340154 h 6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052" h="693850">
                    <a:moveTo>
                      <a:pt x="6408" y="340154"/>
                    </a:moveTo>
                    <a:cubicBezTo>
                      <a:pt x="116175" y="430039"/>
                      <a:pt x="257422" y="458205"/>
                      <a:pt x="390385" y="497556"/>
                    </a:cubicBezTo>
                    <a:cubicBezTo>
                      <a:pt x="573468" y="551818"/>
                      <a:pt x="745782" y="636525"/>
                      <a:pt x="928037" y="693065"/>
                    </a:cubicBezTo>
                    <a:cubicBezTo>
                      <a:pt x="936528" y="695758"/>
                      <a:pt x="944605" y="691201"/>
                      <a:pt x="949369" y="684367"/>
                    </a:cubicBezTo>
                    <a:cubicBezTo>
                      <a:pt x="1090409" y="481401"/>
                      <a:pt x="1239112" y="263938"/>
                      <a:pt x="1307251" y="23486"/>
                    </a:cubicBezTo>
                    <a:cubicBezTo>
                      <a:pt x="1313878" y="-124"/>
                      <a:pt x="1277427" y="-10065"/>
                      <a:pt x="1270800" y="13338"/>
                    </a:cubicBezTo>
                    <a:cubicBezTo>
                      <a:pt x="1233935" y="143609"/>
                      <a:pt x="1169317" y="264145"/>
                      <a:pt x="1101178" y="380540"/>
                    </a:cubicBezTo>
                    <a:cubicBezTo>
                      <a:pt x="1065349" y="441844"/>
                      <a:pt x="1026827" y="501698"/>
                      <a:pt x="987684" y="561138"/>
                    </a:cubicBezTo>
                    <a:cubicBezTo>
                      <a:pt x="971943" y="585162"/>
                      <a:pt x="955789" y="608773"/>
                      <a:pt x="939427" y="632383"/>
                    </a:cubicBezTo>
                    <a:cubicBezTo>
                      <a:pt x="915817" y="666763"/>
                      <a:pt x="867768" y="633418"/>
                      <a:pt x="834838" y="621406"/>
                    </a:cubicBezTo>
                    <a:cubicBezTo>
                      <a:pt x="695869" y="570872"/>
                      <a:pt x="560628" y="512882"/>
                      <a:pt x="420002" y="466904"/>
                    </a:cubicBezTo>
                    <a:cubicBezTo>
                      <a:pt x="288488" y="423825"/>
                      <a:pt x="143099" y="403529"/>
                      <a:pt x="33125" y="313230"/>
                    </a:cubicBezTo>
                    <a:cubicBezTo>
                      <a:pt x="14485" y="298111"/>
                      <a:pt x="-12439" y="324621"/>
                      <a:pt x="6408" y="340154"/>
                    </a:cubicBezTo>
                    <a:lnTo>
                      <a:pt x="6408" y="340154"/>
                    </a:lnTo>
                    <a:close/>
                  </a:path>
                </a:pathLst>
              </a:custGeom>
              <a:solidFill>
                <a:srgbClr val="11564F"/>
              </a:solidFill>
              <a:ln w="20620"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B21F9AFB-30CE-4892-B9F7-276AE7F59B76}"/>
                  </a:ext>
                </a:extLst>
              </p:cNvPr>
              <p:cNvSpPr/>
              <p:nvPr/>
            </p:nvSpPr>
            <p:spPr>
              <a:xfrm>
                <a:off x="10850062" y="5765432"/>
                <a:ext cx="1225541" cy="680327"/>
              </a:xfrm>
              <a:custGeom>
                <a:avLst/>
                <a:gdLst>
                  <a:gd name="connsiteX0" fmla="*/ 13428 w 1225541"/>
                  <a:gd name="connsiteY0" fmla="*/ 348289 h 680327"/>
                  <a:gd name="connsiteX1" fmla="*/ 949968 w 1225541"/>
                  <a:gd name="connsiteY1" fmla="*/ 679662 h 680327"/>
                  <a:gd name="connsiteX2" fmla="*/ 971300 w 1225541"/>
                  <a:gd name="connsiteY2" fmla="*/ 670963 h 680327"/>
                  <a:gd name="connsiteX3" fmla="*/ 1224593 w 1225541"/>
                  <a:gd name="connsiteY3" fmla="*/ 23338 h 680327"/>
                  <a:gd name="connsiteX4" fmla="*/ 1188142 w 1225541"/>
                  <a:gd name="connsiteY4" fmla="*/ 13189 h 680327"/>
                  <a:gd name="connsiteX5" fmla="*/ 1057250 w 1225541"/>
                  <a:gd name="connsiteY5" fmla="*/ 391368 h 680327"/>
                  <a:gd name="connsiteX6" fmla="*/ 973993 w 1225541"/>
                  <a:gd name="connsiteY6" fmla="*/ 582321 h 680327"/>
                  <a:gd name="connsiteX7" fmla="*/ 908133 w 1225541"/>
                  <a:gd name="connsiteY7" fmla="*/ 627056 h 680327"/>
                  <a:gd name="connsiteX8" fmla="*/ 804372 w 1225541"/>
                  <a:gd name="connsiteY8" fmla="*/ 591434 h 680327"/>
                  <a:gd name="connsiteX9" fmla="*/ 23576 w 1225541"/>
                  <a:gd name="connsiteY9" fmla="*/ 311839 h 680327"/>
                  <a:gd name="connsiteX10" fmla="*/ 13428 w 1225541"/>
                  <a:gd name="connsiteY10" fmla="*/ 348289 h 680327"/>
                  <a:gd name="connsiteX11" fmla="*/ 13428 w 1225541"/>
                  <a:gd name="connsiteY11" fmla="*/ 348289 h 6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41" h="680327">
                    <a:moveTo>
                      <a:pt x="13428" y="348289"/>
                    </a:moveTo>
                    <a:cubicBezTo>
                      <a:pt x="336516" y="426162"/>
                      <a:pt x="632887" y="582735"/>
                      <a:pt x="949968" y="679662"/>
                    </a:cubicBezTo>
                    <a:cubicBezTo>
                      <a:pt x="957838" y="681940"/>
                      <a:pt x="967572" y="678212"/>
                      <a:pt x="971300" y="670963"/>
                    </a:cubicBezTo>
                    <a:cubicBezTo>
                      <a:pt x="1078996" y="464891"/>
                      <a:pt x="1155212" y="244736"/>
                      <a:pt x="1224593" y="23338"/>
                    </a:cubicBezTo>
                    <a:cubicBezTo>
                      <a:pt x="1231842" y="-65"/>
                      <a:pt x="1195391" y="-10007"/>
                      <a:pt x="1188142" y="13189"/>
                    </a:cubicBezTo>
                    <a:cubicBezTo>
                      <a:pt x="1148170" y="140561"/>
                      <a:pt x="1105920" y="266896"/>
                      <a:pt x="1057250" y="391368"/>
                    </a:cubicBezTo>
                    <a:cubicBezTo>
                      <a:pt x="1031983" y="455985"/>
                      <a:pt x="1003816" y="519568"/>
                      <a:pt x="973993" y="582321"/>
                    </a:cubicBezTo>
                    <a:cubicBezTo>
                      <a:pt x="955560" y="620843"/>
                      <a:pt x="953489" y="641347"/>
                      <a:pt x="908133" y="627056"/>
                    </a:cubicBezTo>
                    <a:cubicBezTo>
                      <a:pt x="873339" y="615872"/>
                      <a:pt x="838752" y="603653"/>
                      <a:pt x="804372" y="591434"/>
                    </a:cubicBezTo>
                    <a:cubicBezTo>
                      <a:pt x="543830" y="498235"/>
                      <a:pt x="293644" y="376870"/>
                      <a:pt x="23576" y="311839"/>
                    </a:cubicBezTo>
                    <a:cubicBezTo>
                      <a:pt x="-34" y="306040"/>
                      <a:pt x="-10182" y="342697"/>
                      <a:pt x="13428" y="348289"/>
                    </a:cubicBezTo>
                    <a:lnTo>
                      <a:pt x="13428" y="348289"/>
                    </a:lnTo>
                    <a:close/>
                  </a:path>
                </a:pathLst>
              </a:custGeom>
              <a:solidFill>
                <a:srgbClr val="11564F"/>
              </a:solidFill>
              <a:ln w="20620" cap="flat">
                <a:noFill/>
                <a:prstDash val="solid"/>
                <a:miter/>
              </a:ln>
            </p:spPr>
            <p:txBody>
              <a:bodyPr rtlCol="0" anchor="ctr"/>
              <a:lstStyle/>
              <a:p>
                <a:endParaRPr lang="th-TH"/>
              </a:p>
            </p:txBody>
          </p:sp>
        </p:grpSp>
        <p:grpSp>
          <p:nvGrpSpPr>
            <p:cNvPr id="14" name="Graphic 153">
              <a:extLst>
                <a:ext uri="{FF2B5EF4-FFF2-40B4-BE49-F238E27FC236}">
                  <a16:creationId xmlns:a16="http://schemas.microsoft.com/office/drawing/2014/main" id="{6AA97AD1-3260-4FB2-A49D-8826B293E248}"/>
                </a:ext>
              </a:extLst>
            </p:cNvPr>
            <p:cNvGrpSpPr/>
            <p:nvPr/>
          </p:nvGrpSpPr>
          <p:grpSpPr>
            <a:xfrm>
              <a:off x="11161825" y="3187825"/>
              <a:ext cx="1068908" cy="1281259"/>
              <a:chOff x="11161825" y="3187825"/>
              <a:chExt cx="1068908" cy="1281259"/>
            </a:xfrm>
          </p:grpSpPr>
          <p:sp>
            <p:nvSpPr>
              <p:cNvPr id="15" name="Freeform: Shape 14">
                <a:extLst>
                  <a:ext uri="{FF2B5EF4-FFF2-40B4-BE49-F238E27FC236}">
                    <a16:creationId xmlns:a16="http://schemas.microsoft.com/office/drawing/2014/main" id="{66C568A7-C7B2-42A5-9A2F-BE3C74E04654}"/>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C901D727-1167-4705-8ACC-D086CB6F2F4B}"/>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26D3922F-5E2B-4F85-A113-6C31AC556BD9}"/>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D6F02D01-5237-45A7-8CCB-3BDF998B17FE}"/>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393FF08F-9444-474E-8EBB-B89640CE65A3}"/>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endParaRPr lang="th-TH"/>
              </a:p>
            </p:txBody>
          </p:sp>
        </p:grpSp>
        <p:grpSp>
          <p:nvGrpSpPr>
            <p:cNvPr id="20" name="Graphic 154">
              <a:extLst>
                <a:ext uri="{FF2B5EF4-FFF2-40B4-BE49-F238E27FC236}">
                  <a16:creationId xmlns:a16="http://schemas.microsoft.com/office/drawing/2014/main" id="{12DD3961-171C-4345-87A5-F7819D3C7844}"/>
                </a:ext>
              </a:extLst>
            </p:cNvPr>
            <p:cNvGrpSpPr/>
            <p:nvPr/>
          </p:nvGrpSpPr>
          <p:grpSpPr>
            <a:xfrm>
              <a:off x="9471854" y="3930714"/>
              <a:ext cx="1734184" cy="1380521"/>
              <a:chOff x="9167261" y="3475651"/>
              <a:chExt cx="1734184" cy="1380521"/>
            </a:xfrm>
          </p:grpSpPr>
          <p:sp>
            <p:nvSpPr>
              <p:cNvPr id="21" name="Freeform: Shape 20">
                <a:extLst>
                  <a:ext uri="{FF2B5EF4-FFF2-40B4-BE49-F238E27FC236}">
                    <a16:creationId xmlns:a16="http://schemas.microsoft.com/office/drawing/2014/main" id="{DFEC915C-FD47-4B00-82F2-37636975E886}"/>
                  </a:ext>
                </a:extLst>
              </p:cNvPr>
              <p:cNvSpPr/>
              <p:nvPr/>
            </p:nvSpPr>
            <p:spPr>
              <a:xfrm>
                <a:off x="9167261" y="3475651"/>
                <a:ext cx="1726833" cy="1380521"/>
              </a:xfrm>
              <a:custGeom>
                <a:avLst/>
                <a:gdLst>
                  <a:gd name="connsiteX0" fmla="*/ 1726834 w 1726833"/>
                  <a:gd name="connsiteY0" fmla="*/ 1380521 h 1380521"/>
                  <a:gd name="connsiteX1" fmla="*/ 695820 w 1726833"/>
                  <a:gd name="connsiteY1" fmla="*/ 1058460 h 1380521"/>
                  <a:gd name="connsiteX2" fmla="*/ 287875 w 1726833"/>
                  <a:gd name="connsiteY2" fmla="*/ 488963 h 1380521"/>
                  <a:gd name="connsiteX3" fmla="*/ 0 w 1726833"/>
                  <a:gd name="connsiteY3" fmla="*/ 14730 h 1380521"/>
                  <a:gd name="connsiteX4" fmla="*/ 1726834 w 1726833"/>
                  <a:gd name="connsiteY4" fmla="*/ 1380521 h 138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833" h="1380521">
                    <a:moveTo>
                      <a:pt x="1726834" y="1380521"/>
                    </a:moveTo>
                    <a:cubicBezTo>
                      <a:pt x="1402271" y="1347794"/>
                      <a:pt x="956387" y="1275252"/>
                      <a:pt x="695820" y="1058460"/>
                    </a:cubicBezTo>
                    <a:cubicBezTo>
                      <a:pt x="515090" y="905037"/>
                      <a:pt x="392728" y="691164"/>
                      <a:pt x="287875" y="488963"/>
                    </a:cubicBezTo>
                    <a:cubicBezTo>
                      <a:pt x="200116" y="326160"/>
                      <a:pt x="87759" y="177533"/>
                      <a:pt x="0" y="14730"/>
                    </a:cubicBezTo>
                    <a:cubicBezTo>
                      <a:pt x="796086" y="-102421"/>
                      <a:pt x="1725583" y="490839"/>
                      <a:pt x="1726834" y="1380521"/>
                    </a:cubicBezTo>
                  </a:path>
                </a:pathLst>
              </a:custGeom>
              <a:solidFill>
                <a:srgbClr val="11564F"/>
              </a:solidFill>
              <a:ln w="20771"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652BB4AD-4EC1-4F54-AB5B-A9EAC66CF842}"/>
                  </a:ext>
                </a:extLst>
              </p:cNvPr>
              <p:cNvSpPr/>
              <p:nvPr/>
            </p:nvSpPr>
            <p:spPr>
              <a:xfrm>
                <a:off x="9470928" y="3641271"/>
                <a:ext cx="1430516" cy="1197398"/>
              </a:xfrm>
              <a:custGeom>
                <a:avLst/>
                <a:gdLst>
                  <a:gd name="connsiteX0" fmla="*/ 1426084 w 1430516"/>
                  <a:gd name="connsiteY0" fmla="*/ 1163829 h 1197398"/>
                  <a:gd name="connsiteX1" fmla="*/ 783629 w 1430516"/>
                  <a:gd name="connsiteY1" fmla="*/ 612051 h 1197398"/>
                  <a:gd name="connsiteX2" fmla="*/ 27774 w 1430516"/>
                  <a:gd name="connsiteY2" fmla="*/ 3365 h 1197398"/>
                  <a:gd name="connsiteX3" fmla="*/ 8596 w 1430516"/>
                  <a:gd name="connsiteY3" fmla="*/ 36301 h 1197398"/>
                  <a:gd name="connsiteX4" fmla="*/ 725887 w 1430516"/>
                  <a:gd name="connsiteY4" fmla="*/ 616012 h 1197398"/>
                  <a:gd name="connsiteX5" fmla="*/ 1399194 w 1430516"/>
                  <a:gd name="connsiteY5" fmla="*/ 1190720 h 1197398"/>
                  <a:gd name="connsiteX6" fmla="*/ 1426084 w 1430516"/>
                  <a:gd name="connsiteY6" fmla="*/ 1163829 h 1197398"/>
                  <a:gd name="connsiteX7" fmla="*/ 1426084 w 1430516"/>
                  <a:gd name="connsiteY7" fmla="*/ 1163829 h 119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16" h="1197398">
                    <a:moveTo>
                      <a:pt x="1426084" y="1163829"/>
                    </a:moveTo>
                    <a:cubicBezTo>
                      <a:pt x="1250149" y="940784"/>
                      <a:pt x="1009384" y="780065"/>
                      <a:pt x="783629" y="612051"/>
                    </a:cubicBezTo>
                    <a:cubicBezTo>
                      <a:pt x="523895" y="418814"/>
                      <a:pt x="295221" y="186805"/>
                      <a:pt x="27774" y="3365"/>
                    </a:cubicBezTo>
                    <a:cubicBezTo>
                      <a:pt x="7554" y="-10601"/>
                      <a:pt x="-11624" y="22543"/>
                      <a:pt x="8596" y="36301"/>
                    </a:cubicBezTo>
                    <a:cubicBezTo>
                      <a:pt x="262910" y="210569"/>
                      <a:pt x="480953" y="429863"/>
                      <a:pt x="725887" y="616012"/>
                    </a:cubicBezTo>
                    <a:cubicBezTo>
                      <a:pt x="960398" y="794240"/>
                      <a:pt x="1214712" y="956834"/>
                      <a:pt x="1399194" y="1190720"/>
                    </a:cubicBezTo>
                    <a:cubicBezTo>
                      <a:pt x="1414411" y="1210106"/>
                      <a:pt x="1441093" y="1183007"/>
                      <a:pt x="1426084" y="1163829"/>
                    </a:cubicBezTo>
                    <a:lnTo>
                      <a:pt x="1426084" y="1163829"/>
                    </a:lnTo>
                    <a:close/>
                  </a:path>
                </a:pathLst>
              </a:custGeom>
              <a:solidFill>
                <a:srgbClr val="46AA9E"/>
              </a:solidFill>
              <a:ln w="20771"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0CB941A1-F0BC-4A74-B62E-355A0649F56E}"/>
                  </a:ext>
                </a:extLst>
              </p:cNvPr>
              <p:cNvSpPr/>
              <p:nvPr/>
            </p:nvSpPr>
            <p:spPr>
              <a:xfrm>
                <a:off x="10419392" y="4372509"/>
                <a:ext cx="354555" cy="325891"/>
              </a:xfrm>
              <a:custGeom>
                <a:avLst/>
                <a:gdLst>
                  <a:gd name="connsiteX0" fmla="*/ 18396 w 354555"/>
                  <a:gd name="connsiteY0" fmla="*/ 316066 h 325891"/>
                  <a:gd name="connsiteX1" fmla="*/ 335455 w 354555"/>
                  <a:gd name="connsiteY1" fmla="*/ 325863 h 325891"/>
                  <a:gd name="connsiteX2" fmla="*/ 354424 w 354555"/>
                  <a:gd name="connsiteY2" fmla="*/ 306894 h 325891"/>
                  <a:gd name="connsiteX3" fmla="*/ 312108 w 354555"/>
                  <a:gd name="connsiteY3" fmla="*/ 8596 h 325891"/>
                  <a:gd name="connsiteX4" fmla="*/ 279172 w 354555"/>
                  <a:gd name="connsiteY4" fmla="*/ 27774 h 325891"/>
                  <a:gd name="connsiteX5" fmla="*/ 316277 w 354555"/>
                  <a:gd name="connsiteY5" fmla="*/ 306894 h 325891"/>
                  <a:gd name="connsiteX6" fmla="*/ 335247 w 354555"/>
                  <a:gd name="connsiteY6" fmla="*/ 287925 h 325891"/>
                  <a:gd name="connsiteX7" fmla="*/ 18188 w 354555"/>
                  <a:gd name="connsiteY7" fmla="*/ 278127 h 325891"/>
                  <a:gd name="connsiteX8" fmla="*/ 18396 w 354555"/>
                  <a:gd name="connsiteY8" fmla="*/ 316066 h 325891"/>
                  <a:gd name="connsiteX9" fmla="*/ 18396 w 354555"/>
                  <a:gd name="connsiteY9" fmla="*/ 316066 h 32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555" h="325891">
                    <a:moveTo>
                      <a:pt x="18396" y="316066"/>
                    </a:moveTo>
                    <a:cubicBezTo>
                      <a:pt x="123874" y="323570"/>
                      <a:pt x="229769" y="319610"/>
                      <a:pt x="335455" y="325863"/>
                    </a:cubicBezTo>
                    <a:cubicBezTo>
                      <a:pt x="344836" y="326489"/>
                      <a:pt x="355884" y="316691"/>
                      <a:pt x="354424" y="306894"/>
                    </a:cubicBezTo>
                    <a:cubicBezTo>
                      <a:pt x="340875" y="206211"/>
                      <a:pt x="373394" y="98023"/>
                      <a:pt x="312108" y="8596"/>
                    </a:cubicBezTo>
                    <a:cubicBezTo>
                      <a:pt x="298350" y="-11624"/>
                      <a:pt x="265206" y="7554"/>
                      <a:pt x="279172" y="27774"/>
                    </a:cubicBezTo>
                    <a:cubicBezTo>
                      <a:pt x="335455" y="110113"/>
                      <a:pt x="303770" y="213924"/>
                      <a:pt x="316277" y="306894"/>
                    </a:cubicBezTo>
                    <a:cubicBezTo>
                      <a:pt x="322531" y="300640"/>
                      <a:pt x="328993" y="294178"/>
                      <a:pt x="335247" y="287925"/>
                    </a:cubicBezTo>
                    <a:cubicBezTo>
                      <a:pt x="229560" y="281671"/>
                      <a:pt x="123874" y="285632"/>
                      <a:pt x="18188" y="278127"/>
                    </a:cubicBezTo>
                    <a:cubicBezTo>
                      <a:pt x="-6201" y="276251"/>
                      <a:pt x="-5993" y="314398"/>
                      <a:pt x="18396" y="316066"/>
                    </a:cubicBezTo>
                    <a:lnTo>
                      <a:pt x="18396" y="316066"/>
                    </a:lnTo>
                    <a:close/>
                  </a:path>
                </a:pathLst>
              </a:custGeom>
              <a:solidFill>
                <a:srgbClr val="46AA9E"/>
              </a:solidFill>
              <a:ln w="20771"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1992737A-53F9-4220-8AA7-163BB38206A2}"/>
                  </a:ext>
                </a:extLst>
              </p:cNvPr>
              <p:cNvSpPr/>
              <p:nvPr/>
            </p:nvSpPr>
            <p:spPr>
              <a:xfrm>
                <a:off x="10118723" y="4162542"/>
                <a:ext cx="490559" cy="400638"/>
              </a:xfrm>
              <a:custGeom>
                <a:avLst/>
                <a:gdLst>
                  <a:gd name="connsiteX0" fmla="*/ 18266 w 490559"/>
                  <a:gd name="connsiteY0" fmla="*/ 354058 h 400638"/>
                  <a:gd name="connsiteX1" fmla="*/ 466025 w 490559"/>
                  <a:gd name="connsiteY1" fmla="*/ 400127 h 400638"/>
                  <a:gd name="connsiteX2" fmla="*/ 490206 w 490559"/>
                  <a:gd name="connsiteY2" fmla="*/ 381783 h 400638"/>
                  <a:gd name="connsiteX3" fmla="*/ 405574 w 490559"/>
                  <a:gd name="connsiteY3" fmla="*/ 9484 h 400638"/>
                  <a:gd name="connsiteX4" fmla="*/ 372638 w 490559"/>
                  <a:gd name="connsiteY4" fmla="*/ 28662 h 400638"/>
                  <a:gd name="connsiteX5" fmla="*/ 452059 w 490559"/>
                  <a:gd name="connsiteY5" fmla="*/ 381783 h 400638"/>
                  <a:gd name="connsiteX6" fmla="*/ 476240 w 490559"/>
                  <a:gd name="connsiteY6" fmla="*/ 363439 h 400638"/>
                  <a:gd name="connsiteX7" fmla="*/ 18474 w 490559"/>
                  <a:gd name="connsiteY7" fmla="*/ 316120 h 400638"/>
                  <a:gd name="connsiteX8" fmla="*/ 18266 w 490559"/>
                  <a:gd name="connsiteY8" fmla="*/ 354058 h 400638"/>
                  <a:gd name="connsiteX9" fmla="*/ 18266 w 490559"/>
                  <a:gd name="connsiteY9" fmla="*/ 354058 h 40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59" h="400638">
                    <a:moveTo>
                      <a:pt x="18266" y="354058"/>
                    </a:moveTo>
                    <a:cubicBezTo>
                      <a:pt x="169187" y="347596"/>
                      <a:pt x="318648" y="368233"/>
                      <a:pt x="466025" y="400127"/>
                    </a:cubicBezTo>
                    <a:cubicBezTo>
                      <a:pt x="478324" y="402837"/>
                      <a:pt x="489789" y="394499"/>
                      <a:pt x="490206" y="381783"/>
                    </a:cubicBezTo>
                    <a:cubicBezTo>
                      <a:pt x="494167" y="256919"/>
                      <a:pt x="464775" y="119548"/>
                      <a:pt x="405574" y="9484"/>
                    </a:cubicBezTo>
                    <a:cubicBezTo>
                      <a:pt x="393900" y="-12195"/>
                      <a:pt x="361173" y="7191"/>
                      <a:pt x="372638" y="28662"/>
                    </a:cubicBezTo>
                    <a:cubicBezTo>
                      <a:pt x="428504" y="132680"/>
                      <a:pt x="455811" y="264215"/>
                      <a:pt x="452059" y="381783"/>
                    </a:cubicBezTo>
                    <a:cubicBezTo>
                      <a:pt x="459980" y="375738"/>
                      <a:pt x="468110" y="369484"/>
                      <a:pt x="476240" y="363439"/>
                    </a:cubicBezTo>
                    <a:cubicBezTo>
                      <a:pt x="325736" y="330920"/>
                      <a:pt x="172730" y="309449"/>
                      <a:pt x="18474" y="316120"/>
                    </a:cubicBezTo>
                    <a:cubicBezTo>
                      <a:pt x="-6123" y="316954"/>
                      <a:pt x="-6123" y="355101"/>
                      <a:pt x="18266" y="354058"/>
                    </a:cubicBezTo>
                    <a:lnTo>
                      <a:pt x="18266" y="354058"/>
                    </a:lnTo>
                    <a:close/>
                  </a:path>
                </a:pathLst>
              </a:custGeom>
              <a:solidFill>
                <a:srgbClr val="46AA9E"/>
              </a:solidFill>
              <a:ln w="20771"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744E8C1D-C84E-45AE-9CD3-807C68595C1B}"/>
                  </a:ext>
                </a:extLst>
              </p:cNvPr>
              <p:cNvSpPr/>
              <p:nvPr/>
            </p:nvSpPr>
            <p:spPr>
              <a:xfrm>
                <a:off x="9921004" y="3898954"/>
                <a:ext cx="376821" cy="424839"/>
              </a:xfrm>
              <a:custGeom>
                <a:avLst/>
                <a:gdLst>
                  <a:gd name="connsiteX0" fmla="*/ 18370 w 376821"/>
                  <a:gd name="connsiteY0" fmla="*/ 424826 h 424839"/>
                  <a:gd name="connsiteX1" fmla="*/ 353564 w 376821"/>
                  <a:gd name="connsiteY1" fmla="*/ 418781 h 424839"/>
                  <a:gd name="connsiteX2" fmla="*/ 371908 w 376821"/>
                  <a:gd name="connsiteY2" fmla="*/ 404814 h 424839"/>
                  <a:gd name="connsiteX3" fmla="*/ 299783 w 376821"/>
                  <a:gd name="connsiteY3" fmla="*/ 9794 h 424839"/>
                  <a:gd name="connsiteX4" fmla="*/ 266847 w 376821"/>
                  <a:gd name="connsiteY4" fmla="*/ 28972 h 424839"/>
                  <a:gd name="connsiteX5" fmla="*/ 336888 w 376821"/>
                  <a:gd name="connsiteY5" fmla="*/ 324351 h 424839"/>
                  <a:gd name="connsiteX6" fmla="*/ 337513 w 376821"/>
                  <a:gd name="connsiteY6" fmla="*/ 373338 h 424839"/>
                  <a:gd name="connsiteX7" fmla="*/ 242458 w 376821"/>
                  <a:gd name="connsiteY7" fmla="*/ 380425 h 424839"/>
                  <a:gd name="connsiteX8" fmla="*/ 18370 w 376821"/>
                  <a:gd name="connsiteY8" fmla="*/ 386887 h 424839"/>
                  <a:gd name="connsiteX9" fmla="*/ 18370 w 376821"/>
                  <a:gd name="connsiteY9" fmla="*/ 424826 h 424839"/>
                  <a:gd name="connsiteX10" fmla="*/ 18370 w 376821"/>
                  <a:gd name="connsiteY10" fmla="*/ 424826 h 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21" h="424839">
                    <a:moveTo>
                      <a:pt x="18370" y="424826"/>
                    </a:moveTo>
                    <a:cubicBezTo>
                      <a:pt x="130102" y="420657"/>
                      <a:pt x="241833" y="416905"/>
                      <a:pt x="353564" y="418781"/>
                    </a:cubicBezTo>
                    <a:cubicBezTo>
                      <a:pt x="361277" y="418989"/>
                      <a:pt x="370658" y="412944"/>
                      <a:pt x="371908" y="404814"/>
                    </a:cubicBezTo>
                    <a:cubicBezTo>
                      <a:pt x="390669" y="278908"/>
                      <a:pt x="353356" y="123401"/>
                      <a:pt x="299783" y="9794"/>
                    </a:cubicBezTo>
                    <a:cubicBezTo>
                      <a:pt x="289360" y="-12302"/>
                      <a:pt x="256425" y="6875"/>
                      <a:pt x="266847" y="28972"/>
                    </a:cubicBezTo>
                    <a:cubicBezTo>
                      <a:pt x="309372" y="119232"/>
                      <a:pt x="328967" y="225752"/>
                      <a:pt x="336888" y="324351"/>
                    </a:cubicBezTo>
                    <a:cubicBezTo>
                      <a:pt x="338139" y="340610"/>
                      <a:pt x="337930" y="356870"/>
                      <a:pt x="337513" y="373338"/>
                    </a:cubicBezTo>
                    <a:cubicBezTo>
                      <a:pt x="337096" y="386679"/>
                      <a:pt x="252464" y="380217"/>
                      <a:pt x="242458" y="380425"/>
                    </a:cubicBezTo>
                    <a:cubicBezTo>
                      <a:pt x="167623" y="381050"/>
                      <a:pt x="92997" y="384177"/>
                      <a:pt x="18370" y="386887"/>
                    </a:cubicBezTo>
                    <a:cubicBezTo>
                      <a:pt x="-6019" y="387721"/>
                      <a:pt x="-6227" y="425660"/>
                      <a:pt x="18370" y="424826"/>
                    </a:cubicBezTo>
                    <a:lnTo>
                      <a:pt x="18370" y="424826"/>
                    </a:lnTo>
                    <a:close/>
                  </a:path>
                </a:pathLst>
              </a:custGeom>
              <a:solidFill>
                <a:srgbClr val="46AA9E"/>
              </a:solidFill>
              <a:ln w="20771"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6B619462-29E6-4BCE-9585-43BA043FF866}"/>
                  </a:ext>
                </a:extLst>
              </p:cNvPr>
              <p:cNvSpPr/>
              <p:nvPr/>
            </p:nvSpPr>
            <p:spPr>
              <a:xfrm>
                <a:off x="9713697" y="3805537"/>
                <a:ext cx="344546" cy="309163"/>
              </a:xfrm>
              <a:custGeom>
                <a:avLst/>
                <a:gdLst>
                  <a:gd name="connsiteX0" fmla="*/ 18474 w 344546"/>
                  <a:gd name="connsiteY0" fmla="*/ 309164 h 309163"/>
                  <a:gd name="connsiteX1" fmla="*/ 324277 w 344546"/>
                  <a:gd name="connsiteY1" fmla="*/ 308955 h 309163"/>
                  <a:gd name="connsiteX2" fmla="*/ 343246 w 344546"/>
                  <a:gd name="connsiteY2" fmla="*/ 289986 h 309163"/>
                  <a:gd name="connsiteX3" fmla="*/ 340744 w 344546"/>
                  <a:gd name="connsiteY3" fmla="*/ 18370 h 309163"/>
                  <a:gd name="connsiteX4" fmla="*/ 302597 w 344546"/>
                  <a:gd name="connsiteY4" fmla="*/ 18370 h 309163"/>
                  <a:gd name="connsiteX5" fmla="*/ 305099 w 344546"/>
                  <a:gd name="connsiteY5" fmla="*/ 289986 h 309163"/>
                  <a:gd name="connsiteX6" fmla="*/ 324068 w 344546"/>
                  <a:gd name="connsiteY6" fmla="*/ 271016 h 309163"/>
                  <a:gd name="connsiteX7" fmla="*/ 18266 w 344546"/>
                  <a:gd name="connsiteY7" fmla="*/ 271225 h 309163"/>
                  <a:gd name="connsiteX8" fmla="*/ 18474 w 344546"/>
                  <a:gd name="connsiteY8" fmla="*/ 309164 h 309163"/>
                  <a:gd name="connsiteX9" fmla="*/ 18474 w 344546"/>
                  <a:gd name="connsiteY9" fmla="*/ 309164 h 30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546" h="309163">
                    <a:moveTo>
                      <a:pt x="18474" y="309164"/>
                    </a:moveTo>
                    <a:cubicBezTo>
                      <a:pt x="120408" y="309164"/>
                      <a:pt x="222342" y="303118"/>
                      <a:pt x="324277" y="308955"/>
                    </a:cubicBezTo>
                    <a:cubicBezTo>
                      <a:pt x="334908" y="309580"/>
                      <a:pt x="343037" y="299783"/>
                      <a:pt x="343246" y="289986"/>
                    </a:cubicBezTo>
                    <a:cubicBezTo>
                      <a:pt x="346164" y="199308"/>
                      <a:pt x="343663" y="108839"/>
                      <a:pt x="340744" y="18370"/>
                    </a:cubicBezTo>
                    <a:cubicBezTo>
                      <a:pt x="339911" y="-6019"/>
                      <a:pt x="301763" y="-6227"/>
                      <a:pt x="302597" y="18370"/>
                    </a:cubicBezTo>
                    <a:cubicBezTo>
                      <a:pt x="305516" y="109048"/>
                      <a:pt x="308017" y="199517"/>
                      <a:pt x="305099" y="289986"/>
                    </a:cubicBezTo>
                    <a:cubicBezTo>
                      <a:pt x="311352" y="283524"/>
                      <a:pt x="317814" y="277270"/>
                      <a:pt x="324068" y="271016"/>
                    </a:cubicBezTo>
                    <a:cubicBezTo>
                      <a:pt x="222134" y="265180"/>
                      <a:pt x="120200" y="271225"/>
                      <a:pt x="18266" y="271225"/>
                    </a:cubicBezTo>
                    <a:cubicBezTo>
                      <a:pt x="-6123" y="271016"/>
                      <a:pt x="-6123" y="309164"/>
                      <a:pt x="18474" y="309164"/>
                    </a:cubicBezTo>
                    <a:lnTo>
                      <a:pt x="18474" y="309164"/>
                    </a:lnTo>
                    <a:close/>
                  </a:path>
                </a:pathLst>
              </a:custGeom>
              <a:solidFill>
                <a:srgbClr val="46AA9E"/>
              </a:solidFill>
              <a:ln w="20771"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BE0629D3-88A4-4CC7-A9E0-4CC968660070}"/>
                  </a:ext>
                </a:extLst>
              </p:cNvPr>
              <p:cNvSpPr/>
              <p:nvPr/>
            </p:nvSpPr>
            <p:spPr>
              <a:xfrm>
                <a:off x="9518610" y="3595780"/>
                <a:ext cx="260260" cy="296175"/>
              </a:xfrm>
              <a:custGeom>
                <a:avLst/>
                <a:gdLst>
                  <a:gd name="connsiteX0" fmla="*/ 18240 w 260260"/>
                  <a:gd name="connsiteY0" fmla="*/ 291914 h 296175"/>
                  <a:gd name="connsiteX1" fmla="*/ 234198 w 260260"/>
                  <a:gd name="connsiteY1" fmla="*/ 295875 h 296175"/>
                  <a:gd name="connsiteX2" fmla="*/ 257545 w 260260"/>
                  <a:gd name="connsiteY2" fmla="*/ 282534 h 296175"/>
                  <a:gd name="connsiteX3" fmla="*/ 224609 w 260260"/>
                  <a:gd name="connsiteY3" fmla="*/ 18214 h 296175"/>
                  <a:gd name="connsiteX4" fmla="*/ 186462 w 260260"/>
                  <a:gd name="connsiteY4" fmla="*/ 18214 h 296175"/>
                  <a:gd name="connsiteX5" fmla="*/ 220857 w 260260"/>
                  <a:gd name="connsiteY5" fmla="*/ 272528 h 296175"/>
                  <a:gd name="connsiteX6" fmla="*/ 244204 w 260260"/>
                  <a:gd name="connsiteY6" fmla="*/ 259187 h 296175"/>
                  <a:gd name="connsiteX7" fmla="*/ 18031 w 260260"/>
                  <a:gd name="connsiteY7" fmla="*/ 253975 h 296175"/>
                  <a:gd name="connsiteX8" fmla="*/ 18240 w 260260"/>
                  <a:gd name="connsiteY8" fmla="*/ 291914 h 296175"/>
                  <a:gd name="connsiteX9" fmla="*/ 18240 w 260260"/>
                  <a:gd name="connsiteY9" fmla="*/ 291914 h 29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260" h="296175">
                    <a:moveTo>
                      <a:pt x="18240" y="291914"/>
                    </a:moveTo>
                    <a:cubicBezTo>
                      <a:pt x="90573" y="284410"/>
                      <a:pt x="162282" y="284201"/>
                      <a:pt x="234198" y="295875"/>
                    </a:cubicBezTo>
                    <a:cubicBezTo>
                      <a:pt x="243370" y="297334"/>
                      <a:pt x="256086" y="293582"/>
                      <a:pt x="257545" y="282534"/>
                    </a:cubicBezTo>
                    <a:cubicBezTo>
                      <a:pt x="270678" y="190814"/>
                      <a:pt x="232322" y="108266"/>
                      <a:pt x="224609" y="18214"/>
                    </a:cubicBezTo>
                    <a:cubicBezTo>
                      <a:pt x="222525" y="-5967"/>
                      <a:pt x="184378" y="-6175"/>
                      <a:pt x="186462" y="18214"/>
                    </a:cubicBezTo>
                    <a:cubicBezTo>
                      <a:pt x="193758" y="103263"/>
                      <a:pt x="233364" y="186436"/>
                      <a:pt x="220857" y="272528"/>
                    </a:cubicBezTo>
                    <a:cubicBezTo>
                      <a:pt x="228778" y="268150"/>
                      <a:pt x="236491" y="263564"/>
                      <a:pt x="244204" y="259187"/>
                    </a:cubicBezTo>
                    <a:cubicBezTo>
                      <a:pt x="168744" y="246888"/>
                      <a:pt x="93909" y="245846"/>
                      <a:pt x="18031" y="253975"/>
                    </a:cubicBezTo>
                    <a:cubicBezTo>
                      <a:pt x="-5941" y="256477"/>
                      <a:pt x="-6149" y="294624"/>
                      <a:pt x="18240" y="291914"/>
                    </a:cubicBezTo>
                    <a:lnTo>
                      <a:pt x="18240" y="291914"/>
                    </a:lnTo>
                    <a:close/>
                  </a:path>
                </a:pathLst>
              </a:custGeom>
              <a:solidFill>
                <a:srgbClr val="46AA9E"/>
              </a:solidFill>
              <a:ln w="20771"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B92723B6-45A9-47FD-8E4A-AFD0E411C43D}"/>
                  </a:ext>
                </a:extLst>
              </p:cNvPr>
              <p:cNvSpPr/>
              <p:nvPr/>
            </p:nvSpPr>
            <p:spPr>
              <a:xfrm>
                <a:off x="9909618" y="374761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A26C7C7D-0404-4718-80E7-342BC143F67B}"/>
                  </a:ext>
                </a:extLst>
              </p:cNvPr>
              <p:cNvSpPr/>
              <p:nvPr/>
            </p:nvSpPr>
            <p:spPr>
              <a:xfrm>
                <a:off x="9842495" y="36875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91DA7848-EAB1-4D5C-906C-90B5F47677EF}"/>
                  </a:ext>
                </a:extLst>
              </p:cNvPr>
              <p:cNvSpPr/>
              <p:nvPr/>
            </p:nvSpPr>
            <p:spPr>
              <a:xfrm>
                <a:off x="9924209" y="3668192"/>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DE29BC9F-2257-4E9D-B7E1-99C55FF1C9A6}"/>
                  </a:ext>
                </a:extLst>
              </p:cNvPr>
              <p:cNvSpPr/>
              <p:nvPr/>
            </p:nvSpPr>
            <p:spPr>
              <a:xfrm>
                <a:off x="9786421" y="427687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109B7B5B-834C-4DC5-81AE-1A4FC68375AE}"/>
                  </a:ext>
                </a:extLst>
              </p:cNvPr>
              <p:cNvSpPr/>
              <p:nvPr/>
            </p:nvSpPr>
            <p:spPr>
              <a:xfrm>
                <a:off x="9711169" y="4221638"/>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F1DB6618-7CA2-445D-8310-86C4FEAB6915}"/>
                  </a:ext>
                </a:extLst>
              </p:cNvPr>
              <p:cNvSpPr/>
              <p:nvPr/>
            </p:nvSpPr>
            <p:spPr>
              <a:xfrm>
                <a:off x="9809351" y="419266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208"/>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48AEA4FA-8C16-45EB-BD48-78A87CD12C2E}"/>
                  </a:ext>
                </a:extLst>
              </p:cNvPr>
              <p:cNvSpPr/>
              <p:nvPr/>
            </p:nvSpPr>
            <p:spPr>
              <a:xfrm>
                <a:off x="9351378" y="360273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4D369714-2481-4EE0-A644-B27AC925A2B0}"/>
                  </a:ext>
                </a:extLst>
              </p:cNvPr>
              <p:cNvSpPr/>
              <p:nvPr/>
            </p:nvSpPr>
            <p:spPr>
              <a:xfrm>
                <a:off x="9397863" y="3559796"/>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B546AEC4-90D1-4B1C-859C-84A7010EC009}"/>
                  </a:ext>
                </a:extLst>
              </p:cNvPr>
              <p:cNvSpPr/>
              <p:nvPr/>
            </p:nvSpPr>
            <p:spPr>
              <a:xfrm>
                <a:off x="10271911" y="3846003"/>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09BD19F2-7D36-46BA-9BB4-2D80A0A0680B}"/>
                  </a:ext>
                </a:extLst>
              </p:cNvPr>
              <p:cNvSpPr/>
              <p:nvPr/>
            </p:nvSpPr>
            <p:spPr>
              <a:xfrm>
                <a:off x="10209583" y="3794307"/>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C29E07EA-4ECE-402C-859D-E24E9CE75DF2}"/>
                  </a:ext>
                </a:extLst>
              </p:cNvPr>
              <p:cNvSpPr/>
              <p:nvPr/>
            </p:nvSpPr>
            <p:spPr>
              <a:xfrm>
                <a:off x="10067209" y="4547660"/>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923C66A3-1941-4A8A-AA8E-9063CDEA4640}"/>
                  </a:ext>
                </a:extLst>
              </p:cNvPr>
              <p:cNvSpPr/>
              <p:nvPr/>
            </p:nvSpPr>
            <p:spPr>
              <a:xfrm>
                <a:off x="9991332" y="4520144"/>
                <a:ext cx="55344" cy="57116"/>
              </a:xfrm>
              <a:custGeom>
                <a:avLst/>
                <a:gdLst>
                  <a:gd name="connsiteX0" fmla="*/ 27672 w 55344"/>
                  <a:gd name="connsiteY0" fmla="*/ 57116 h 57116"/>
                  <a:gd name="connsiteX1" fmla="*/ 27672 w 55344"/>
                  <a:gd name="connsiteY1" fmla="*/ 0 h 57116"/>
                  <a:gd name="connsiteX2" fmla="*/ 27672 w 55344"/>
                  <a:gd name="connsiteY2" fmla="*/ 57116 h 57116"/>
                  <a:gd name="connsiteX3" fmla="*/ 27672 w 55344"/>
                  <a:gd name="connsiteY3" fmla="*/ 57116 h 57116"/>
                </a:gdLst>
                <a:ahLst/>
                <a:cxnLst>
                  <a:cxn ang="0">
                    <a:pos x="connsiteX0" y="connsiteY0"/>
                  </a:cxn>
                  <a:cxn ang="0">
                    <a:pos x="connsiteX1" y="connsiteY1"/>
                  </a:cxn>
                  <a:cxn ang="0">
                    <a:pos x="connsiteX2" y="connsiteY2"/>
                  </a:cxn>
                  <a:cxn ang="0">
                    <a:pos x="connsiteX3" y="connsiteY3"/>
                  </a:cxn>
                </a:cxnLst>
                <a:rect l="l" t="t" r="r" b="b"/>
                <a:pathLst>
                  <a:path w="55344" h="57116">
                    <a:moveTo>
                      <a:pt x="27672" y="57116"/>
                    </a:moveTo>
                    <a:cubicBezTo>
                      <a:pt x="64569" y="57116"/>
                      <a:pt x="64569" y="0"/>
                      <a:pt x="27672" y="0"/>
                    </a:cubicBezTo>
                    <a:cubicBezTo>
                      <a:pt x="-9224" y="0"/>
                      <a:pt x="-9224" y="57116"/>
                      <a:pt x="27672" y="57116"/>
                    </a:cubicBezTo>
                    <a:lnTo>
                      <a:pt x="27672" y="57116"/>
                    </a:lnTo>
                    <a:close/>
                  </a:path>
                </a:pathLst>
              </a:custGeom>
              <a:solidFill>
                <a:srgbClr val="46AA9E"/>
              </a:solidFill>
              <a:ln w="20771" cap="flat">
                <a:noFill/>
                <a:prstDash val="solid"/>
                <a:miter/>
              </a:ln>
            </p:spPr>
            <p:txBody>
              <a:bodyPr rtlCol="0" anchor="ctr"/>
              <a:lstStyle/>
              <a:p>
                <a:endParaRPr lang="th-TH"/>
              </a:p>
            </p:txBody>
          </p:sp>
        </p:grpSp>
        <p:pic>
          <p:nvPicPr>
            <p:cNvPr id="62" name="Graphic 61">
              <a:extLst>
                <a:ext uri="{FF2B5EF4-FFF2-40B4-BE49-F238E27FC236}">
                  <a16:creationId xmlns:a16="http://schemas.microsoft.com/office/drawing/2014/main" id="{74D828CA-177E-4BEC-A66D-8F8F0D7E26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6101" y="2605828"/>
              <a:ext cx="1433328" cy="961600"/>
            </a:xfrm>
            <a:prstGeom prst="rect">
              <a:avLst/>
            </a:prstGeom>
          </p:spPr>
        </p:pic>
      </p:grpSp>
      <p:grpSp>
        <p:nvGrpSpPr>
          <p:cNvPr id="63" name="Graphic 153">
            <a:extLst>
              <a:ext uri="{FF2B5EF4-FFF2-40B4-BE49-F238E27FC236}">
                <a16:creationId xmlns:a16="http://schemas.microsoft.com/office/drawing/2014/main" id="{38F980C4-5C41-4BBA-8D12-4260A82B6A0B}"/>
              </a:ext>
            </a:extLst>
          </p:cNvPr>
          <p:cNvGrpSpPr/>
          <p:nvPr/>
        </p:nvGrpSpPr>
        <p:grpSpPr>
          <a:xfrm rot="5043306">
            <a:off x="737597" y="5559159"/>
            <a:ext cx="1068908" cy="1281259"/>
            <a:chOff x="11161825" y="3187825"/>
            <a:chExt cx="1068908" cy="1281259"/>
          </a:xfrm>
        </p:grpSpPr>
        <p:sp>
          <p:nvSpPr>
            <p:cNvPr id="64" name="Freeform: Shape 63">
              <a:extLst>
                <a:ext uri="{FF2B5EF4-FFF2-40B4-BE49-F238E27FC236}">
                  <a16:creationId xmlns:a16="http://schemas.microsoft.com/office/drawing/2014/main" id="{14A8DA20-A388-4911-8497-8802BD5D1C43}"/>
                </a:ext>
              </a:extLst>
            </p:cNvPr>
            <p:cNvSpPr/>
            <p:nvPr/>
          </p:nvSpPr>
          <p:spPr>
            <a:xfrm>
              <a:off x="11161825" y="3187825"/>
              <a:ext cx="1065500" cy="1267823"/>
            </a:xfrm>
            <a:custGeom>
              <a:avLst/>
              <a:gdLst>
                <a:gd name="connsiteX0" fmla="*/ 996210 w 1065500"/>
                <a:gd name="connsiteY0" fmla="*/ 1267823 h 1267823"/>
                <a:gd name="connsiteX1" fmla="*/ 199371 w 1065500"/>
                <a:gd name="connsiteY1" fmla="*/ 961111 h 1267823"/>
                <a:gd name="connsiteX2" fmla="*/ 59 w 1065500"/>
                <a:gd name="connsiteY2" fmla="*/ 814786 h 1267823"/>
                <a:gd name="connsiteX3" fmla="*/ 163096 w 1065500"/>
                <a:gd name="connsiteY3" fmla="*/ 788701 h 1267823"/>
                <a:gd name="connsiteX4" fmla="*/ 576188 w 1065500"/>
                <a:gd name="connsiteY4" fmla="*/ 936656 h 1267823"/>
                <a:gd name="connsiteX5" fmla="*/ 95232 w 1065500"/>
                <a:gd name="connsiteY5" fmla="*/ 448566 h 1267823"/>
                <a:gd name="connsiteX6" fmla="*/ 362407 w 1065500"/>
                <a:gd name="connsiteY6" fmla="*/ 547407 h 1267823"/>
                <a:gd name="connsiteX7" fmla="*/ 674010 w 1065500"/>
                <a:gd name="connsiteY7" fmla="*/ 768729 h 1267823"/>
                <a:gd name="connsiteX8" fmla="*/ 451466 w 1065500"/>
                <a:gd name="connsiteY8" fmla="*/ 409845 h 1267823"/>
                <a:gd name="connsiteX9" fmla="*/ 346511 w 1065500"/>
                <a:gd name="connsiteY9" fmla="*/ 135741 h 1267823"/>
                <a:gd name="connsiteX10" fmla="*/ 574966 w 1065500"/>
                <a:gd name="connsiteY10" fmla="*/ 260871 h 1267823"/>
                <a:gd name="connsiteX11" fmla="*/ 808311 w 1065500"/>
                <a:gd name="connsiteY11" fmla="*/ 639319 h 1267823"/>
                <a:gd name="connsiteX12" fmla="*/ 705598 w 1065500"/>
                <a:gd name="connsiteY12" fmla="*/ 166514 h 1267823"/>
                <a:gd name="connsiteX13" fmla="*/ 912451 w 1065500"/>
                <a:gd name="connsiteY13" fmla="*/ 133703 h 1267823"/>
                <a:gd name="connsiteX14" fmla="*/ 1050827 w 1065500"/>
                <a:gd name="connsiteY14" fmla="*/ 883262 h 1267823"/>
                <a:gd name="connsiteX15" fmla="*/ 1065501 w 1065500"/>
                <a:gd name="connsiteY15" fmla="*/ 1260283 h 12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500" h="1267823">
                  <a:moveTo>
                    <a:pt x="996210" y="1267823"/>
                  </a:moveTo>
                  <a:cubicBezTo>
                    <a:pt x="733518" y="1153902"/>
                    <a:pt x="462063" y="1069938"/>
                    <a:pt x="199371" y="961111"/>
                  </a:cubicBezTo>
                  <a:cubicBezTo>
                    <a:pt x="149034" y="938286"/>
                    <a:pt x="2913" y="889172"/>
                    <a:pt x="59" y="814786"/>
                  </a:cubicBezTo>
                  <a:cubicBezTo>
                    <a:pt x="-2998" y="735510"/>
                    <a:pt x="112758" y="775658"/>
                    <a:pt x="163096" y="788701"/>
                  </a:cubicBezTo>
                  <a:cubicBezTo>
                    <a:pt x="293932" y="833332"/>
                    <a:pt x="429456" y="867773"/>
                    <a:pt x="576188" y="936656"/>
                  </a:cubicBezTo>
                  <a:cubicBezTo>
                    <a:pt x="481627" y="806227"/>
                    <a:pt x="16159" y="585924"/>
                    <a:pt x="95232" y="448566"/>
                  </a:cubicBezTo>
                  <a:cubicBezTo>
                    <a:pt x="156574" y="342185"/>
                    <a:pt x="305956" y="505018"/>
                    <a:pt x="362407" y="547407"/>
                  </a:cubicBezTo>
                  <a:cubicBezTo>
                    <a:pt x="464712" y="623015"/>
                    <a:pt x="576392" y="688230"/>
                    <a:pt x="674010" y="768729"/>
                  </a:cubicBezTo>
                  <a:cubicBezTo>
                    <a:pt x="630194" y="661125"/>
                    <a:pt x="510159" y="516838"/>
                    <a:pt x="451466" y="409845"/>
                  </a:cubicBezTo>
                  <a:cubicBezTo>
                    <a:pt x="403574" y="327308"/>
                    <a:pt x="320425" y="231117"/>
                    <a:pt x="346511" y="135741"/>
                  </a:cubicBezTo>
                  <a:cubicBezTo>
                    <a:pt x="384825" y="-29741"/>
                    <a:pt x="532984" y="202993"/>
                    <a:pt x="574966" y="260871"/>
                  </a:cubicBezTo>
                  <a:cubicBezTo>
                    <a:pt x="638346" y="357674"/>
                    <a:pt x="743301" y="502776"/>
                    <a:pt x="808311" y="639319"/>
                  </a:cubicBezTo>
                  <a:cubicBezTo>
                    <a:pt x="823188" y="509501"/>
                    <a:pt x="715788" y="300203"/>
                    <a:pt x="705598" y="166514"/>
                  </a:cubicBezTo>
                  <a:cubicBezTo>
                    <a:pt x="692148" y="-41561"/>
                    <a:pt x="835620" y="-57050"/>
                    <a:pt x="912451" y="133703"/>
                  </a:cubicBezTo>
                  <a:cubicBezTo>
                    <a:pt x="1011087" y="373162"/>
                    <a:pt x="1030652" y="620977"/>
                    <a:pt x="1050827" y="883262"/>
                  </a:cubicBezTo>
                  <a:cubicBezTo>
                    <a:pt x="1060202" y="997183"/>
                    <a:pt x="1061017" y="1146158"/>
                    <a:pt x="1065501" y="1260283"/>
                  </a:cubicBezTo>
                </a:path>
              </a:pathLst>
            </a:custGeom>
            <a:solidFill>
              <a:srgbClr val="FFDB69"/>
            </a:solidFill>
            <a:ln w="20332"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A1BC016B-7AEE-48D5-A1CF-CF7FC753C1EF}"/>
                </a:ext>
              </a:extLst>
            </p:cNvPr>
            <p:cNvSpPr/>
            <p:nvPr/>
          </p:nvSpPr>
          <p:spPr>
            <a:xfrm>
              <a:off x="11581671" y="3386307"/>
              <a:ext cx="649062" cy="1076344"/>
            </a:xfrm>
            <a:custGeom>
              <a:avLst/>
              <a:gdLst>
                <a:gd name="connsiteX0" fmla="*/ 2885 w 649062"/>
                <a:gd name="connsiteY0" fmla="*/ 27541 h 1076344"/>
                <a:gd name="connsiteX1" fmla="*/ 362583 w 649062"/>
                <a:gd name="connsiteY1" fmla="*/ 612433 h 1076344"/>
                <a:gd name="connsiteX2" fmla="*/ 517264 w 649062"/>
                <a:gd name="connsiteY2" fmla="*/ 884907 h 1076344"/>
                <a:gd name="connsiteX3" fmla="*/ 617531 w 649062"/>
                <a:gd name="connsiteY3" fmla="*/ 1070565 h 1076344"/>
                <a:gd name="connsiteX4" fmla="*/ 643821 w 649062"/>
                <a:gd name="connsiteY4" fmla="*/ 1044275 h 1076344"/>
                <a:gd name="connsiteX5" fmla="*/ 541719 w 649062"/>
                <a:gd name="connsiteY5" fmla="*/ 849243 h 1076344"/>
                <a:gd name="connsiteX6" fmla="*/ 379702 w 649062"/>
                <a:gd name="connsiteY6" fmla="*/ 570451 h 1076344"/>
                <a:gd name="connsiteX7" fmla="*/ 35288 w 649062"/>
                <a:gd name="connsiteY7" fmla="*/ 8791 h 1076344"/>
                <a:gd name="connsiteX8" fmla="*/ 2885 w 649062"/>
                <a:gd name="connsiteY8" fmla="*/ 27541 h 1076344"/>
                <a:gd name="connsiteX9" fmla="*/ 2885 w 649062"/>
                <a:gd name="connsiteY9" fmla="*/ 27541 h 107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062" h="1076344">
                  <a:moveTo>
                    <a:pt x="2885" y="27541"/>
                  </a:moveTo>
                  <a:cubicBezTo>
                    <a:pt x="123124" y="222573"/>
                    <a:pt x="237249" y="420662"/>
                    <a:pt x="362583" y="612433"/>
                  </a:cubicBezTo>
                  <a:cubicBezTo>
                    <a:pt x="419238" y="699046"/>
                    <a:pt x="473855" y="790957"/>
                    <a:pt x="517264" y="884907"/>
                  </a:cubicBezTo>
                  <a:cubicBezTo>
                    <a:pt x="546406" y="948084"/>
                    <a:pt x="569028" y="1019004"/>
                    <a:pt x="617531" y="1070565"/>
                  </a:cubicBezTo>
                  <a:cubicBezTo>
                    <a:pt x="634038" y="1088091"/>
                    <a:pt x="660328" y="1061801"/>
                    <a:pt x="643821" y="1044275"/>
                  </a:cubicBezTo>
                  <a:cubicBezTo>
                    <a:pt x="594298" y="991696"/>
                    <a:pt x="571473" y="913846"/>
                    <a:pt x="541719" y="849243"/>
                  </a:cubicBezTo>
                  <a:cubicBezTo>
                    <a:pt x="497088" y="752644"/>
                    <a:pt x="437784" y="659306"/>
                    <a:pt x="379702" y="570451"/>
                  </a:cubicBezTo>
                  <a:cubicBezTo>
                    <a:pt x="259463" y="386424"/>
                    <a:pt x="150636" y="195875"/>
                    <a:pt x="35288" y="8791"/>
                  </a:cubicBezTo>
                  <a:cubicBezTo>
                    <a:pt x="22449" y="-11588"/>
                    <a:pt x="-9751" y="7161"/>
                    <a:pt x="2885" y="27541"/>
                  </a:cubicBezTo>
                  <a:lnTo>
                    <a:pt x="2885" y="27541"/>
                  </a:lnTo>
                  <a:close/>
                </a:path>
              </a:pathLst>
            </a:custGeom>
            <a:solidFill>
              <a:srgbClr val="FFA522"/>
            </a:solidFill>
            <a:ln w="20332"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63F8AC50-D61A-479B-BFB9-C72789496E94}"/>
                </a:ext>
              </a:extLst>
            </p:cNvPr>
            <p:cNvSpPr/>
            <p:nvPr/>
          </p:nvSpPr>
          <p:spPr>
            <a:xfrm>
              <a:off x="11345328" y="3703811"/>
              <a:ext cx="879995" cy="764358"/>
            </a:xfrm>
            <a:custGeom>
              <a:avLst/>
              <a:gdLst>
                <a:gd name="connsiteX0" fmla="*/ 6086 w 879995"/>
                <a:gd name="connsiteY0" fmla="*/ 31014 h 764358"/>
                <a:gd name="connsiteX1" fmla="*/ 445469 w 879995"/>
                <a:gd name="connsiteY1" fmla="*/ 375428 h 764358"/>
                <a:gd name="connsiteX2" fmla="*/ 848779 w 879995"/>
                <a:gd name="connsiteY2" fmla="*/ 758359 h 764358"/>
                <a:gd name="connsiteX3" fmla="*/ 875069 w 879995"/>
                <a:gd name="connsiteY3" fmla="*/ 732070 h 764358"/>
                <a:gd name="connsiteX4" fmla="*/ 531266 w 879995"/>
                <a:gd name="connsiteY4" fmla="*/ 390509 h 764358"/>
                <a:gd name="connsiteX5" fmla="*/ 32172 w 879995"/>
                <a:gd name="connsiteY5" fmla="*/ 4928 h 764358"/>
                <a:gd name="connsiteX6" fmla="*/ 6086 w 879995"/>
                <a:gd name="connsiteY6" fmla="*/ 31014 h 764358"/>
                <a:gd name="connsiteX7" fmla="*/ 6086 w 879995"/>
                <a:gd name="connsiteY7" fmla="*/ 31014 h 7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95" h="764358">
                  <a:moveTo>
                    <a:pt x="6086" y="31014"/>
                  </a:moveTo>
                  <a:cubicBezTo>
                    <a:pt x="147316" y="152476"/>
                    <a:pt x="294049" y="267009"/>
                    <a:pt x="445469" y="375428"/>
                  </a:cubicBezTo>
                  <a:cubicBezTo>
                    <a:pt x="601576" y="487108"/>
                    <a:pt x="722426" y="615295"/>
                    <a:pt x="848779" y="758359"/>
                  </a:cubicBezTo>
                  <a:cubicBezTo>
                    <a:pt x="864675" y="776293"/>
                    <a:pt x="890965" y="750004"/>
                    <a:pt x="875069" y="732070"/>
                  </a:cubicBezTo>
                  <a:cubicBezTo>
                    <a:pt x="767261" y="609996"/>
                    <a:pt x="663733" y="486904"/>
                    <a:pt x="531266" y="390509"/>
                  </a:cubicBezTo>
                  <a:cubicBezTo>
                    <a:pt x="360894" y="266398"/>
                    <a:pt x="192355" y="142490"/>
                    <a:pt x="32172" y="4928"/>
                  </a:cubicBezTo>
                  <a:cubicBezTo>
                    <a:pt x="14442" y="-10968"/>
                    <a:pt x="-12052" y="15322"/>
                    <a:pt x="6086" y="31014"/>
                  </a:cubicBezTo>
                  <a:lnTo>
                    <a:pt x="6086" y="31014"/>
                  </a:lnTo>
                  <a:close/>
                </a:path>
              </a:pathLst>
            </a:custGeom>
            <a:solidFill>
              <a:srgbClr val="FFA522"/>
            </a:solidFill>
            <a:ln w="20332"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CD9E58BB-38B0-4F75-B619-55E6E84E4776}"/>
                </a:ext>
              </a:extLst>
            </p:cNvPr>
            <p:cNvSpPr/>
            <p:nvPr/>
          </p:nvSpPr>
          <p:spPr>
            <a:xfrm>
              <a:off x="11239302" y="4015204"/>
              <a:ext cx="970593" cy="453881"/>
            </a:xfrm>
            <a:custGeom>
              <a:avLst/>
              <a:gdLst>
                <a:gd name="connsiteX0" fmla="*/ 13271 w 970593"/>
                <a:gd name="connsiteY0" fmla="*/ 36523 h 453881"/>
                <a:gd name="connsiteX1" fmla="*/ 478332 w 970593"/>
                <a:gd name="connsiteY1" fmla="*/ 217086 h 453881"/>
                <a:gd name="connsiteX2" fmla="*/ 944004 w 970593"/>
                <a:gd name="connsiteY2" fmla="*/ 450227 h 453881"/>
                <a:gd name="connsiteX3" fmla="*/ 962753 w 970593"/>
                <a:gd name="connsiteY3" fmla="*/ 418028 h 453881"/>
                <a:gd name="connsiteX4" fmla="*/ 536414 w 970593"/>
                <a:gd name="connsiteY4" fmla="*/ 198744 h 453881"/>
                <a:gd name="connsiteX5" fmla="*/ 23257 w 970593"/>
                <a:gd name="connsiteY5" fmla="*/ 655 h 453881"/>
                <a:gd name="connsiteX6" fmla="*/ 13271 w 970593"/>
                <a:gd name="connsiteY6" fmla="*/ 36523 h 453881"/>
                <a:gd name="connsiteX7" fmla="*/ 13271 w 970593"/>
                <a:gd name="connsiteY7" fmla="*/ 36523 h 45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93" h="453881">
                  <a:moveTo>
                    <a:pt x="13271" y="36523"/>
                  </a:moveTo>
                  <a:cubicBezTo>
                    <a:pt x="175492" y="76671"/>
                    <a:pt x="323244" y="156762"/>
                    <a:pt x="478332" y="217086"/>
                  </a:cubicBezTo>
                  <a:cubicBezTo>
                    <a:pt x="642591" y="281281"/>
                    <a:pt x="802366" y="342420"/>
                    <a:pt x="944004" y="450227"/>
                  </a:cubicBezTo>
                  <a:cubicBezTo>
                    <a:pt x="963161" y="464697"/>
                    <a:pt x="981502" y="432497"/>
                    <a:pt x="962753" y="418028"/>
                  </a:cubicBezTo>
                  <a:cubicBezTo>
                    <a:pt x="833751" y="319798"/>
                    <a:pt x="687630" y="254992"/>
                    <a:pt x="536414" y="198744"/>
                  </a:cubicBezTo>
                  <a:cubicBezTo>
                    <a:pt x="364818" y="135160"/>
                    <a:pt x="201782" y="44879"/>
                    <a:pt x="23257" y="655"/>
                  </a:cubicBezTo>
                  <a:cubicBezTo>
                    <a:pt x="-179" y="-5255"/>
                    <a:pt x="-9961" y="30613"/>
                    <a:pt x="13271" y="36523"/>
                  </a:cubicBezTo>
                  <a:lnTo>
                    <a:pt x="13271" y="36523"/>
                  </a:lnTo>
                  <a:close/>
                </a:path>
              </a:pathLst>
            </a:custGeom>
            <a:solidFill>
              <a:srgbClr val="FFA522"/>
            </a:solidFill>
            <a:ln w="20332" cap="flat">
              <a:noFill/>
              <a:prstDash val="solid"/>
              <a:miter/>
            </a:ln>
          </p:spPr>
          <p:txBody>
            <a:bodyPr rtlCol="0" anchor="ctr"/>
            <a:lstStyle/>
            <a:p>
              <a:endParaRPr lang="th-TH"/>
            </a:p>
          </p:txBody>
        </p:sp>
        <p:sp>
          <p:nvSpPr>
            <p:cNvPr id="68" name="Freeform: Shape 67">
              <a:extLst>
                <a:ext uri="{FF2B5EF4-FFF2-40B4-BE49-F238E27FC236}">
                  <a16:creationId xmlns:a16="http://schemas.microsoft.com/office/drawing/2014/main" id="{D626AF97-BDF4-42CA-BC12-83F447F7D952}"/>
                </a:ext>
              </a:extLst>
            </p:cNvPr>
            <p:cNvSpPr/>
            <p:nvPr/>
          </p:nvSpPr>
          <p:spPr>
            <a:xfrm>
              <a:off x="11926029" y="3314013"/>
              <a:ext cx="284246" cy="1128593"/>
            </a:xfrm>
            <a:custGeom>
              <a:avLst/>
              <a:gdLst>
                <a:gd name="connsiteX0" fmla="*/ 284178 w 284246"/>
                <a:gd name="connsiteY0" fmla="*/ 1110659 h 1128593"/>
                <a:gd name="connsiteX1" fmla="*/ 234452 w 284246"/>
                <a:gd name="connsiteY1" fmla="*/ 872626 h 1128593"/>
                <a:gd name="connsiteX2" fmla="*/ 173517 w 284246"/>
                <a:gd name="connsiteY2" fmla="*/ 585479 h 1128593"/>
                <a:gd name="connsiteX3" fmla="*/ 110340 w 284246"/>
                <a:gd name="connsiteY3" fmla="*/ 299758 h 1128593"/>
                <a:gd name="connsiteX4" fmla="*/ 37178 w 284246"/>
                <a:gd name="connsiteY4" fmla="*/ 12610 h 1128593"/>
                <a:gd name="connsiteX5" fmla="*/ 1310 w 284246"/>
                <a:gd name="connsiteY5" fmla="*/ 22392 h 1128593"/>
                <a:gd name="connsiteX6" fmla="*/ 126032 w 284246"/>
                <a:gd name="connsiteY6" fmla="*/ 540440 h 1128593"/>
                <a:gd name="connsiteX7" fmla="*/ 185948 w 284246"/>
                <a:gd name="connsiteY7" fmla="*/ 836962 h 1128593"/>
                <a:gd name="connsiteX8" fmla="*/ 246679 w 284246"/>
                <a:gd name="connsiteY8" fmla="*/ 1110455 h 1128593"/>
                <a:gd name="connsiteX9" fmla="*/ 284178 w 284246"/>
                <a:gd name="connsiteY9" fmla="*/ 1110659 h 1128593"/>
                <a:gd name="connsiteX10" fmla="*/ 284178 w 284246"/>
                <a:gd name="connsiteY10" fmla="*/ 1110659 h 11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246" h="1128593">
                  <a:moveTo>
                    <a:pt x="284178" y="1110659"/>
                  </a:moveTo>
                  <a:cubicBezTo>
                    <a:pt x="285808" y="1027918"/>
                    <a:pt x="258296" y="950680"/>
                    <a:pt x="234452" y="872626"/>
                  </a:cubicBezTo>
                  <a:cubicBezTo>
                    <a:pt x="206124" y="779492"/>
                    <a:pt x="193081" y="680855"/>
                    <a:pt x="173517" y="585479"/>
                  </a:cubicBezTo>
                  <a:cubicBezTo>
                    <a:pt x="153952" y="489899"/>
                    <a:pt x="129905" y="395338"/>
                    <a:pt x="110340" y="299758"/>
                  </a:cubicBezTo>
                  <a:cubicBezTo>
                    <a:pt x="90572" y="202547"/>
                    <a:pt x="72842" y="105337"/>
                    <a:pt x="37178" y="12610"/>
                  </a:cubicBezTo>
                  <a:cubicBezTo>
                    <a:pt x="28618" y="-9603"/>
                    <a:pt x="-7250" y="-25"/>
                    <a:pt x="1310" y="22392"/>
                  </a:cubicBezTo>
                  <a:cubicBezTo>
                    <a:pt x="64079" y="186244"/>
                    <a:pt x="89146" y="369252"/>
                    <a:pt x="126032" y="540440"/>
                  </a:cubicBezTo>
                  <a:cubicBezTo>
                    <a:pt x="147227" y="639077"/>
                    <a:pt x="164142" y="738529"/>
                    <a:pt x="185948" y="836962"/>
                  </a:cubicBezTo>
                  <a:cubicBezTo>
                    <a:pt x="206328" y="929078"/>
                    <a:pt x="248513" y="1014264"/>
                    <a:pt x="246679" y="1110455"/>
                  </a:cubicBezTo>
                  <a:cubicBezTo>
                    <a:pt x="246475" y="1134707"/>
                    <a:pt x="283770" y="1134503"/>
                    <a:pt x="284178" y="1110659"/>
                  </a:cubicBezTo>
                  <a:lnTo>
                    <a:pt x="284178" y="1110659"/>
                  </a:lnTo>
                  <a:close/>
                </a:path>
              </a:pathLst>
            </a:custGeom>
            <a:solidFill>
              <a:srgbClr val="FFA522"/>
            </a:solidFill>
            <a:ln w="20332" cap="flat">
              <a:noFill/>
              <a:prstDash val="solid"/>
              <a:miter/>
            </a:ln>
          </p:spPr>
          <p:txBody>
            <a:bodyPr rtlCol="0" anchor="ctr"/>
            <a:lstStyle/>
            <a:p>
              <a:endParaRPr lang="th-TH"/>
            </a:p>
          </p:txBody>
        </p:sp>
      </p:grpSp>
      <p:pic>
        <p:nvPicPr>
          <p:cNvPr id="69" name="Graphic 68">
            <a:extLst>
              <a:ext uri="{FF2B5EF4-FFF2-40B4-BE49-F238E27FC236}">
                <a16:creationId xmlns:a16="http://schemas.microsoft.com/office/drawing/2014/main" id="{ECB53AF2-23DF-4ABC-A899-1C0A07794D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90" y="4586771"/>
            <a:ext cx="1376593" cy="2413507"/>
          </a:xfrm>
          <a:prstGeom prst="rect">
            <a:avLst/>
          </a:prstGeom>
        </p:spPr>
      </p:pic>
      <p:grpSp>
        <p:nvGrpSpPr>
          <p:cNvPr id="70" name="Graphic 7">
            <a:extLst>
              <a:ext uri="{FF2B5EF4-FFF2-40B4-BE49-F238E27FC236}">
                <a16:creationId xmlns:a16="http://schemas.microsoft.com/office/drawing/2014/main" id="{23C3AD56-0171-46AA-A72C-486D7AADC391}"/>
              </a:ext>
            </a:extLst>
          </p:cNvPr>
          <p:cNvGrpSpPr/>
          <p:nvPr/>
        </p:nvGrpSpPr>
        <p:grpSpPr>
          <a:xfrm rot="1213838">
            <a:off x="-176942" y="-115834"/>
            <a:ext cx="3446538" cy="6075942"/>
            <a:chOff x="0" y="2213069"/>
            <a:chExt cx="2613113" cy="4606687"/>
          </a:xfrm>
        </p:grpSpPr>
        <p:sp>
          <p:nvSpPr>
            <p:cNvPr id="71" name="Freeform: Shape 70">
              <a:extLst>
                <a:ext uri="{FF2B5EF4-FFF2-40B4-BE49-F238E27FC236}">
                  <a16:creationId xmlns:a16="http://schemas.microsoft.com/office/drawing/2014/main" id="{0E09668D-5C8B-41B0-A44C-4CEBBE5DB117}"/>
                </a:ext>
              </a:extLst>
            </p:cNvPr>
            <p:cNvSpPr/>
            <p:nvPr/>
          </p:nvSpPr>
          <p:spPr>
            <a:xfrm>
              <a:off x="0" y="2213069"/>
              <a:ext cx="2613113" cy="2465592"/>
            </a:xfrm>
            <a:custGeom>
              <a:avLst/>
              <a:gdLst>
                <a:gd name="connsiteX0" fmla="*/ 841518 w 2613113"/>
                <a:gd name="connsiteY0" fmla="*/ 2039175 h 2465592"/>
                <a:gd name="connsiteX1" fmla="*/ 85391 w 2613113"/>
                <a:gd name="connsiteY1" fmla="*/ 1932305 h 2465592"/>
                <a:gd name="connsiteX2" fmla="*/ 467296 w 2613113"/>
                <a:gd name="connsiteY2" fmla="*/ 1183687 h 2465592"/>
                <a:gd name="connsiteX3" fmla="*/ 169386 w 2613113"/>
                <a:gd name="connsiteY3" fmla="*/ 878093 h 2465592"/>
                <a:gd name="connsiteX4" fmla="*/ 199945 w 2613113"/>
                <a:gd name="connsiteY4" fmla="*/ 427386 h 2465592"/>
                <a:gd name="connsiteX5" fmla="*/ 1032558 w 2613113"/>
                <a:gd name="connsiteY5" fmla="*/ 435069 h 2465592"/>
                <a:gd name="connsiteX6" fmla="*/ 1895729 w 2613113"/>
                <a:gd name="connsiteY6" fmla="*/ 60848 h 2465592"/>
                <a:gd name="connsiteX7" fmla="*/ 2048526 w 2613113"/>
                <a:gd name="connsiteY7" fmla="*/ 840025 h 2465592"/>
                <a:gd name="connsiteX8" fmla="*/ 2606104 w 2613113"/>
                <a:gd name="connsiteY8" fmla="*/ 1313783 h 2465592"/>
                <a:gd name="connsiteX9" fmla="*/ 1910922 w 2613113"/>
                <a:gd name="connsiteY9" fmla="*/ 1756806 h 2465592"/>
                <a:gd name="connsiteX10" fmla="*/ 1880362 w 2613113"/>
                <a:gd name="connsiteY10" fmla="*/ 2222706 h 2465592"/>
                <a:gd name="connsiteX11" fmla="*/ 1521333 w 2613113"/>
                <a:gd name="connsiteY11" fmla="*/ 2459498 h 2465592"/>
                <a:gd name="connsiteX12" fmla="*/ 864394 w 2613113"/>
                <a:gd name="connsiteY12" fmla="*/ 2062226 h 246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113" h="2465592">
                  <a:moveTo>
                    <a:pt x="841518" y="2039175"/>
                  </a:moveTo>
                  <a:cubicBezTo>
                    <a:pt x="604726" y="2161413"/>
                    <a:pt x="261064" y="2161413"/>
                    <a:pt x="85391" y="1932305"/>
                  </a:cubicBezTo>
                  <a:cubicBezTo>
                    <a:pt x="-159084" y="1619202"/>
                    <a:pt x="169386" y="1283049"/>
                    <a:pt x="467296" y="1183687"/>
                  </a:cubicBezTo>
                  <a:cubicBezTo>
                    <a:pt x="367935" y="1076642"/>
                    <a:pt x="230505" y="1030890"/>
                    <a:pt x="169386" y="878093"/>
                  </a:cubicBezTo>
                  <a:cubicBezTo>
                    <a:pt x="115951" y="740663"/>
                    <a:pt x="108267" y="549623"/>
                    <a:pt x="199945" y="427386"/>
                  </a:cubicBezTo>
                  <a:cubicBezTo>
                    <a:pt x="444421" y="129475"/>
                    <a:pt x="780399" y="244029"/>
                    <a:pt x="1032558" y="435069"/>
                  </a:cubicBezTo>
                  <a:cubicBezTo>
                    <a:pt x="1116552" y="68357"/>
                    <a:pt x="1567260" y="-99633"/>
                    <a:pt x="1895729" y="60848"/>
                  </a:cubicBezTo>
                  <a:cubicBezTo>
                    <a:pt x="2216516" y="221328"/>
                    <a:pt x="2208832" y="572674"/>
                    <a:pt x="2048526" y="840025"/>
                  </a:cubicBezTo>
                  <a:cubicBezTo>
                    <a:pt x="2315877" y="870584"/>
                    <a:pt x="2667223" y="954579"/>
                    <a:pt x="2606104" y="1313783"/>
                  </a:cubicBezTo>
                  <a:cubicBezTo>
                    <a:pt x="2537302" y="1672812"/>
                    <a:pt x="2224199" y="1756806"/>
                    <a:pt x="1910922" y="1756806"/>
                  </a:cubicBezTo>
                  <a:cubicBezTo>
                    <a:pt x="1918605" y="1955355"/>
                    <a:pt x="1956674" y="2077593"/>
                    <a:pt x="1880362" y="2222706"/>
                  </a:cubicBezTo>
                  <a:cubicBezTo>
                    <a:pt x="1811560" y="2352453"/>
                    <a:pt x="1658938" y="2444131"/>
                    <a:pt x="1521333" y="2459498"/>
                  </a:cubicBezTo>
                  <a:cubicBezTo>
                    <a:pt x="1246299" y="2505424"/>
                    <a:pt x="978948" y="2283825"/>
                    <a:pt x="864394" y="2062226"/>
                  </a:cubicBezTo>
                </a:path>
              </a:pathLst>
            </a:custGeom>
            <a:solidFill>
              <a:srgbClr val="459B97"/>
            </a:solidFill>
            <a:ln w="17463" cap="flat">
              <a:noFill/>
              <a:prstDash val="solid"/>
              <a:miter/>
            </a:ln>
          </p:spPr>
          <p:txBody>
            <a:bodyPr rtlCol="0" anchor="ctr"/>
            <a:lstStyle/>
            <a:p>
              <a:endParaRPr lang="th-TH"/>
            </a:p>
          </p:txBody>
        </p:sp>
        <p:grpSp>
          <p:nvGrpSpPr>
            <p:cNvPr id="72" name="Graphic 7">
              <a:extLst>
                <a:ext uri="{FF2B5EF4-FFF2-40B4-BE49-F238E27FC236}">
                  <a16:creationId xmlns:a16="http://schemas.microsoft.com/office/drawing/2014/main" id="{B32DCF59-74A1-4B49-AB40-7F1867D23C7F}"/>
                </a:ext>
              </a:extLst>
            </p:cNvPr>
            <p:cNvGrpSpPr/>
            <p:nvPr/>
          </p:nvGrpSpPr>
          <p:grpSpPr>
            <a:xfrm>
              <a:off x="101106" y="2960878"/>
              <a:ext cx="1687576" cy="3858878"/>
              <a:chOff x="101106" y="2960878"/>
              <a:chExt cx="1687576" cy="3858878"/>
            </a:xfrm>
          </p:grpSpPr>
          <p:sp>
            <p:nvSpPr>
              <p:cNvPr id="86" name="Freeform: Shape 85">
                <a:extLst>
                  <a:ext uri="{FF2B5EF4-FFF2-40B4-BE49-F238E27FC236}">
                    <a16:creationId xmlns:a16="http://schemas.microsoft.com/office/drawing/2014/main" id="{0253AD42-E9EC-4270-8E5D-813A737261E4}"/>
                  </a:ext>
                </a:extLst>
              </p:cNvPr>
              <p:cNvSpPr/>
              <p:nvPr/>
            </p:nvSpPr>
            <p:spPr>
              <a:xfrm>
                <a:off x="101106" y="2960878"/>
                <a:ext cx="1687576" cy="3858878"/>
              </a:xfrm>
              <a:custGeom>
                <a:avLst/>
                <a:gdLst>
                  <a:gd name="connsiteX0" fmla="*/ 0 w 1687576"/>
                  <a:gd name="connsiteY0" fmla="*/ 3858879 h 3858878"/>
                  <a:gd name="connsiteX1" fmla="*/ 893207 w 1687576"/>
                  <a:gd name="connsiteY1" fmla="*/ 664986 h 3858878"/>
                  <a:gd name="connsiteX2" fmla="*/ 1061197 w 1687576"/>
                  <a:gd name="connsiteY2" fmla="*/ 363 h 3858878"/>
                  <a:gd name="connsiteX3" fmla="*/ 1061197 w 1687576"/>
                  <a:gd name="connsiteY3" fmla="*/ 363 h 3858878"/>
                  <a:gd name="connsiteX4" fmla="*/ 1000078 w 1687576"/>
                  <a:gd name="connsiteY4" fmla="*/ 810099 h 3858878"/>
                  <a:gd name="connsiteX5" fmla="*/ 1687577 w 1687576"/>
                  <a:gd name="connsiteY5" fmla="*/ 451070 h 3858878"/>
                  <a:gd name="connsiteX6" fmla="*/ 1084247 w 1687576"/>
                  <a:gd name="connsiteY6" fmla="*/ 916970 h 3858878"/>
                  <a:gd name="connsiteX7" fmla="*/ 587788 w 1687576"/>
                  <a:gd name="connsiteY7" fmla="*/ 2322527 h 3858878"/>
                  <a:gd name="connsiteX8" fmla="*/ 542560 w 1687576"/>
                  <a:gd name="connsiteY8" fmla="*/ 3849274 h 38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76" h="3858878">
                    <a:moveTo>
                      <a:pt x="0" y="3858879"/>
                    </a:moveTo>
                    <a:cubicBezTo>
                      <a:pt x="145113" y="2094467"/>
                      <a:pt x="832088" y="894094"/>
                      <a:pt x="893207" y="664986"/>
                    </a:cubicBezTo>
                    <a:cubicBezTo>
                      <a:pt x="962010" y="451070"/>
                      <a:pt x="1000078" y="-14830"/>
                      <a:pt x="1061197" y="363"/>
                    </a:cubicBezTo>
                    <a:lnTo>
                      <a:pt x="1061197" y="363"/>
                    </a:lnTo>
                    <a:cubicBezTo>
                      <a:pt x="1145191" y="46115"/>
                      <a:pt x="1084073" y="527556"/>
                      <a:pt x="1000078" y="810099"/>
                    </a:cubicBezTo>
                    <a:cubicBezTo>
                      <a:pt x="1389666" y="458754"/>
                      <a:pt x="1657017" y="397635"/>
                      <a:pt x="1687577" y="451070"/>
                    </a:cubicBezTo>
                    <a:cubicBezTo>
                      <a:pt x="1687577" y="512189"/>
                      <a:pt x="1313355" y="664986"/>
                      <a:pt x="1084247" y="916970"/>
                    </a:cubicBezTo>
                    <a:cubicBezTo>
                      <a:pt x="778653" y="1199513"/>
                      <a:pt x="664099" y="1917572"/>
                      <a:pt x="587788" y="2322527"/>
                    </a:cubicBezTo>
                    <a:cubicBezTo>
                      <a:pt x="500825" y="2783363"/>
                      <a:pt x="450882" y="3528488"/>
                      <a:pt x="542560" y="3849274"/>
                    </a:cubicBezTo>
                  </a:path>
                </a:pathLst>
              </a:custGeom>
              <a:solidFill>
                <a:srgbClr val="724120"/>
              </a:solidFill>
              <a:ln w="17463" cap="flat">
                <a:noFill/>
                <a:prstDash val="solid"/>
                <a:miter/>
              </a:ln>
            </p:spPr>
            <p:txBody>
              <a:bodyPr rtlCol="0" anchor="ctr"/>
              <a:lstStyle/>
              <a:p>
                <a:endParaRPr lang="th-TH"/>
              </a:p>
            </p:txBody>
          </p:sp>
          <p:sp>
            <p:nvSpPr>
              <p:cNvPr id="87" name="Freeform: Shape 86">
                <a:extLst>
                  <a:ext uri="{FF2B5EF4-FFF2-40B4-BE49-F238E27FC236}">
                    <a16:creationId xmlns:a16="http://schemas.microsoft.com/office/drawing/2014/main" id="{12DA503E-886B-4487-A1B1-315BA9176787}"/>
                  </a:ext>
                </a:extLst>
              </p:cNvPr>
              <p:cNvSpPr/>
              <p:nvPr/>
            </p:nvSpPr>
            <p:spPr>
              <a:xfrm>
                <a:off x="779057" y="3831456"/>
                <a:ext cx="261635" cy="504625"/>
              </a:xfrm>
              <a:custGeom>
                <a:avLst/>
                <a:gdLst>
                  <a:gd name="connsiteX0" fmla="*/ 232021 w 261635"/>
                  <a:gd name="connsiteY0" fmla="*/ 7974 h 504625"/>
                  <a:gd name="connsiteX1" fmla="*/ 1167 w 261635"/>
                  <a:gd name="connsiteY1" fmla="*/ 485399 h 504625"/>
                  <a:gd name="connsiteX2" fmla="*/ 31901 w 261635"/>
                  <a:gd name="connsiteY2" fmla="*/ 493956 h 504625"/>
                  <a:gd name="connsiteX3" fmla="*/ 259437 w 261635"/>
                  <a:gd name="connsiteY3" fmla="*/ 24214 h 504625"/>
                  <a:gd name="connsiteX4" fmla="*/ 232021 w 261635"/>
                  <a:gd name="connsiteY4" fmla="*/ 7974 h 504625"/>
                  <a:gd name="connsiteX5" fmla="*/ 232021 w 261635"/>
                  <a:gd name="connsiteY5" fmla="*/ 7974 h 50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5" h="504625">
                    <a:moveTo>
                      <a:pt x="232021" y="7974"/>
                    </a:moveTo>
                    <a:cubicBezTo>
                      <a:pt x="146979" y="163041"/>
                      <a:pt x="65254" y="320204"/>
                      <a:pt x="1167" y="485399"/>
                    </a:cubicBezTo>
                    <a:cubicBezTo>
                      <a:pt x="-6342" y="504608"/>
                      <a:pt x="24567" y="512815"/>
                      <a:pt x="31901" y="493956"/>
                    </a:cubicBezTo>
                    <a:cubicBezTo>
                      <a:pt x="94940" y="331380"/>
                      <a:pt x="175617" y="176837"/>
                      <a:pt x="259437" y="24214"/>
                    </a:cubicBezTo>
                    <a:cubicBezTo>
                      <a:pt x="269565" y="5879"/>
                      <a:pt x="241975" y="-10187"/>
                      <a:pt x="232021" y="7974"/>
                    </a:cubicBezTo>
                    <a:lnTo>
                      <a:pt x="232021" y="7974"/>
                    </a:lnTo>
                    <a:close/>
                  </a:path>
                </a:pathLst>
              </a:custGeom>
              <a:solidFill>
                <a:srgbClr val="BC8662"/>
              </a:solidFill>
              <a:ln w="17463"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359EAF16-378B-4742-A8A3-BC48AFA83C53}"/>
                  </a:ext>
                </a:extLst>
              </p:cNvPr>
              <p:cNvSpPr/>
              <p:nvPr/>
            </p:nvSpPr>
            <p:spPr>
              <a:xfrm>
                <a:off x="741557" y="4450472"/>
                <a:ext cx="62490" cy="130486"/>
              </a:xfrm>
              <a:custGeom>
                <a:avLst/>
                <a:gdLst>
                  <a:gd name="connsiteX0" fmla="*/ 31158 w 62490"/>
                  <a:gd name="connsiteY0" fmla="*/ 11322 h 130486"/>
                  <a:gd name="connsiteX1" fmla="*/ 598 w 62490"/>
                  <a:gd name="connsiteY1" fmla="*/ 110684 h 130486"/>
                  <a:gd name="connsiteX2" fmla="*/ 31332 w 62490"/>
                  <a:gd name="connsiteY2" fmla="*/ 119240 h 130486"/>
                  <a:gd name="connsiteX3" fmla="*/ 61892 w 62490"/>
                  <a:gd name="connsiteY3" fmla="*/ 19879 h 130486"/>
                  <a:gd name="connsiteX4" fmla="*/ 31158 w 62490"/>
                  <a:gd name="connsiteY4" fmla="*/ 11322 h 130486"/>
                  <a:gd name="connsiteX5" fmla="*/ 31158 w 62490"/>
                  <a:gd name="connsiteY5" fmla="*/ 11322 h 1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0" h="130486">
                    <a:moveTo>
                      <a:pt x="31158" y="11322"/>
                    </a:moveTo>
                    <a:cubicBezTo>
                      <a:pt x="22427" y="44850"/>
                      <a:pt x="9330" y="77156"/>
                      <a:pt x="598" y="110684"/>
                    </a:cubicBezTo>
                    <a:cubicBezTo>
                      <a:pt x="-4640" y="130591"/>
                      <a:pt x="26094" y="138973"/>
                      <a:pt x="31332" y="119240"/>
                    </a:cubicBezTo>
                    <a:cubicBezTo>
                      <a:pt x="40064" y="85712"/>
                      <a:pt x="53161" y="53407"/>
                      <a:pt x="61892" y="19879"/>
                    </a:cubicBezTo>
                    <a:cubicBezTo>
                      <a:pt x="67131" y="-29"/>
                      <a:pt x="36397" y="-8585"/>
                      <a:pt x="31158" y="11322"/>
                    </a:cubicBezTo>
                    <a:lnTo>
                      <a:pt x="31158" y="11322"/>
                    </a:lnTo>
                    <a:close/>
                  </a:path>
                </a:pathLst>
              </a:custGeom>
              <a:solidFill>
                <a:srgbClr val="BC8662"/>
              </a:solidFill>
              <a:ln w="17463"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9BDEF95F-6BD1-4564-80D1-78DF2327DF4B}"/>
                  </a:ext>
                </a:extLst>
              </p:cNvPr>
              <p:cNvSpPr/>
              <p:nvPr/>
            </p:nvSpPr>
            <p:spPr>
              <a:xfrm>
                <a:off x="618985" y="4420114"/>
                <a:ext cx="116418" cy="305631"/>
              </a:xfrm>
              <a:custGeom>
                <a:avLst/>
                <a:gdLst>
                  <a:gd name="connsiteX0" fmla="*/ 84927 w 116418"/>
                  <a:gd name="connsiteY0" fmla="*/ 11121 h 305631"/>
                  <a:gd name="connsiteX1" fmla="*/ 932 w 116418"/>
                  <a:gd name="connsiteY1" fmla="*/ 286155 h 305631"/>
                  <a:gd name="connsiteX2" fmla="*/ 31666 w 116418"/>
                  <a:gd name="connsiteY2" fmla="*/ 294712 h 305631"/>
                  <a:gd name="connsiteX3" fmla="*/ 115661 w 116418"/>
                  <a:gd name="connsiteY3" fmla="*/ 19677 h 305631"/>
                  <a:gd name="connsiteX4" fmla="*/ 84927 w 116418"/>
                  <a:gd name="connsiteY4" fmla="*/ 11121 h 305631"/>
                  <a:gd name="connsiteX5" fmla="*/ 84927 w 116418"/>
                  <a:gd name="connsiteY5" fmla="*/ 11121 h 30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18" h="305631">
                    <a:moveTo>
                      <a:pt x="84927" y="11121"/>
                    </a:moveTo>
                    <a:cubicBezTo>
                      <a:pt x="57860" y="103148"/>
                      <a:pt x="31841" y="195350"/>
                      <a:pt x="932" y="286155"/>
                    </a:cubicBezTo>
                    <a:cubicBezTo>
                      <a:pt x="-5703" y="305713"/>
                      <a:pt x="25031" y="313921"/>
                      <a:pt x="31666" y="294712"/>
                    </a:cubicBezTo>
                    <a:cubicBezTo>
                      <a:pt x="62575" y="203907"/>
                      <a:pt x="88594" y="111705"/>
                      <a:pt x="115661" y="19677"/>
                    </a:cubicBezTo>
                    <a:cubicBezTo>
                      <a:pt x="121598" y="-55"/>
                      <a:pt x="90864" y="-8437"/>
                      <a:pt x="84927" y="11121"/>
                    </a:cubicBezTo>
                    <a:lnTo>
                      <a:pt x="84927" y="11121"/>
                    </a:lnTo>
                    <a:close/>
                  </a:path>
                </a:pathLst>
              </a:custGeom>
              <a:solidFill>
                <a:srgbClr val="BC8662"/>
              </a:solidFill>
              <a:ln w="17463" cap="flat">
                <a:noFill/>
                <a:prstDash val="solid"/>
                <a:miter/>
              </a:ln>
            </p:spPr>
            <p:txBody>
              <a:bodyPr rtlCol="0" anchor="ctr"/>
              <a:lstStyle/>
              <a:p>
                <a:endParaRPr lang="th-TH"/>
              </a:p>
            </p:txBody>
          </p:sp>
          <p:sp>
            <p:nvSpPr>
              <p:cNvPr id="90" name="Freeform: Shape 89">
                <a:extLst>
                  <a:ext uri="{FF2B5EF4-FFF2-40B4-BE49-F238E27FC236}">
                    <a16:creationId xmlns:a16="http://schemas.microsoft.com/office/drawing/2014/main" id="{285197C5-65C5-4140-8311-C16CC8182D28}"/>
                  </a:ext>
                </a:extLst>
              </p:cNvPr>
              <p:cNvSpPr/>
              <p:nvPr/>
            </p:nvSpPr>
            <p:spPr>
              <a:xfrm>
                <a:off x="619494" y="4652988"/>
                <a:ext cx="142468" cy="501041"/>
              </a:xfrm>
              <a:custGeom>
                <a:avLst/>
                <a:gdLst>
                  <a:gd name="connsiteX0" fmla="*/ 111136 w 142468"/>
                  <a:gd name="connsiteY0" fmla="*/ 11372 h 501041"/>
                  <a:gd name="connsiteX1" fmla="*/ 423 w 142468"/>
                  <a:gd name="connsiteY1" fmla="*/ 481113 h 501041"/>
                  <a:gd name="connsiteX2" fmla="*/ 31157 w 142468"/>
                  <a:gd name="connsiteY2" fmla="*/ 489670 h 501041"/>
                  <a:gd name="connsiteX3" fmla="*/ 141870 w 142468"/>
                  <a:gd name="connsiteY3" fmla="*/ 19928 h 501041"/>
                  <a:gd name="connsiteX4" fmla="*/ 111136 w 142468"/>
                  <a:gd name="connsiteY4" fmla="*/ 11372 h 501041"/>
                  <a:gd name="connsiteX5" fmla="*/ 111136 w 142468"/>
                  <a:gd name="connsiteY5" fmla="*/ 11372 h 5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68" h="501041">
                    <a:moveTo>
                      <a:pt x="111136" y="11372"/>
                    </a:moveTo>
                    <a:cubicBezTo>
                      <a:pt x="70448" y="167137"/>
                      <a:pt x="35348" y="324125"/>
                      <a:pt x="423" y="481113"/>
                    </a:cubicBezTo>
                    <a:cubicBezTo>
                      <a:pt x="-3942" y="501195"/>
                      <a:pt x="26792" y="509577"/>
                      <a:pt x="31157" y="489670"/>
                    </a:cubicBezTo>
                    <a:cubicBezTo>
                      <a:pt x="66082" y="332682"/>
                      <a:pt x="101182" y="175519"/>
                      <a:pt x="141870" y="19928"/>
                    </a:cubicBezTo>
                    <a:cubicBezTo>
                      <a:pt x="147108" y="-154"/>
                      <a:pt x="116374" y="-8535"/>
                      <a:pt x="111136" y="11372"/>
                    </a:cubicBezTo>
                    <a:lnTo>
                      <a:pt x="111136" y="11372"/>
                    </a:lnTo>
                    <a:close/>
                  </a:path>
                </a:pathLst>
              </a:custGeom>
              <a:solidFill>
                <a:srgbClr val="BC8662"/>
              </a:solidFill>
              <a:ln w="17463"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4F80C07C-E794-4AAB-8F85-5D9138FEB10C}"/>
                  </a:ext>
                </a:extLst>
              </p:cNvPr>
              <p:cNvSpPr/>
              <p:nvPr/>
            </p:nvSpPr>
            <p:spPr>
              <a:xfrm>
                <a:off x="474473" y="4801818"/>
                <a:ext cx="123305" cy="363637"/>
              </a:xfrm>
              <a:custGeom>
                <a:avLst/>
                <a:gdLst>
                  <a:gd name="connsiteX0" fmla="*/ 92010 w 123305"/>
                  <a:gd name="connsiteY0" fmla="*/ 11322 h 363637"/>
                  <a:gd name="connsiteX1" fmla="*/ 332 w 123305"/>
                  <a:gd name="connsiteY1" fmla="*/ 343633 h 363637"/>
                  <a:gd name="connsiteX2" fmla="*/ 31066 w 123305"/>
                  <a:gd name="connsiteY2" fmla="*/ 352190 h 363637"/>
                  <a:gd name="connsiteX3" fmla="*/ 122744 w 123305"/>
                  <a:gd name="connsiteY3" fmla="*/ 19879 h 363637"/>
                  <a:gd name="connsiteX4" fmla="*/ 92010 w 123305"/>
                  <a:gd name="connsiteY4" fmla="*/ 11322 h 363637"/>
                  <a:gd name="connsiteX5" fmla="*/ 92010 w 123305"/>
                  <a:gd name="connsiteY5" fmla="*/ 11322 h 36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05" h="363637">
                    <a:moveTo>
                      <a:pt x="92010" y="11322"/>
                    </a:moveTo>
                    <a:cubicBezTo>
                      <a:pt x="63371" y="122558"/>
                      <a:pt x="22334" y="230826"/>
                      <a:pt x="332" y="343633"/>
                    </a:cubicBezTo>
                    <a:cubicBezTo>
                      <a:pt x="-3510" y="363715"/>
                      <a:pt x="27224" y="372272"/>
                      <a:pt x="31066" y="352190"/>
                    </a:cubicBezTo>
                    <a:cubicBezTo>
                      <a:pt x="53068" y="239382"/>
                      <a:pt x="94105" y="131115"/>
                      <a:pt x="122744" y="19879"/>
                    </a:cubicBezTo>
                    <a:cubicBezTo>
                      <a:pt x="127808" y="-29"/>
                      <a:pt x="97074" y="-8585"/>
                      <a:pt x="92010" y="11322"/>
                    </a:cubicBezTo>
                    <a:lnTo>
                      <a:pt x="92010" y="11322"/>
                    </a:lnTo>
                    <a:close/>
                  </a:path>
                </a:pathLst>
              </a:custGeom>
              <a:solidFill>
                <a:srgbClr val="BC8662"/>
              </a:solidFill>
              <a:ln w="17463"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47143675-D089-4A0D-9E2E-AB6B162BF343}"/>
                  </a:ext>
                </a:extLst>
              </p:cNvPr>
              <p:cNvSpPr/>
              <p:nvPr/>
            </p:nvSpPr>
            <p:spPr>
              <a:xfrm>
                <a:off x="481952" y="5214157"/>
                <a:ext cx="77238" cy="260559"/>
              </a:xfrm>
              <a:custGeom>
                <a:avLst/>
                <a:gdLst>
                  <a:gd name="connsiteX0" fmla="*/ 46287 w 77238"/>
                  <a:gd name="connsiteY0" fmla="*/ 11447 h 260559"/>
                  <a:gd name="connsiteX1" fmla="*/ 361 w 77238"/>
                  <a:gd name="connsiteY1" fmla="*/ 240555 h 260559"/>
                  <a:gd name="connsiteX2" fmla="*/ 31095 w 77238"/>
                  <a:gd name="connsiteY2" fmla="*/ 249112 h 260559"/>
                  <a:gd name="connsiteX3" fmla="*/ 76847 w 77238"/>
                  <a:gd name="connsiteY3" fmla="*/ 20004 h 260559"/>
                  <a:gd name="connsiteX4" fmla="*/ 46287 w 77238"/>
                  <a:gd name="connsiteY4" fmla="*/ 11447 h 260559"/>
                  <a:gd name="connsiteX5" fmla="*/ 46287 w 77238"/>
                  <a:gd name="connsiteY5" fmla="*/ 11447 h 26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38" h="260559">
                    <a:moveTo>
                      <a:pt x="46287" y="11447"/>
                    </a:moveTo>
                    <a:cubicBezTo>
                      <a:pt x="31095" y="87758"/>
                      <a:pt x="15728" y="164244"/>
                      <a:pt x="361" y="240555"/>
                    </a:cubicBezTo>
                    <a:cubicBezTo>
                      <a:pt x="-3655" y="260637"/>
                      <a:pt x="27079" y="269194"/>
                      <a:pt x="31095" y="249112"/>
                    </a:cubicBezTo>
                    <a:cubicBezTo>
                      <a:pt x="46287" y="172801"/>
                      <a:pt x="61654" y="96315"/>
                      <a:pt x="76847" y="20004"/>
                    </a:cubicBezTo>
                    <a:cubicBezTo>
                      <a:pt x="81038" y="-78"/>
                      <a:pt x="50304" y="-8635"/>
                      <a:pt x="46287" y="11447"/>
                    </a:cubicBezTo>
                    <a:lnTo>
                      <a:pt x="46287" y="11447"/>
                    </a:lnTo>
                    <a:close/>
                  </a:path>
                </a:pathLst>
              </a:custGeom>
              <a:solidFill>
                <a:srgbClr val="BC8662"/>
              </a:solidFill>
              <a:ln w="17463" cap="flat">
                <a:noFill/>
                <a:prstDash val="solid"/>
                <a:miter/>
              </a:ln>
            </p:spPr>
            <p:txBody>
              <a:bodyPr rtlCol="0" anchor="ctr"/>
              <a:lstStyle/>
              <a:p>
                <a:endParaRPr lang="th-TH"/>
              </a:p>
            </p:txBody>
          </p:sp>
          <p:sp>
            <p:nvSpPr>
              <p:cNvPr id="93" name="Freeform: Shape 92">
                <a:extLst>
                  <a:ext uri="{FF2B5EF4-FFF2-40B4-BE49-F238E27FC236}">
                    <a16:creationId xmlns:a16="http://schemas.microsoft.com/office/drawing/2014/main" id="{D40F508C-F06E-4B68-9429-1F332874397A}"/>
                  </a:ext>
                </a:extLst>
              </p:cNvPr>
              <p:cNvSpPr/>
              <p:nvPr/>
            </p:nvSpPr>
            <p:spPr>
              <a:xfrm>
                <a:off x="290917" y="5412869"/>
                <a:ext cx="138799" cy="802531"/>
              </a:xfrm>
              <a:custGeom>
                <a:avLst/>
                <a:gdLst>
                  <a:gd name="connsiteX0" fmla="*/ 107575 w 138799"/>
                  <a:gd name="connsiteY0" fmla="*/ 11458 h 802531"/>
                  <a:gd name="connsiteX1" fmla="*/ 6 w 138799"/>
                  <a:gd name="connsiteY1" fmla="*/ 787143 h 802531"/>
                  <a:gd name="connsiteX2" fmla="*/ 31963 w 138799"/>
                  <a:gd name="connsiteY2" fmla="*/ 787143 h 802531"/>
                  <a:gd name="connsiteX3" fmla="*/ 138309 w 138799"/>
                  <a:gd name="connsiteY3" fmla="*/ 19840 h 802531"/>
                  <a:gd name="connsiteX4" fmla="*/ 107575 w 138799"/>
                  <a:gd name="connsiteY4" fmla="*/ 11458 h 802531"/>
                  <a:gd name="connsiteX5" fmla="*/ 107575 w 138799"/>
                  <a:gd name="connsiteY5" fmla="*/ 11458 h 8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99" h="802531">
                    <a:moveTo>
                      <a:pt x="107575" y="11458"/>
                    </a:moveTo>
                    <a:cubicBezTo>
                      <a:pt x="47504" y="268157"/>
                      <a:pt x="7166" y="523285"/>
                      <a:pt x="6" y="787143"/>
                    </a:cubicBezTo>
                    <a:cubicBezTo>
                      <a:pt x="-517" y="807749"/>
                      <a:pt x="31264" y="807574"/>
                      <a:pt x="31963" y="787143"/>
                    </a:cubicBezTo>
                    <a:cubicBezTo>
                      <a:pt x="39122" y="526253"/>
                      <a:pt x="78937" y="273571"/>
                      <a:pt x="138309" y="19840"/>
                    </a:cubicBezTo>
                    <a:cubicBezTo>
                      <a:pt x="143024" y="-67"/>
                      <a:pt x="112290" y="-8624"/>
                      <a:pt x="107575" y="11458"/>
                    </a:cubicBezTo>
                    <a:lnTo>
                      <a:pt x="107575" y="11458"/>
                    </a:lnTo>
                    <a:close/>
                  </a:path>
                </a:pathLst>
              </a:custGeom>
              <a:solidFill>
                <a:srgbClr val="BC8662"/>
              </a:solidFill>
              <a:ln w="17463" cap="flat">
                <a:noFill/>
                <a:prstDash val="solid"/>
                <a:miter/>
              </a:ln>
            </p:spPr>
            <p:txBody>
              <a:bodyPr rtlCol="0" anchor="ctr"/>
              <a:lstStyle/>
              <a:p>
                <a:endParaRPr lang="th-TH"/>
              </a:p>
            </p:txBody>
          </p:sp>
          <p:sp>
            <p:nvSpPr>
              <p:cNvPr id="94" name="Freeform: Shape 93">
                <a:extLst>
                  <a:ext uri="{FF2B5EF4-FFF2-40B4-BE49-F238E27FC236}">
                    <a16:creationId xmlns:a16="http://schemas.microsoft.com/office/drawing/2014/main" id="{9FC89061-5493-48DF-BDD9-575E51C019B3}"/>
                  </a:ext>
                </a:extLst>
              </p:cNvPr>
              <p:cNvSpPr/>
              <p:nvPr/>
            </p:nvSpPr>
            <p:spPr>
              <a:xfrm>
                <a:off x="462671" y="5550865"/>
                <a:ext cx="85627" cy="515449"/>
              </a:xfrm>
              <a:custGeom>
                <a:avLst/>
                <a:gdLst>
                  <a:gd name="connsiteX0" fmla="*/ 53519 w 85627"/>
                  <a:gd name="connsiteY0" fmla="*/ 15258 h 515449"/>
                  <a:gd name="connsiteX1" fmla="*/ 84 w 85627"/>
                  <a:gd name="connsiteY1" fmla="*/ 500192 h 515449"/>
                  <a:gd name="connsiteX2" fmla="*/ 32040 w 85627"/>
                  <a:gd name="connsiteY2" fmla="*/ 500192 h 515449"/>
                  <a:gd name="connsiteX3" fmla="*/ 85475 w 85627"/>
                  <a:gd name="connsiteY3" fmla="*/ 15258 h 515449"/>
                  <a:gd name="connsiteX4" fmla="*/ 53519 w 85627"/>
                  <a:gd name="connsiteY4" fmla="*/ 15258 h 515449"/>
                  <a:gd name="connsiteX5" fmla="*/ 53519 w 85627"/>
                  <a:gd name="connsiteY5" fmla="*/ 15258 h 5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27" h="515449">
                    <a:moveTo>
                      <a:pt x="53519" y="15258"/>
                    </a:moveTo>
                    <a:cubicBezTo>
                      <a:pt x="33088" y="176611"/>
                      <a:pt x="15800" y="338314"/>
                      <a:pt x="84" y="500192"/>
                    </a:cubicBezTo>
                    <a:cubicBezTo>
                      <a:pt x="-1837" y="520623"/>
                      <a:pt x="29945" y="520448"/>
                      <a:pt x="32040" y="500192"/>
                    </a:cubicBezTo>
                    <a:cubicBezTo>
                      <a:pt x="47931" y="338314"/>
                      <a:pt x="65044" y="176611"/>
                      <a:pt x="85475" y="15258"/>
                    </a:cubicBezTo>
                    <a:cubicBezTo>
                      <a:pt x="88095" y="-5173"/>
                      <a:pt x="56138" y="-4999"/>
                      <a:pt x="53519" y="15258"/>
                    </a:cubicBezTo>
                    <a:lnTo>
                      <a:pt x="53519" y="15258"/>
                    </a:lnTo>
                    <a:close/>
                  </a:path>
                </a:pathLst>
              </a:custGeom>
              <a:solidFill>
                <a:srgbClr val="BC8662"/>
              </a:solidFill>
              <a:ln w="17463" cap="flat">
                <a:noFill/>
                <a:prstDash val="solid"/>
                <a:miter/>
              </a:ln>
            </p:spPr>
            <p:txBody>
              <a:bodyPr rtlCol="0" anchor="ctr"/>
              <a:lstStyle/>
              <a:p>
                <a:endParaRPr lang="th-TH"/>
              </a:p>
            </p:txBody>
          </p:sp>
          <p:sp>
            <p:nvSpPr>
              <p:cNvPr id="95" name="Freeform: Shape 94">
                <a:extLst>
                  <a:ext uri="{FF2B5EF4-FFF2-40B4-BE49-F238E27FC236}">
                    <a16:creationId xmlns:a16="http://schemas.microsoft.com/office/drawing/2014/main" id="{E31869F1-EC97-4425-98F8-BA2304B0168F}"/>
                  </a:ext>
                </a:extLst>
              </p:cNvPr>
              <p:cNvSpPr/>
              <p:nvPr/>
            </p:nvSpPr>
            <p:spPr>
              <a:xfrm>
                <a:off x="405478" y="6207434"/>
                <a:ext cx="31956" cy="229457"/>
              </a:xfrm>
              <a:custGeom>
                <a:avLst/>
                <a:gdLst>
                  <a:gd name="connsiteX0" fmla="*/ 0 w 31956"/>
                  <a:gd name="connsiteY0" fmla="*/ 15454 h 229457"/>
                  <a:gd name="connsiteX1" fmla="*/ 0 w 31956"/>
                  <a:gd name="connsiteY1" fmla="*/ 214003 h 229457"/>
                  <a:gd name="connsiteX2" fmla="*/ 31956 w 31956"/>
                  <a:gd name="connsiteY2" fmla="*/ 214003 h 229457"/>
                  <a:gd name="connsiteX3" fmla="*/ 31956 w 31956"/>
                  <a:gd name="connsiteY3" fmla="*/ 15454 h 229457"/>
                  <a:gd name="connsiteX4" fmla="*/ 0 w 31956"/>
                  <a:gd name="connsiteY4" fmla="*/ 15454 h 229457"/>
                  <a:gd name="connsiteX5" fmla="*/ 0 w 31956"/>
                  <a:gd name="connsiteY5" fmla="*/ 15454 h 22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56" h="229457">
                    <a:moveTo>
                      <a:pt x="0" y="15454"/>
                    </a:moveTo>
                    <a:cubicBezTo>
                      <a:pt x="0" y="81637"/>
                      <a:pt x="0" y="147820"/>
                      <a:pt x="0" y="214003"/>
                    </a:cubicBezTo>
                    <a:cubicBezTo>
                      <a:pt x="0" y="234609"/>
                      <a:pt x="31956" y="234609"/>
                      <a:pt x="31956" y="214003"/>
                    </a:cubicBezTo>
                    <a:cubicBezTo>
                      <a:pt x="31956" y="147820"/>
                      <a:pt x="31956" y="81637"/>
                      <a:pt x="31956" y="15454"/>
                    </a:cubicBezTo>
                    <a:cubicBezTo>
                      <a:pt x="31956" y="-5151"/>
                      <a:pt x="0" y="-5151"/>
                      <a:pt x="0" y="15454"/>
                    </a:cubicBezTo>
                    <a:lnTo>
                      <a:pt x="0" y="15454"/>
                    </a:lnTo>
                    <a:close/>
                  </a:path>
                </a:pathLst>
              </a:custGeom>
              <a:solidFill>
                <a:srgbClr val="BC8662"/>
              </a:solidFill>
              <a:ln w="17463"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5EAC43B8-E67B-41F6-8DEA-A9ABA68D4AC6}"/>
                  </a:ext>
                </a:extLst>
              </p:cNvPr>
              <p:cNvSpPr/>
              <p:nvPr/>
            </p:nvSpPr>
            <p:spPr>
              <a:xfrm>
                <a:off x="1070201" y="3312141"/>
                <a:ext cx="77507" cy="245291"/>
              </a:xfrm>
              <a:custGeom>
                <a:avLst/>
                <a:gdLst>
                  <a:gd name="connsiteX0" fmla="*/ 46175 w 77507"/>
                  <a:gd name="connsiteY0" fmla="*/ 11447 h 245291"/>
                  <a:gd name="connsiteX1" fmla="*/ 423 w 77507"/>
                  <a:gd name="connsiteY1" fmla="*/ 225363 h 245291"/>
                  <a:gd name="connsiteX2" fmla="*/ 31157 w 77507"/>
                  <a:gd name="connsiteY2" fmla="*/ 233920 h 245291"/>
                  <a:gd name="connsiteX3" fmla="*/ 77084 w 77507"/>
                  <a:gd name="connsiteY3" fmla="*/ 20004 h 245291"/>
                  <a:gd name="connsiteX4" fmla="*/ 46175 w 77507"/>
                  <a:gd name="connsiteY4" fmla="*/ 11447 h 245291"/>
                  <a:gd name="connsiteX5" fmla="*/ 46175 w 77507"/>
                  <a:gd name="connsiteY5" fmla="*/ 11447 h 2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7" h="245291">
                    <a:moveTo>
                      <a:pt x="46175" y="11447"/>
                    </a:moveTo>
                    <a:cubicBezTo>
                      <a:pt x="30459" y="82694"/>
                      <a:pt x="16140" y="154116"/>
                      <a:pt x="423" y="225363"/>
                    </a:cubicBezTo>
                    <a:cubicBezTo>
                      <a:pt x="-3942" y="245445"/>
                      <a:pt x="26792" y="253827"/>
                      <a:pt x="31157" y="233920"/>
                    </a:cubicBezTo>
                    <a:cubicBezTo>
                      <a:pt x="46874" y="162673"/>
                      <a:pt x="61368" y="91251"/>
                      <a:pt x="77084" y="20004"/>
                    </a:cubicBezTo>
                    <a:cubicBezTo>
                      <a:pt x="81449" y="-78"/>
                      <a:pt x="50715" y="-8635"/>
                      <a:pt x="46175" y="11447"/>
                    </a:cubicBezTo>
                    <a:lnTo>
                      <a:pt x="46175" y="11447"/>
                    </a:lnTo>
                    <a:close/>
                  </a:path>
                </a:pathLst>
              </a:custGeom>
              <a:solidFill>
                <a:srgbClr val="BC8662"/>
              </a:solidFill>
              <a:ln w="17463"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593E78D7-9898-4C9D-8182-B1C721F32AFC}"/>
                  </a:ext>
                </a:extLst>
              </p:cNvPr>
              <p:cNvSpPr/>
              <p:nvPr/>
            </p:nvSpPr>
            <p:spPr>
              <a:xfrm>
                <a:off x="1206938" y="3624927"/>
                <a:ext cx="169799" cy="138393"/>
              </a:xfrm>
              <a:custGeom>
                <a:avLst/>
                <a:gdLst>
                  <a:gd name="connsiteX0" fmla="*/ 27834 w 169799"/>
                  <a:gd name="connsiteY0" fmla="*/ 134350 h 138393"/>
                  <a:gd name="connsiteX1" fmla="*/ 162121 w 169799"/>
                  <a:gd name="connsiteY1" fmla="*/ 29925 h 138393"/>
                  <a:gd name="connsiteX2" fmla="*/ 146055 w 169799"/>
                  <a:gd name="connsiteY2" fmla="*/ 2334 h 138393"/>
                  <a:gd name="connsiteX3" fmla="*/ 5307 w 169799"/>
                  <a:gd name="connsiteY3" fmla="*/ 111824 h 138393"/>
                  <a:gd name="connsiteX4" fmla="*/ 27834 w 169799"/>
                  <a:gd name="connsiteY4" fmla="*/ 134350 h 138393"/>
                  <a:gd name="connsiteX5" fmla="*/ 27834 w 169799"/>
                  <a:gd name="connsiteY5" fmla="*/ 134350 h 13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99" h="138393">
                    <a:moveTo>
                      <a:pt x="27834" y="134350"/>
                    </a:moveTo>
                    <a:cubicBezTo>
                      <a:pt x="71490" y="97679"/>
                      <a:pt x="112702" y="58912"/>
                      <a:pt x="162121" y="29925"/>
                    </a:cubicBezTo>
                    <a:cubicBezTo>
                      <a:pt x="179758" y="19447"/>
                      <a:pt x="163867" y="-8144"/>
                      <a:pt x="146055" y="2334"/>
                    </a:cubicBezTo>
                    <a:cubicBezTo>
                      <a:pt x="94366" y="32719"/>
                      <a:pt x="51059" y="73406"/>
                      <a:pt x="5307" y="111824"/>
                    </a:cubicBezTo>
                    <a:cubicBezTo>
                      <a:pt x="-10409" y="125095"/>
                      <a:pt x="12293" y="147622"/>
                      <a:pt x="27834" y="134350"/>
                    </a:cubicBezTo>
                    <a:lnTo>
                      <a:pt x="27834" y="134350"/>
                    </a:lnTo>
                    <a:close/>
                  </a:path>
                </a:pathLst>
              </a:custGeom>
              <a:solidFill>
                <a:srgbClr val="BC8662"/>
              </a:solidFill>
              <a:ln w="17463" cap="flat">
                <a:noFill/>
                <a:prstDash val="solid"/>
                <a:miter/>
              </a:ln>
            </p:spPr>
            <p:txBody>
              <a:bodyPr rtlCol="0" anchor="ctr"/>
              <a:lstStyle/>
              <a:p>
                <a:endParaRPr lang="th-TH"/>
              </a:p>
            </p:txBody>
          </p:sp>
        </p:grpSp>
        <p:grpSp>
          <p:nvGrpSpPr>
            <p:cNvPr id="73" name="Graphic 7">
              <a:extLst>
                <a:ext uri="{FF2B5EF4-FFF2-40B4-BE49-F238E27FC236}">
                  <a16:creationId xmlns:a16="http://schemas.microsoft.com/office/drawing/2014/main" id="{F4DEE5C5-0E5E-4799-B407-D607F001E427}"/>
                </a:ext>
              </a:extLst>
            </p:cNvPr>
            <p:cNvGrpSpPr/>
            <p:nvPr/>
          </p:nvGrpSpPr>
          <p:grpSpPr>
            <a:xfrm>
              <a:off x="199901" y="2459662"/>
              <a:ext cx="2180577" cy="1990110"/>
              <a:chOff x="199901" y="2459662"/>
              <a:chExt cx="2180577" cy="1990110"/>
            </a:xfrm>
          </p:grpSpPr>
          <p:sp>
            <p:nvSpPr>
              <p:cNvPr id="74" name="Freeform: Shape 73">
                <a:extLst>
                  <a:ext uri="{FF2B5EF4-FFF2-40B4-BE49-F238E27FC236}">
                    <a16:creationId xmlns:a16="http://schemas.microsoft.com/office/drawing/2014/main" id="{88941E3C-D603-4AAE-A043-2F1E25E7A552}"/>
                  </a:ext>
                </a:extLst>
              </p:cNvPr>
              <p:cNvSpPr/>
              <p:nvPr/>
            </p:nvSpPr>
            <p:spPr>
              <a:xfrm>
                <a:off x="199901" y="3663758"/>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endParaRPr lang="th-TH"/>
              </a:p>
            </p:txBody>
          </p:sp>
          <p:sp>
            <p:nvSpPr>
              <p:cNvPr id="75" name="Freeform: Shape 74">
                <a:extLst>
                  <a:ext uri="{FF2B5EF4-FFF2-40B4-BE49-F238E27FC236}">
                    <a16:creationId xmlns:a16="http://schemas.microsoft.com/office/drawing/2014/main" id="{A31E00C8-0CB4-4321-964A-CD1F924D5134}"/>
                  </a:ext>
                </a:extLst>
              </p:cNvPr>
              <p:cNvSpPr/>
              <p:nvPr/>
            </p:nvSpPr>
            <p:spPr>
              <a:xfrm>
                <a:off x="199901" y="3671441"/>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BB77BDDC-693D-4C1C-ADFE-B1730A9E1B35}"/>
                  </a:ext>
                </a:extLst>
              </p:cNvPr>
              <p:cNvSpPr/>
              <p:nvPr/>
            </p:nvSpPr>
            <p:spPr>
              <a:xfrm>
                <a:off x="1162692" y="3602167"/>
                <a:ext cx="748162" cy="847605"/>
              </a:xfrm>
              <a:custGeom>
                <a:avLst/>
                <a:gdLst>
                  <a:gd name="connsiteX0" fmla="*/ 3627 w 748162"/>
                  <a:gd name="connsiteY0" fmla="*/ 699497 h 847605"/>
                  <a:gd name="connsiteX1" fmla="*/ 447350 w 748162"/>
                  <a:gd name="connsiteY1" fmla="*/ 776157 h 847605"/>
                  <a:gd name="connsiteX2" fmla="*/ 480878 w 748162"/>
                  <a:gd name="connsiteY2" fmla="*/ 332784 h 847605"/>
                  <a:gd name="connsiteX3" fmla="*/ 461320 w 748162"/>
                  <a:gd name="connsiteY3" fmla="*/ 352342 h 847605"/>
                  <a:gd name="connsiteX4" fmla="*/ 690777 w 748162"/>
                  <a:gd name="connsiteY4" fmla="*/ 4838 h 847605"/>
                  <a:gd name="connsiteX5" fmla="*/ 668250 w 748162"/>
                  <a:gd name="connsiteY5" fmla="*/ 27365 h 847605"/>
                  <a:gd name="connsiteX6" fmla="*/ 469876 w 748162"/>
                  <a:gd name="connsiteY6" fmla="*/ 321608 h 847605"/>
                  <a:gd name="connsiteX7" fmla="*/ 450318 w 748162"/>
                  <a:gd name="connsiteY7" fmla="*/ 341166 h 847605"/>
                  <a:gd name="connsiteX8" fmla="*/ 448747 w 748162"/>
                  <a:gd name="connsiteY8" fmla="*/ 721849 h 847605"/>
                  <a:gd name="connsiteX9" fmla="*/ 26154 w 748162"/>
                  <a:gd name="connsiteY9" fmla="*/ 676970 h 847605"/>
                  <a:gd name="connsiteX10" fmla="*/ 3627 w 748162"/>
                  <a:gd name="connsiteY10" fmla="*/ 699497 h 847605"/>
                  <a:gd name="connsiteX11" fmla="*/ 3627 w 748162"/>
                  <a:gd name="connsiteY11" fmla="*/ 699497 h 84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62" h="847605">
                    <a:moveTo>
                      <a:pt x="3627" y="699497"/>
                    </a:moveTo>
                    <a:cubicBezTo>
                      <a:pt x="108053" y="834482"/>
                      <a:pt x="311491" y="912888"/>
                      <a:pt x="447350" y="776157"/>
                    </a:cubicBezTo>
                    <a:cubicBezTo>
                      <a:pt x="557364" y="665445"/>
                      <a:pt x="530297" y="464277"/>
                      <a:pt x="480878" y="332784"/>
                    </a:cubicBezTo>
                    <a:cubicBezTo>
                      <a:pt x="474417" y="339245"/>
                      <a:pt x="467781" y="345881"/>
                      <a:pt x="461320" y="352342"/>
                    </a:cubicBezTo>
                    <a:cubicBezTo>
                      <a:pt x="655677" y="394601"/>
                      <a:pt x="846892" y="165668"/>
                      <a:pt x="690777" y="4838"/>
                    </a:cubicBezTo>
                    <a:cubicBezTo>
                      <a:pt x="676458" y="-10005"/>
                      <a:pt x="653931" y="12696"/>
                      <a:pt x="668250" y="27365"/>
                    </a:cubicBezTo>
                    <a:cubicBezTo>
                      <a:pt x="801839" y="164969"/>
                      <a:pt x="632802" y="356882"/>
                      <a:pt x="469876" y="321608"/>
                    </a:cubicBezTo>
                    <a:cubicBezTo>
                      <a:pt x="459050" y="319163"/>
                      <a:pt x="445778" y="329117"/>
                      <a:pt x="450318" y="341166"/>
                    </a:cubicBezTo>
                    <a:cubicBezTo>
                      <a:pt x="494673" y="459911"/>
                      <a:pt x="514406" y="607295"/>
                      <a:pt x="448747" y="721849"/>
                    </a:cubicBezTo>
                    <a:cubicBezTo>
                      <a:pt x="348512" y="896823"/>
                      <a:pt x="121499" y="799906"/>
                      <a:pt x="26154" y="676970"/>
                    </a:cubicBezTo>
                    <a:cubicBezTo>
                      <a:pt x="13581" y="660730"/>
                      <a:pt x="-8771" y="683431"/>
                      <a:pt x="3627" y="699497"/>
                    </a:cubicBezTo>
                    <a:lnTo>
                      <a:pt x="3627" y="699497"/>
                    </a:lnTo>
                    <a:close/>
                  </a:path>
                </a:pathLst>
              </a:custGeom>
              <a:solidFill>
                <a:srgbClr val="0E514A"/>
              </a:solidFill>
              <a:ln w="17463"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B8CAB9CC-3AC6-4CBC-859A-DE66D1B7912B}"/>
                  </a:ext>
                </a:extLst>
              </p:cNvPr>
              <p:cNvSpPr/>
              <p:nvPr/>
            </p:nvSpPr>
            <p:spPr>
              <a:xfrm>
                <a:off x="1222038" y="3915720"/>
                <a:ext cx="245244" cy="237062"/>
              </a:xfrm>
              <a:custGeom>
                <a:avLst/>
                <a:gdLst>
                  <a:gd name="connsiteX0" fmla="*/ 5400 w 245244"/>
                  <a:gd name="connsiteY0" fmla="*/ 195077 h 237062"/>
                  <a:gd name="connsiteX1" fmla="*/ 183867 w 245244"/>
                  <a:gd name="connsiteY1" fmla="*/ 209047 h 237062"/>
                  <a:gd name="connsiteX2" fmla="*/ 238350 w 245244"/>
                  <a:gd name="connsiteY2" fmla="*/ 11372 h 237062"/>
                  <a:gd name="connsiteX3" fmla="*/ 207616 w 245244"/>
                  <a:gd name="connsiteY3" fmla="*/ 19928 h 237062"/>
                  <a:gd name="connsiteX4" fmla="*/ 28102 w 245244"/>
                  <a:gd name="connsiteY4" fmla="*/ 172551 h 237062"/>
                  <a:gd name="connsiteX5" fmla="*/ 5400 w 245244"/>
                  <a:gd name="connsiteY5" fmla="*/ 195077 h 237062"/>
                  <a:gd name="connsiteX6" fmla="*/ 5400 w 245244"/>
                  <a:gd name="connsiteY6" fmla="*/ 195077 h 23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44" h="237062">
                    <a:moveTo>
                      <a:pt x="5400" y="195077"/>
                    </a:moveTo>
                    <a:cubicBezTo>
                      <a:pt x="57089" y="237337"/>
                      <a:pt x="127987" y="257069"/>
                      <a:pt x="183867" y="209047"/>
                    </a:cubicBezTo>
                    <a:cubicBezTo>
                      <a:pt x="240970" y="159803"/>
                      <a:pt x="255813" y="82619"/>
                      <a:pt x="238350" y="11372"/>
                    </a:cubicBezTo>
                    <a:cubicBezTo>
                      <a:pt x="233461" y="-8536"/>
                      <a:pt x="202727" y="-153"/>
                      <a:pt x="207616" y="19928"/>
                    </a:cubicBezTo>
                    <a:cubicBezTo>
                      <a:pt x="235032" y="132736"/>
                      <a:pt x="141608" y="265277"/>
                      <a:pt x="28102" y="172551"/>
                    </a:cubicBezTo>
                    <a:cubicBezTo>
                      <a:pt x="12211" y="159628"/>
                      <a:pt x="-10491" y="181980"/>
                      <a:pt x="5400" y="195077"/>
                    </a:cubicBezTo>
                    <a:lnTo>
                      <a:pt x="5400" y="195077"/>
                    </a:lnTo>
                    <a:close/>
                  </a:path>
                </a:pathLst>
              </a:custGeom>
              <a:solidFill>
                <a:srgbClr val="0E514A"/>
              </a:solidFill>
              <a:ln w="17463" cap="flat">
                <a:noFill/>
                <a:prstDash val="solid"/>
                <a:miter/>
              </a:ln>
            </p:spPr>
            <p:txBody>
              <a:bodyPr rtlCol="0" anchor="ctr"/>
              <a:lstStyle/>
              <a:p>
                <a:endParaRPr lang="th-TH"/>
              </a:p>
            </p:txBody>
          </p:sp>
          <p:sp>
            <p:nvSpPr>
              <p:cNvPr id="78" name="Freeform: Shape 77">
                <a:extLst>
                  <a:ext uri="{FF2B5EF4-FFF2-40B4-BE49-F238E27FC236}">
                    <a16:creationId xmlns:a16="http://schemas.microsoft.com/office/drawing/2014/main" id="{508AD830-6B94-4E6B-94FB-720AAEF82CC3}"/>
                  </a:ext>
                </a:extLst>
              </p:cNvPr>
              <p:cNvSpPr/>
              <p:nvPr/>
            </p:nvSpPr>
            <p:spPr>
              <a:xfrm>
                <a:off x="1444396" y="3073335"/>
                <a:ext cx="936082" cy="721591"/>
              </a:xfrm>
              <a:custGeom>
                <a:avLst/>
                <a:gdLst>
                  <a:gd name="connsiteX0" fmla="*/ 31185 w 936082"/>
                  <a:gd name="connsiteY0" fmla="*/ 213058 h 721591"/>
                  <a:gd name="connsiteX1" fmla="*/ 428107 w 936082"/>
                  <a:gd name="connsiteY1" fmla="*/ 205374 h 721591"/>
                  <a:gd name="connsiteX2" fmla="*/ 451507 w 936082"/>
                  <a:gd name="connsiteY2" fmla="*/ 214979 h 721591"/>
                  <a:gd name="connsiteX3" fmla="*/ 710127 w 936082"/>
                  <a:gd name="connsiteY3" fmla="*/ 149844 h 721591"/>
                  <a:gd name="connsiteX4" fmla="*/ 878989 w 936082"/>
                  <a:gd name="connsiteY4" fmla="*/ 321500 h 721591"/>
                  <a:gd name="connsiteX5" fmla="*/ 881609 w 936082"/>
                  <a:gd name="connsiteY5" fmla="*/ 556895 h 721591"/>
                  <a:gd name="connsiteX6" fmla="*/ 649707 w 936082"/>
                  <a:gd name="connsiteY6" fmla="*/ 689610 h 721591"/>
                  <a:gd name="connsiteX7" fmla="*/ 649707 w 936082"/>
                  <a:gd name="connsiteY7" fmla="*/ 721566 h 721591"/>
                  <a:gd name="connsiteX8" fmla="*/ 900992 w 936082"/>
                  <a:gd name="connsiteY8" fmla="*/ 588677 h 721591"/>
                  <a:gd name="connsiteX9" fmla="*/ 913041 w 936082"/>
                  <a:gd name="connsiteY9" fmla="*/ 321849 h 721591"/>
                  <a:gd name="connsiteX10" fmla="*/ 735448 w 936082"/>
                  <a:gd name="connsiteY10" fmla="*/ 125396 h 721591"/>
                  <a:gd name="connsiteX11" fmla="*/ 435442 w 936082"/>
                  <a:gd name="connsiteY11" fmla="*/ 187563 h 721591"/>
                  <a:gd name="connsiteX12" fmla="*/ 458841 w 936082"/>
                  <a:gd name="connsiteY12" fmla="*/ 197167 h 721591"/>
                  <a:gd name="connsiteX13" fmla="*/ 232353 w 936082"/>
                  <a:gd name="connsiteY13" fmla="*/ 15 h 721591"/>
                  <a:gd name="connsiteX14" fmla="*/ 276 w 936082"/>
                  <a:gd name="connsiteY14" fmla="*/ 204851 h 721591"/>
                  <a:gd name="connsiteX15" fmla="*/ 31185 w 936082"/>
                  <a:gd name="connsiteY15" fmla="*/ 213058 h 721591"/>
                  <a:gd name="connsiteX16" fmla="*/ 31185 w 936082"/>
                  <a:gd name="connsiteY16" fmla="*/ 213058 h 7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082" h="721591">
                    <a:moveTo>
                      <a:pt x="31185" y="213058"/>
                    </a:moveTo>
                    <a:cubicBezTo>
                      <a:pt x="73095" y="-15177"/>
                      <a:pt x="381133" y="-26178"/>
                      <a:pt x="428107" y="205374"/>
                    </a:cubicBezTo>
                    <a:cubicBezTo>
                      <a:pt x="430028" y="214804"/>
                      <a:pt x="443474" y="220916"/>
                      <a:pt x="451507" y="214979"/>
                    </a:cubicBezTo>
                    <a:cubicBezTo>
                      <a:pt x="526771" y="157702"/>
                      <a:pt x="615829" y="120856"/>
                      <a:pt x="710127" y="149844"/>
                    </a:cubicBezTo>
                    <a:cubicBezTo>
                      <a:pt x="789931" y="174291"/>
                      <a:pt x="848255" y="246935"/>
                      <a:pt x="878989" y="321500"/>
                    </a:cubicBezTo>
                    <a:cubicBezTo>
                      <a:pt x="909549" y="395541"/>
                      <a:pt x="914788" y="483028"/>
                      <a:pt x="881609" y="556895"/>
                    </a:cubicBezTo>
                    <a:cubicBezTo>
                      <a:pt x="840572" y="648224"/>
                      <a:pt x="743480" y="684022"/>
                      <a:pt x="649707" y="689610"/>
                    </a:cubicBezTo>
                    <a:cubicBezTo>
                      <a:pt x="629276" y="690832"/>
                      <a:pt x="629101" y="722614"/>
                      <a:pt x="649707" y="721566"/>
                    </a:cubicBezTo>
                    <a:cubicBezTo>
                      <a:pt x="750989" y="715629"/>
                      <a:pt x="847208" y="679307"/>
                      <a:pt x="900992" y="588677"/>
                    </a:cubicBezTo>
                    <a:cubicBezTo>
                      <a:pt x="948316" y="508873"/>
                      <a:pt x="943077" y="406368"/>
                      <a:pt x="913041" y="321849"/>
                    </a:cubicBezTo>
                    <a:cubicBezTo>
                      <a:pt x="883180" y="237855"/>
                      <a:pt x="819792" y="158575"/>
                      <a:pt x="735448" y="125396"/>
                    </a:cubicBezTo>
                    <a:cubicBezTo>
                      <a:pt x="629450" y="83835"/>
                      <a:pt x="522405" y="121554"/>
                      <a:pt x="435442" y="187563"/>
                    </a:cubicBezTo>
                    <a:cubicBezTo>
                      <a:pt x="443300" y="190706"/>
                      <a:pt x="450983" y="193849"/>
                      <a:pt x="458841" y="197167"/>
                    </a:cubicBezTo>
                    <a:cubicBezTo>
                      <a:pt x="435616" y="82788"/>
                      <a:pt x="351622" y="1412"/>
                      <a:pt x="232353" y="15"/>
                    </a:cubicBezTo>
                    <a:cubicBezTo>
                      <a:pt x="113084" y="-1382"/>
                      <a:pt x="20882" y="92392"/>
                      <a:pt x="276" y="204851"/>
                    </a:cubicBezTo>
                    <a:cubicBezTo>
                      <a:pt x="-3217" y="224583"/>
                      <a:pt x="27518" y="233315"/>
                      <a:pt x="31185" y="213058"/>
                    </a:cubicBezTo>
                    <a:lnTo>
                      <a:pt x="31185" y="213058"/>
                    </a:lnTo>
                    <a:close/>
                  </a:path>
                </a:pathLst>
              </a:custGeom>
              <a:solidFill>
                <a:srgbClr val="0E514A"/>
              </a:solidFill>
              <a:ln w="17463" cap="flat">
                <a:noFill/>
                <a:prstDash val="solid"/>
                <a:miter/>
              </a:ln>
            </p:spPr>
            <p:txBody>
              <a:bodyPr rtlCol="0" anchor="ctr"/>
              <a:lstStyle/>
              <a:p>
                <a:endParaRPr lang="th-TH"/>
              </a:p>
            </p:txBody>
          </p:sp>
          <p:sp>
            <p:nvSpPr>
              <p:cNvPr id="79" name="Freeform: Shape 78">
                <a:extLst>
                  <a:ext uri="{FF2B5EF4-FFF2-40B4-BE49-F238E27FC236}">
                    <a16:creationId xmlns:a16="http://schemas.microsoft.com/office/drawing/2014/main" id="{E2770A9B-4C98-4CA8-A5B8-95E188D59EE3}"/>
                  </a:ext>
                </a:extLst>
              </p:cNvPr>
              <p:cNvSpPr/>
              <p:nvPr/>
            </p:nvSpPr>
            <p:spPr>
              <a:xfrm>
                <a:off x="2040767" y="3372531"/>
                <a:ext cx="97716" cy="201476"/>
              </a:xfrm>
              <a:custGeom>
                <a:avLst/>
                <a:gdLst>
                  <a:gd name="connsiteX0" fmla="*/ 7234 w 97716"/>
                  <a:gd name="connsiteY0" fmla="*/ 30337 h 201476"/>
                  <a:gd name="connsiteX1" fmla="*/ 49843 w 97716"/>
                  <a:gd name="connsiteY1" fmla="*/ 173355 h 201476"/>
                  <a:gd name="connsiteX2" fmla="*/ 72370 w 97716"/>
                  <a:gd name="connsiteY2" fmla="*/ 195882 h 201476"/>
                  <a:gd name="connsiteX3" fmla="*/ 23300 w 97716"/>
                  <a:gd name="connsiteY3" fmla="*/ 2746 h 201476"/>
                  <a:gd name="connsiteX4" fmla="*/ 7234 w 97716"/>
                  <a:gd name="connsiteY4" fmla="*/ 30337 h 201476"/>
                  <a:gd name="connsiteX5" fmla="*/ 7234 w 97716"/>
                  <a:gd name="connsiteY5" fmla="*/ 30337 h 2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16" h="201476">
                    <a:moveTo>
                      <a:pt x="7234" y="30337"/>
                    </a:moveTo>
                    <a:cubicBezTo>
                      <a:pt x="53510" y="61246"/>
                      <a:pt x="89483" y="122539"/>
                      <a:pt x="49843" y="173355"/>
                    </a:cubicBezTo>
                    <a:cubicBezTo>
                      <a:pt x="37445" y="189421"/>
                      <a:pt x="59797" y="212122"/>
                      <a:pt x="72370" y="195882"/>
                    </a:cubicBezTo>
                    <a:cubicBezTo>
                      <a:pt x="125281" y="127953"/>
                      <a:pt x="88784" y="46577"/>
                      <a:pt x="23300" y="2746"/>
                    </a:cubicBezTo>
                    <a:cubicBezTo>
                      <a:pt x="6187" y="-8779"/>
                      <a:pt x="-9704" y="18986"/>
                      <a:pt x="7234" y="30337"/>
                    </a:cubicBezTo>
                    <a:lnTo>
                      <a:pt x="7234" y="30337"/>
                    </a:lnTo>
                    <a:close/>
                  </a:path>
                </a:pathLst>
              </a:custGeom>
              <a:solidFill>
                <a:srgbClr val="0E514A"/>
              </a:solidFill>
              <a:ln w="17463" cap="flat">
                <a:noFill/>
                <a:prstDash val="solid"/>
                <a:miter/>
              </a:ln>
            </p:spPr>
            <p:txBody>
              <a:bodyPr rtlCol="0" anchor="ctr"/>
              <a:lstStyle/>
              <a:p>
                <a:endParaRPr lang="th-TH"/>
              </a:p>
            </p:txBody>
          </p:sp>
          <p:sp>
            <p:nvSpPr>
              <p:cNvPr id="80" name="Freeform: Shape 79">
                <a:extLst>
                  <a:ext uri="{FF2B5EF4-FFF2-40B4-BE49-F238E27FC236}">
                    <a16:creationId xmlns:a16="http://schemas.microsoft.com/office/drawing/2014/main" id="{9AB70F10-7337-4F4D-A49C-6D1F9A8A49F7}"/>
                  </a:ext>
                </a:extLst>
              </p:cNvPr>
              <p:cNvSpPr/>
              <p:nvPr/>
            </p:nvSpPr>
            <p:spPr>
              <a:xfrm>
                <a:off x="1276234" y="2683609"/>
                <a:ext cx="681445" cy="201037"/>
              </a:xfrm>
              <a:custGeom>
                <a:avLst/>
                <a:gdLst>
                  <a:gd name="connsiteX0" fmla="*/ 29786 w 681445"/>
                  <a:gd name="connsiteY0" fmla="*/ 132868 h 201037"/>
                  <a:gd name="connsiteX1" fmla="*/ 209999 w 681445"/>
                  <a:gd name="connsiteY1" fmla="*/ 41015 h 201037"/>
                  <a:gd name="connsiteX2" fmla="*/ 361224 w 681445"/>
                  <a:gd name="connsiteY2" fmla="*/ 178620 h 201037"/>
                  <a:gd name="connsiteX3" fmla="*/ 388815 w 681445"/>
                  <a:gd name="connsiteY3" fmla="*/ 178620 h 201037"/>
                  <a:gd name="connsiteX4" fmla="*/ 649356 w 681445"/>
                  <a:gd name="connsiteY4" fmla="*/ 185779 h 201037"/>
                  <a:gd name="connsiteX5" fmla="*/ 681312 w 681445"/>
                  <a:gd name="connsiteY5" fmla="*/ 185779 h 201037"/>
                  <a:gd name="connsiteX6" fmla="*/ 361399 w 681445"/>
                  <a:gd name="connsiteY6" fmla="*/ 162380 h 201037"/>
                  <a:gd name="connsiteX7" fmla="*/ 388990 w 681445"/>
                  <a:gd name="connsiteY7" fmla="*/ 162380 h 201037"/>
                  <a:gd name="connsiteX8" fmla="*/ 192711 w 681445"/>
                  <a:gd name="connsiteY8" fmla="*/ 3296 h 201037"/>
                  <a:gd name="connsiteX9" fmla="*/ 2544 w 681445"/>
                  <a:gd name="connsiteY9" fmla="*/ 116628 h 201037"/>
                  <a:gd name="connsiteX10" fmla="*/ 29786 w 681445"/>
                  <a:gd name="connsiteY10" fmla="*/ 132868 h 201037"/>
                  <a:gd name="connsiteX11" fmla="*/ 29786 w 681445"/>
                  <a:gd name="connsiteY11" fmla="*/ 132868 h 20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45" h="201037">
                    <a:moveTo>
                      <a:pt x="29786" y="132868"/>
                    </a:moveTo>
                    <a:cubicBezTo>
                      <a:pt x="70648" y="64590"/>
                      <a:pt x="127227" y="15695"/>
                      <a:pt x="209999" y="41015"/>
                    </a:cubicBezTo>
                    <a:cubicBezTo>
                      <a:pt x="275134" y="61097"/>
                      <a:pt x="325601" y="124311"/>
                      <a:pt x="361224" y="178620"/>
                    </a:cubicBezTo>
                    <a:cubicBezTo>
                      <a:pt x="368209" y="189272"/>
                      <a:pt x="381481" y="188399"/>
                      <a:pt x="388815" y="178620"/>
                    </a:cubicBezTo>
                    <a:cubicBezTo>
                      <a:pt x="454299" y="90260"/>
                      <a:pt x="630671" y="29839"/>
                      <a:pt x="649356" y="185779"/>
                    </a:cubicBezTo>
                    <a:cubicBezTo>
                      <a:pt x="651800" y="206036"/>
                      <a:pt x="683757" y="206211"/>
                      <a:pt x="681312" y="185779"/>
                    </a:cubicBezTo>
                    <a:cubicBezTo>
                      <a:pt x="658785" y="-3339"/>
                      <a:pt x="448013" y="45556"/>
                      <a:pt x="361399" y="162380"/>
                    </a:cubicBezTo>
                    <a:cubicBezTo>
                      <a:pt x="370479" y="162380"/>
                      <a:pt x="379735" y="162380"/>
                      <a:pt x="388990" y="162380"/>
                    </a:cubicBezTo>
                    <a:cubicBezTo>
                      <a:pt x="342015" y="90783"/>
                      <a:pt x="279325" y="22330"/>
                      <a:pt x="192711" y="3296"/>
                    </a:cubicBezTo>
                    <a:cubicBezTo>
                      <a:pt x="107145" y="-15563"/>
                      <a:pt x="42533" y="49747"/>
                      <a:pt x="2544" y="116628"/>
                    </a:cubicBezTo>
                    <a:cubicBezTo>
                      <a:pt x="-8457" y="134614"/>
                      <a:pt x="19134" y="150505"/>
                      <a:pt x="29786" y="132868"/>
                    </a:cubicBezTo>
                    <a:lnTo>
                      <a:pt x="29786" y="132868"/>
                    </a:lnTo>
                    <a:close/>
                  </a:path>
                </a:pathLst>
              </a:custGeom>
              <a:solidFill>
                <a:srgbClr val="0E514A"/>
              </a:solidFill>
              <a:ln w="17463"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1F957FE3-3354-4BC1-8E45-8183CF22BA56}"/>
                  </a:ext>
                </a:extLst>
              </p:cNvPr>
              <p:cNvSpPr/>
              <p:nvPr/>
            </p:nvSpPr>
            <p:spPr>
              <a:xfrm>
                <a:off x="1512358" y="2459662"/>
                <a:ext cx="223992" cy="81615"/>
              </a:xfrm>
              <a:custGeom>
                <a:avLst/>
                <a:gdLst>
                  <a:gd name="connsiteX0" fmla="*/ 27834 w 223992"/>
                  <a:gd name="connsiteY0" fmla="*/ 69905 h 81615"/>
                  <a:gd name="connsiteX1" fmla="*/ 193728 w 223992"/>
                  <a:gd name="connsiteY1" fmla="*/ 74271 h 81615"/>
                  <a:gd name="connsiteX2" fmla="*/ 221319 w 223992"/>
                  <a:gd name="connsiteY2" fmla="*/ 58205 h 81615"/>
                  <a:gd name="connsiteX3" fmla="*/ 5308 w 223992"/>
                  <a:gd name="connsiteY3" fmla="*/ 47379 h 81615"/>
                  <a:gd name="connsiteX4" fmla="*/ 27834 w 223992"/>
                  <a:gd name="connsiteY4" fmla="*/ 69905 h 81615"/>
                  <a:gd name="connsiteX5" fmla="*/ 27834 w 223992"/>
                  <a:gd name="connsiteY5" fmla="*/ 69905 h 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2" h="81615">
                    <a:moveTo>
                      <a:pt x="27834" y="69905"/>
                    </a:moveTo>
                    <a:cubicBezTo>
                      <a:pt x="79872" y="26424"/>
                      <a:pt x="151294" y="9485"/>
                      <a:pt x="193728" y="74271"/>
                    </a:cubicBezTo>
                    <a:cubicBezTo>
                      <a:pt x="204904" y="91384"/>
                      <a:pt x="232669" y="75493"/>
                      <a:pt x="221319" y="58205"/>
                    </a:cubicBezTo>
                    <a:cubicBezTo>
                      <a:pt x="166661" y="-25091"/>
                      <a:pt x="74110" y="-10073"/>
                      <a:pt x="5308" y="47379"/>
                    </a:cubicBezTo>
                    <a:cubicBezTo>
                      <a:pt x="-10409" y="60476"/>
                      <a:pt x="12292" y="83002"/>
                      <a:pt x="27834" y="69905"/>
                    </a:cubicBezTo>
                    <a:lnTo>
                      <a:pt x="27834" y="69905"/>
                    </a:lnTo>
                    <a:close/>
                  </a:path>
                </a:pathLst>
              </a:custGeom>
              <a:solidFill>
                <a:srgbClr val="0E514A"/>
              </a:solidFill>
              <a:ln w="17463"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9E486A82-A415-4852-807F-AD059E277E94}"/>
                  </a:ext>
                </a:extLst>
              </p:cNvPr>
              <p:cNvSpPr/>
              <p:nvPr/>
            </p:nvSpPr>
            <p:spPr>
              <a:xfrm>
                <a:off x="326340" y="2606049"/>
                <a:ext cx="477304" cy="515465"/>
              </a:xfrm>
              <a:custGeom>
                <a:avLst/>
                <a:gdLst>
                  <a:gd name="connsiteX0" fmla="*/ 49277 w 477304"/>
                  <a:gd name="connsiteY0" fmla="*/ 496114 h 515465"/>
                  <a:gd name="connsiteX1" fmla="*/ 319946 w 477304"/>
                  <a:gd name="connsiteY1" fmla="*/ 210253 h 515465"/>
                  <a:gd name="connsiteX2" fmla="*/ 339504 w 477304"/>
                  <a:gd name="connsiteY2" fmla="*/ 190695 h 515465"/>
                  <a:gd name="connsiteX3" fmla="*/ 457376 w 477304"/>
                  <a:gd name="connsiteY3" fmla="*/ 34580 h 515465"/>
                  <a:gd name="connsiteX4" fmla="*/ 465933 w 477304"/>
                  <a:gd name="connsiteY4" fmla="*/ 3846 h 515465"/>
                  <a:gd name="connsiteX5" fmla="*/ 308770 w 477304"/>
                  <a:gd name="connsiteY5" fmla="*/ 199077 h 515465"/>
                  <a:gd name="connsiteX6" fmla="*/ 328328 w 477304"/>
                  <a:gd name="connsiteY6" fmla="*/ 179519 h 515465"/>
                  <a:gd name="connsiteX7" fmla="*/ 18369 w 477304"/>
                  <a:gd name="connsiteY7" fmla="*/ 504671 h 515465"/>
                  <a:gd name="connsiteX8" fmla="*/ 49277 w 477304"/>
                  <a:gd name="connsiteY8" fmla="*/ 496114 h 515465"/>
                  <a:gd name="connsiteX9" fmla="*/ 49277 w 477304"/>
                  <a:gd name="connsiteY9" fmla="*/ 496114 h 5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304" h="515465">
                    <a:moveTo>
                      <a:pt x="49277" y="496114"/>
                    </a:moveTo>
                    <a:cubicBezTo>
                      <a:pt x="-18477" y="310837"/>
                      <a:pt x="125414" y="133942"/>
                      <a:pt x="319946" y="210253"/>
                    </a:cubicBezTo>
                    <a:cubicBezTo>
                      <a:pt x="330598" y="214444"/>
                      <a:pt x="344045" y="201522"/>
                      <a:pt x="339504" y="190695"/>
                    </a:cubicBezTo>
                    <a:cubicBezTo>
                      <a:pt x="305627" y="109495"/>
                      <a:pt x="363079" y="12927"/>
                      <a:pt x="457376" y="34580"/>
                    </a:cubicBezTo>
                    <a:cubicBezTo>
                      <a:pt x="477458" y="39121"/>
                      <a:pt x="485840" y="8387"/>
                      <a:pt x="465933" y="3846"/>
                    </a:cubicBezTo>
                    <a:cubicBezTo>
                      <a:pt x="350855" y="-22697"/>
                      <a:pt x="264590" y="93080"/>
                      <a:pt x="308770" y="199077"/>
                    </a:cubicBezTo>
                    <a:cubicBezTo>
                      <a:pt x="315406" y="192441"/>
                      <a:pt x="321867" y="185980"/>
                      <a:pt x="328328" y="179519"/>
                    </a:cubicBezTo>
                    <a:cubicBezTo>
                      <a:pt x="112142" y="94651"/>
                      <a:pt x="-57419" y="297042"/>
                      <a:pt x="18369" y="504671"/>
                    </a:cubicBezTo>
                    <a:cubicBezTo>
                      <a:pt x="25528" y="523705"/>
                      <a:pt x="56437" y="515498"/>
                      <a:pt x="49277" y="496114"/>
                    </a:cubicBezTo>
                    <a:lnTo>
                      <a:pt x="49277" y="496114"/>
                    </a:lnTo>
                    <a:close/>
                  </a:path>
                </a:pathLst>
              </a:custGeom>
              <a:solidFill>
                <a:srgbClr val="0E514A"/>
              </a:solidFill>
              <a:ln w="17463" cap="flat">
                <a:noFill/>
                <a:prstDash val="solid"/>
                <a:miter/>
              </a:ln>
            </p:spPr>
            <p:txBody>
              <a:bodyPr rtlCol="0" anchor="ctr"/>
              <a:lstStyle/>
              <a:p>
                <a:endParaRPr lang="th-TH"/>
              </a:p>
            </p:txBody>
          </p:sp>
          <p:sp>
            <p:nvSpPr>
              <p:cNvPr id="83" name="Freeform: Shape 82">
                <a:extLst>
                  <a:ext uri="{FF2B5EF4-FFF2-40B4-BE49-F238E27FC236}">
                    <a16:creationId xmlns:a16="http://schemas.microsoft.com/office/drawing/2014/main" id="{EC8ED032-6283-4897-8205-4FF6A24CE753}"/>
                  </a:ext>
                </a:extLst>
              </p:cNvPr>
              <p:cNvSpPr/>
              <p:nvPr/>
            </p:nvSpPr>
            <p:spPr>
              <a:xfrm>
                <a:off x="695702" y="2906938"/>
                <a:ext cx="222322" cy="230106"/>
              </a:xfrm>
              <a:custGeom>
                <a:avLst/>
                <a:gdLst>
                  <a:gd name="connsiteX0" fmla="*/ 31959 w 222322"/>
                  <a:gd name="connsiteY0" fmla="*/ 214783 h 230106"/>
                  <a:gd name="connsiteX1" fmla="*/ 206934 w 222322"/>
                  <a:gd name="connsiteY1" fmla="*/ 32125 h 230106"/>
                  <a:gd name="connsiteX2" fmla="*/ 206934 w 222322"/>
                  <a:gd name="connsiteY2" fmla="*/ 169 h 230106"/>
                  <a:gd name="connsiteX3" fmla="*/ 3 w 222322"/>
                  <a:gd name="connsiteY3" fmla="*/ 214783 h 230106"/>
                  <a:gd name="connsiteX4" fmla="*/ 31959 w 222322"/>
                  <a:gd name="connsiteY4" fmla="*/ 214783 h 230106"/>
                  <a:gd name="connsiteX5" fmla="*/ 31959 w 222322"/>
                  <a:gd name="connsiteY5" fmla="*/ 214783 h 23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22" h="230106">
                    <a:moveTo>
                      <a:pt x="31959" y="214783"/>
                    </a:moveTo>
                    <a:cubicBezTo>
                      <a:pt x="33705" y="107040"/>
                      <a:pt x="93776" y="27934"/>
                      <a:pt x="206934" y="32125"/>
                    </a:cubicBezTo>
                    <a:cubicBezTo>
                      <a:pt x="227539" y="32824"/>
                      <a:pt x="227365" y="1042"/>
                      <a:pt x="206934" y="169"/>
                    </a:cubicBezTo>
                    <a:cubicBezTo>
                      <a:pt x="76314" y="-4546"/>
                      <a:pt x="2098" y="89926"/>
                      <a:pt x="3" y="214783"/>
                    </a:cubicBezTo>
                    <a:cubicBezTo>
                      <a:pt x="-346" y="235214"/>
                      <a:pt x="31610" y="235214"/>
                      <a:pt x="31959" y="214783"/>
                    </a:cubicBezTo>
                    <a:lnTo>
                      <a:pt x="31959" y="214783"/>
                    </a:lnTo>
                    <a:close/>
                  </a:path>
                </a:pathLst>
              </a:custGeom>
              <a:solidFill>
                <a:srgbClr val="0E514A"/>
              </a:solidFill>
              <a:ln w="17463"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64003624-F6CB-4B35-B9A9-F1E29DB870D9}"/>
                  </a:ext>
                </a:extLst>
              </p:cNvPr>
              <p:cNvSpPr/>
              <p:nvPr/>
            </p:nvSpPr>
            <p:spPr>
              <a:xfrm>
                <a:off x="568098" y="3273785"/>
                <a:ext cx="304130" cy="804256"/>
              </a:xfrm>
              <a:custGeom>
                <a:avLst/>
                <a:gdLst>
                  <a:gd name="connsiteX0" fmla="*/ 288786 w 304130"/>
                  <a:gd name="connsiteY0" fmla="*/ 34 h 804256"/>
                  <a:gd name="connsiteX1" fmla="*/ 87443 w 304130"/>
                  <a:gd name="connsiteY1" fmla="*/ 151609 h 804256"/>
                  <a:gd name="connsiteX2" fmla="*/ 201124 w 304130"/>
                  <a:gd name="connsiteY2" fmla="*/ 363429 h 804256"/>
                  <a:gd name="connsiteX3" fmla="*/ 212475 w 304130"/>
                  <a:gd name="connsiteY3" fmla="*/ 336188 h 804256"/>
                  <a:gd name="connsiteX4" fmla="*/ 105080 w 304130"/>
                  <a:gd name="connsiteY4" fmla="*/ 801214 h 804256"/>
                  <a:gd name="connsiteX5" fmla="*/ 121146 w 304130"/>
                  <a:gd name="connsiteY5" fmla="*/ 773624 h 804256"/>
                  <a:gd name="connsiteX6" fmla="*/ 212475 w 304130"/>
                  <a:gd name="connsiteY6" fmla="*/ 367969 h 804256"/>
                  <a:gd name="connsiteX7" fmla="*/ 223825 w 304130"/>
                  <a:gd name="connsiteY7" fmla="*/ 340728 h 804256"/>
                  <a:gd name="connsiteX8" fmla="*/ 117653 w 304130"/>
                  <a:gd name="connsiteY8" fmla="*/ 212553 h 804256"/>
                  <a:gd name="connsiteX9" fmla="*/ 288960 w 304130"/>
                  <a:gd name="connsiteY9" fmla="*/ 31816 h 804256"/>
                  <a:gd name="connsiteX10" fmla="*/ 288786 w 304130"/>
                  <a:gd name="connsiteY10" fmla="*/ 34 h 804256"/>
                  <a:gd name="connsiteX11" fmla="*/ 288786 w 304130"/>
                  <a:gd name="connsiteY11" fmla="*/ 34 h 8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30" h="804256">
                    <a:moveTo>
                      <a:pt x="288786" y="34"/>
                    </a:moveTo>
                    <a:cubicBezTo>
                      <a:pt x="193440" y="5797"/>
                      <a:pt x="117653" y="60978"/>
                      <a:pt x="87443" y="151609"/>
                    </a:cubicBezTo>
                    <a:cubicBezTo>
                      <a:pt x="57407" y="241192"/>
                      <a:pt x="145942" y="309295"/>
                      <a:pt x="201124" y="363429"/>
                    </a:cubicBezTo>
                    <a:cubicBezTo>
                      <a:pt x="204966" y="354349"/>
                      <a:pt x="208633" y="345268"/>
                      <a:pt x="212475" y="336188"/>
                    </a:cubicBezTo>
                    <a:cubicBezTo>
                      <a:pt x="-18031" y="360111"/>
                      <a:pt x="-71990" y="672166"/>
                      <a:pt x="105080" y="801214"/>
                    </a:cubicBezTo>
                    <a:cubicBezTo>
                      <a:pt x="121670" y="813438"/>
                      <a:pt x="137560" y="785673"/>
                      <a:pt x="121146" y="773624"/>
                    </a:cubicBezTo>
                    <a:cubicBezTo>
                      <a:pt x="-29556" y="663784"/>
                      <a:pt x="14100" y="388575"/>
                      <a:pt x="212475" y="367969"/>
                    </a:cubicBezTo>
                    <a:cubicBezTo>
                      <a:pt x="225571" y="366572"/>
                      <a:pt x="234477" y="351380"/>
                      <a:pt x="223825" y="340728"/>
                    </a:cubicBezTo>
                    <a:cubicBezTo>
                      <a:pt x="184709" y="302310"/>
                      <a:pt x="136338" y="265988"/>
                      <a:pt x="117653" y="212553"/>
                    </a:cubicBezTo>
                    <a:cubicBezTo>
                      <a:pt x="83427" y="114065"/>
                      <a:pt x="208633" y="36706"/>
                      <a:pt x="288960" y="31816"/>
                    </a:cubicBezTo>
                    <a:cubicBezTo>
                      <a:pt x="309217" y="30594"/>
                      <a:pt x="309217" y="-1188"/>
                      <a:pt x="288786" y="34"/>
                    </a:cubicBezTo>
                    <a:lnTo>
                      <a:pt x="288786" y="34"/>
                    </a:lnTo>
                    <a:close/>
                  </a:path>
                </a:pathLst>
              </a:custGeom>
              <a:solidFill>
                <a:srgbClr val="0E514A"/>
              </a:solidFill>
              <a:ln w="17463" cap="flat">
                <a:noFill/>
                <a:prstDash val="solid"/>
                <a:miter/>
              </a:ln>
            </p:spPr>
            <p:txBody>
              <a:bodyPr rtlCol="0" anchor="ctr"/>
              <a:lstStyle/>
              <a:p>
                <a:endParaRPr lang="th-TH"/>
              </a:p>
            </p:txBody>
          </p:sp>
          <p:sp>
            <p:nvSpPr>
              <p:cNvPr id="85" name="Freeform: Shape 84">
                <a:extLst>
                  <a:ext uri="{FF2B5EF4-FFF2-40B4-BE49-F238E27FC236}">
                    <a16:creationId xmlns:a16="http://schemas.microsoft.com/office/drawing/2014/main" id="{B5375DE4-326F-4119-A057-848685C6E71E}"/>
                  </a:ext>
                </a:extLst>
              </p:cNvPr>
              <p:cNvSpPr/>
              <p:nvPr/>
            </p:nvSpPr>
            <p:spPr>
              <a:xfrm>
                <a:off x="299494" y="3717343"/>
                <a:ext cx="92065" cy="314134"/>
              </a:xfrm>
              <a:custGeom>
                <a:avLst/>
                <a:gdLst>
                  <a:gd name="connsiteX0" fmla="*/ 46961 w 92065"/>
                  <a:gd name="connsiteY0" fmla="*/ 7533 h 314134"/>
                  <a:gd name="connsiteX1" fmla="*/ 64773 w 92065"/>
                  <a:gd name="connsiteY1" fmla="*/ 309460 h 314134"/>
                  <a:gd name="connsiteX2" fmla="*/ 87299 w 92065"/>
                  <a:gd name="connsiteY2" fmla="*/ 286933 h 314134"/>
                  <a:gd name="connsiteX3" fmla="*/ 74552 w 92065"/>
                  <a:gd name="connsiteY3" fmla="*/ 23598 h 314134"/>
                  <a:gd name="connsiteX4" fmla="*/ 46961 w 92065"/>
                  <a:gd name="connsiteY4" fmla="*/ 7533 h 314134"/>
                  <a:gd name="connsiteX5" fmla="*/ 46961 w 92065"/>
                  <a:gd name="connsiteY5" fmla="*/ 7533 h 3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5" h="314134">
                    <a:moveTo>
                      <a:pt x="46961" y="7533"/>
                    </a:moveTo>
                    <a:cubicBezTo>
                      <a:pt x="-15031" y="106196"/>
                      <a:pt x="-22016" y="223719"/>
                      <a:pt x="64773" y="309460"/>
                    </a:cubicBezTo>
                    <a:cubicBezTo>
                      <a:pt x="79441" y="323954"/>
                      <a:pt x="101968" y="301427"/>
                      <a:pt x="87299" y="286933"/>
                    </a:cubicBezTo>
                    <a:cubicBezTo>
                      <a:pt x="10290" y="210797"/>
                      <a:pt x="20243" y="110038"/>
                      <a:pt x="74552" y="23598"/>
                    </a:cubicBezTo>
                    <a:cubicBezTo>
                      <a:pt x="85553" y="6136"/>
                      <a:pt x="57962" y="-9929"/>
                      <a:pt x="46961" y="7533"/>
                    </a:cubicBezTo>
                    <a:lnTo>
                      <a:pt x="46961" y="7533"/>
                    </a:lnTo>
                    <a:close/>
                  </a:path>
                </a:pathLst>
              </a:custGeom>
              <a:solidFill>
                <a:srgbClr val="0E514A"/>
              </a:solidFill>
              <a:ln w="17463" cap="flat">
                <a:noFill/>
                <a:prstDash val="solid"/>
                <a:miter/>
              </a:ln>
            </p:spPr>
            <p:txBody>
              <a:bodyPr rtlCol="0" anchor="ctr"/>
              <a:lstStyle/>
              <a:p>
                <a:endParaRPr lang="th-TH"/>
              </a:p>
            </p:txBody>
          </p:sp>
        </p:grpSp>
      </p:grpSp>
      <p:grpSp>
        <p:nvGrpSpPr>
          <p:cNvPr id="178" name="Graphic 233">
            <a:extLst>
              <a:ext uri="{FF2B5EF4-FFF2-40B4-BE49-F238E27FC236}">
                <a16:creationId xmlns:a16="http://schemas.microsoft.com/office/drawing/2014/main" id="{8C51C12E-10C7-4374-87D5-FDEFF0D40419}"/>
              </a:ext>
            </a:extLst>
          </p:cNvPr>
          <p:cNvGrpSpPr/>
          <p:nvPr/>
        </p:nvGrpSpPr>
        <p:grpSpPr>
          <a:xfrm>
            <a:off x="1392577" y="5382937"/>
            <a:ext cx="1484013" cy="1429614"/>
            <a:chOff x="2651548" y="5448024"/>
            <a:chExt cx="1484013" cy="1429614"/>
          </a:xfrm>
        </p:grpSpPr>
        <p:sp>
          <p:nvSpPr>
            <p:cNvPr id="179" name="Freeform: Shape 178">
              <a:extLst>
                <a:ext uri="{FF2B5EF4-FFF2-40B4-BE49-F238E27FC236}">
                  <a16:creationId xmlns:a16="http://schemas.microsoft.com/office/drawing/2014/main" id="{AEB72E08-3878-44DA-B9AC-4956964D3706}"/>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endParaRPr lang="th-TH"/>
            </a:p>
          </p:txBody>
        </p:sp>
        <p:sp>
          <p:nvSpPr>
            <p:cNvPr id="180" name="Freeform: Shape 179">
              <a:extLst>
                <a:ext uri="{FF2B5EF4-FFF2-40B4-BE49-F238E27FC236}">
                  <a16:creationId xmlns:a16="http://schemas.microsoft.com/office/drawing/2014/main" id="{93433354-1BCB-42F7-8D98-B681FD6609E8}"/>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endParaRPr lang="th-TH"/>
            </a:p>
          </p:txBody>
        </p:sp>
        <p:sp>
          <p:nvSpPr>
            <p:cNvPr id="181" name="Freeform: Shape 180">
              <a:extLst>
                <a:ext uri="{FF2B5EF4-FFF2-40B4-BE49-F238E27FC236}">
                  <a16:creationId xmlns:a16="http://schemas.microsoft.com/office/drawing/2014/main" id="{B60E2632-31C6-40AB-BD3A-425C341249C4}"/>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endParaRPr lang="th-TH"/>
            </a:p>
          </p:txBody>
        </p:sp>
        <p:sp>
          <p:nvSpPr>
            <p:cNvPr id="182" name="Freeform: Shape 181">
              <a:extLst>
                <a:ext uri="{FF2B5EF4-FFF2-40B4-BE49-F238E27FC236}">
                  <a16:creationId xmlns:a16="http://schemas.microsoft.com/office/drawing/2014/main" id="{BC64DC47-5EF0-470F-997E-A12567567D21}"/>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endParaRPr lang="th-TH"/>
            </a:p>
          </p:txBody>
        </p:sp>
        <p:sp>
          <p:nvSpPr>
            <p:cNvPr id="183" name="Freeform: Shape 182">
              <a:extLst>
                <a:ext uri="{FF2B5EF4-FFF2-40B4-BE49-F238E27FC236}">
                  <a16:creationId xmlns:a16="http://schemas.microsoft.com/office/drawing/2014/main" id="{473ED4CD-9D2F-411B-BE4F-12317401CE9F}"/>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endParaRPr lang="th-TH"/>
            </a:p>
          </p:txBody>
        </p:sp>
        <p:sp>
          <p:nvSpPr>
            <p:cNvPr id="184" name="Freeform: Shape 183">
              <a:extLst>
                <a:ext uri="{FF2B5EF4-FFF2-40B4-BE49-F238E27FC236}">
                  <a16:creationId xmlns:a16="http://schemas.microsoft.com/office/drawing/2014/main" id="{A547EB37-B5C2-4872-9812-0C4E9F00CBFA}"/>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endParaRPr lang="th-TH"/>
            </a:p>
          </p:txBody>
        </p:sp>
        <p:sp>
          <p:nvSpPr>
            <p:cNvPr id="185" name="Freeform: Shape 184">
              <a:extLst>
                <a:ext uri="{FF2B5EF4-FFF2-40B4-BE49-F238E27FC236}">
                  <a16:creationId xmlns:a16="http://schemas.microsoft.com/office/drawing/2014/main" id="{F40D4FCA-26E2-4263-A2CB-24AC7DE55C20}"/>
                </a:ext>
              </a:extLst>
            </p:cNvPr>
            <p:cNvSpPr/>
            <p:nvPr/>
          </p:nvSpPr>
          <p:spPr>
            <a:xfrm>
              <a:off x="3340381" y="6185574"/>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endParaRPr lang="th-TH"/>
            </a:p>
          </p:txBody>
        </p:sp>
        <p:sp>
          <p:nvSpPr>
            <p:cNvPr id="186" name="Freeform: Shape 185">
              <a:extLst>
                <a:ext uri="{FF2B5EF4-FFF2-40B4-BE49-F238E27FC236}">
                  <a16:creationId xmlns:a16="http://schemas.microsoft.com/office/drawing/2014/main" id="{30A7C073-BED8-40E2-B99F-C7CF70AE5727}"/>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endParaRPr lang="th-TH"/>
            </a:p>
          </p:txBody>
        </p:sp>
      </p:grpSp>
      <p:grpSp>
        <p:nvGrpSpPr>
          <p:cNvPr id="187" name="Graphic 243">
            <a:extLst>
              <a:ext uri="{FF2B5EF4-FFF2-40B4-BE49-F238E27FC236}">
                <a16:creationId xmlns:a16="http://schemas.microsoft.com/office/drawing/2014/main" id="{7A4959A7-6931-444F-903D-0F56DA5F86CB}"/>
              </a:ext>
            </a:extLst>
          </p:cNvPr>
          <p:cNvGrpSpPr/>
          <p:nvPr/>
        </p:nvGrpSpPr>
        <p:grpSpPr>
          <a:xfrm>
            <a:off x="9806836" y="5549127"/>
            <a:ext cx="1630724" cy="1255170"/>
            <a:chOff x="7982733" y="5589867"/>
            <a:chExt cx="1630724" cy="1255170"/>
          </a:xfrm>
        </p:grpSpPr>
        <p:sp>
          <p:nvSpPr>
            <p:cNvPr id="188" name="Freeform: Shape 187">
              <a:extLst>
                <a:ext uri="{FF2B5EF4-FFF2-40B4-BE49-F238E27FC236}">
                  <a16:creationId xmlns:a16="http://schemas.microsoft.com/office/drawing/2014/main" id="{F798A43F-60C1-4010-AA26-F2939ED1990F}"/>
                </a:ext>
              </a:extLst>
            </p:cNvPr>
            <p:cNvSpPr/>
            <p:nvPr/>
          </p:nvSpPr>
          <p:spPr>
            <a:xfrm>
              <a:off x="7982733" y="5589867"/>
              <a:ext cx="1598486" cy="1219662"/>
            </a:xfrm>
            <a:custGeom>
              <a:avLst/>
              <a:gdLst>
                <a:gd name="connsiteX0" fmla="*/ 1598487 w 1598486"/>
                <a:gd name="connsiteY0" fmla="*/ 1219663 h 1219662"/>
                <a:gd name="connsiteX1" fmla="*/ 768595 w 1598486"/>
                <a:gd name="connsiteY1" fmla="*/ 1212352 h 1219662"/>
                <a:gd name="connsiteX2" fmla="*/ 449515 w 1598486"/>
                <a:gd name="connsiteY2" fmla="*/ 1085711 h 1219662"/>
                <a:gd name="connsiteX3" fmla="*/ 709165 w 1598486"/>
                <a:gd name="connsiteY3" fmla="*/ 993029 h 1219662"/>
                <a:gd name="connsiteX4" fmla="*/ 197175 w 1598486"/>
                <a:gd name="connsiteY4" fmla="*/ 831248 h 1219662"/>
                <a:gd name="connsiteX5" fmla="*/ 471683 w 1598486"/>
                <a:gd name="connsiteY5" fmla="*/ 662628 h 1219662"/>
                <a:gd name="connsiteX6" fmla="*/ 5679 w 1598486"/>
                <a:gd name="connsiteY6" fmla="*/ 216671 h 1219662"/>
                <a:gd name="connsiteX7" fmla="*/ 519557 w 1598486"/>
                <a:gd name="connsiteY7" fmla="*/ 386234 h 1219662"/>
                <a:gd name="connsiteX8" fmla="*/ 470504 w 1598486"/>
                <a:gd name="connsiteY8" fmla="*/ 3715 h 1219662"/>
                <a:gd name="connsiteX9" fmla="*/ 854909 w 1598486"/>
                <a:gd name="connsiteY9" fmla="*/ 444720 h 1219662"/>
                <a:gd name="connsiteX10" fmla="*/ 1007493 w 1598486"/>
                <a:gd name="connsiteY10" fmla="*/ 167854 h 1219662"/>
                <a:gd name="connsiteX11" fmla="*/ 1185781 w 1598486"/>
                <a:gd name="connsiteY11" fmla="*/ 552259 h 1219662"/>
                <a:gd name="connsiteX12" fmla="*/ 1389540 w 1598486"/>
                <a:gd name="connsiteY12" fmla="*/ 392129 h 1219662"/>
                <a:gd name="connsiteX13" fmla="*/ 1482694 w 1598486"/>
                <a:gd name="connsiteY13" fmla="*/ 756254 h 1219662"/>
                <a:gd name="connsiteX14" fmla="*/ 1598487 w 1598486"/>
                <a:gd name="connsiteY14" fmla="*/ 1219663 h 121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8486" h="1219662">
                  <a:moveTo>
                    <a:pt x="1598487" y="1219663"/>
                  </a:moveTo>
                  <a:cubicBezTo>
                    <a:pt x="1346147" y="1206221"/>
                    <a:pt x="981079" y="1226974"/>
                    <a:pt x="768595" y="1212352"/>
                  </a:cubicBezTo>
                  <a:cubicBezTo>
                    <a:pt x="703977" y="1211409"/>
                    <a:pt x="425224" y="1188062"/>
                    <a:pt x="449515" y="1085711"/>
                  </a:cubicBezTo>
                  <a:cubicBezTo>
                    <a:pt x="459891" y="1026988"/>
                    <a:pt x="663414" y="1003641"/>
                    <a:pt x="709165" y="993029"/>
                  </a:cubicBezTo>
                  <a:cubicBezTo>
                    <a:pt x="598560" y="898224"/>
                    <a:pt x="316977" y="931712"/>
                    <a:pt x="197175" y="831248"/>
                  </a:cubicBezTo>
                  <a:cubicBezTo>
                    <a:pt x="8038" y="674420"/>
                    <a:pt x="366738" y="695173"/>
                    <a:pt x="471683" y="662628"/>
                  </a:cubicBezTo>
                  <a:cubicBezTo>
                    <a:pt x="321694" y="536930"/>
                    <a:pt x="54261" y="390243"/>
                    <a:pt x="5679" y="216671"/>
                  </a:cubicBezTo>
                  <a:cubicBezTo>
                    <a:pt x="-53514" y="-2653"/>
                    <a:pt x="366030" y="245206"/>
                    <a:pt x="519557" y="386234"/>
                  </a:cubicBezTo>
                  <a:cubicBezTo>
                    <a:pt x="499983" y="302278"/>
                    <a:pt x="275471" y="-39207"/>
                    <a:pt x="470504" y="3715"/>
                  </a:cubicBezTo>
                  <a:cubicBezTo>
                    <a:pt x="629690" y="30835"/>
                    <a:pt x="743597" y="277751"/>
                    <a:pt x="854909" y="444720"/>
                  </a:cubicBezTo>
                  <a:cubicBezTo>
                    <a:pt x="874012" y="319729"/>
                    <a:pt x="842410" y="-91090"/>
                    <a:pt x="1007493" y="167854"/>
                  </a:cubicBezTo>
                  <a:cubicBezTo>
                    <a:pt x="1091213" y="285062"/>
                    <a:pt x="1121871" y="382460"/>
                    <a:pt x="1185781" y="552259"/>
                  </a:cubicBezTo>
                  <a:cubicBezTo>
                    <a:pt x="1251343" y="488820"/>
                    <a:pt x="1273747" y="274449"/>
                    <a:pt x="1389540" y="392129"/>
                  </a:cubicBezTo>
                  <a:cubicBezTo>
                    <a:pt x="1443781" y="451795"/>
                    <a:pt x="1472317" y="678193"/>
                    <a:pt x="1482694" y="756254"/>
                  </a:cubicBezTo>
                  <a:cubicBezTo>
                    <a:pt x="1508635" y="902941"/>
                    <a:pt x="1543538" y="1087833"/>
                    <a:pt x="1598487" y="1219663"/>
                  </a:cubicBezTo>
                </a:path>
              </a:pathLst>
            </a:custGeom>
            <a:solidFill>
              <a:srgbClr val="CFD690"/>
            </a:solidFill>
            <a:ln w="23467" cap="flat">
              <a:noFill/>
              <a:prstDash val="solid"/>
              <a:miter/>
            </a:ln>
          </p:spPr>
          <p:txBody>
            <a:bodyPr rtlCol="0" anchor="ctr"/>
            <a:lstStyle/>
            <a:p>
              <a:endParaRPr lang="th-TH"/>
            </a:p>
          </p:txBody>
        </p:sp>
        <p:sp>
          <p:nvSpPr>
            <p:cNvPr id="189" name="Freeform: Shape 188">
              <a:extLst>
                <a:ext uri="{FF2B5EF4-FFF2-40B4-BE49-F238E27FC236}">
                  <a16:creationId xmlns:a16="http://schemas.microsoft.com/office/drawing/2014/main" id="{01FE8C2E-8AE7-4C0B-B3AB-3DE73D0D6C71}"/>
                </a:ext>
              </a:extLst>
            </p:cNvPr>
            <p:cNvSpPr/>
            <p:nvPr/>
          </p:nvSpPr>
          <p:spPr>
            <a:xfrm>
              <a:off x="8178631" y="5864164"/>
              <a:ext cx="1434826" cy="980872"/>
            </a:xfrm>
            <a:custGeom>
              <a:avLst/>
              <a:gdLst>
                <a:gd name="connsiteX0" fmla="*/ 1424757 w 1434826"/>
                <a:gd name="connsiteY0" fmla="*/ 940177 h 980872"/>
                <a:gd name="connsiteX1" fmla="*/ 32171 w 1434826"/>
                <a:gd name="connsiteY1" fmla="*/ 2982 h 980872"/>
                <a:gd name="connsiteX2" fmla="*/ 10474 w 1434826"/>
                <a:gd name="connsiteY2" fmla="*/ 40244 h 980872"/>
                <a:gd name="connsiteX3" fmla="*/ 1403061 w 1434826"/>
                <a:gd name="connsiteY3" fmla="*/ 977439 h 980872"/>
                <a:gd name="connsiteX4" fmla="*/ 1424757 w 1434826"/>
                <a:gd name="connsiteY4" fmla="*/ 940177 h 980872"/>
                <a:gd name="connsiteX5" fmla="*/ 1424757 w 1434826"/>
                <a:gd name="connsiteY5" fmla="*/ 940177 h 9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826" h="980872">
                  <a:moveTo>
                    <a:pt x="1424757" y="940177"/>
                  </a:moveTo>
                  <a:cubicBezTo>
                    <a:pt x="950028" y="643501"/>
                    <a:pt x="518691" y="281499"/>
                    <a:pt x="32171" y="2982"/>
                  </a:cubicBezTo>
                  <a:cubicBezTo>
                    <a:pt x="8116" y="-10696"/>
                    <a:pt x="-13581" y="26329"/>
                    <a:pt x="10474" y="40244"/>
                  </a:cubicBezTo>
                  <a:cubicBezTo>
                    <a:pt x="496995" y="318761"/>
                    <a:pt x="928331" y="680762"/>
                    <a:pt x="1403061" y="977439"/>
                  </a:cubicBezTo>
                  <a:cubicBezTo>
                    <a:pt x="1426644" y="992296"/>
                    <a:pt x="1448104" y="955035"/>
                    <a:pt x="1424757" y="940177"/>
                  </a:cubicBezTo>
                  <a:lnTo>
                    <a:pt x="1424757" y="940177"/>
                  </a:lnTo>
                  <a:close/>
                </a:path>
              </a:pathLst>
            </a:custGeom>
            <a:solidFill>
              <a:srgbClr val="0E514A"/>
            </a:solidFill>
            <a:ln w="23467" cap="flat">
              <a:noFill/>
              <a:prstDash val="solid"/>
              <a:miter/>
            </a:ln>
          </p:spPr>
          <p:txBody>
            <a:bodyPr rtlCol="0" anchor="ctr"/>
            <a:lstStyle/>
            <a:p>
              <a:endParaRPr lang="th-TH"/>
            </a:p>
          </p:txBody>
        </p:sp>
        <p:sp>
          <p:nvSpPr>
            <p:cNvPr id="190" name="Freeform: Shape 189">
              <a:extLst>
                <a:ext uri="{FF2B5EF4-FFF2-40B4-BE49-F238E27FC236}">
                  <a16:creationId xmlns:a16="http://schemas.microsoft.com/office/drawing/2014/main" id="{C07602E3-D6D9-4819-BE96-6C4F9AA3E9DA}"/>
                </a:ext>
              </a:extLst>
            </p:cNvPr>
            <p:cNvSpPr/>
            <p:nvPr/>
          </p:nvSpPr>
          <p:spPr>
            <a:xfrm>
              <a:off x="8349663" y="5784809"/>
              <a:ext cx="528127" cy="613347"/>
            </a:xfrm>
            <a:custGeom>
              <a:avLst/>
              <a:gdLst>
                <a:gd name="connsiteX0" fmla="*/ 26692 w 528127"/>
                <a:gd name="connsiteY0" fmla="*/ 612488 h 613347"/>
                <a:gd name="connsiteX1" fmla="*/ 506138 w 528127"/>
                <a:gd name="connsiteY1" fmla="*/ 556360 h 613347"/>
                <a:gd name="connsiteX2" fmla="*/ 526892 w 528127"/>
                <a:gd name="connsiteY2" fmla="*/ 529003 h 613347"/>
                <a:gd name="connsiteX3" fmla="*/ 211820 w 528127"/>
                <a:gd name="connsiteY3" fmla="*/ 10173 h 613347"/>
                <a:gd name="connsiteX4" fmla="*/ 174559 w 528127"/>
                <a:gd name="connsiteY4" fmla="*/ 31870 h 613347"/>
                <a:gd name="connsiteX5" fmla="*/ 485385 w 528127"/>
                <a:gd name="connsiteY5" fmla="*/ 540559 h 613347"/>
                <a:gd name="connsiteX6" fmla="*/ 506138 w 528127"/>
                <a:gd name="connsiteY6" fmla="*/ 513202 h 613347"/>
                <a:gd name="connsiteX7" fmla="*/ 15373 w 528127"/>
                <a:gd name="connsiteY7" fmla="*/ 570981 h 613347"/>
                <a:gd name="connsiteX8" fmla="*/ 26692 w 528127"/>
                <a:gd name="connsiteY8" fmla="*/ 612488 h 613347"/>
                <a:gd name="connsiteX9" fmla="*/ 26692 w 528127"/>
                <a:gd name="connsiteY9" fmla="*/ 612488 h 6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127" h="613347">
                  <a:moveTo>
                    <a:pt x="26692" y="612488"/>
                  </a:moveTo>
                  <a:cubicBezTo>
                    <a:pt x="183049" y="570038"/>
                    <a:pt x="344830" y="560133"/>
                    <a:pt x="506138" y="556360"/>
                  </a:cubicBezTo>
                  <a:cubicBezTo>
                    <a:pt x="518873" y="556124"/>
                    <a:pt x="532316" y="542681"/>
                    <a:pt x="526892" y="529003"/>
                  </a:cubicBezTo>
                  <a:cubicBezTo>
                    <a:pt x="451897" y="343168"/>
                    <a:pt x="317001" y="179736"/>
                    <a:pt x="211820" y="10173"/>
                  </a:cubicBezTo>
                  <a:cubicBezTo>
                    <a:pt x="197199" y="-13410"/>
                    <a:pt x="159937" y="8287"/>
                    <a:pt x="174559" y="31870"/>
                  </a:cubicBezTo>
                  <a:cubicBezTo>
                    <a:pt x="277382" y="197895"/>
                    <a:pt x="411806" y="358497"/>
                    <a:pt x="485385" y="540559"/>
                  </a:cubicBezTo>
                  <a:cubicBezTo>
                    <a:pt x="492224" y="531361"/>
                    <a:pt x="499299" y="522400"/>
                    <a:pt x="506138" y="513202"/>
                  </a:cubicBezTo>
                  <a:cubicBezTo>
                    <a:pt x="341056" y="517212"/>
                    <a:pt x="175266" y="527588"/>
                    <a:pt x="15373" y="570981"/>
                  </a:cubicBezTo>
                  <a:cubicBezTo>
                    <a:pt x="-11512" y="578292"/>
                    <a:pt x="-192" y="619798"/>
                    <a:pt x="26692" y="612488"/>
                  </a:cubicBezTo>
                  <a:lnTo>
                    <a:pt x="26692" y="612488"/>
                  </a:lnTo>
                  <a:close/>
                </a:path>
              </a:pathLst>
            </a:custGeom>
            <a:solidFill>
              <a:srgbClr val="0E514A"/>
            </a:solidFill>
            <a:ln w="23467" cap="flat">
              <a:noFill/>
              <a:prstDash val="solid"/>
              <a:miter/>
            </a:ln>
          </p:spPr>
          <p:txBody>
            <a:bodyPr rtlCol="0" anchor="ctr"/>
            <a:lstStyle/>
            <a:p>
              <a:endParaRPr lang="th-TH"/>
            </a:p>
          </p:txBody>
        </p:sp>
        <p:sp>
          <p:nvSpPr>
            <p:cNvPr id="191" name="Freeform: Shape 190">
              <a:extLst>
                <a:ext uri="{FF2B5EF4-FFF2-40B4-BE49-F238E27FC236}">
                  <a16:creationId xmlns:a16="http://schemas.microsoft.com/office/drawing/2014/main" id="{2B75C081-6C34-43AD-A200-1892CD8A9BBF}"/>
                </a:ext>
              </a:extLst>
            </p:cNvPr>
            <p:cNvSpPr/>
            <p:nvPr/>
          </p:nvSpPr>
          <p:spPr>
            <a:xfrm>
              <a:off x="8710163" y="5950838"/>
              <a:ext cx="396569" cy="579954"/>
            </a:xfrm>
            <a:custGeom>
              <a:avLst/>
              <a:gdLst>
                <a:gd name="connsiteX0" fmla="*/ 27015 w 396569"/>
                <a:gd name="connsiteY0" fmla="*/ 579467 h 579954"/>
                <a:gd name="connsiteX1" fmla="*/ 380763 w 396569"/>
                <a:gd name="connsiteY1" fmla="*/ 545036 h 579954"/>
                <a:gd name="connsiteX2" fmla="*/ 396564 w 396569"/>
                <a:gd name="connsiteY2" fmla="*/ 524282 h 579954"/>
                <a:gd name="connsiteX3" fmla="*/ 278412 w 396569"/>
                <a:gd name="connsiteY3" fmla="*/ 15358 h 579954"/>
                <a:gd name="connsiteX4" fmla="*/ 236906 w 396569"/>
                <a:gd name="connsiteY4" fmla="*/ 26913 h 579954"/>
                <a:gd name="connsiteX5" fmla="*/ 339021 w 396569"/>
                <a:gd name="connsiteY5" fmla="*/ 405187 h 579954"/>
                <a:gd name="connsiteX6" fmla="*/ 352935 w 396569"/>
                <a:gd name="connsiteY6" fmla="*/ 501171 h 579954"/>
                <a:gd name="connsiteX7" fmla="*/ 213794 w 396569"/>
                <a:gd name="connsiteY7" fmla="*/ 516500 h 579954"/>
                <a:gd name="connsiteX8" fmla="*/ 15460 w 396569"/>
                <a:gd name="connsiteY8" fmla="*/ 538197 h 579954"/>
                <a:gd name="connsiteX9" fmla="*/ 27015 w 396569"/>
                <a:gd name="connsiteY9" fmla="*/ 579467 h 579954"/>
                <a:gd name="connsiteX10" fmla="*/ 27015 w 396569"/>
                <a:gd name="connsiteY10" fmla="*/ 579467 h 5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69" h="579954">
                  <a:moveTo>
                    <a:pt x="27015" y="579467"/>
                  </a:moveTo>
                  <a:cubicBezTo>
                    <a:pt x="143752" y="555884"/>
                    <a:pt x="263319" y="561780"/>
                    <a:pt x="380763" y="545036"/>
                  </a:cubicBezTo>
                  <a:cubicBezTo>
                    <a:pt x="389960" y="543856"/>
                    <a:pt x="396800" y="533008"/>
                    <a:pt x="396564" y="524282"/>
                  </a:cubicBezTo>
                  <a:cubicBezTo>
                    <a:pt x="391611" y="350003"/>
                    <a:pt x="318975" y="183034"/>
                    <a:pt x="278412" y="15358"/>
                  </a:cubicBezTo>
                  <a:cubicBezTo>
                    <a:pt x="271809" y="-11527"/>
                    <a:pt x="230302" y="-207"/>
                    <a:pt x="236906" y="26913"/>
                  </a:cubicBezTo>
                  <a:cubicBezTo>
                    <a:pt x="267800" y="153791"/>
                    <a:pt x="310721" y="277602"/>
                    <a:pt x="339021" y="405187"/>
                  </a:cubicBezTo>
                  <a:cubicBezTo>
                    <a:pt x="346096" y="436789"/>
                    <a:pt x="350105" y="468862"/>
                    <a:pt x="352935" y="501171"/>
                  </a:cubicBezTo>
                  <a:cubicBezTo>
                    <a:pt x="353878" y="512255"/>
                    <a:pt x="225821" y="516028"/>
                    <a:pt x="213794" y="516500"/>
                  </a:cubicBezTo>
                  <a:cubicBezTo>
                    <a:pt x="146818" y="519566"/>
                    <a:pt x="81257" y="524754"/>
                    <a:pt x="15460" y="538197"/>
                  </a:cubicBezTo>
                  <a:cubicBezTo>
                    <a:pt x="-11661" y="543385"/>
                    <a:pt x="-105" y="584891"/>
                    <a:pt x="27015" y="579467"/>
                  </a:cubicBezTo>
                  <a:lnTo>
                    <a:pt x="27015" y="579467"/>
                  </a:lnTo>
                  <a:close/>
                </a:path>
              </a:pathLst>
            </a:custGeom>
            <a:solidFill>
              <a:srgbClr val="0E514A"/>
            </a:solidFill>
            <a:ln w="23467" cap="flat">
              <a:noFill/>
              <a:prstDash val="solid"/>
              <a:miter/>
            </a:ln>
          </p:spPr>
          <p:txBody>
            <a:bodyPr rtlCol="0" anchor="ctr"/>
            <a:lstStyle/>
            <a:p>
              <a:endParaRPr lang="th-TH"/>
            </a:p>
          </p:txBody>
        </p:sp>
        <p:sp>
          <p:nvSpPr>
            <p:cNvPr id="192" name="Freeform: Shape 191">
              <a:extLst>
                <a:ext uri="{FF2B5EF4-FFF2-40B4-BE49-F238E27FC236}">
                  <a16:creationId xmlns:a16="http://schemas.microsoft.com/office/drawing/2014/main" id="{75B8032C-EA11-429C-BB15-9EC3DECBF43C}"/>
                </a:ext>
              </a:extLst>
            </p:cNvPr>
            <p:cNvSpPr/>
            <p:nvPr/>
          </p:nvSpPr>
          <p:spPr>
            <a:xfrm>
              <a:off x="8916292" y="6173899"/>
              <a:ext cx="458094" cy="550259"/>
            </a:xfrm>
            <a:custGeom>
              <a:avLst/>
              <a:gdLst>
                <a:gd name="connsiteX0" fmla="*/ 20871 w 458094"/>
                <a:gd name="connsiteY0" fmla="*/ 550260 h 550259"/>
                <a:gd name="connsiteX1" fmla="*/ 436878 w 458094"/>
                <a:gd name="connsiteY1" fmla="*/ 541534 h 550259"/>
                <a:gd name="connsiteX2" fmla="*/ 457632 w 458094"/>
                <a:gd name="connsiteY2" fmla="*/ 514177 h 550259"/>
                <a:gd name="connsiteX3" fmla="*/ 389476 w 458094"/>
                <a:gd name="connsiteY3" fmla="*/ 15629 h 550259"/>
                <a:gd name="connsiteX4" fmla="*/ 347970 w 458094"/>
                <a:gd name="connsiteY4" fmla="*/ 27185 h 550259"/>
                <a:gd name="connsiteX5" fmla="*/ 416125 w 458094"/>
                <a:gd name="connsiteY5" fmla="*/ 525733 h 550259"/>
                <a:gd name="connsiteX6" fmla="*/ 436878 w 458094"/>
                <a:gd name="connsiteY6" fmla="*/ 498377 h 550259"/>
                <a:gd name="connsiteX7" fmla="*/ 20871 w 458094"/>
                <a:gd name="connsiteY7" fmla="*/ 507102 h 550259"/>
                <a:gd name="connsiteX8" fmla="*/ 20871 w 458094"/>
                <a:gd name="connsiteY8" fmla="*/ 550260 h 550259"/>
                <a:gd name="connsiteX9" fmla="*/ 20871 w 458094"/>
                <a:gd name="connsiteY9" fmla="*/ 550260 h 5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094" h="550259">
                  <a:moveTo>
                    <a:pt x="20871" y="550260"/>
                  </a:moveTo>
                  <a:cubicBezTo>
                    <a:pt x="159540" y="550260"/>
                    <a:pt x="298209" y="548609"/>
                    <a:pt x="436878" y="541534"/>
                  </a:cubicBezTo>
                  <a:cubicBezTo>
                    <a:pt x="451736" y="540826"/>
                    <a:pt x="460226" y="528327"/>
                    <a:pt x="457632" y="514177"/>
                  </a:cubicBezTo>
                  <a:cubicBezTo>
                    <a:pt x="427209" y="349095"/>
                    <a:pt x="412116" y="181891"/>
                    <a:pt x="389476" y="15629"/>
                  </a:cubicBezTo>
                  <a:cubicBezTo>
                    <a:pt x="385703" y="-11727"/>
                    <a:pt x="344196" y="-172"/>
                    <a:pt x="347970" y="27185"/>
                  </a:cubicBezTo>
                  <a:cubicBezTo>
                    <a:pt x="370610" y="193446"/>
                    <a:pt x="385703" y="360651"/>
                    <a:pt x="416125" y="525733"/>
                  </a:cubicBezTo>
                  <a:cubicBezTo>
                    <a:pt x="422964" y="516536"/>
                    <a:pt x="430039" y="507574"/>
                    <a:pt x="436878" y="498377"/>
                  </a:cubicBezTo>
                  <a:cubicBezTo>
                    <a:pt x="298209" y="505452"/>
                    <a:pt x="159540" y="507102"/>
                    <a:pt x="20871" y="507102"/>
                  </a:cubicBezTo>
                  <a:cubicBezTo>
                    <a:pt x="-6957" y="507102"/>
                    <a:pt x="-6957" y="550260"/>
                    <a:pt x="20871" y="550260"/>
                  </a:cubicBezTo>
                  <a:lnTo>
                    <a:pt x="20871" y="550260"/>
                  </a:lnTo>
                  <a:close/>
                </a:path>
              </a:pathLst>
            </a:custGeom>
            <a:solidFill>
              <a:srgbClr val="0E514A"/>
            </a:solidFill>
            <a:ln w="23467" cap="flat">
              <a:noFill/>
              <a:prstDash val="solid"/>
              <a:miter/>
            </a:ln>
          </p:spPr>
          <p:txBody>
            <a:bodyPr rtlCol="0" anchor="ctr"/>
            <a:lstStyle/>
            <a:p>
              <a:endParaRPr lang="th-TH"/>
            </a:p>
          </p:txBody>
        </p:sp>
      </p:grpSp>
      <p:sp>
        <p:nvSpPr>
          <p:cNvPr id="256" name="Rectangle 255">
            <a:extLst>
              <a:ext uri="{FF2B5EF4-FFF2-40B4-BE49-F238E27FC236}">
                <a16:creationId xmlns:a16="http://schemas.microsoft.com/office/drawing/2014/main" id="{1A4A2219-830A-4F4D-A0EC-62DAAD49CB9F}"/>
              </a:ext>
            </a:extLst>
          </p:cNvPr>
          <p:cNvSpPr/>
          <p:nvPr/>
        </p:nvSpPr>
        <p:spPr>
          <a:xfrm>
            <a:off x="4324628" y="2330572"/>
            <a:ext cx="7235446" cy="1619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ln>
                  <a:solidFill>
                    <a:schemeClr val="tx1">
                      <a:lumMod val="50000"/>
                    </a:schemeClr>
                  </a:solidFill>
                </a:ln>
                <a:solidFill>
                  <a:schemeClr val="tx1"/>
                </a:solidFill>
                <a:latin typeface="iCiel Cadena" panose="02000503000000020004" pitchFamily="2" charset="0"/>
                <a:ea typeface="Adobe Gothic Std B" panose="020B0800000000000000" pitchFamily="34" charset="-128"/>
              </a:rPr>
              <a:t>TẠM BIỆT</a:t>
            </a:r>
            <a:endParaRPr lang="th-TH" sz="11500" dirty="0">
              <a:ln>
                <a:solidFill>
                  <a:schemeClr val="tx1">
                    <a:lumMod val="50000"/>
                  </a:schemeClr>
                </a:solidFill>
              </a:ln>
              <a:solidFill>
                <a:schemeClr val="tx1"/>
              </a:solidFill>
              <a:latin typeface="iCiel Cadena" panose="02000503000000020004" pitchFamily="2" charset="0"/>
              <a:ea typeface="Adobe Gothic Std B" panose="020B0800000000000000" pitchFamily="34" charset="-128"/>
            </a:endParaRPr>
          </a:p>
        </p:txBody>
      </p:sp>
      <p:pic>
        <p:nvPicPr>
          <p:cNvPr id="305" name="Graphic 304">
            <a:extLst>
              <a:ext uri="{FF2B5EF4-FFF2-40B4-BE49-F238E27FC236}">
                <a16:creationId xmlns:a16="http://schemas.microsoft.com/office/drawing/2014/main" id="{B783832F-F3F8-4125-8A8A-827E21D4D2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017820">
            <a:off x="9948945" y="-4980"/>
            <a:ext cx="2294946" cy="1762785"/>
          </a:xfrm>
          <a:prstGeom prst="rect">
            <a:avLst/>
          </a:prstGeom>
        </p:spPr>
      </p:pic>
      <p:pic>
        <p:nvPicPr>
          <p:cNvPr id="306" name="Graphic 305">
            <a:extLst>
              <a:ext uri="{FF2B5EF4-FFF2-40B4-BE49-F238E27FC236}">
                <a16:creationId xmlns:a16="http://schemas.microsoft.com/office/drawing/2014/main" id="{50ED756C-8661-4D4F-8E4C-FFB31452F2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2395828">
            <a:off x="11461035" y="553889"/>
            <a:ext cx="1009110" cy="1698258"/>
          </a:xfrm>
          <a:prstGeom prst="rect">
            <a:avLst/>
          </a:prstGeom>
        </p:spPr>
      </p:pic>
      <p:pic>
        <p:nvPicPr>
          <p:cNvPr id="2" name="Graphic 1">
            <a:extLst>
              <a:ext uri="{FF2B5EF4-FFF2-40B4-BE49-F238E27FC236}">
                <a16:creationId xmlns:a16="http://schemas.microsoft.com/office/drawing/2014/main" id="{1BF408EF-13A4-49E8-9C06-3B8A0D0855C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10328" y="422573"/>
            <a:ext cx="1460633" cy="684352"/>
          </a:xfrm>
          <a:prstGeom prst="rect">
            <a:avLst/>
          </a:prstGeom>
        </p:spPr>
      </p:pic>
      <p:pic>
        <p:nvPicPr>
          <p:cNvPr id="194" name="Graphic 193">
            <a:extLst>
              <a:ext uri="{FF2B5EF4-FFF2-40B4-BE49-F238E27FC236}">
                <a16:creationId xmlns:a16="http://schemas.microsoft.com/office/drawing/2014/main" id="{80EE7C79-5AA3-453F-B27C-E854B0D19AD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88961" y="108767"/>
            <a:ext cx="1000125" cy="1085850"/>
          </a:xfrm>
          <a:prstGeom prst="rect">
            <a:avLst/>
          </a:prstGeom>
        </p:spPr>
      </p:pic>
      <p:grpSp>
        <p:nvGrpSpPr>
          <p:cNvPr id="201" name="Group 200">
            <a:extLst>
              <a:ext uri="{FF2B5EF4-FFF2-40B4-BE49-F238E27FC236}">
                <a16:creationId xmlns:a16="http://schemas.microsoft.com/office/drawing/2014/main" id="{CD077F7D-82FA-4E2D-B8E3-0389AB3FB1BE}"/>
              </a:ext>
            </a:extLst>
          </p:cNvPr>
          <p:cNvGrpSpPr/>
          <p:nvPr/>
        </p:nvGrpSpPr>
        <p:grpSpPr>
          <a:xfrm>
            <a:off x="3032206" y="2908913"/>
            <a:ext cx="1862870" cy="1974329"/>
            <a:chOff x="-3133932" y="-781651"/>
            <a:chExt cx="2856443" cy="3027349"/>
          </a:xfrm>
        </p:grpSpPr>
        <p:sp>
          <p:nvSpPr>
            <p:cNvPr id="336" name="Freeform: Shape 335">
              <a:extLst>
                <a:ext uri="{FF2B5EF4-FFF2-40B4-BE49-F238E27FC236}">
                  <a16:creationId xmlns:a16="http://schemas.microsoft.com/office/drawing/2014/main" id="{E8CD6BB0-623A-43A4-91C7-0326FBB4437A}"/>
                </a:ext>
              </a:extLst>
            </p:cNvPr>
            <p:cNvSpPr/>
            <p:nvPr/>
          </p:nvSpPr>
          <p:spPr>
            <a:xfrm rot="4565549">
              <a:off x="-3219385" y="-696198"/>
              <a:ext cx="3027349" cy="2856443"/>
            </a:xfrm>
            <a:custGeom>
              <a:avLst/>
              <a:gdLst>
                <a:gd name="connsiteX0" fmla="*/ 841518 w 2613113"/>
                <a:gd name="connsiteY0" fmla="*/ 2039175 h 2465592"/>
                <a:gd name="connsiteX1" fmla="*/ 85391 w 2613113"/>
                <a:gd name="connsiteY1" fmla="*/ 1932305 h 2465592"/>
                <a:gd name="connsiteX2" fmla="*/ 467296 w 2613113"/>
                <a:gd name="connsiteY2" fmla="*/ 1183687 h 2465592"/>
                <a:gd name="connsiteX3" fmla="*/ 169386 w 2613113"/>
                <a:gd name="connsiteY3" fmla="*/ 878093 h 2465592"/>
                <a:gd name="connsiteX4" fmla="*/ 199945 w 2613113"/>
                <a:gd name="connsiteY4" fmla="*/ 427386 h 2465592"/>
                <a:gd name="connsiteX5" fmla="*/ 1032558 w 2613113"/>
                <a:gd name="connsiteY5" fmla="*/ 435069 h 2465592"/>
                <a:gd name="connsiteX6" fmla="*/ 1895729 w 2613113"/>
                <a:gd name="connsiteY6" fmla="*/ 60848 h 2465592"/>
                <a:gd name="connsiteX7" fmla="*/ 2048526 w 2613113"/>
                <a:gd name="connsiteY7" fmla="*/ 840025 h 2465592"/>
                <a:gd name="connsiteX8" fmla="*/ 2606104 w 2613113"/>
                <a:gd name="connsiteY8" fmla="*/ 1313783 h 2465592"/>
                <a:gd name="connsiteX9" fmla="*/ 1910922 w 2613113"/>
                <a:gd name="connsiteY9" fmla="*/ 1756806 h 2465592"/>
                <a:gd name="connsiteX10" fmla="*/ 1880362 w 2613113"/>
                <a:gd name="connsiteY10" fmla="*/ 2222706 h 2465592"/>
                <a:gd name="connsiteX11" fmla="*/ 1521333 w 2613113"/>
                <a:gd name="connsiteY11" fmla="*/ 2459498 h 2465592"/>
                <a:gd name="connsiteX12" fmla="*/ 864394 w 2613113"/>
                <a:gd name="connsiteY12" fmla="*/ 2062226 h 246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113" h="2465592">
                  <a:moveTo>
                    <a:pt x="841518" y="2039175"/>
                  </a:moveTo>
                  <a:cubicBezTo>
                    <a:pt x="604726" y="2161413"/>
                    <a:pt x="261064" y="2161413"/>
                    <a:pt x="85391" y="1932305"/>
                  </a:cubicBezTo>
                  <a:cubicBezTo>
                    <a:pt x="-159084" y="1619202"/>
                    <a:pt x="169386" y="1283049"/>
                    <a:pt x="467296" y="1183687"/>
                  </a:cubicBezTo>
                  <a:cubicBezTo>
                    <a:pt x="367935" y="1076642"/>
                    <a:pt x="230505" y="1030890"/>
                    <a:pt x="169386" y="878093"/>
                  </a:cubicBezTo>
                  <a:cubicBezTo>
                    <a:pt x="115951" y="740663"/>
                    <a:pt x="108267" y="549623"/>
                    <a:pt x="199945" y="427386"/>
                  </a:cubicBezTo>
                  <a:cubicBezTo>
                    <a:pt x="444421" y="129475"/>
                    <a:pt x="780399" y="244029"/>
                    <a:pt x="1032558" y="435069"/>
                  </a:cubicBezTo>
                  <a:cubicBezTo>
                    <a:pt x="1116552" y="68357"/>
                    <a:pt x="1567260" y="-99633"/>
                    <a:pt x="1895729" y="60848"/>
                  </a:cubicBezTo>
                  <a:cubicBezTo>
                    <a:pt x="2216516" y="221328"/>
                    <a:pt x="2208832" y="572674"/>
                    <a:pt x="2048526" y="840025"/>
                  </a:cubicBezTo>
                  <a:cubicBezTo>
                    <a:pt x="2315877" y="870584"/>
                    <a:pt x="2667223" y="954579"/>
                    <a:pt x="2606104" y="1313783"/>
                  </a:cubicBezTo>
                  <a:cubicBezTo>
                    <a:pt x="2537302" y="1672812"/>
                    <a:pt x="2224199" y="1756806"/>
                    <a:pt x="1910922" y="1756806"/>
                  </a:cubicBezTo>
                  <a:cubicBezTo>
                    <a:pt x="1918605" y="1955355"/>
                    <a:pt x="1956674" y="2077593"/>
                    <a:pt x="1880362" y="2222706"/>
                  </a:cubicBezTo>
                  <a:cubicBezTo>
                    <a:pt x="1811560" y="2352453"/>
                    <a:pt x="1658938" y="2444131"/>
                    <a:pt x="1521333" y="2459498"/>
                  </a:cubicBezTo>
                  <a:cubicBezTo>
                    <a:pt x="1246299" y="2505424"/>
                    <a:pt x="978948" y="2283825"/>
                    <a:pt x="864394" y="2062226"/>
                  </a:cubicBezTo>
                </a:path>
              </a:pathLst>
            </a:custGeom>
            <a:solidFill>
              <a:srgbClr val="459B97"/>
            </a:solidFill>
            <a:ln w="17463" cap="flat">
              <a:noFill/>
              <a:prstDash val="solid"/>
              <a:miter/>
            </a:ln>
          </p:spPr>
          <p:txBody>
            <a:bodyPr rtlCol="0" anchor="ctr"/>
            <a:lstStyle/>
            <a:p>
              <a:endParaRPr lang="th-TH"/>
            </a:p>
          </p:txBody>
        </p:sp>
        <p:grpSp>
          <p:nvGrpSpPr>
            <p:cNvPr id="338" name="Graphic 7">
              <a:extLst>
                <a:ext uri="{FF2B5EF4-FFF2-40B4-BE49-F238E27FC236}">
                  <a16:creationId xmlns:a16="http://schemas.microsoft.com/office/drawing/2014/main" id="{364C77B5-5F84-4DC2-919D-6C7DC2D52740}"/>
                </a:ext>
              </a:extLst>
            </p:cNvPr>
            <p:cNvGrpSpPr/>
            <p:nvPr/>
          </p:nvGrpSpPr>
          <p:grpSpPr>
            <a:xfrm rot="1862317">
              <a:off x="-2990368" y="-421759"/>
              <a:ext cx="2526247" cy="2305587"/>
              <a:chOff x="199901" y="2459662"/>
              <a:chExt cx="2180577" cy="1990110"/>
            </a:xfrm>
          </p:grpSpPr>
          <p:sp>
            <p:nvSpPr>
              <p:cNvPr id="339" name="Freeform: Shape 338">
                <a:extLst>
                  <a:ext uri="{FF2B5EF4-FFF2-40B4-BE49-F238E27FC236}">
                    <a16:creationId xmlns:a16="http://schemas.microsoft.com/office/drawing/2014/main" id="{03398628-70D2-4898-B007-64B342E4C066}"/>
                  </a:ext>
                </a:extLst>
              </p:cNvPr>
              <p:cNvSpPr/>
              <p:nvPr/>
            </p:nvSpPr>
            <p:spPr>
              <a:xfrm>
                <a:off x="199901" y="3663758"/>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endParaRPr lang="th-TH"/>
              </a:p>
            </p:txBody>
          </p:sp>
          <p:sp>
            <p:nvSpPr>
              <p:cNvPr id="340" name="Freeform: Shape 339">
                <a:extLst>
                  <a:ext uri="{FF2B5EF4-FFF2-40B4-BE49-F238E27FC236}">
                    <a16:creationId xmlns:a16="http://schemas.microsoft.com/office/drawing/2014/main" id="{09ABA486-7406-47F4-AC74-7BACF0BAE398}"/>
                  </a:ext>
                </a:extLst>
              </p:cNvPr>
              <p:cNvSpPr/>
              <p:nvPr/>
            </p:nvSpPr>
            <p:spPr>
              <a:xfrm>
                <a:off x="199901" y="3671441"/>
                <a:ext cx="15454" cy="15890"/>
              </a:xfrm>
              <a:custGeom>
                <a:avLst/>
                <a:gdLst>
                  <a:gd name="connsiteX0" fmla="*/ 7727 w 15454"/>
                  <a:gd name="connsiteY0" fmla="*/ 15891 h 15890"/>
                  <a:gd name="connsiteX1" fmla="*/ 7727 w 15454"/>
                  <a:gd name="connsiteY1" fmla="*/ 0 h 15890"/>
                  <a:gd name="connsiteX2" fmla="*/ 7727 w 15454"/>
                  <a:gd name="connsiteY2" fmla="*/ 15891 h 15890"/>
                  <a:gd name="connsiteX3" fmla="*/ 7727 w 15454"/>
                  <a:gd name="connsiteY3" fmla="*/ 15891 h 15890"/>
                </a:gdLst>
                <a:ahLst/>
                <a:cxnLst>
                  <a:cxn ang="0">
                    <a:pos x="connsiteX0" y="connsiteY0"/>
                  </a:cxn>
                  <a:cxn ang="0">
                    <a:pos x="connsiteX1" y="connsiteY1"/>
                  </a:cxn>
                  <a:cxn ang="0">
                    <a:pos x="connsiteX2" y="connsiteY2"/>
                  </a:cxn>
                  <a:cxn ang="0">
                    <a:pos x="connsiteX3" y="connsiteY3"/>
                  </a:cxn>
                </a:cxnLst>
                <a:rect l="l" t="t" r="r" b="b"/>
                <a:pathLst>
                  <a:path w="15454" h="15890">
                    <a:moveTo>
                      <a:pt x="7727" y="15891"/>
                    </a:moveTo>
                    <a:cubicBezTo>
                      <a:pt x="18030" y="15891"/>
                      <a:pt x="18030" y="0"/>
                      <a:pt x="7727" y="0"/>
                    </a:cubicBezTo>
                    <a:cubicBezTo>
                      <a:pt x="-2576" y="0"/>
                      <a:pt x="-2576" y="15891"/>
                      <a:pt x="7727" y="15891"/>
                    </a:cubicBezTo>
                    <a:lnTo>
                      <a:pt x="7727" y="15891"/>
                    </a:lnTo>
                    <a:close/>
                  </a:path>
                </a:pathLst>
              </a:custGeom>
              <a:solidFill>
                <a:srgbClr val="724120"/>
              </a:solidFill>
              <a:ln w="17463" cap="flat">
                <a:noFill/>
                <a:prstDash val="solid"/>
                <a:miter/>
              </a:ln>
            </p:spPr>
            <p:txBody>
              <a:bodyPr rtlCol="0" anchor="ctr"/>
              <a:lstStyle/>
              <a:p>
                <a:endParaRPr lang="th-TH"/>
              </a:p>
            </p:txBody>
          </p:sp>
          <p:sp>
            <p:nvSpPr>
              <p:cNvPr id="341" name="Freeform: Shape 340">
                <a:extLst>
                  <a:ext uri="{FF2B5EF4-FFF2-40B4-BE49-F238E27FC236}">
                    <a16:creationId xmlns:a16="http://schemas.microsoft.com/office/drawing/2014/main" id="{89EE7BC2-7987-419A-8532-5E08B929649C}"/>
                  </a:ext>
                </a:extLst>
              </p:cNvPr>
              <p:cNvSpPr/>
              <p:nvPr/>
            </p:nvSpPr>
            <p:spPr>
              <a:xfrm>
                <a:off x="1162692" y="3602167"/>
                <a:ext cx="748162" cy="847605"/>
              </a:xfrm>
              <a:custGeom>
                <a:avLst/>
                <a:gdLst>
                  <a:gd name="connsiteX0" fmla="*/ 3627 w 748162"/>
                  <a:gd name="connsiteY0" fmla="*/ 699497 h 847605"/>
                  <a:gd name="connsiteX1" fmla="*/ 447350 w 748162"/>
                  <a:gd name="connsiteY1" fmla="*/ 776157 h 847605"/>
                  <a:gd name="connsiteX2" fmla="*/ 480878 w 748162"/>
                  <a:gd name="connsiteY2" fmla="*/ 332784 h 847605"/>
                  <a:gd name="connsiteX3" fmla="*/ 461320 w 748162"/>
                  <a:gd name="connsiteY3" fmla="*/ 352342 h 847605"/>
                  <a:gd name="connsiteX4" fmla="*/ 690777 w 748162"/>
                  <a:gd name="connsiteY4" fmla="*/ 4838 h 847605"/>
                  <a:gd name="connsiteX5" fmla="*/ 668250 w 748162"/>
                  <a:gd name="connsiteY5" fmla="*/ 27365 h 847605"/>
                  <a:gd name="connsiteX6" fmla="*/ 469876 w 748162"/>
                  <a:gd name="connsiteY6" fmla="*/ 321608 h 847605"/>
                  <a:gd name="connsiteX7" fmla="*/ 450318 w 748162"/>
                  <a:gd name="connsiteY7" fmla="*/ 341166 h 847605"/>
                  <a:gd name="connsiteX8" fmla="*/ 448747 w 748162"/>
                  <a:gd name="connsiteY8" fmla="*/ 721849 h 847605"/>
                  <a:gd name="connsiteX9" fmla="*/ 26154 w 748162"/>
                  <a:gd name="connsiteY9" fmla="*/ 676970 h 847605"/>
                  <a:gd name="connsiteX10" fmla="*/ 3627 w 748162"/>
                  <a:gd name="connsiteY10" fmla="*/ 699497 h 847605"/>
                  <a:gd name="connsiteX11" fmla="*/ 3627 w 748162"/>
                  <a:gd name="connsiteY11" fmla="*/ 699497 h 84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162" h="847605">
                    <a:moveTo>
                      <a:pt x="3627" y="699497"/>
                    </a:moveTo>
                    <a:cubicBezTo>
                      <a:pt x="108053" y="834482"/>
                      <a:pt x="311491" y="912888"/>
                      <a:pt x="447350" y="776157"/>
                    </a:cubicBezTo>
                    <a:cubicBezTo>
                      <a:pt x="557364" y="665445"/>
                      <a:pt x="530297" y="464277"/>
                      <a:pt x="480878" y="332784"/>
                    </a:cubicBezTo>
                    <a:cubicBezTo>
                      <a:pt x="474417" y="339245"/>
                      <a:pt x="467781" y="345881"/>
                      <a:pt x="461320" y="352342"/>
                    </a:cubicBezTo>
                    <a:cubicBezTo>
                      <a:pt x="655677" y="394601"/>
                      <a:pt x="846892" y="165668"/>
                      <a:pt x="690777" y="4838"/>
                    </a:cubicBezTo>
                    <a:cubicBezTo>
                      <a:pt x="676458" y="-10005"/>
                      <a:pt x="653931" y="12696"/>
                      <a:pt x="668250" y="27365"/>
                    </a:cubicBezTo>
                    <a:cubicBezTo>
                      <a:pt x="801839" y="164969"/>
                      <a:pt x="632802" y="356882"/>
                      <a:pt x="469876" y="321608"/>
                    </a:cubicBezTo>
                    <a:cubicBezTo>
                      <a:pt x="459050" y="319163"/>
                      <a:pt x="445778" y="329117"/>
                      <a:pt x="450318" y="341166"/>
                    </a:cubicBezTo>
                    <a:cubicBezTo>
                      <a:pt x="494673" y="459911"/>
                      <a:pt x="514406" y="607295"/>
                      <a:pt x="448747" y="721849"/>
                    </a:cubicBezTo>
                    <a:cubicBezTo>
                      <a:pt x="348512" y="896823"/>
                      <a:pt x="121499" y="799906"/>
                      <a:pt x="26154" y="676970"/>
                    </a:cubicBezTo>
                    <a:cubicBezTo>
                      <a:pt x="13581" y="660730"/>
                      <a:pt x="-8771" y="683431"/>
                      <a:pt x="3627" y="699497"/>
                    </a:cubicBezTo>
                    <a:lnTo>
                      <a:pt x="3627" y="699497"/>
                    </a:lnTo>
                    <a:close/>
                  </a:path>
                </a:pathLst>
              </a:custGeom>
              <a:solidFill>
                <a:srgbClr val="0E514A"/>
              </a:solidFill>
              <a:ln w="17463" cap="flat">
                <a:noFill/>
                <a:prstDash val="solid"/>
                <a:miter/>
              </a:ln>
            </p:spPr>
            <p:txBody>
              <a:bodyPr rtlCol="0" anchor="ctr"/>
              <a:lstStyle/>
              <a:p>
                <a:endParaRPr lang="th-TH"/>
              </a:p>
            </p:txBody>
          </p:sp>
          <p:sp>
            <p:nvSpPr>
              <p:cNvPr id="342" name="Freeform: Shape 341">
                <a:extLst>
                  <a:ext uri="{FF2B5EF4-FFF2-40B4-BE49-F238E27FC236}">
                    <a16:creationId xmlns:a16="http://schemas.microsoft.com/office/drawing/2014/main" id="{878F1571-29C3-4EDE-8909-B8C2B0152A94}"/>
                  </a:ext>
                </a:extLst>
              </p:cNvPr>
              <p:cNvSpPr/>
              <p:nvPr/>
            </p:nvSpPr>
            <p:spPr>
              <a:xfrm>
                <a:off x="1222038" y="3915720"/>
                <a:ext cx="245244" cy="237062"/>
              </a:xfrm>
              <a:custGeom>
                <a:avLst/>
                <a:gdLst>
                  <a:gd name="connsiteX0" fmla="*/ 5400 w 245244"/>
                  <a:gd name="connsiteY0" fmla="*/ 195077 h 237062"/>
                  <a:gd name="connsiteX1" fmla="*/ 183867 w 245244"/>
                  <a:gd name="connsiteY1" fmla="*/ 209047 h 237062"/>
                  <a:gd name="connsiteX2" fmla="*/ 238350 w 245244"/>
                  <a:gd name="connsiteY2" fmla="*/ 11372 h 237062"/>
                  <a:gd name="connsiteX3" fmla="*/ 207616 w 245244"/>
                  <a:gd name="connsiteY3" fmla="*/ 19928 h 237062"/>
                  <a:gd name="connsiteX4" fmla="*/ 28102 w 245244"/>
                  <a:gd name="connsiteY4" fmla="*/ 172551 h 237062"/>
                  <a:gd name="connsiteX5" fmla="*/ 5400 w 245244"/>
                  <a:gd name="connsiteY5" fmla="*/ 195077 h 237062"/>
                  <a:gd name="connsiteX6" fmla="*/ 5400 w 245244"/>
                  <a:gd name="connsiteY6" fmla="*/ 195077 h 23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244" h="237062">
                    <a:moveTo>
                      <a:pt x="5400" y="195077"/>
                    </a:moveTo>
                    <a:cubicBezTo>
                      <a:pt x="57089" y="237337"/>
                      <a:pt x="127987" y="257069"/>
                      <a:pt x="183867" y="209047"/>
                    </a:cubicBezTo>
                    <a:cubicBezTo>
                      <a:pt x="240970" y="159803"/>
                      <a:pt x="255813" y="82619"/>
                      <a:pt x="238350" y="11372"/>
                    </a:cubicBezTo>
                    <a:cubicBezTo>
                      <a:pt x="233461" y="-8536"/>
                      <a:pt x="202727" y="-153"/>
                      <a:pt x="207616" y="19928"/>
                    </a:cubicBezTo>
                    <a:cubicBezTo>
                      <a:pt x="235032" y="132736"/>
                      <a:pt x="141608" y="265277"/>
                      <a:pt x="28102" y="172551"/>
                    </a:cubicBezTo>
                    <a:cubicBezTo>
                      <a:pt x="12211" y="159628"/>
                      <a:pt x="-10491" y="181980"/>
                      <a:pt x="5400" y="195077"/>
                    </a:cubicBezTo>
                    <a:lnTo>
                      <a:pt x="5400" y="195077"/>
                    </a:lnTo>
                    <a:close/>
                  </a:path>
                </a:pathLst>
              </a:custGeom>
              <a:solidFill>
                <a:srgbClr val="0E514A"/>
              </a:solidFill>
              <a:ln w="17463" cap="flat">
                <a:noFill/>
                <a:prstDash val="solid"/>
                <a:miter/>
              </a:ln>
            </p:spPr>
            <p:txBody>
              <a:bodyPr rtlCol="0" anchor="ctr"/>
              <a:lstStyle/>
              <a:p>
                <a:endParaRPr lang="th-TH"/>
              </a:p>
            </p:txBody>
          </p:sp>
          <p:sp>
            <p:nvSpPr>
              <p:cNvPr id="343" name="Freeform: Shape 342">
                <a:extLst>
                  <a:ext uri="{FF2B5EF4-FFF2-40B4-BE49-F238E27FC236}">
                    <a16:creationId xmlns:a16="http://schemas.microsoft.com/office/drawing/2014/main" id="{1C6DF872-627C-43E4-8B44-59133D96D788}"/>
                  </a:ext>
                </a:extLst>
              </p:cNvPr>
              <p:cNvSpPr/>
              <p:nvPr/>
            </p:nvSpPr>
            <p:spPr>
              <a:xfrm>
                <a:off x="1444396" y="3073335"/>
                <a:ext cx="936082" cy="721591"/>
              </a:xfrm>
              <a:custGeom>
                <a:avLst/>
                <a:gdLst>
                  <a:gd name="connsiteX0" fmla="*/ 31185 w 936082"/>
                  <a:gd name="connsiteY0" fmla="*/ 213058 h 721591"/>
                  <a:gd name="connsiteX1" fmla="*/ 428107 w 936082"/>
                  <a:gd name="connsiteY1" fmla="*/ 205374 h 721591"/>
                  <a:gd name="connsiteX2" fmla="*/ 451507 w 936082"/>
                  <a:gd name="connsiteY2" fmla="*/ 214979 h 721591"/>
                  <a:gd name="connsiteX3" fmla="*/ 710127 w 936082"/>
                  <a:gd name="connsiteY3" fmla="*/ 149844 h 721591"/>
                  <a:gd name="connsiteX4" fmla="*/ 878989 w 936082"/>
                  <a:gd name="connsiteY4" fmla="*/ 321500 h 721591"/>
                  <a:gd name="connsiteX5" fmla="*/ 881609 w 936082"/>
                  <a:gd name="connsiteY5" fmla="*/ 556895 h 721591"/>
                  <a:gd name="connsiteX6" fmla="*/ 649707 w 936082"/>
                  <a:gd name="connsiteY6" fmla="*/ 689610 h 721591"/>
                  <a:gd name="connsiteX7" fmla="*/ 649707 w 936082"/>
                  <a:gd name="connsiteY7" fmla="*/ 721566 h 721591"/>
                  <a:gd name="connsiteX8" fmla="*/ 900992 w 936082"/>
                  <a:gd name="connsiteY8" fmla="*/ 588677 h 721591"/>
                  <a:gd name="connsiteX9" fmla="*/ 913041 w 936082"/>
                  <a:gd name="connsiteY9" fmla="*/ 321849 h 721591"/>
                  <a:gd name="connsiteX10" fmla="*/ 735448 w 936082"/>
                  <a:gd name="connsiteY10" fmla="*/ 125396 h 721591"/>
                  <a:gd name="connsiteX11" fmla="*/ 435442 w 936082"/>
                  <a:gd name="connsiteY11" fmla="*/ 187563 h 721591"/>
                  <a:gd name="connsiteX12" fmla="*/ 458841 w 936082"/>
                  <a:gd name="connsiteY12" fmla="*/ 197167 h 721591"/>
                  <a:gd name="connsiteX13" fmla="*/ 232353 w 936082"/>
                  <a:gd name="connsiteY13" fmla="*/ 15 h 721591"/>
                  <a:gd name="connsiteX14" fmla="*/ 276 w 936082"/>
                  <a:gd name="connsiteY14" fmla="*/ 204851 h 721591"/>
                  <a:gd name="connsiteX15" fmla="*/ 31185 w 936082"/>
                  <a:gd name="connsiteY15" fmla="*/ 213058 h 721591"/>
                  <a:gd name="connsiteX16" fmla="*/ 31185 w 936082"/>
                  <a:gd name="connsiteY16" fmla="*/ 213058 h 72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082" h="721591">
                    <a:moveTo>
                      <a:pt x="31185" y="213058"/>
                    </a:moveTo>
                    <a:cubicBezTo>
                      <a:pt x="73095" y="-15177"/>
                      <a:pt x="381133" y="-26178"/>
                      <a:pt x="428107" y="205374"/>
                    </a:cubicBezTo>
                    <a:cubicBezTo>
                      <a:pt x="430028" y="214804"/>
                      <a:pt x="443474" y="220916"/>
                      <a:pt x="451507" y="214979"/>
                    </a:cubicBezTo>
                    <a:cubicBezTo>
                      <a:pt x="526771" y="157702"/>
                      <a:pt x="615829" y="120856"/>
                      <a:pt x="710127" y="149844"/>
                    </a:cubicBezTo>
                    <a:cubicBezTo>
                      <a:pt x="789931" y="174291"/>
                      <a:pt x="848255" y="246935"/>
                      <a:pt x="878989" y="321500"/>
                    </a:cubicBezTo>
                    <a:cubicBezTo>
                      <a:pt x="909549" y="395541"/>
                      <a:pt x="914788" y="483028"/>
                      <a:pt x="881609" y="556895"/>
                    </a:cubicBezTo>
                    <a:cubicBezTo>
                      <a:pt x="840572" y="648224"/>
                      <a:pt x="743480" y="684022"/>
                      <a:pt x="649707" y="689610"/>
                    </a:cubicBezTo>
                    <a:cubicBezTo>
                      <a:pt x="629276" y="690832"/>
                      <a:pt x="629101" y="722614"/>
                      <a:pt x="649707" y="721566"/>
                    </a:cubicBezTo>
                    <a:cubicBezTo>
                      <a:pt x="750989" y="715629"/>
                      <a:pt x="847208" y="679307"/>
                      <a:pt x="900992" y="588677"/>
                    </a:cubicBezTo>
                    <a:cubicBezTo>
                      <a:pt x="948316" y="508873"/>
                      <a:pt x="943077" y="406368"/>
                      <a:pt x="913041" y="321849"/>
                    </a:cubicBezTo>
                    <a:cubicBezTo>
                      <a:pt x="883180" y="237855"/>
                      <a:pt x="819792" y="158575"/>
                      <a:pt x="735448" y="125396"/>
                    </a:cubicBezTo>
                    <a:cubicBezTo>
                      <a:pt x="629450" y="83835"/>
                      <a:pt x="522405" y="121554"/>
                      <a:pt x="435442" y="187563"/>
                    </a:cubicBezTo>
                    <a:cubicBezTo>
                      <a:pt x="443300" y="190706"/>
                      <a:pt x="450983" y="193849"/>
                      <a:pt x="458841" y="197167"/>
                    </a:cubicBezTo>
                    <a:cubicBezTo>
                      <a:pt x="435616" y="82788"/>
                      <a:pt x="351622" y="1412"/>
                      <a:pt x="232353" y="15"/>
                    </a:cubicBezTo>
                    <a:cubicBezTo>
                      <a:pt x="113084" y="-1382"/>
                      <a:pt x="20882" y="92392"/>
                      <a:pt x="276" y="204851"/>
                    </a:cubicBezTo>
                    <a:cubicBezTo>
                      <a:pt x="-3217" y="224583"/>
                      <a:pt x="27518" y="233315"/>
                      <a:pt x="31185" y="213058"/>
                    </a:cubicBezTo>
                    <a:lnTo>
                      <a:pt x="31185" y="213058"/>
                    </a:lnTo>
                    <a:close/>
                  </a:path>
                </a:pathLst>
              </a:custGeom>
              <a:solidFill>
                <a:srgbClr val="0E514A"/>
              </a:solidFill>
              <a:ln w="17463" cap="flat">
                <a:noFill/>
                <a:prstDash val="solid"/>
                <a:miter/>
              </a:ln>
            </p:spPr>
            <p:txBody>
              <a:bodyPr rtlCol="0" anchor="ctr"/>
              <a:lstStyle/>
              <a:p>
                <a:endParaRPr lang="th-TH"/>
              </a:p>
            </p:txBody>
          </p:sp>
          <p:sp>
            <p:nvSpPr>
              <p:cNvPr id="344" name="Freeform: Shape 343">
                <a:extLst>
                  <a:ext uri="{FF2B5EF4-FFF2-40B4-BE49-F238E27FC236}">
                    <a16:creationId xmlns:a16="http://schemas.microsoft.com/office/drawing/2014/main" id="{C3A178AD-B622-470A-AD19-26B5949684BB}"/>
                  </a:ext>
                </a:extLst>
              </p:cNvPr>
              <p:cNvSpPr/>
              <p:nvPr/>
            </p:nvSpPr>
            <p:spPr>
              <a:xfrm>
                <a:off x="2040767" y="3372531"/>
                <a:ext cx="97716" cy="201476"/>
              </a:xfrm>
              <a:custGeom>
                <a:avLst/>
                <a:gdLst>
                  <a:gd name="connsiteX0" fmla="*/ 7234 w 97716"/>
                  <a:gd name="connsiteY0" fmla="*/ 30337 h 201476"/>
                  <a:gd name="connsiteX1" fmla="*/ 49843 w 97716"/>
                  <a:gd name="connsiteY1" fmla="*/ 173355 h 201476"/>
                  <a:gd name="connsiteX2" fmla="*/ 72370 w 97716"/>
                  <a:gd name="connsiteY2" fmla="*/ 195882 h 201476"/>
                  <a:gd name="connsiteX3" fmla="*/ 23300 w 97716"/>
                  <a:gd name="connsiteY3" fmla="*/ 2746 h 201476"/>
                  <a:gd name="connsiteX4" fmla="*/ 7234 w 97716"/>
                  <a:gd name="connsiteY4" fmla="*/ 30337 h 201476"/>
                  <a:gd name="connsiteX5" fmla="*/ 7234 w 97716"/>
                  <a:gd name="connsiteY5" fmla="*/ 30337 h 2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16" h="201476">
                    <a:moveTo>
                      <a:pt x="7234" y="30337"/>
                    </a:moveTo>
                    <a:cubicBezTo>
                      <a:pt x="53510" y="61246"/>
                      <a:pt x="89483" y="122539"/>
                      <a:pt x="49843" y="173355"/>
                    </a:cubicBezTo>
                    <a:cubicBezTo>
                      <a:pt x="37445" y="189421"/>
                      <a:pt x="59797" y="212122"/>
                      <a:pt x="72370" y="195882"/>
                    </a:cubicBezTo>
                    <a:cubicBezTo>
                      <a:pt x="125281" y="127953"/>
                      <a:pt x="88784" y="46577"/>
                      <a:pt x="23300" y="2746"/>
                    </a:cubicBezTo>
                    <a:cubicBezTo>
                      <a:pt x="6187" y="-8779"/>
                      <a:pt x="-9704" y="18986"/>
                      <a:pt x="7234" y="30337"/>
                    </a:cubicBezTo>
                    <a:lnTo>
                      <a:pt x="7234" y="30337"/>
                    </a:lnTo>
                    <a:close/>
                  </a:path>
                </a:pathLst>
              </a:custGeom>
              <a:solidFill>
                <a:srgbClr val="0E514A"/>
              </a:solidFill>
              <a:ln w="17463" cap="flat">
                <a:noFill/>
                <a:prstDash val="solid"/>
                <a:miter/>
              </a:ln>
            </p:spPr>
            <p:txBody>
              <a:bodyPr rtlCol="0" anchor="ctr"/>
              <a:lstStyle/>
              <a:p>
                <a:endParaRPr lang="th-TH"/>
              </a:p>
            </p:txBody>
          </p:sp>
          <p:sp>
            <p:nvSpPr>
              <p:cNvPr id="345" name="Freeform: Shape 344">
                <a:extLst>
                  <a:ext uri="{FF2B5EF4-FFF2-40B4-BE49-F238E27FC236}">
                    <a16:creationId xmlns:a16="http://schemas.microsoft.com/office/drawing/2014/main" id="{3F9A39D6-21DC-4243-9712-58D7CC2256E0}"/>
                  </a:ext>
                </a:extLst>
              </p:cNvPr>
              <p:cNvSpPr/>
              <p:nvPr/>
            </p:nvSpPr>
            <p:spPr>
              <a:xfrm>
                <a:off x="1276234" y="2683609"/>
                <a:ext cx="681445" cy="201037"/>
              </a:xfrm>
              <a:custGeom>
                <a:avLst/>
                <a:gdLst>
                  <a:gd name="connsiteX0" fmla="*/ 29786 w 681445"/>
                  <a:gd name="connsiteY0" fmla="*/ 132868 h 201037"/>
                  <a:gd name="connsiteX1" fmla="*/ 209999 w 681445"/>
                  <a:gd name="connsiteY1" fmla="*/ 41015 h 201037"/>
                  <a:gd name="connsiteX2" fmla="*/ 361224 w 681445"/>
                  <a:gd name="connsiteY2" fmla="*/ 178620 h 201037"/>
                  <a:gd name="connsiteX3" fmla="*/ 388815 w 681445"/>
                  <a:gd name="connsiteY3" fmla="*/ 178620 h 201037"/>
                  <a:gd name="connsiteX4" fmla="*/ 649356 w 681445"/>
                  <a:gd name="connsiteY4" fmla="*/ 185779 h 201037"/>
                  <a:gd name="connsiteX5" fmla="*/ 681312 w 681445"/>
                  <a:gd name="connsiteY5" fmla="*/ 185779 h 201037"/>
                  <a:gd name="connsiteX6" fmla="*/ 361399 w 681445"/>
                  <a:gd name="connsiteY6" fmla="*/ 162380 h 201037"/>
                  <a:gd name="connsiteX7" fmla="*/ 388990 w 681445"/>
                  <a:gd name="connsiteY7" fmla="*/ 162380 h 201037"/>
                  <a:gd name="connsiteX8" fmla="*/ 192711 w 681445"/>
                  <a:gd name="connsiteY8" fmla="*/ 3296 h 201037"/>
                  <a:gd name="connsiteX9" fmla="*/ 2544 w 681445"/>
                  <a:gd name="connsiteY9" fmla="*/ 116628 h 201037"/>
                  <a:gd name="connsiteX10" fmla="*/ 29786 w 681445"/>
                  <a:gd name="connsiteY10" fmla="*/ 132868 h 201037"/>
                  <a:gd name="connsiteX11" fmla="*/ 29786 w 681445"/>
                  <a:gd name="connsiteY11" fmla="*/ 132868 h 20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445" h="201037">
                    <a:moveTo>
                      <a:pt x="29786" y="132868"/>
                    </a:moveTo>
                    <a:cubicBezTo>
                      <a:pt x="70648" y="64590"/>
                      <a:pt x="127227" y="15695"/>
                      <a:pt x="209999" y="41015"/>
                    </a:cubicBezTo>
                    <a:cubicBezTo>
                      <a:pt x="275134" y="61097"/>
                      <a:pt x="325601" y="124311"/>
                      <a:pt x="361224" y="178620"/>
                    </a:cubicBezTo>
                    <a:cubicBezTo>
                      <a:pt x="368209" y="189272"/>
                      <a:pt x="381481" y="188399"/>
                      <a:pt x="388815" y="178620"/>
                    </a:cubicBezTo>
                    <a:cubicBezTo>
                      <a:pt x="454299" y="90260"/>
                      <a:pt x="630671" y="29839"/>
                      <a:pt x="649356" y="185779"/>
                    </a:cubicBezTo>
                    <a:cubicBezTo>
                      <a:pt x="651800" y="206036"/>
                      <a:pt x="683757" y="206211"/>
                      <a:pt x="681312" y="185779"/>
                    </a:cubicBezTo>
                    <a:cubicBezTo>
                      <a:pt x="658785" y="-3339"/>
                      <a:pt x="448013" y="45556"/>
                      <a:pt x="361399" y="162380"/>
                    </a:cubicBezTo>
                    <a:cubicBezTo>
                      <a:pt x="370479" y="162380"/>
                      <a:pt x="379735" y="162380"/>
                      <a:pt x="388990" y="162380"/>
                    </a:cubicBezTo>
                    <a:cubicBezTo>
                      <a:pt x="342015" y="90783"/>
                      <a:pt x="279325" y="22330"/>
                      <a:pt x="192711" y="3296"/>
                    </a:cubicBezTo>
                    <a:cubicBezTo>
                      <a:pt x="107145" y="-15563"/>
                      <a:pt x="42533" y="49747"/>
                      <a:pt x="2544" y="116628"/>
                    </a:cubicBezTo>
                    <a:cubicBezTo>
                      <a:pt x="-8457" y="134614"/>
                      <a:pt x="19134" y="150505"/>
                      <a:pt x="29786" y="132868"/>
                    </a:cubicBezTo>
                    <a:lnTo>
                      <a:pt x="29786" y="132868"/>
                    </a:lnTo>
                    <a:close/>
                  </a:path>
                </a:pathLst>
              </a:custGeom>
              <a:solidFill>
                <a:srgbClr val="0E514A"/>
              </a:solidFill>
              <a:ln w="17463" cap="flat">
                <a:noFill/>
                <a:prstDash val="solid"/>
                <a:miter/>
              </a:ln>
            </p:spPr>
            <p:txBody>
              <a:bodyPr rtlCol="0" anchor="ctr"/>
              <a:lstStyle/>
              <a:p>
                <a:endParaRPr lang="th-TH"/>
              </a:p>
            </p:txBody>
          </p:sp>
          <p:sp>
            <p:nvSpPr>
              <p:cNvPr id="346" name="Freeform: Shape 345">
                <a:extLst>
                  <a:ext uri="{FF2B5EF4-FFF2-40B4-BE49-F238E27FC236}">
                    <a16:creationId xmlns:a16="http://schemas.microsoft.com/office/drawing/2014/main" id="{0D13FA7F-052C-4EC2-80D1-BD0343963274}"/>
                  </a:ext>
                </a:extLst>
              </p:cNvPr>
              <p:cNvSpPr/>
              <p:nvPr/>
            </p:nvSpPr>
            <p:spPr>
              <a:xfrm>
                <a:off x="1512358" y="2459662"/>
                <a:ext cx="223992" cy="81615"/>
              </a:xfrm>
              <a:custGeom>
                <a:avLst/>
                <a:gdLst>
                  <a:gd name="connsiteX0" fmla="*/ 27834 w 223992"/>
                  <a:gd name="connsiteY0" fmla="*/ 69905 h 81615"/>
                  <a:gd name="connsiteX1" fmla="*/ 193728 w 223992"/>
                  <a:gd name="connsiteY1" fmla="*/ 74271 h 81615"/>
                  <a:gd name="connsiteX2" fmla="*/ 221319 w 223992"/>
                  <a:gd name="connsiteY2" fmla="*/ 58205 h 81615"/>
                  <a:gd name="connsiteX3" fmla="*/ 5308 w 223992"/>
                  <a:gd name="connsiteY3" fmla="*/ 47379 h 81615"/>
                  <a:gd name="connsiteX4" fmla="*/ 27834 w 223992"/>
                  <a:gd name="connsiteY4" fmla="*/ 69905 h 81615"/>
                  <a:gd name="connsiteX5" fmla="*/ 27834 w 223992"/>
                  <a:gd name="connsiteY5" fmla="*/ 69905 h 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2" h="81615">
                    <a:moveTo>
                      <a:pt x="27834" y="69905"/>
                    </a:moveTo>
                    <a:cubicBezTo>
                      <a:pt x="79872" y="26424"/>
                      <a:pt x="151294" y="9485"/>
                      <a:pt x="193728" y="74271"/>
                    </a:cubicBezTo>
                    <a:cubicBezTo>
                      <a:pt x="204904" y="91384"/>
                      <a:pt x="232669" y="75493"/>
                      <a:pt x="221319" y="58205"/>
                    </a:cubicBezTo>
                    <a:cubicBezTo>
                      <a:pt x="166661" y="-25091"/>
                      <a:pt x="74110" y="-10073"/>
                      <a:pt x="5308" y="47379"/>
                    </a:cubicBezTo>
                    <a:cubicBezTo>
                      <a:pt x="-10409" y="60476"/>
                      <a:pt x="12292" y="83002"/>
                      <a:pt x="27834" y="69905"/>
                    </a:cubicBezTo>
                    <a:lnTo>
                      <a:pt x="27834" y="69905"/>
                    </a:lnTo>
                    <a:close/>
                  </a:path>
                </a:pathLst>
              </a:custGeom>
              <a:solidFill>
                <a:srgbClr val="0E514A"/>
              </a:solidFill>
              <a:ln w="17463" cap="flat">
                <a:noFill/>
                <a:prstDash val="solid"/>
                <a:miter/>
              </a:ln>
            </p:spPr>
            <p:txBody>
              <a:bodyPr rtlCol="0" anchor="ctr"/>
              <a:lstStyle/>
              <a:p>
                <a:endParaRPr lang="th-TH"/>
              </a:p>
            </p:txBody>
          </p:sp>
          <p:sp>
            <p:nvSpPr>
              <p:cNvPr id="347" name="Freeform: Shape 346">
                <a:extLst>
                  <a:ext uri="{FF2B5EF4-FFF2-40B4-BE49-F238E27FC236}">
                    <a16:creationId xmlns:a16="http://schemas.microsoft.com/office/drawing/2014/main" id="{61C0C009-6329-47E7-881E-CA151B97AE4E}"/>
                  </a:ext>
                </a:extLst>
              </p:cNvPr>
              <p:cNvSpPr/>
              <p:nvPr/>
            </p:nvSpPr>
            <p:spPr>
              <a:xfrm>
                <a:off x="326340" y="2606049"/>
                <a:ext cx="477304" cy="515465"/>
              </a:xfrm>
              <a:custGeom>
                <a:avLst/>
                <a:gdLst>
                  <a:gd name="connsiteX0" fmla="*/ 49277 w 477304"/>
                  <a:gd name="connsiteY0" fmla="*/ 496114 h 515465"/>
                  <a:gd name="connsiteX1" fmla="*/ 319946 w 477304"/>
                  <a:gd name="connsiteY1" fmla="*/ 210253 h 515465"/>
                  <a:gd name="connsiteX2" fmla="*/ 339504 w 477304"/>
                  <a:gd name="connsiteY2" fmla="*/ 190695 h 515465"/>
                  <a:gd name="connsiteX3" fmla="*/ 457376 w 477304"/>
                  <a:gd name="connsiteY3" fmla="*/ 34580 h 515465"/>
                  <a:gd name="connsiteX4" fmla="*/ 465933 w 477304"/>
                  <a:gd name="connsiteY4" fmla="*/ 3846 h 515465"/>
                  <a:gd name="connsiteX5" fmla="*/ 308770 w 477304"/>
                  <a:gd name="connsiteY5" fmla="*/ 199077 h 515465"/>
                  <a:gd name="connsiteX6" fmla="*/ 328328 w 477304"/>
                  <a:gd name="connsiteY6" fmla="*/ 179519 h 515465"/>
                  <a:gd name="connsiteX7" fmla="*/ 18369 w 477304"/>
                  <a:gd name="connsiteY7" fmla="*/ 504671 h 515465"/>
                  <a:gd name="connsiteX8" fmla="*/ 49277 w 477304"/>
                  <a:gd name="connsiteY8" fmla="*/ 496114 h 515465"/>
                  <a:gd name="connsiteX9" fmla="*/ 49277 w 477304"/>
                  <a:gd name="connsiteY9" fmla="*/ 496114 h 5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304" h="515465">
                    <a:moveTo>
                      <a:pt x="49277" y="496114"/>
                    </a:moveTo>
                    <a:cubicBezTo>
                      <a:pt x="-18477" y="310837"/>
                      <a:pt x="125414" y="133942"/>
                      <a:pt x="319946" y="210253"/>
                    </a:cubicBezTo>
                    <a:cubicBezTo>
                      <a:pt x="330598" y="214444"/>
                      <a:pt x="344045" y="201522"/>
                      <a:pt x="339504" y="190695"/>
                    </a:cubicBezTo>
                    <a:cubicBezTo>
                      <a:pt x="305627" y="109495"/>
                      <a:pt x="363079" y="12927"/>
                      <a:pt x="457376" y="34580"/>
                    </a:cubicBezTo>
                    <a:cubicBezTo>
                      <a:pt x="477458" y="39121"/>
                      <a:pt x="485840" y="8387"/>
                      <a:pt x="465933" y="3846"/>
                    </a:cubicBezTo>
                    <a:cubicBezTo>
                      <a:pt x="350855" y="-22697"/>
                      <a:pt x="264590" y="93080"/>
                      <a:pt x="308770" y="199077"/>
                    </a:cubicBezTo>
                    <a:cubicBezTo>
                      <a:pt x="315406" y="192441"/>
                      <a:pt x="321867" y="185980"/>
                      <a:pt x="328328" y="179519"/>
                    </a:cubicBezTo>
                    <a:cubicBezTo>
                      <a:pt x="112142" y="94651"/>
                      <a:pt x="-57419" y="297042"/>
                      <a:pt x="18369" y="504671"/>
                    </a:cubicBezTo>
                    <a:cubicBezTo>
                      <a:pt x="25528" y="523705"/>
                      <a:pt x="56437" y="515498"/>
                      <a:pt x="49277" y="496114"/>
                    </a:cubicBezTo>
                    <a:lnTo>
                      <a:pt x="49277" y="496114"/>
                    </a:lnTo>
                    <a:close/>
                  </a:path>
                </a:pathLst>
              </a:custGeom>
              <a:solidFill>
                <a:srgbClr val="0E514A"/>
              </a:solidFill>
              <a:ln w="17463" cap="flat">
                <a:noFill/>
                <a:prstDash val="solid"/>
                <a:miter/>
              </a:ln>
            </p:spPr>
            <p:txBody>
              <a:bodyPr rtlCol="0" anchor="ctr"/>
              <a:lstStyle/>
              <a:p>
                <a:endParaRPr lang="th-TH"/>
              </a:p>
            </p:txBody>
          </p:sp>
          <p:sp>
            <p:nvSpPr>
              <p:cNvPr id="348" name="Freeform: Shape 347">
                <a:extLst>
                  <a:ext uri="{FF2B5EF4-FFF2-40B4-BE49-F238E27FC236}">
                    <a16:creationId xmlns:a16="http://schemas.microsoft.com/office/drawing/2014/main" id="{1DDC8D1F-FE76-4754-BDC5-9071CF3E5CCB}"/>
                  </a:ext>
                </a:extLst>
              </p:cNvPr>
              <p:cNvSpPr/>
              <p:nvPr/>
            </p:nvSpPr>
            <p:spPr>
              <a:xfrm>
                <a:off x="695702" y="2906938"/>
                <a:ext cx="222322" cy="230106"/>
              </a:xfrm>
              <a:custGeom>
                <a:avLst/>
                <a:gdLst>
                  <a:gd name="connsiteX0" fmla="*/ 31959 w 222322"/>
                  <a:gd name="connsiteY0" fmla="*/ 214783 h 230106"/>
                  <a:gd name="connsiteX1" fmla="*/ 206934 w 222322"/>
                  <a:gd name="connsiteY1" fmla="*/ 32125 h 230106"/>
                  <a:gd name="connsiteX2" fmla="*/ 206934 w 222322"/>
                  <a:gd name="connsiteY2" fmla="*/ 169 h 230106"/>
                  <a:gd name="connsiteX3" fmla="*/ 3 w 222322"/>
                  <a:gd name="connsiteY3" fmla="*/ 214783 h 230106"/>
                  <a:gd name="connsiteX4" fmla="*/ 31959 w 222322"/>
                  <a:gd name="connsiteY4" fmla="*/ 214783 h 230106"/>
                  <a:gd name="connsiteX5" fmla="*/ 31959 w 222322"/>
                  <a:gd name="connsiteY5" fmla="*/ 214783 h 23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22" h="230106">
                    <a:moveTo>
                      <a:pt x="31959" y="214783"/>
                    </a:moveTo>
                    <a:cubicBezTo>
                      <a:pt x="33705" y="107040"/>
                      <a:pt x="93776" y="27934"/>
                      <a:pt x="206934" y="32125"/>
                    </a:cubicBezTo>
                    <a:cubicBezTo>
                      <a:pt x="227539" y="32824"/>
                      <a:pt x="227365" y="1042"/>
                      <a:pt x="206934" y="169"/>
                    </a:cubicBezTo>
                    <a:cubicBezTo>
                      <a:pt x="76314" y="-4546"/>
                      <a:pt x="2098" y="89926"/>
                      <a:pt x="3" y="214783"/>
                    </a:cubicBezTo>
                    <a:cubicBezTo>
                      <a:pt x="-346" y="235214"/>
                      <a:pt x="31610" y="235214"/>
                      <a:pt x="31959" y="214783"/>
                    </a:cubicBezTo>
                    <a:lnTo>
                      <a:pt x="31959" y="214783"/>
                    </a:lnTo>
                    <a:close/>
                  </a:path>
                </a:pathLst>
              </a:custGeom>
              <a:solidFill>
                <a:srgbClr val="0E514A"/>
              </a:solidFill>
              <a:ln w="17463" cap="flat">
                <a:noFill/>
                <a:prstDash val="solid"/>
                <a:miter/>
              </a:ln>
            </p:spPr>
            <p:txBody>
              <a:bodyPr rtlCol="0" anchor="ctr"/>
              <a:lstStyle/>
              <a:p>
                <a:endParaRPr lang="th-TH"/>
              </a:p>
            </p:txBody>
          </p:sp>
          <p:sp>
            <p:nvSpPr>
              <p:cNvPr id="349" name="Freeform: Shape 348">
                <a:extLst>
                  <a:ext uri="{FF2B5EF4-FFF2-40B4-BE49-F238E27FC236}">
                    <a16:creationId xmlns:a16="http://schemas.microsoft.com/office/drawing/2014/main" id="{611C090D-4D0D-42DE-A4CA-3CE7BB8BD1E2}"/>
                  </a:ext>
                </a:extLst>
              </p:cNvPr>
              <p:cNvSpPr/>
              <p:nvPr/>
            </p:nvSpPr>
            <p:spPr>
              <a:xfrm>
                <a:off x="568098" y="3273785"/>
                <a:ext cx="304130" cy="804256"/>
              </a:xfrm>
              <a:custGeom>
                <a:avLst/>
                <a:gdLst>
                  <a:gd name="connsiteX0" fmla="*/ 288786 w 304130"/>
                  <a:gd name="connsiteY0" fmla="*/ 34 h 804256"/>
                  <a:gd name="connsiteX1" fmla="*/ 87443 w 304130"/>
                  <a:gd name="connsiteY1" fmla="*/ 151609 h 804256"/>
                  <a:gd name="connsiteX2" fmla="*/ 201124 w 304130"/>
                  <a:gd name="connsiteY2" fmla="*/ 363429 h 804256"/>
                  <a:gd name="connsiteX3" fmla="*/ 212475 w 304130"/>
                  <a:gd name="connsiteY3" fmla="*/ 336188 h 804256"/>
                  <a:gd name="connsiteX4" fmla="*/ 105080 w 304130"/>
                  <a:gd name="connsiteY4" fmla="*/ 801214 h 804256"/>
                  <a:gd name="connsiteX5" fmla="*/ 121146 w 304130"/>
                  <a:gd name="connsiteY5" fmla="*/ 773624 h 804256"/>
                  <a:gd name="connsiteX6" fmla="*/ 212475 w 304130"/>
                  <a:gd name="connsiteY6" fmla="*/ 367969 h 804256"/>
                  <a:gd name="connsiteX7" fmla="*/ 223825 w 304130"/>
                  <a:gd name="connsiteY7" fmla="*/ 340728 h 804256"/>
                  <a:gd name="connsiteX8" fmla="*/ 117653 w 304130"/>
                  <a:gd name="connsiteY8" fmla="*/ 212553 h 804256"/>
                  <a:gd name="connsiteX9" fmla="*/ 288960 w 304130"/>
                  <a:gd name="connsiteY9" fmla="*/ 31816 h 804256"/>
                  <a:gd name="connsiteX10" fmla="*/ 288786 w 304130"/>
                  <a:gd name="connsiteY10" fmla="*/ 34 h 804256"/>
                  <a:gd name="connsiteX11" fmla="*/ 288786 w 304130"/>
                  <a:gd name="connsiteY11" fmla="*/ 34 h 8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130" h="804256">
                    <a:moveTo>
                      <a:pt x="288786" y="34"/>
                    </a:moveTo>
                    <a:cubicBezTo>
                      <a:pt x="193440" y="5797"/>
                      <a:pt x="117653" y="60978"/>
                      <a:pt x="87443" y="151609"/>
                    </a:cubicBezTo>
                    <a:cubicBezTo>
                      <a:pt x="57407" y="241192"/>
                      <a:pt x="145942" y="309295"/>
                      <a:pt x="201124" y="363429"/>
                    </a:cubicBezTo>
                    <a:cubicBezTo>
                      <a:pt x="204966" y="354349"/>
                      <a:pt x="208633" y="345268"/>
                      <a:pt x="212475" y="336188"/>
                    </a:cubicBezTo>
                    <a:cubicBezTo>
                      <a:pt x="-18031" y="360111"/>
                      <a:pt x="-71990" y="672166"/>
                      <a:pt x="105080" y="801214"/>
                    </a:cubicBezTo>
                    <a:cubicBezTo>
                      <a:pt x="121670" y="813438"/>
                      <a:pt x="137560" y="785673"/>
                      <a:pt x="121146" y="773624"/>
                    </a:cubicBezTo>
                    <a:cubicBezTo>
                      <a:pt x="-29556" y="663784"/>
                      <a:pt x="14100" y="388575"/>
                      <a:pt x="212475" y="367969"/>
                    </a:cubicBezTo>
                    <a:cubicBezTo>
                      <a:pt x="225571" y="366572"/>
                      <a:pt x="234477" y="351380"/>
                      <a:pt x="223825" y="340728"/>
                    </a:cubicBezTo>
                    <a:cubicBezTo>
                      <a:pt x="184709" y="302310"/>
                      <a:pt x="136338" y="265988"/>
                      <a:pt x="117653" y="212553"/>
                    </a:cubicBezTo>
                    <a:cubicBezTo>
                      <a:pt x="83427" y="114065"/>
                      <a:pt x="208633" y="36706"/>
                      <a:pt x="288960" y="31816"/>
                    </a:cubicBezTo>
                    <a:cubicBezTo>
                      <a:pt x="309217" y="30594"/>
                      <a:pt x="309217" y="-1188"/>
                      <a:pt x="288786" y="34"/>
                    </a:cubicBezTo>
                    <a:lnTo>
                      <a:pt x="288786" y="34"/>
                    </a:lnTo>
                    <a:close/>
                  </a:path>
                </a:pathLst>
              </a:custGeom>
              <a:solidFill>
                <a:srgbClr val="0E514A"/>
              </a:solidFill>
              <a:ln w="17463" cap="flat">
                <a:noFill/>
                <a:prstDash val="solid"/>
                <a:miter/>
              </a:ln>
            </p:spPr>
            <p:txBody>
              <a:bodyPr rtlCol="0" anchor="ctr"/>
              <a:lstStyle/>
              <a:p>
                <a:endParaRPr lang="th-TH"/>
              </a:p>
            </p:txBody>
          </p:sp>
          <p:sp>
            <p:nvSpPr>
              <p:cNvPr id="350" name="Freeform: Shape 349">
                <a:extLst>
                  <a:ext uri="{FF2B5EF4-FFF2-40B4-BE49-F238E27FC236}">
                    <a16:creationId xmlns:a16="http://schemas.microsoft.com/office/drawing/2014/main" id="{2E4489E9-E0FB-4BFB-8CF2-A4C80CC834BE}"/>
                  </a:ext>
                </a:extLst>
              </p:cNvPr>
              <p:cNvSpPr/>
              <p:nvPr/>
            </p:nvSpPr>
            <p:spPr>
              <a:xfrm>
                <a:off x="299494" y="3717343"/>
                <a:ext cx="92065" cy="314134"/>
              </a:xfrm>
              <a:custGeom>
                <a:avLst/>
                <a:gdLst>
                  <a:gd name="connsiteX0" fmla="*/ 46961 w 92065"/>
                  <a:gd name="connsiteY0" fmla="*/ 7533 h 314134"/>
                  <a:gd name="connsiteX1" fmla="*/ 64773 w 92065"/>
                  <a:gd name="connsiteY1" fmla="*/ 309460 h 314134"/>
                  <a:gd name="connsiteX2" fmla="*/ 87299 w 92065"/>
                  <a:gd name="connsiteY2" fmla="*/ 286933 h 314134"/>
                  <a:gd name="connsiteX3" fmla="*/ 74552 w 92065"/>
                  <a:gd name="connsiteY3" fmla="*/ 23598 h 314134"/>
                  <a:gd name="connsiteX4" fmla="*/ 46961 w 92065"/>
                  <a:gd name="connsiteY4" fmla="*/ 7533 h 314134"/>
                  <a:gd name="connsiteX5" fmla="*/ 46961 w 92065"/>
                  <a:gd name="connsiteY5" fmla="*/ 7533 h 3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65" h="314134">
                    <a:moveTo>
                      <a:pt x="46961" y="7533"/>
                    </a:moveTo>
                    <a:cubicBezTo>
                      <a:pt x="-15031" y="106196"/>
                      <a:pt x="-22016" y="223719"/>
                      <a:pt x="64773" y="309460"/>
                    </a:cubicBezTo>
                    <a:cubicBezTo>
                      <a:pt x="79441" y="323954"/>
                      <a:pt x="101968" y="301427"/>
                      <a:pt x="87299" y="286933"/>
                    </a:cubicBezTo>
                    <a:cubicBezTo>
                      <a:pt x="10290" y="210797"/>
                      <a:pt x="20243" y="110038"/>
                      <a:pt x="74552" y="23598"/>
                    </a:cubicBezTo>
                    <a:cubicBezTo>
                      <a:pt x="85553" y="6136"/>
                      <a:pt x="57962" y="-9929"/>
                      <a:pt x="46961" y="7533"/>
                    </a:cubicBezTo>
                    <a:lnTo>
                      <a:pt x="46961" y="7533"/>
                    </a:lnTo>
                    <a:close/>
                  </a:path>
                </a:pathLst>
              </a:custGeom>
              <a:solidFill>
                <a:srgbClr val="0E514A"/>
              </a:solidFill>
              <a:ln w="17463" cap="flat">
                <a:noFill/>
                <a:prstDash val="solid"/>
                <a:miter/>
              </a:ln>
            </p:spPr>
            <p:txBody>
              <a:bodyPr rtlCol="0" anchor="ctr"/>
              <a:lstStyle/>
              <a:p>
                <a:endParaRPr lang="th-TH"/>
              </a:p>
            </p:txBody>
          </p:sp>
        </p:grpSp>
      </p:grpSp>
      <p:pic>
        <p:nvPicPr>
          <p:cNvPr id="203" name="Graphic 202">
            <a:extLst>
              <a:ext uri="{FF2B5EF4-FFF2-40B4-BE49-F238E27FC236}">
                <a16:creationId xmlns:a16="http://schemas.microsoft.com/office/drawing/2014/main" id="{3AF02D30-EE91-4C6D-8DF8-A93B0DE7651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6699" y="1857369"/>
            <a:ext cx="2111368" cy="1805584"/>
          </a:xfrm>
          <a:prstGeom prst="rect">
            <a:avLst/>
          </a:prstGeom>
        </p:spPr>
      </p:pic>
    </p:spTree>
    <p:extLst>
      <p:ext uri="{BB962C8B-B14F-4D97-AF65-F5344CB8AC3E}">
        <p14:creationId xmlns:p14="http://schemas.microsoft.com/office/powerpoint/2010/main" val="34418258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2" name="Rectangle 1">
            <a:extLst>
              <a:ext uri="{FF2B5EF4-FFF2-40B4-BE49-F238E27FC236}">
                <a16:creationId xmlns:a16="http://schemas.microsoft.com/office/drawing/2014/main" id="{34A9D8D2-AE87-488C-BB7C-058A5AF3EC5D}"/>
              </a:ext>
            </a:extLst>
          </p:cNvPr>
          <p:cNvSpPr/>
          <p:nvPr/>
        </p:nvSpPr>
        <p:spPr>
          <a:xfrm>
            <a:off x="447675" y="224107"/>
            <a:ext cx="11277600" cy="640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a:solidFill>
                  <a:srgbClr val="000000"/>
                </a:solidFill>
                <a:effectLst/>
                <a:latin typeface="OpenSans"/>
              </a:rPr>
              <a:t>PHÂN XỬ TÀI TÌNH</a:t>
            </a:r>
          </a:p>
          <a:p>
            <a:pPr algn="just"/>
            <a:r>
              <a:rPr lang="en-US" sz="2400">
                <a:solidFill>
                  <a:srgbClr val="000000"/>
                </a:solidFill>
                <a:latin typeface="OpenSans"/>
              </a:rPr>
              <a:t>	</a:t>
            </a:r>
            <a:r>
              <a:rPr lang="vi-VN" sz="2500" b="0" i="0">
                <a:solidFill>
                  <a:srgbClr val="000000"/>
                </a:solidFill>
                <a:effectLst/>
                <a:latin typeface="OpenSans"/>
              </a:rPr>
              <a:t>Xưa, có một vị quan án rất tài. Vụ án nào, ông cũng tìm ra manh mối và phân xử công bằng.</a:t>
            </a:r>
          </a:p>
          <a:p>
            <a:pPr algn="just"/>
            <a:r>
              <a:rPr lang="en-US" sz="2500" b="0" i="0">
                <a:solidFill>
                  <a:srgbClr val="000000"/>
                </a:solidFill>
                <a:effectLst/>
                <a:latin typeface="OpenSans"/>
              </a:rPr>
              <a:t>	</a:t>
            </a:r>
            <a:r>
              <a:rPr lang="vi-VN" sz="2500" b="0" i="0">
                <a:solidFill>
                  <a:srgbClr val="000000"/>
                </a:solidFill>
                <a:effectLst/>
                <a:latin typeface="OpenSans"/>
              </a:rPr>
              <a:t>Một hôm, có hai người đàn bà đến công đường. Một người mếu máo:</a:t>
            </a:r>
          </a:p>
          <a:p>
            <a:pPr algn="just"/>
            <a:r>
              <a:rPr lang="en-US" sz="2500" b="0" i="0">
                <a:solidFill>
                  <a:srgbClr val="000000"/>
                </a:solidFill>
                <a:effectLst/>
                <a:latin typeface="OpenSans"/>
              </a:rPr>
              <a:t>	</a:t>
            </a:r>
            <a:r>
              <a:rPr lang="vi-VN" sz="2500" b="0" i="0">
                <a:solidFill>
                  <a:srgbClr val="000000"/>
                </a:solidFill>
                <a:effectLst/>
                <a:latin typeface="OpenSans"/>
              </a:rPr>
              <a:t>- Bẩm quan, con mang vải đi chợ, bà này hỏi mua, rồi cướp tấm vải, bảo là của mình.</a:t>
            </a:r>
          </a:p>
          <a:p>
            <a:pPr algn="just"/>
            <a:r>
              <a:rPr lang="en-US" sz="2500" b="0" i="0">
                <a:solidFill>
                  <a:srgbClr val="000000"/>
                </a:solidFill>
                <a:effectLst/>
                <a:latin typeface="OpenSans"/>
              </a:rPr>
              <a:t>	</a:t>
            </a:r>
            <a:r>
              <a:rPr lang="vi-VN" sz="2500" b="0" i="0">
                <a:solidFill>
                  <a:srgbClr val="000000"/>
                </a:solidFill>
                <a:effectLst/>
                <a:latin typeface="OpenSans"/>
              </a:rPr>
              <a:t>Người kia cũng rưng rưng nước mắt:</a:t>
            </a:r>
          </a:p>
          <a:p>
            <a:pPr algn="just"/>
            <a:r>
              <a:rPr lang="en-US" sz="2500" b="0" i="0">
                <a:solidFill>
                  <a:srgbClr val="000000"/>
                </a:solidFill>
                <a:effectLst/>
                <a:latin typeface="OpenSans"/>
              </a:rPr>
              <a:t>	</a:t>
            </a:r>
            <a:r>
              <a:rPr lang="vi-VN" sz="2500" b="0" i="0">
                <a:solidFill>
                  <a:srgbClr val="000000"/>
                </a:solidFill>
                <a:effectLst/>
                <a:latin typeface="OpenSans"/>
              </a:rPr>
              <a:t>- Tấm vải là của con. Bà này lấy trộm.</a:t>
            </a:r>
          </a:p>
          <a:p>
            <a:pPr algn="just"/>
            <a:r>
              <a:rPr lang="en-US" sz="2500" b="0" i="0">
                <a:solidFill>
                  <a:srgbClr val="000000"/>
                </a:solidFill>
                <a:effectLst/>
                <a:latin typeface="OpenSans"/>
              </a:rPr>
              <a:t>	</a:t>
            </a:r>
            <a:r>
              <a:rPr lang="vi-VN" sz="2500" b="0" i="0">
                <a:solidFill>
                  <a:srgbClr val="000000"/>
                </a:solidFill>
                <a:effectLst/>
                <a:latin typeface="OpenSans"/>
              </a:rPr>
              <a:t>Đòi người làm chứng nhưng không có, quan cho lính về nhà họ xem. Cả hai đều có khung cửi như nhau, cùng mang vải ra chợ bán hôm ấy. Ngẫm một lát, quan ôn tồn bảo:</a:t>
            </a:r>
          </a:p>
          <a:p>
            <a:pPr algn="just"/>
            <a:r>
              <a:rPr lang="en-US" sz="2500" b="0" i="0">
                <a:solidFill>
                  <a:srgbClr val="000000"/>
                </a:solidFill>
                <a:effectLst/>
                <a:latin typeface="OpenSans"/>
              </a:rPr>
              <a:t>	</a:t>
            </a:r>
            <a:r>
              <a:rPr lang="vi-VN" sz="2500" b="0" i="0">
                <a:solidFill>
                  <a:srgbClr val="000000"/>
                </a:solidFill>
                <a:effectLst/>
                <a:latin typeface="OpenSans"/>
              </a:rPr>
              <a:t>- Hai người đều có lí nên ta xử thế này: tấm vải xé đôi, mỗi người một nửa.</a:t>
            </a:r>
          </a:p>
          <a:p>
            <a:pPr algn="just"/>
            <a:r>
              <a:rPr lang="en-US" sz="2500" b="0" i="0">
                <a:solidFill>
                  <a:srgbClr val="000000"/>
                </a:solidFill>
                <a:effectLst/>
                <a:latin typeface="OpenSans"/>
              </a:rPr>
              <a:t>	</a:t>
            </a:r>
            <a:r>
              <a:rPr lang="vi-VN" sz="2500" b="0" i="0">
                <a:solidFill>
                  <a:srgbClr val="000000"/>
                </a:solidFill>
                <a:effectLst/>
                <a:latin typeface="OpenSans"/>
              </a:rPr>
              <a:t>Thừa lệnh, lính đo vải xé ngay. Một người đàn bà bật khóc. Lập tức, quan đưa cả tấm vải cho người này rồi thét trói người kia lại. Sau một hồi tra hỏi, kẻ kia phải cúi đầu nhận tội.</a:t>
            </a:r>
          </a:p>
          <a:p>
            <a:endParaRPr lang="en-US"/>
          </a:p>
        </p:txBody>
      </p:sp>
    </p:spTree>
    <p:extLst>
      <p:ext uri="{BB962C8B-B14F-4D97-AF65-F5344CB8AC3E}">
        <p14:creationId xmlns:p14="http://schemas.microsoft.com/office/powerpoint/2010/main" val="39008358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2" name="Rectangle 1">
            <a:extLst>
              <a:ext uri="{FF2B5EF4-FFF2-40B4-BE49-F238E27FC236}">
                <a16:creationId xmlns:a16="http://schemas.microsoft.com/office/drawing/2014/main" id="{34A9D8D2-AE87-488C-BB7C-058A5AF3EC5D}"/>
              </a:ext>
            </a:extLst>
          </p:cNvPr>
          <p:cNvSpPr/>
          <p:nvPr/>
        </p:nvSpPr>
        <p:spPr>
          <a:xfrm>
            <a:off x="447675" y="224107"/>
            <a:ext cx="11277600" cy="640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a:solidFill>
                  <a:srgbClr val="000000"/>
                </a:solidFill>
                <a:effectLst/>
                <a:latin typeface="OpenSans"/>
              </a:rPr>
              <a:t>PHÂN XỬ TÀI TÌNH</a:t>
            </a:r>
          </a:p>
          <a:p>
            <a:pPr algn="just"/>
            <a:r>
              <a:rPr lang="en-US" sz="2400" b="0" i="0">
                <a:solidFill>
                  <a:srgbClr val="000000"/>
                </a:solidFill>
                <a:effectLst/>
                <a:latin typeface="OpenSans"/>
              </a:rPr>
              <a:t>	</a:t>
            </a:r>
            <a:r>
              <a:rPr lang="vi-VN" sz="2500" b="0" i="0">
                <a:solidFill>
                  <a:srgbClr val="000000"/>
                </a:solidFill>
                <a:effectLst/>
                <a:latin typeface="OpenSans"/>
              </a:rPr>
              <a:t>Lần khác, quan tới vãn cảnh một ngôi chùa. Sư cụ đón tiếp kính cẩn, rồi nhờ tìm hộ số tiền của nhà chùa bị mất.</a:t>
            </a:r>
          </a:p>
          <a:p>
            <a:pPr algn="just"/>
            <a:r>
              <a:rPr lang="en-US" sz="2500" b="0" i="0">
                <a:solidFill>
                  <a:srgbClr val="000000"/>
                </a:solidFill>
                <a:effectLst/>
                <a:latin typeface="OpenSans"/>
              </a:rPr>
              <a:t>	</a:t>
            </a:r>
            <a:r>
              <a:rPr lang="vi-VN" sz="2500" b="0" i="0">
                <a:solidFill>
                  <a:srgbClr val="000000"/>
                </a:solidFill>
                <a:effectLst/>
                <a:latin typeface="OpenSans"/>
              </a:rPr>
              <a:t>Quan nói sư cụ biện lễ cúng Phật, rồi gọi hết sư vãi, kẻ ăn người ở trong chùa ra, giao cho mỗi người cầm một nắm thóc và bảo:</a:t>
            </a:r>
          </a:p>
          <a:p>
            <a:pPr algn="just"/>
            <a:r>
              <a:rPr lang="en-US" sz="2500" b="0" i="0">
                <a:solidFill>
                  <a:srgbClr val="000000"/>
                </a:solidFill>
                <a:effectLst/>
                <a:latin typeface="OpenSans"/>
              </a:rPr>
              <a:t>	</a:t>
            </a:r>
            <a:r>
              <a:rPr lang="vi-VN" sz="2500" b="0" i="0">
                <a:solidFill>
                  <a:srgbClr val="000000"/>
                </a:solidFill>
                <a:effectLst/>
                <a:latin typeface="OpenSans"/>
              </a:rPr>
              <a:t>- Chùa ta mất tiền, chưa rõ thủ phạm. Mỗi người hãy cầm một nắm thóc đã ngâm nước rồi vừa chạy đàn, vừa niệm Phật. Đức Phật rất thiêng. Ai gian, Phật sẽ làm cho thóc trong tay kẻ đó nảy mầm. Như vậy, ngay gian sẽ rõ.</a:t>
            </a:r>
          </a:p>
          <a:p>
            <a:pPr algn="just"/>
            <a:r>
              <a:rPr lang="en-US" sz="2500" b="0" i="0">
                <a:solidFill>
                  <a:srgbClr val="000000"/>
                </a:solidFill>
                <a:effectLst/>
                <a:latin typeface="OpenSans"/>
              </a:rPr>
              <a:t>	</a:t>
            </a:r>
            <a:r>
              <a:rPr lang="vi-VN" sz="2500" b="0" i="0">
                <a:solidFill>
                  <a:srgbClr val="000000"/>
                </a:solidFill>
                <a:effectLst/>
                <a:latin typeface="OpenSans"/>
              </a:rPr>
              <a:t>Mới vài vòng chạy, đã thấy một chú tiểu thỉnh thoảng hé bàn tay cầm thóc ra xem. Quan lập tức cho bắt chú tiểu vì chỉ kẻ có tật mới hay giật mình. Chú tiểu kia đành nhận tội.</a:t>
            </a:r>
          </a:p>
          <a:p>
            <a:pPr algn="just"/>
            <a:endParaRPr lang="vi-VN" sz="2500" b="0" i="0">
              <a:solidFill>
                <a:srgbClr val="000000"/>
              </a:solidFill>
              <a:effectLst/>
              <a:latin typeface="OpenSans"/>
            </a:endParaRPr>
          </a:p>
          <a:p>
            <a:pPr algn="r"/>
            <a:r>
              <a:rPr lang="vi-VN" b="1" i="0">
                <a:solidFill>
                  <a:srgbClr val="000000"/>
                </a:solidFill>
                <a:effectLst/>
                <a:latin typeface="OpenSans"/>
              </a:rPr>
              <a:t>Theo NGUYỄN ĐỔNG CHI</a:t>
            </a:r>
          </a:p>
        </p:txBody>
      </p:sp>
    </p:spTree>
    <p:extLst>
      <p:ext uri="{BB962C8B-B14F-4D97-AF65-F5344CB8AC3E}">
        <p14:creationId xmlns:p14="http://schemas.microsoft.com/office/powerpoint/2010/main" val="8706880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FE2DB"/>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E648045-A630-427B-B288-FEE4208D6F2F}"/>
              </a:ext>
            </a:extLst>
          </p:cNvPr>
          <p:cNvSpPr/>
          <p:nvPr/>
        </p:nvSpPr>
        <p:spPr>
          <a:xfrm rot="10800000">
            <a:off x="1072625" y="168424"/>
            <a:ext cx="9996091" cy="5649685"/>
          </a:xfrm>
          <a:prstGeom prst="roundRect">
            <a:avLst>
              <a:gd name="adj" fmla="val 40031"/>
            </a:avLst>
          </a:prstGeom>
          <a:solidFill>
            <a:srgbClr val="FD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grpSp>
        <p:nvGrpSpPr>
          <p:cNvPr id="13" name="Graphic 4">
            <a:extLst>
              <a:ext uri="{FF2B5EF4-FFF2-40B4-BE49-F238E27FC236}">
                <a16:creationId xmlns:a16="http://schemas.microsoft.com/office/drawing/2014/main" id="{0EE99515-221B-4455-B5AC-CD22932F0EB4}"/>
              </a:ext>
            </a:extLst>
          </p:cNvPr>
          <p:cNvGrpSpPr/>
          <p:nvPr/>
        </p:nvGrpSpPr>
        <p:grpSpPr>
          <a:xfrm rot="21068396">
            <a:off x="-433879" y="813171"/>
            <a:ext cx="2095552" cy="6030346"/>
            <a:chOff x="2283958" y="833662"/>
            <a:chExt cx="2095552" cy="6030346"/>
          </a:xfrm>
        </p:grpSpPr>
        <p:sp>
          <p:nvSpPr>
            <p:cNvPr id="14" name="Freeform: Shape 13">
              <a:extLst>
                <a:ext uri="{FF2B5EF4-FFF2-40B4-BE49-F238E27FC236}">
                  <a16:creationId xmlns:a16="http://schemas.microsoft.com/office/drawing/2014/main" id="{205F2905-7433-42F5-8938-41D3A674EB5C}"/>
                </a:ext>
              </a:extLst>
            </p:cNvPr>
            <p:cNvSpPr/>
            <p:nvPr/>
          </p:nvSpPr>
          <p:spPr>
            <a:xfrm>
              <a:off x="3128666" y="2624308"/>
              <a:ext cx="558594" cy="558694"/>
            </a:xfrm>
            <a:custGeom>
              <a:avLst/>
              <a:gdLst>
                <a:gd name="connsiteX0" fmla="*/ 531560 w 558594"/>
                <a:gd name="connsiteY0" fmla="*/ 153111 h 558694"/>
                <a:gd name="connsiteX1" fmla="*/ 403483 w 558594"/>
                <a:gd name="connsiteY1" fmla="*/ 519157 h 558694"/>
                <a:gd name="connsiteX2" fmla="*/ 31113 w 558594"/>
                <a:gd name="connsiteY2" fmla="*/ 445316 h 558694"/>
                <a:gd name="connsiteX3" fmla="*/ 137685 w 558594"/>
                <a:gd name="connsiteY3" fmla="*/ 27249 h 558694"/>
                <a:gd name="connsiteX4" fmla="*/ 531560 w 558594"/>
                <a:gd name="connsiteY4" fmla="*/ 153111 h 5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94" h="558694">
                  <a:moveTo>
                    <a:pt x="531560" y="153111"/>
                  </a:moveTo>
                  <a:cubicBezTo>
                    <a:pt x="603346" y="273598"/>
                    <a:pt x="522389" y="448320"/>
                    <a:pt x="403483" y="519157"/>
                  </a:cubicBezTo>
                  <a:cubicBezTo>
                    <a:pt x="284578" y="589994"/>
                    <a:pt x="102899" y="565802"/>
                    <a:pt x="31113" y="445316"/>
                  </a:cubicBezTo>
                  <a:cubicBezTo>
                    <a:pt x="-40673" y="324829"/>
                    <a:pt x="18780" y="98086"/>
                    <a:pt x="137685" y="27249"/>
                  </a:cubicBezTo>
                  <a:cubicBezTo>
                    <a:pt x="256433" y="-43589"/>
                    <a:pt x="459774" y="32625"/>
                    <a:pt x="531560" y="153111"/>
                  </a:cubicBezTo>
                  <a:close/>
                </a:path>
              </a:pathLst>
            </a:custGeom>
            <a:solidFill>
              <a:srgbClr val="EA4E4E"/>
            </a:solidFill>
            <a:ln w="15756"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92B809D6-F07C-4D3F-87AD-B8753CC1DAEC}"/>
                </a:ext>
              </a:extLst>
            </p:cNvPr>
            <p:cNvSpPr/>
            <p:nvPr/>
          </p:nvSpPr>
          <p:spPr>
            <a:xfrm>
              <a:off x="3092944" y="6072409"/>
              <a:ext cx="396398" cy="396366"/>
            </a:xfrm>
            <a:custGeom>
              <a:avLst/>
              <a:gdLst>
                <a:gd name="connsiteX0" fmla="*/ 377222 w 396398"/>
                <a:gd name="connsiteY0" fmla="*/ 108682 h 396366"/>
                <a:gd name="connsiteX1" fmla="*/ 286304 w 396398"/>
                <a:gd name="connsiteY1" fmla="*/ 368314 h 396366"/>
                <a:gd name="connsiteX2" fmla="*/ 22087 w 396398"/>
                <a:gd name="connsiteY2" fmla="*/ 315976 h 396366"/>
                <a:gd name="connsiteX3" fmla="*/ 97668 w 396398"/>
                <a:gd name="connsiteY3" fmla="*/ 19345 h 396366"/>
                <a:gd name="connsiteX4" fmla="*/ 377222 w 396398"/>
                <a:gd name="connsiteY4" fmla="*/ 108682 h 39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98" h="396366">
                  <a:moveTo>
                    <a:pt x="377222" y="108682"/>
                  </a:moveTo>
                  <a:cubicBezTo>
                    <a:pt x="428137" y="194225"/>
                    <a:pt x="370740" y="318032"/>
                    <a:pt x="286304" y="368314"/>
                  </a:cubicBezTo>
                  <a:cubicBezTo>
                    <a:pt x="201868" y="418596"/>
                    <a:pt x="73001" y="401361"/>
                    <a:pt x="22087" y="315976"/>
                  </a:cubicBezTo>
                  <a:cubicBezTo>
                    <a:pt x="-28827" y="230434"/>
                    <a:pt x="13232" y="69627"/>
                    <a:pt x="97668" y="19345"/>
                  </a:cubicBezTo>
                  <a:cubicBezTo>
                    <a:pt x="182104" y="-30937"/>
                    <a:pt x="326308" y="23140"/>
                    <a:pt x="377222" y="108682"/>
                  </a:cubicBezTo>
                  <a:close/>
                </a:path>
              </a:pathLst>
            </a:custGeom>
            <a:solidFill>
              <a:srgbClr val="FCD349"/>
            </a:solidFill>
            <a:ln w="15756"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D1F0777E-DE80-448A-8618-9A2A1831ADB0}"/>
                </a:ext>
              </a:extLst>
            </p:cNvPr>
            <p:cNvSpPr/>
            <p:nvPr/>
          </p:nvSpPr>
          <p:spPr>
            <a:xfrm>
              <a:off x="2541968" y="2819457"/>
              <a:ext cx="307468" cy="309511"/>
            </a:xfrm>
            <a:custGeom>
              <a:avLst/>
              <a:gdLst>
                <a:gd name="connsiteX0" fmla="*/ 288765 w 307468"/>
                <a:gd name="connsiteY0" fmla="*/ 75129 h 309511"/>
                <a:gd name="connsiteX1" fmla="*/ 230577 w 307468"/>
                <a:gd name="connsiteY1" fmla="*/ 282107 h 309511"/>
                <a:gd name="connsiteX2" fmla="*/ 22018 w 307468"/>
                <a:gd name="connsiteY2" fmla="*/ 254120 h 309511"/>
                <a:gd name="connsiteX3" fmla="*/ 66608 w 307468"/>
                <a:gd name="connsiteY3" fmla="*/ 19155 h 309511"/>
                <a:gd name="connsiteX4" fmla="*/ 288765 w 307468"/>
                <a:gd name="connsiteY4" fmla="*/ 75129 h 309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8" h="309511">
                  <a:moveTo>
                    <a:pt x="288765" y="75129"/>
                  </a:moveTo>
                  <a:cubicBezTo>
                    <a:pt x="332564" y="139325"/>
                    <a:pt x="293825" y="238782"/>
                    <a:pt x="230577" y="282107"/>
                  </a:cubicBezTo>
                  <a:cubicBezTo>
                    <a:pt x="167172" y="325431"/>
                    <a:pt x="65975" y="318316"/>
                    <a:pt x="22018" y="254120"/>
                  </a:cubicBezTo>
                  <a:cubicBezTo>
                    <a:pt x="-21781" y="189924"/>
                    <a:pt x="3202" y="62479"/>
                    <a:pt x="66608" y="19155"/>
                  </a:cubicBezTo>
                  <a:cubicBezTo>
                    <a:pt x="129856" y="-24170"/>
                    <a:pt x="244808" y="10933"/>
                    <a:pt x="288765" y="75129"/>
                  </a:cubicBezTo>
                  <a:close/>
                </a:path>
              </a:pathLst>
            </a:custGeom>
            <a:solidFill>
              <a:srgbClr val="8DCEBF"/>
            </a:solidFill>
            <a:ln w="15756"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0DE5410D-EF40-444D-8D04-D2F15209F5D0}"/>
                </a:ext>
              </a:extLst>
            </p:cNvPr>
            <p:cNvSpPr/>
            <p:nvPr/>
          </p:nvSpPr>
          <p:spPr>
            <a:xfrm>
              <a:off x="3199441" y="1157656"/>
              <a:ext cx="309772" cy="309680"/>
            </a:xfrm>
            <a:custGeom>
              <a:avLst/>
              <a:gdLst>
                <a:gd name="connsiteX0" fmla="*/ 294760 w 309772"/>
                <a:gd name="connsiteY0" fmla="*/ 84902 h 309680"/>
                <a:gd name="connsiteX1" fmla="*/ 223765 w 309772"/>
                <a:gd name="connsiteY1" fmla="*/ 287768 h 309680"/>
                <a:gd name="connsiteX2" fmla="*/ 17261 w 309772"/>
                <a:gd name="connsiteY2" fmla="*/ 246816 h 309680"/>
                <a:gd name="connsiteX3" fmla="*/ 76398 w 309772"/>
                <a:gd name="connsiteY3" fmla="*/ 15171 h 309680"/>
                <a:gd name="connsiteX4" fmla="*/ 294760 w 309772"/>
                <a:gd name="connsiteY4" fmla="*/ 84902 h 30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72" h="309680">
                  <a:moveTo>
                    <a:pt x="294760" y="84902"/>
                  </a:moveTo>
                  <a:cubicBezTo>
                    <a:pt x="334606" y="151628"/>
                    <a:pt x="289701" y="248555"/>
                    <a:pt x="223765" y="287768"/>
                  </a:cubicBezTo>
                  <a:cubicBezTo>
                    <a:pt x="157829" y="326982"/>
                    <a:pt x="57107" y="313700"/>
                    <a:pt x="17261" y="246816"/>
                  </a:cubicBezTo>
                  <a:cubicBezTo>
                    <a:pt x="-22585" y="180089"/>
                    <a:pt x="10462" y="54385"/>
                    <a:pt x="76398" y="15171"/>
                  </a:cubicBezTo>
                  <a:cubicBezTo>
                    <a:pt x="142334" y="-24201"/>
                    <a:pt x="254914" y="18017"/>
                    <a:pt x="294760" y="84902"/>
                  </a:cubicBezTo>
                  <a:close/>
                </a:path>
              </a:pathLst>
            </a:custGeom>
            <a:solidFill>
              <a:srgbClr val="AFAFAF"/>
            </a:solidFill>
            <a:ln w="15756"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98501630-4880-439D-90B5-DCA4EC5A5BD9}"/>
                </a:ext>
              </a:extLst>
            </p:cNvPr>
            <p:cNvSpPr/>
            <p:nvPr/>
          </p:nvSpPr>
          <p:spPr>
            <a:xfrm>
              <a:off x="2535037" y="1971601"/>
              <a:ext cx="573858" cy="550149"/>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FCD349"/>
            </a:solidFill>
            <a:ln w="15756" cap="flat">
              <a:noFill/>
              <a:prstDash val="solid"/>
              <a:miter/>
            </a:ln>
          </p:spPr>
          <p:txBody>
            <a:bodyPr rtlCol="0" anchor="ctr"/>
            <a:lstStyle/>
            <a:p>
              <a:endParaRPr lang="th-TH" dirty="0"/>
            </a:p>
          </p:txBody>
        </p:sp>
        <p:sp>
          <p:nvSpPr>
            <p:cNvPr id="19" name="Freeform: Shape 18">
              <a:extLst>
                <a:ext uri="{FF2B5EF4-FFF2-40B4-BE49-F238E27FC236}">
                  <a16:creationId xmlns:a16="http://schemas.microsoft.com/office/drawing/2014/main" id="{087F6130-8454-4252-AB10-148E047A162A}"/>
                </a:ext>
              </a:extLst>
            </p:cNvPr>
            <p:cNvSpPr/>
            <p:nvPr/>
          </p:nvSpPr>
          <p:spPr>
            <a:xfrm>
              <a:off x="2850657" y="5258894"/>
              <a:ext cx="557217" cy="558571"/>
            </a:xfrm>
            <a:custGeom>
              <a:avLst/>
              <a:gdLst>
                <a:gd name="connsiteX0" fmla="*/ 527801 w 557217"/>
                <a:gd name="connsiteY0" fmla="*/ 146624 h 558571"/>
                <a:gd name="connsiteX1" fmla="*/ 408104 w 557217"/>
                <a:gd name="connsiteY1" fmla="*/ 515515 h 558571"/>
                <a:gd name="connsiteX2" fmla="*/ 34153 w 557217"/>
                <a:gd name="connsiteY2" fmla="*/ 450212 h 558571"/>
                <a:gd name="connsiteX3" fmla="*/ 131080 w 557217"/>
                <a:gd name="connsiteY3" fmla="*/ 29773 h 558571"/>
                <a:gd name="connsiteX4" fmla="*/ 527801 w 557217"/>
                <a:gd name="connsiteY4" fmla="*/ 146624 h 5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7" h="558571">
                  <a:moveTo>
                    <a:pt x="527801" y="146624"/>
                  </a:moveTo>
                  <a:cubicBezTo>
                    <a:pt x="602275" y="265529"/>
                    <a:pt x="525429" y="441990"/>
                    <a:pt x="408104" y="515515"/>
                  </a:cubicBezTo>
                  <a:cubicBezTo>
                    <a:pt x="290780" y="589041"/>
                    <a:pt x="108627" y="569117"/>
                    <a:pt x="34153" y="450212"/>
                  </a:cubicBezTo>
                  <a:cubicBezTo>
                    <a:pt x="-40321" y="331307"/>
                    <a:pt x="13755" y="103299"/>
                    <a:pt x="131080" y="29773"/>
                  </a:cubicBezTo>
                  <a:cubicBezTo>
                    <a:pt x="248246" y="-43752"/>
                    <a:pt x="453168" y="27876"/>
                    <a:pt x="527801" y="146624"/>
                  </a:cubicBezTo>
                  <a:close/>
                </a:path>
              </a:pathLst>
            </a:custGeom>
            <a:solidFill>
              <a:srgbClr val="FC9854"/>
            </a:solidFill>
            <a:ln w="15756"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4EF1602E-6D6F-4E3E-865A-64BCEB7E19ED}"/>
                </a:ext>
              </a:extLst>
            </p:cNvPr>
            <p:cNvSpPr/>
            <p:nvPr/>
          </p:nvSpPr>
          <p:spPr>
            <a:xfrm>
              <a:off x="2554499" y="4044902"/>
              <a:ext cx="279080" cy="314815"/>
            </a:xfrm>
            <a:custGeom>
              <a:avLst/>
              <a:gdLst>
                <a:gd name="connsiteX0" fmla="*/ 0 w 279080"/>
                <a:gd name="connsiteY0" fmla="*/ 0 h 314815"/>
                <a:gd name="connsiteX1" fmla="*/ 279080 w 279080"/>
                <a:gd name="connsiteY1" fmla="*/ 169820 h 314815"/>
                <a:gd name="connsiteX2" fmla="*/ 49333 w 279080"/>
                <a:gd name="connsiteY2" fmla="*/ 314815 h 314815"/>
              </a:gdLst>
              <a:ahLst/>
              <a:cxnLst>
                <a:cxn ang="0">
                  <a:pos x="connsiteX0" y="connsiteY0"/>
                </a:cxn>
                <a:cxn ang="0">
                  <a:pos x="connsiteX1" y="connsiteY1"/>
                </a:cxn>
                <a:cxn ang="0">
                  <a:pos x="connsiteX2" y="connsiteY2"/>
                </a:cxn>
              </a:cxnLst>
              <a:rect l="l" t="t" r="r" b="b"/>
              <a:pathLst>
                <a:path w="279080" h="314815">
                  <a:moveTo>
                    <a:pt x="0" y="0"/>
                  </a:moveTo>
                  <a:lnTo>
                    <a:pt x="279080" y="169820"/>
                  </a:lnTo>
                  <a:lnTo>
                    <a:pt x="49333" y="314815"/>
                  </a:lnTo>
                  <a:close/>
                </a:path>
              </a:pathLst>
            </a:custGeom>
            <a:solidFill>
              <a:srgbClr val="AFAFAF"/>
            </a:solidFill>
            <a:ln w="15756"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1CAF16A4-5E90-498D-BCD1-5B5A60A55D28}"/>
                </a:ext>
              </a:extLst>
            </p:cNvPr>
            <p:cNvSpPr/>
            <p:nvPr/>
          </p:nvSpPr>
          <p:spPr>
            <a:xfrm>
              <a:off x="3129262" y="4363196"/>
              <a:ext cx="271648" cy="293943"/>
            </a:xfrm>
            <a:custGeom>
              <a:avLst/>
              <a:gdLst>
                <a:gd name="connsiteX0" fmla="*/ 148632 w 271648"/>
                <a:gd name="connsiteY0" fmla="*/ 293943 h 293943"/>
                <a:gd name="connsiteX1" fmla="*/ 0 w 271648"/>
                <a:gd name="connsiteY1" fmla="*/ 3004 h 293943"/>
                <a:gd name="connsiteX2" fmla="*/ 271649 w 271648"/>
                <a:gd name="connsiteY2" fmla="*/ 0 h 293943"/>
              </a:gdLst>
              <a:ahLst/>
              <a:cxnLst>
                <a:cxn ang="0">
                  <a:pos x="connsiteX0" y="connsiteY0"/>
                </a:cxn>
                <a:cxn ang="0">
                  <a:pos x="connsiteX1" y="connsiteY1"/>
                </a:cxn>
                <a:cxn ang="0">
                  <a:pos x="connsiteX2" y="connsiteY2"/>
                </a:cxn>
              </a:cxnLst>
              <a:rect l="l" t="t" r="r" b="b"/>
              <a:pathLst>
                <a:path w="271648" h="293943">
                  <a:moveTo>
                    <a:pt x="148632" y="293943"/>
                  </a:moveTo>
                  <a:lnTo>
                    <a:pt x="0" y="3004"/>
                  </a:lnTo>
                  <a:lnTo>
                    <a:pt x="271649" y="0"/>
                  </a:lnTo>
                  <a:close/>
                </a:path>
              </a:pathLst>
            </a:custGeom>
            <a:solidFill>
              <a:srgbClr val="FC9854"/>
            </a:solidFill>
            <a:ln w="15756"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BCBAC129-BBDB-41A7-888E-72E9CB0526C2}"/>
                </a:ext>
              </a:extLst>
            </p:cNvPr>
            <p:cNvSpPr/>
            <p:nvPr/>
          </p:nvSpPr>
          <p:spPr>
            <a:xfrm>
              <a:off x="4111498" y="833662"/>
              <a:ext cx="268011" cy="323986"/>
            </a:xfrm>
            <a:custGeom>
              <a:avLst/>
              <a:gdLst>
                <a:gd name="connsiteX0" fmla="*/ 0 w 268011"/>
                <a:gd name="connsiteY0" fmla="*/ 323986 h 323986"/>
                <a:gd name="connsiteX1" fmla="*/ 42218 w 268011"/>
                <a:gd name="connsiteY1" fmla="*/ 0 h 323986"/>
                <a:gd name="connsiteX2" fmla="*/ 268012 w 268011"/>
                <a:gd name="connsiteY2" fmla="*/ 151320 h 323986"/>
              </a:gdLst>
              <a:ahLst/>
              <a:cxnLst>
                <a:cxn ang="0">
                  <a:pos x="connsiteX0" y="connsiteY0"/>
                </a:cxn>
                <a:cxn ang="0">
                  <a:pos x="connsiteX1" y="connsiteY1"/>
                </a:cxn>
                <a:cxn ang="0">
                  <a:pos x="connsiteX2" y="connsiteY2"/>
                </a:cxn>
              </a:cxnLst>
              <a:rect l="l" t="t" r="r" b="b"/>
              <a:pathLst>
                <a:path w="268011" h="323986">
                  <a:moveTo>
                    <a:pt x="0" y="323986"/>
                  </a:moveTo>
                  <a:lnTo>
                    <a:pt x="42218" y="0"/>
                  </a:lnTo>
                  <a:lnTo>
                    <a:pt x="268012" y="151320"/>
                  </a:lnTo>
                  <a:close/>
                </a:path>
              </a:pathLst>
            </a:custGeom>
            <a:solidFill>
              <a:srgbClr val="FC9854"/>
            </a:solidFill>
            <a:ln w="15756"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A2ADC053-A306-4B4A-A368-A2EE95257848}"/>
                </a:ext>
              </a:extLst>
            </p:cNvPr>
            <p:cNvSpPr/>
            <p:nvPr/>
          </p:nvSpPr>
          <p:spPr>
            <a:xfrm>
              <a:off x="2397487" y="5803819"/>
              <a:ext cx="271806" cy="293943"/>
            </a:xfrm>
            <a:custGeom>
              <a:avLst/>
              <a:gdLst>
                <a:gd name="connsiteX0" fmla="*/ 148632 w 271806"/>
                <a:gd name="connsiteY0" fmla="*/ 293944 h 293943"/>
                <a:gd name="connsiteX1" fmla="*/ 0 w 271806"/>
                <a:gd name="connsiteY1" fmla="*/ 3004 h 293943"/>
                <a:gd name="connsiteX2" fmla="*/ 271807 w 271806"/>
                <a:gd name="connsiteY2" fmla="*/ 0 h 293943"/>
              </a:gdLst>
              <a:ahLst/>
              <a:cxnLst>
                <a:cxn ang="0">
                  <a:pos x="connsiteX0" y="connsiteY0"/>
                </a:cxn>
                <a:cxn ang="0">
                  <a:pos x="connsiteX1" y="connsiteY1"/>
                </a:cxn>
                <a:cxn ang="0">
                  <a:pos x="connsiteX2" y="connsiteY2"/>
                </a:cxn>
              </a:cxnLst>
              <a:rect l="l" t="t" r="r" b="b"/>
              <a:pathLst>
                <a:path w="271806" h="293943">
                  <a:moveTo>
                    <a:pt x="148632" y="293944"/>
                  </a:moveTo>
                  <a:lnTo>
                    <a:pt x="0" y="3004"/>
                  </a:lnTo>
                  <a:lnTo>
                    <a:pt x="271807" y="0"/>
                  </a:lnTo>
                  <a:close/>
                </a:path>
              </a:pathLst>
            </a:custGeom>
            <a:solidFill>
              <a:srgbClr val="FC9854"/>
            </a:solidFill>
            <a:ln w="15756"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57390DBB-79BA-4BC6-9626-006751E087B5}"/>
                </a:ext>
              </a:extLst>
            </p:cNvPr>
            <p:cNvSpPr/>
            <p:nvPr/>
          </p:nvSpPr>
          <p:spPr>
            <a:xfrm>
              <a:off x="2283958" y="3710797"/>
              <a:ext cx="310545" cy="290781"/>
            </a:xfrm>
            <a:custGeom>
              <a:avLst/>
              <a:gdLst>
                <a:gd name="connsiteX0" fmla="*/ 0 w 310545"/>
                <a:gd name="connsiteY0" fmla="*/ 290781 h 290781"/>
                <a:gd name="connsiteX1" fmla="*/ 149106 w 310545"/>
                <a:gd name="connsiteY1" fmla="*/ 0 h 290781"/>
                <a:gd name="connsiteX2" fmla="*/ 310546 w 310545"/>
                <a:gd name="connsiteY2" fmla="*/ 218679 h 290781"/>
              </a:gdLst>
              <a:ahLst/>
              <a:cxnLst>
                <a:cxn ang="0">
                  <a:pos x="connsiteX0" y="connsiteY0"/>
                </a:cxn>
                <a:cxn ang="0">
                  <a:pos x="connsiteX1" y="connsiteY1"/>
                </a:cxn>
                <a:cxn ang="0">
                  <a:pos x="connsiteX2" y="connsiteY2"/>
                </a:cxn>
              </a:cxnLst>
              <a:rect l="l" t="t" r="r" b="b"/>
              <a:pathLst>
                <a:path w="310545" h="290781">
                  <a:moveTo>
                    <a:pt x="0" y="290781"/>
                  </a:moveTo>
                  <a:lnTo>
                    <a:pt x="149106" y="0"/>
                  </a:lnTo>
                  <a:lnTo>
                    <a:pt x="310546" y="218679"/>
                  </a:lnTo>
                  <a:close/>
                </a:path>
              </a:pathLst>
            </a:custGeom>
            <a:solidFill>
              <a:srgbClr val="1E1E1E"/>
            </a:solidFill>
            <a:ln w="15756"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D189E94F-AFE9-4B39-829C-A6D89AECC677}"/>
                </a:ext>
              </a:extLst>
            </p:cNvPr>
            <p:cNvSpPr/>
            <p:nvPr/>
          </p:nvSpPr>
          <p:spPr>
            <a:xfrm>
              <a:off x="2286487" y="4578554"/>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FCD349"/>
            </a:solidFill>
            <a:ln w="15756"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98289EA2-CC38-4E61-AFB7-9B760C22CE0C}"/>
                </a:ext>
              </a:extLst>
            </p:cNvPr>
            <p:cNvSpPr/>
            <p:nvPr/>
          </p:nvSpPr>
          <p:spPr>
            <a:xfrm>
              <a:off x="2734913" y="3402306"/>
              <a:ext cx="268011" cy="317345"/>
            </a:xfrm>
            <a:custGeom>
              <a:avLst/>
              <a:gdLst>
                <a:gd name="connsiteX0" fmla="*/ 268012 w 268011"/>
                <a:gd name="connsiteY0" fmla="*/ 317345 h 317345"/>
                <a:gd name="connsiteX1" fmla="*/ 0 w 268011"/>
                <a:gd name="connsiteY1" fmla="*/ 130448 h 317345"/>
                <a:gd name="connsiteX2" fmla="*/ 238444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444" y="0"/>
                  </a:lnTo>
                  <a:close/>
                </a:path>
              </a:pathLst>
            </a:custGeom>
            <a:solidFill>
              <a:srgbClr val="8DCEBF"/>
            </a:solidFill>
            <a:ln w="15756"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62AEABE3-EB77-497E-990E-98906718D946}"/>
                </a:ext>
              </a:extLst>
            </p:cNvPr>
            <p:cNvSpPr/>
            <p:nvPr/>
          </p:nvSpPr>
          <p:spPr>
            <a:xfrm>
              <a:off x="2560033" y="6254617"/>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8DCEBF"/>
            </a:solidFill>
            <a:ln w="15756"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A69B5742-BBF2-43DC-9B4C-346496C48710}"/>
                </a:ext>
              </a:extLst>
            </p:cNvPr>
            <p:cNvSpPr/>
            <p:nvPr/>
          </p:nvSpPr>
          <p:spPr>
            <a:xfrm>
              <a:off x="3642517" y="2202657"/>
              <a:ext cx="274652" cy="246823"/>
            </a:xfrm>
            <a:custGeom>
              <a:avLst/>
              <a:gdLst>
                <a:gd name="connsiteX0" fmla="*/ 188478 w 274652"/>
                <a:gd name="connsiteY0" fmla="*/ 246824 h 246823"/>
                <a:gd name="connsiteX1" fmla="*/ 0 w 274652"/>
                <a:gd name="connsiteY1" fmla="*/ 59453 h 246823"/>
                <a:gd name="connsiteX2" fmla="*/ 143414 w 274652"/>
                <a:gd name="connsiteY2" fmla="*/ 0 h 246823"/>
                <a:gd name="connsiteX3" fmla="*/ 274653 w 274652"/>
                <a:gd name="connsiteY3" fmla="*/ 206187 h 246823"/>
              </a:gdLst>
              <a:ahLst/>
              <a:cxnLst>
                <a:cxn ang="0">
                  <a:pos x="connsiteX0" y="connsiteY0"/>
                </a:cxn>
                <a:cxn ang="0">
                  <a:pos x="connsiteX1" y="connsiteY1"/>
                </a:cxn>
                <a:cxn ang="0">
                  <a:pos x="connsiteX2" y="connsiteY2"/>
                </a:cxn>
                <a:cxn ang="0">
                  <a:pos x="connsiteX3" y="connsiteY3"/>
                </a:cxn>
              </a:cxnLst>
              <a:rect l="l" t="t" r="r" b="b"/>
              <a:pathLst>
                <a:path w="274652" h="246823">
                  <a:moveTo>
                    <a:pt x="188478" y="246824"/>
                  </a:moveTo>
                  <a:lnTo>
                    <a:pt x="0" y="59453"/>
                  </a:lnTo>
                  <a:lnTo>
                    <a:pt x="143414" y="0"/>
                  </a:lnTo>
                  <a:lnTo>
                    <a:pt x="274653" y="206187"/>
                  </a:lnTo>
                  <a:close/>
                </a:path>
              </a:pathLst>
            </a:custGeom>
            <a:solidFill>
              <a:srgbClr val="8DCEBF"/>
            </a:solidFill>
            <a:ln w="15756"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8264F2B1-6DD2-4980-8431-90E969A4647D}"/>
                </a:ext>
              </a:extLst>
            </p:cNvPr>
            <p:cNvSpPr/>
            <p:nvPr/>
          </p:nvSpPr>
          <p:spPr>
            <a:xfrm>
              <a:off x="3637615" y="3478836"/>
              <a:ext cx="284456" cy="242870"/>
            </a:xfrm>
            <a:custGeom>
              <a:avLst/>
              <a:gdLst>
                <a:gd name="connsiteX0" fmla="*/ 83171 w 284456"/>
                <a:gd name="connsiteY0" fmla="*/ 0 h 242870"/>
                <a:gd name="connsiteX1" fmla="*/ 284456 w 284456"/>
                <a:gd name="connsiteY1" fmla="*/ 173299 h 242870"/>
                <a:gd name="connsiteX2" fmla="*/ 145786 w 284456"/>
                <a:gd name="connsiteY2" fmla="*/ 242871 h 242870"/>
                <a:gd name="connsiteX3" fmla="*/ 0 w 284456"/>
                <a:gd name="connsiteY3" fmla="*/ 46645 h 242870"/>
              </a:gdLst>
              <a:ahLst/>
              <a:cxnLst>
                <a:cxn ang="0">
                  <a:pos x="connsiteX0" y="connsiteY0"/>
                </a:cxn>
                <a:cxn ang="0">
                  <a:pos x="connsiteX1" y="connsiteY1"/>
                </a:cxn>
                <a:cxn ang="0">
                  <a:pos x="connsiteX2" y="connsiteY2"/>
                </a:cxn>
                <a:cxn ang="0">
                  <a:pos x="connsiteX3" y="connsiteY3"/>
                </a:cxn>
              </a:cxnLst>
              <a:rect l="l" t="t" r="r" b="b"/>
              <a:pathLst>
                <a:path w="284456" h="242870">
                  <a:moveTo>
                    <a:pt x="83171" y="0"/>
                  </a:moveTo>
                  <a:lnTo>
                    <a:pt x="284456" y="173299"/>
                  </a:lnTo>
                  <a:lnTo>
                    <a:pt x="145786" y="242871"/>
                  </a:lnTo>
                  <a:lnTo>
                    <a:pt x="0" y="46645"/>
                  </a:lnTo>
                  <a:close/>
                </a:path>
              </a:pathLst>
            </a:custGeom>
            <a:solidFill>
              <a:srgbClr val="FCDB81"/>
            </a:solidFill>
            <a:ln w="15756"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745E938C-8C80-403C-BBF3-2211EF5B4B8C}"/>
                </a:ext>
              </a:extLst>
            </p:cNvPr>
            <p:cNvSpPr/>
            <p:nvPr/>
          </p:nvSpPr>
          <p:spPr>
            <a:xfrm>
              <a:off x="3384308" y="1692090"/>
              <a:ext cx="200653" cy="311336"/>
            </a:xfrm>
            <a:custGeom>
              <a:avLst/>
              <a:gdLst>
                <a:gd name="connsiteX0" fmla="*/ 200653 w 200653"/>
                <a:gd name="connsiteY0" fmla="*/ 59137 h 311336"/>
                <a:gd name="connsiteX1" fmla="*/ 117166 w 200653"/>
                <a:gd name="connsiteY1" fmla="*/ 311337 h 311336"/>
                <a:gd name="connsiteX2" fmla="*/ 0 w 200653"/>
                <a:gd name="connsiteY2" fmla="*/ 209666 h 311336"/>
                <a:gd name="connsiteX3" fmla="*/ 125863 w 200653"/>
                <a:gd name="connsiteY3" fmla="*/ 0 h 311336"/>
              </a:gdLst>
              <a:ahLst/>
              <a:cxnLst>
                <a:cxn ang="0">
                  <a:pos x="connsiteX0" y="connsiteY0"/>
                </a:cxn>
                <a:cxn ang="0">
                  <a:pos x="connsiteX1" y="connsiteY1"/>
                </a:cxn>
                <a:cxn ang="0">
                  <a:pos x="connsiteX2" y="connsiteY2"/>
                </a:cxn>
                <a:cxn ang="0">
                  <a:pos x="connsiteX3" y="connsiteY3"/>
                </a:cxn>
              </a:cxnLst>
              <a:rect l="l" t="t" r="r" b="b"/>
              <a:pathLst>
                <a:path w="200653" h="311336">
                  <a:moveTo>
                    <a:pt x="200653" y="59137"/>
                  </a:moveTo>
                  <a:lnTo>
                    <a:pt x="117166" y="311337"/>
                  </a:lnTo>
                  <a:lnTo>
                    <a:pt x="0" y="209666"/>
                  </a:lnTo>
                  <a:lnTo>
                    <a:pt x="125863" y="0"/>
                  </a:lnTo>
                  <a:close/>
                </a:path>
              </a:pathLst>
            </a:custGeom>
            <a:solidFill>
              <a:srgbClr val="F9A0A0"/>
            </a:solidFill>
            <a:ln w="15756"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037F17D0-458E-4C43-A810-03DAD05031B5}"/>
                </a:ext>
              </a:extLst>
            </p:cNvPr>
            <p:cNvSpPr/>
            <p:nvPr/>
          </p:nvSpPr>
          <p:spPr>
            <a:xfrm>
              <a:off x="2824250" y="1333950"/>
              <a:ext cx="160649" cy="266746"/>
            </a:xfrm>
            <a:custGeom>
              <a:avLst/>
              <a:gdLst>
                <a:gd name="connsiteX0" fmla="*/ 65619 w 160649"/>
                <a:gd name="connsiteY0" fmla="*/ 257418 h 266746"/>
                <a:gd name="connsiteX1" fmla="*/ 0 w 160649"/>
                <a:gd name="connsiteY1" fmla="*/ 0 h 266746"/>
                <a:gd name="connsiteX2" fmla="*/ 153376 w 160649"/>
                <a:gd name="connsiteY2" fmla="*/ 22295 h 266746"/>
                <a:gd name="connsiteX3" fmla="*/ 160649 w 160649"/>
                <a:gd name="connsiteY3" fmla="*/ 266747 h 266746"/>
              </a:gdLst>
              <a:ahLst/>
              <a:cxnLst>
                <a:cxn ang="0">
                  <a:pos x="connsiteX0" y="connsiteY0"/>
                </a:cxn>
                <a:cxn ang="0">
                  <a:pos x="connsiteX1" y="connsiteY1"/>
                </a:cxn>
                <a:cxn ang="0">
                  <a:pos x="connsiteX2" y="connsiteY2"/>
                </a:cxn>
                <a:cxn ang="0">
                  <a:pos x="connsiteX3" y="connsiteY3"/>
                </a:cxn>
              </a:cxnLst>
              <a:rect l="l" t="t" r="r" b="b"/>
              <a:pathLst>
                <a:path w="160649" h="266746">
                  <a:moveTo>
                    <a:pt x="65619" y="257418"/>
                  </a:moveTo>
                  <a:lnTo>
                    <a:pt x="0" y="0"/>
                  </a:lnTo>
                  <a:lnTo>
                    <a:pt x="153376" y="22295"/>
                  </a:lnTo>
                  <a:lnTo>
                    <a:pt x="160649" y="266747"/>
                  </a:lnTo>
                  <a:close/>
                </a:path>
              </a:pathLst>
            </a:custGeom>
            <a:solidFill>
              <a:srgbClr val="1E1E1E"/>
            </a:solidFill>
            <a:ln w="15756"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8A6757FE-C79D-4CA3-A3F6-81B7807A0A28}"/>
                </a:ext>
              </a:extLst>
            </p:cNvPr>
            <p:cNvSpPr/>
            <p:nvPr/>
          </p:nvSpPr>
          <p:spPr>
            <a:xfrm>
              <a:off x="3447240" y="6588248"/>
              <a:ext cx="246507" cy="275759"/>
            </a:xfrm>
            <a:custGeom>
              <a:avLst/>
              <a:gdLst>
                <a:gd name="connsiteX0" fmla="*/ 0 w 246507"/>
                <a:gd name="connsiteY0" fmla="*/ 189743 h 275759"/>
                <a:gd name="connsiteX1" fmla="*/ 185948 w 246507"/>
                <a:gd name="connsiteY1" fmla="*/ 0 h 275759"/>
                <a:gd name="connsiteX2" fmla="*/ 246508 w 246507"/>
                <a:gd name="connsiteY2" fmla="*/ 142940 h 275759"/>
                <a:gd name="connsiteX3" fmla="*/ 41269 w 246507"/>
                <a:gd name="connsiteY3" fmla="*/ 275760 h 275759"/>
              </a:gdLst>
              <a:ahLst/>
              <a:cxnLst>
                <a:cxn ang="0">
                  <a:pos x="connsiteX0" y="connsiteY0"/>
                </a:cxn>
                <a:cxn ang="0">
                  <a:pos x="connsiteX1" y="connsiteY1"/>
                </a:cxn>
                <a:cxn ang="0">
                  <a:pos x="connsiteX2" y="connsiteY2"/>
                </a:cxn>
                <a:cxn ang="0">
                  <a:pos x="connsiteX3" y="connsiteY3"/>
                </a:cxn>
              </a:cxnLst>
              <a:rect l="l" t="t" r="r" b="b"/>
              <a:pathLst>
                <a:path w="246507" h="275759">
                  <a:moveTo>
                    <a:pt x="0" y="189743"/>
                  </a:moveTo>
                  <a:lnTo>
                    <a:pt x="185948" y="0"/>
                  </a:lnTo>
                  <a:lnTo>
                    <a:pt x="246508" y="142940"/>
                  </a:lnTo>
                  <a:lnTo>
                    <a:pt x="41269" y="275760"/>
                  </a:lnTo>
                  <a:close/>
                </a:path>
              </a:pathLst>
            </a:custGeom>
            <a:solidFill>
              <a:srgbClr val="1E1E1E"/>
            </a:solidFill>
            <a:ln w="15756"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28CE2236-2266-45B7-ADCB-34C97A5F1770}"/>
                </a:ext>
              </a:extLst>
            </p:cNvPr>
            <p:cNvSpPr/>
            <p:nvPr/>
          </p:nvSpPr>
          <p:spPr>
            <a:xfrm>
              <a:off x="3799845" y="1134404"/>
              <a:ext cx="194960" cy="259473"/>
            </a:xfrm>
            <a:custGeom>
              <a:avLst/>
              <a:gdLst>
                <a:gd name="connsiteX0" fmla="*/ 0 w 194960"/>
                <a:gd name="connsiteY0" fmla="*/ 112423 h 259473"/>
                <a:gd name="connsiteX1" fmla="*/ 44115 w 194960"/>
                <a:gd name="connsiteY1" fmla="*/ 259473 h 259473"/>
                <a:gd name="connsiteX2" fmla="*/ 194961 w 194960"/>
                <a:gd name="connsiteY2" fmla="*/ 211721 h 259473"/>
                <a:gd name="connsiteX3" fmla="*/ 107363 w 194960"/>
                <a:gd name="connsiteY3" fmla="*/ 0 h 259473"/>
              </a:gdLst>
              <a:ahLst/>
              <a:cxnLst>
                <a:cxn ang="0">
                  <a:pos x="connsiteX0" y="connsiteY0"/>
                </a:cxn>
                <a:cxn ang="0">
                  <a:pos x="connsiteX1" y="connsiteY1"/>
                </a:cxn>
                <a:cxn ang="0">
                  <a:pos x="connsiteX2" y="connsiteY2"/>
                </a:cxn>
                <a:cxn ang="0">
                  <a:pos x="connsiteX3" y="connsiteY3"/>
                </a:cxn>
              </a:cxnLst>
              <a:rect l="l" t="t" r="r" b="b"/>
              <a:pathLst>
                <a:path w="194960" h="259473">
                  <a:moveTo>
                    <a:pt x="0" y="112423"/>
                  </a:moveTo>
                  <a:lnTo>
                    <a:pt x="44115" y="259473"/>
                  </a:lnTo>
                  <a:lnTo>
                    <a:pt x="194961" y="211721"/>
                  </a:lnTo>
                  <a:lnTo>
                    <a:pt x="107363" y="0"/>
                  </a:lnTo>
                  <a:close/>
                </a:path>
              </a:pathLst>
            </a:custGeom>
            <a:solidFill>
              <a:srgbClr val="EA4E4E"/>
            </a:solidFill>
            <a:ln w="15756"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7795073A-0486-444C-937A-53E10F2951ED}"/>
                </a:ext>
              </a:extLst>
            </p:cNvPr>
            <p:cNvSpPr/>
            <p:nvPr/>
          </p:nvSpPr>
          <p:spPr>
            <a:xfrm>
              <a:off x="3205317" y="3563272"/>
              <a:ext cx="241922" cy="318293"/>
            </a:xfrm>
            <a:custGeom>
              <a:avLst/>
              <a:gdLst>
                <a:gd name="connsiteX0" fmla="*/ 76846 w 241922"/>
                <a:gd name="connsiteY0" fmla="*/ 130290 h 318293"/>
                <a:gd name="connsiteX1" fmla="*/ 76846 w 241922"/>
                <a:gd name="connsiteY1" fmla="*/ 0 h 318293"/>
                <a:gd name="connsiteX2" fmla="*/ 154008 w 241922"/>
                <a:gd name="connsiteY2" fmla="*/ 109576 h 318293"/>
                <a:gd name="connsiteX3" fmla="*/ 241922 w 241922"/>
                <a:gd name="connsiteY3" fmla="*/ 107046 h 318293"/>
                <a:gd name="connsiteX4" fmla="*/ 197965 w 241922"/>
                <a:gd name="connsiteY4" fmla="*/ 187055 h 318293"/>
                <a:gd name="connsiteX5" fmla="*/ 241922 w 241922"/>
                <a:gd name="connsiteY5" fmla="*/ 252042 h 318293"/>
                <a:gd name="connsiteX6" fmla="*/ 126812 w 241922"/>
                <a:gd name="connsiteY6" fmla="*/ 224371 h 318293"/>
                <a:gd name="connsiteX7" fmla="*/ 76846 w 241922"/>
                <a:gd name="connsiteY7" fmla="*/ 318294 h 318293"/>
                <a:gd name="connsiteX8" fmla="*/ 76846 w 241922"/>
                <a:gd name="connsiteY8" fmla="*/ 202392 h 318293"/>
                <a:gd name="connsiteX9" fmla="*/ 0 w 241922"/>
                <a:gd name="connsiteY9" fmla="*/ 162230 h 31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922" h="318293">
                  <a:moveTo>
                    <a:pt x="76846" y="130290"/>
                  </a:moveTo>
                  <a:lnTo>
                    <a:pt x="76846" y="0"/>
                  </a:lnTo>
                  <a:lnTo>
                    <a:pt x="154008" y="109576"/>
                  </a:lnTo>
                  <a:lnTo>
                    <a:pt x="241922" y="107046"/>
                  </a:lnTo>
                  <a:lnTo>
                    <a:pt x="197965" y="187055"/>
                  </a:lnTo>
                  <a:lnTo>
                    <a:pt x="241922" y="252042"/>
                  </a:lnTo>
                  <a:lnTo>
                    <a:pt x="126812" y="224371"/>
                  </a:lnTo>
                  <a:lnTo>
                    <a:pt x="76846" y="318294"/>
                  </a:lnTo>
                  <a:lnTo>
                    <a:pt x="76846" y="202392"/>
                  </a:lnTo>
                  <a:lnTo>
                    <a:pt x="0" y="162230"/>
                  </a:lnTo>
                  <a:close/>
                </a:path>
              </a:pathLst>
            </a:custGeom>
            <a:solidFill>
              <a:srgbClr val="FCDB81"/>
            </a:solidFill>
            <a:ln w="15756"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859FE5F9-7340-480C-BB98-AA5FA8470333}"/>
                </a:ext>
              </a:extLst>
            </p:cNvPr>
            <p:cNvSpPr/>
            <p:nvPr/>
          </p:nvSpPr>
          <p:spPr>
            <a:xfrm>
              <a:off x="2647473" y="4828857"/>
              <a:ext cx="257101" cy="301058"/>
            </a:xfrm>
            <a:custGeom>
              <a:avLst/>
              <a:gdLst>
                <a:gd name="connsiteX0" fmla="*/ 108944 w 257101"/>
                <a:gd name="connsiteY0" fmla="*/ 106098 h 301058"/>
                <a:gd name="connsiteX1" fmla="*/ 184525 w 257101"/>
                <a:gd name="connsiteY1" fmla="*/ 0 h 301058"/>
                <a:gd name="connsiteX2" fmla="*/ 183893 w 257101"/>
                <a:gd name="connsiteY2" fmla="*/ 133927 h 301058"/>
                <a:gd name="connsiteX3" fmla="*/ 257102 w 257101"/>
                <a:gd name="connsiteY3" fmla="*/ 182944 h 301058"/>
                <a:gd name="connsiteX4" fmla="*/ 174880 w 257101"/>
                <a:gd name="connsiteY4" fmla="*/ 222632 h 301058"/>
                <a:gd name="connsiteX5" fmla="*/ 172982 w 257101"/>
                <a:gd name="connsiteY5" fmla="*/ 301059 h 301058"/>
                <a:gd name="connsiteX6" fmla="*/ 95188 w 257101"/>
                <a:gd name="connsiteY6" fmla="*/ 211721 h 301058"/>
                <a:gd name="connsiteX7" fmla="*/ 0 w 257101"/>
                <a:gd name="connsiteY7" fmla="*/ 259473 h 301058"/>
                <a:gd name="connsiteX8" fmla="*/ 67201 w 257101"/>
                <a:gd name="connsiteY8" fmla="*/ 164918 h 301058"/>
                <a:gd name="connsiteX9" fmla="*/ 27987 w 257101"/>
                <a:gd name="connsiteY9" fmla="*/ 87756 h 3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01" h="301058">
                  <a:moveTo>
                    <a:pt x="108944" y="106098"/>
                  </a:moveTo>
                  <a:lnTo>
                    <a:pt x="184525" y="0"/>
                  </a:lnTo>
                  <a:lnTo>
                    <a:pt x="183893" y="133927"/>
                  </a:lnTo>
                  <a:lnTo>
                    <a:pt x="257102" y="182944"/>
                  </a:lnTo>
                  <a:lnTo>
                    <a:pt x="174880" y="222632"/>
                  </a:lnTo>
                  <a:lnTo>
                    <a:pt x="172982" y="301059"/>
                  </a:lnTo>
                  <a:lnTo>
                    <a:pt x="95188" y="211721"/>
                  </a:lnTo>
                  <a:lnTo>
                    <a:pt x="0" y="259473"/>
                  </a:lnTo>
                  <a:lnTo>
                    <a:pt x="67201" y="164918"/>
                  </a:lnTo>
                  <a:lnTo>
                    <a:pt x="27987" y="87756"/>
                  </a:lnTo>
                  <a:close/>
                </a:path>
              </a:pathLst>
            </a:custGeom>
            <a:solidFill>
              <a:srgbClr val="EA4E4E"/>
            </a:solidFill>
            <a:ln w="15756" cap="flat">
              <a:noFill/>
              <a:prstDash val="solid"/>
              <a:miter/>
            </a:ln>
          </p:spPr>
          <p:txBody>
            <a:bodyPr rtlCol="0" anchor="ctr"/>
            <a:lstStyle/>
            <a:p>
              <a:endParaRPr lang="th-TH"/>
            </a:p>
          </p:txBody>
        </p:sp>
      </p:grpSp>
      <p:grpSp>
        <p:nvGrpSpPr>
          <p:cNvPr id="113" name="Graphic 28">
            <a:extLst>
              <a:ext uri="{FF2B5EF4-FFF2-40B4-BE49-F238E27FC236}">
                <a16:creationId xmlns:a16="http://schemas.microsoft.com/office/drawing/2014/main" id="{867D822B-30AA-400F-93FD-EEEB095D563E}"/>
              </a:ext>
            </a:extLst>
          </p:cNvPr>
          <p:cNvGrpSpPr/>
          <p:nvPr/>
        </p:nvGrpSpPr>
        <p:grpSpPr>
          <a:xfrm>
            <a:off x="10150668" y="185997"/>
            <a:ext cx="2046638" cy="6503579"/>
            <a:chOff x="7792901" y="624706"/>
            <a:chExt cx="2046638" cy="6503579"/>
          </a:xfrm>
        </p:grpSpPr>
        <p:sp>
          <p:nvSpPr>
            <p:cNvPr id="114" name="Freeform: Shape 113">
              <a:extLst>
                <a:ext uri="{FF2B5EF4-FFF2-40B4-BE49-F238E27FC236}">
                  <a16:creationId xmlns:a16="http://schemas.microsoft.com/office/drawing/2014/main" id="{8350E7CA-36D6-4D4A-897C-ED6946DDF451}"/>
                </a:ext>
              </a:extLst>
            </p:cNvPr>
            <p:cNvSpPr/>
            <p:nvPr/>
          </p:nvSpPr>
          <p:spPr>
            <a:xfrm>
              <a:off x="8425798" y="4549358"/>
              <a:ext cx="618188" cy="618349"/>
            </a:xfrm>
            <a:custGeom>
              <a:avLst/>
              <a:gdLst>
                <a:gd name="connsiteX0" fmla="*/ 29944 w 618188"/>
                <a:gd name="connsiteY0" fmla="*/ 169478 h 618349"/>
                <a:gd name="connsiteX1" fmla="*/ 171640 w 618188"/>
                <a:gd name="connsiteY1" fmla="*/ 574567 h 618349"/>
                <a:gd name="connsiteX2" fmla="*/ 583737 w 618188"/>
                <a:gd name="connsiteY2" fmla="*/ 492866 h 618349"/>
                <a:gd name="connsiteX3" fmla="*/ 465799 w 618188"/>
                <a:gd name="connsiteY3" fmla="*/ 30176 h 618349"/>
                <a:gd name="connsiteX4" fmla="*/ 29944 w 618188"/>
                <a:gd name="connsiteY4" fmla="*/ 169478 h 61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88" h="618349">
                  <a:moveTo>
                    <a:pt x="29944" y="169478"/>
                  </a:moveTo>
                  <a:cubicBezTo>
                    <a:pt x="-49535" y="302799"/>
                    <a:pt x="40029" y="496114"/>
                    <a:pt x="171640" y="574567"/>
                  </a:cubicBezTo>
                  <a:cubicBezTo>
                    <a:pt x="303251" y="653021"/>
                    <a:pt x="504257" y="626186"/>
                    <a:pt x="583737" y="492866"/>
                  </a:cubicBezTo>
                  <a:cubicBezTo>
                    <a:pt x="663216" y="359545"/>
                    <a:pt x="597411" y="108459"/>
                    <a:pt x="465799" y="30176"/>
                  </a:cubicBezTo>
                  <a:cubicBezTo>
                    <a:pt x="334359" y="-48278"/>
                    <a:pt x="109424" y="36158"/>
                    <a:pt x="29944" y="169478"/>
                  </a:cubicBezTo>
                  <a:close/>
                </a:path>
              </a:pathLst>
            </a:custGeom>
            <a:solidFill>
              <a:srgbClr val="EA4E4E"/>
            </a:solidFill>
            <a:ln w="17066" cap="flat">
              <a:noFill/>
              <a:prstDash val="solid"/>
              <a:miter/>
            </a:ln>
          </p:spPr>
          <p:txBody>
            <a:bodyPr rtlCol="0" anchor="ctr"/>
            <a:lstStyle/>
            <a:p>
              <a:endParaRPr lang="th-TH"/>
            </a:p>
          </p:txBody>
        </p:sp>
        <p:sp>
          <p:nvSpPr>
            <p:cNvPr id="115" name="Freeform: Shape 114">
              <a:extLst>
                <a:ext uri="{FF2B5EF4-FFF2-40B4-BE49-F238E27FC236}">
                  <a16:creationId xmlns:a16="http://schemas.microsoft.com/office/drawing/2014/main" id="{6C3317DC-8E4D-4326-BDD3-1F91462FEC2F}"/>
                </a:ext>
              </a:extLst>
            </p:cNvPr>
            <p:cNvSpPr/>
            <p:nvPr/>
          </p:nvSpPr>
          <p:spPr>
            <a:xfrm>
              <a:off x="8008213" y="6689493"/>
              <a:ext cx="438658" cy="438792"/>
            </a:xfrm>
            <a:custGeom>
              <a:avLst/>
              <a:gdLst>
                <a:gd name="connsiteX0" fmla="*/ 21245 w 438658"/>
                <a:gd name="connsiteY0" fmla="*/ 120251 h 438792"/>
                <a:gd name="connsiteX1" fmla="*/ 121919 w 438658"/>
                <a:gd name="connsiteY1" fmla="*/ 407745 h 438792"/>
                <a:gd name="connsiteX2" fmla="*/ 414199 w 438658"/>
                <a:gd name="connsiteY2" fmla="*/ 349802 h 438792"/>
                <a:gd name="connsiteX3" fmla="*/ 330617 w 438658"/>
                <a:gd name="connsiteY3" fmla="*/ 21457 h 438792"/>
                <a:gd name="connsiteX4" fmla="*/ 21245 w 438658"/>
                <a:gd name="connsiteY4" fmla="*/ 120251 h 4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58" h="438792">
                  <a:moveTo>
                    <a:pt x="21245" y="120251"/>
                  </a:moveTo>
                  <a:cubicBezTo>
                    <a:pt x="-35159" y="214943"/>
                    <a:pt x="28424" y="352024"/>
                    <a:pt x="121919" y="407745"/>
                  </a:cubicBezTo>
                  <a:cubicBezTo>
                    <a:pt x="215244" y="463295"/>
                    <a:pt x="357965" y="444493"/>
                    <a:pt x="414199" y="349802"/>
                  </a:cubicBezTo>
                  <a:cubicBezTo>
                    <a:pt x="470603" y="255110"/>
                    <a:pt x="423941" y="77179"/>
                    <a:pt x="330617" y="21457"/>
                  </a:cubicBezTo>
                  <a:cubicBezTo>
                    <a:pt x="237122" y="-34263"/>
                    <a:pt x="77650" y="25560"/>
                    <a:pt x="21245" y="120251"/>
                  </a:cubicBezTo>
                  <a:close/>
                </a:path>
              </a:pathLst>
            </a:custGeom>
            <a:solidFill>
              <a:srgbClr val="FCD349"/>
            </a:solidFill>
            <a:ln w="17066"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0DDDD924-8844-4F8B-8CD5-50201CB3CBD3}"/>
                </a:ext>
              </a:extLst>
            </p:cNvPr>
            <p:cNvSpPr/>
            <p:nvPr/>
          </p:nvSpPr>
          <p:spPr>
            <a:xfrm>
              <a:off x="9362977" y="2773115"/>
              <a:ext cx="342859" cy="342792"/>
            </a:xfrm>
            <a:custGeom>
              <a:avLst/>
              <a:gdLst>
                <a:gd name="connsiteX0" fmla="*/ 16607 w 342859"/>
                <a:gd name="connsiteY0" fmla="*/ 93936 h 342792"/>
                <a:gd name="connsiteX1" fmla="*/ 95232 w 342859"/>
                <a:gd name="connsiteY1" fmla="*/ 318530 h 342792"/>
                <a:gd name="connsiteX2" fmla="*/ 323757 w 342859"/>
                <a:gd name="connsiteY2" fmla="*/ 273235 h 342792"/>
                <a:gd name="connsiteX3" fmla="*/ 258293 w 342859"/>
                <a:gd name="connsiteY3" fmla="*/ 16679 h 342792"/>
                <a:gd name="connsiteX4" fmla="*/ 16607 w 342859"/>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59" h="342792">
                  <a:moveTo>
                    <a:pt x="16607" y="93936"/>
                  </a:moveTo>
                  <a:cubicBezTo>
                    <a:pt x="-27491" y="167946"/>
                    <a:pt x="22248" y="274944"/>
                    <a:pt x="95232" y="318530"/>
                  </a:cubicBezTo>
                  <a:cubicBezTo>
                    <a:pt x="168216" y="361944"/>
                    <a:pt x="279659" y="347245"/>
                    <a:pt x="323757" y="273235"/>
                  </a:cubicBezTo>
                  <a:cubicBezTo>
                    <a:pt x="367855" y="199225"/>
                    <a:pt x="331278" y="60264"/>
                    <a:pt x="258293" y="16679"/>
                  </a:cubicBezTo>
                  <a:cubicBezTo>
                    <a:pt x="185138" y="-26736"/>
                    <a:pt x="60535" y="20097"/>
                    <a:pt x="16607" y="93936"/>
                  </a:cubicBezTo>
                  <a:close/>
                </a:path>
              </a:pathLst>
            </a:custGeom>
            <a:solidFill>
              <a:srgbClr val="8DCEBF"/>
            </a:solidFill>
            <a:ln w="17066"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C6A7FF63-06E5-42F0-8795-49191C890B82}"/>
                </a:ext>
              </a:extLst>
            </p:cNvPr>
            <p:cNvSpPr/>
            <p:nvPr/>
          </p:nvSpPr>
          <p:spPr>
            <a:xfrm>
              <a:off x="8791921" y="786300"/>
              <a:ext cx="342895" cy="342792"/>
            </a:xfrm>
            <a:custGeom>
              <a:avLst/>
              <a:gdLst>
                <a:gd name="connsiteX0" fmla="*/ 16607 w 342895"/>
                <a:gd name="connsiteY0" fmla="*/ 93936 h 342792"/>
                <a:gd name="connsiteX1" fmla="*/ 95232 w 342895"/>
                <a:gd name="connsiteY1" fmla="*/ 318530 h 342792"/>
                <a:gd name="connsiteX2" fmla="*/ 323757 w 342895"/>
                <a:gd name="connsiteY2" fmla="*/ 273235 h 342792"/>
                <a:gd name="connsiteX3" fmla="*/ 258464 w 342895"/>
                <a:gd name="connsiteY3" fmla="*/ 16679 h 342792"/>
                <a:gd name="connsiteX4" fmla="*/ 16607 w 342895"/>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5" h="342792">
                  <a:moveTo>
                    <a:pt x="16607" y="93936"/>
                  </a:moveTo>
                  <a:cubicBezTo>
                    <a:pt x="-27491" y="167946"/>
                    <a:pt x="22248" y="275115"/>
                    <a:pt x="95232" y="318530"/>
                  </a:cubicBezTo>
                  <a:cubicBezTo>
                    <a:pt x="168217" y="361944"/>
                    <a:pt x="279659" y="347245"/>
                    <a:pt x="323757" y="273235"/>
                  </a:cubicBezTo>
                  <a:cubicBezTo>
                    <a:pt x="367855" y="199225"/>
                    <a:pt x="331448" y="60264"/>
                    <a:pt x="258464" y="16679"/>
                  </a:cubicBezTo>
                  <a:cubicBezTo>
                    <a:pt x="185309" y="-26736"/>
                    <a:pt x="60706" y="20097"/>
                    <a:pt x="16607" y="93936"/>
                  </a:cubicBezTo>
                  <a:close/>
                </a:path>
              </a:pathLst>
            </a:custGeom>
            <a:solidFill>
              <a:srgbClr val="AFAFAF"/>
            </a:solidFill>
            <a:ln w="17066"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D2A72E4E-F66E-4FBC-8E00-804FCF0F9087}"/>
                </a:ext>
              </a:extLst>
            </p:cNvPr>
            <p:cNvSpPr/>
            <p:nvPr/>
          </p:nvSpPr>
          <p:spPr>
            <a:xfrm>
              <a:off x="8963301" y="3300462"/>
              <a:ext cx="632651" cy="606486"/>
            </a:xfrm>
            <a:custGeom>
              <a:avLst/>
              <a:gdLst>
                <a:gd name="connsiteX0" fmla="*/ 13929 w 632651"/>
                <a:gd name="connsiteY0" fmla="*/ 431804 h 606486"/>
                <a:gd name="connsiteX1" fmla="*/ 412865 w 632651"/>
                <a:gd name="connsiteY1" fmla="*/ 590079 h 606486"/>
                <a:gd name="connsiteX2" fmla="*/ 621050 w 632651"/>
                <a:gd name="connsiteY2" fmla="*/ 225157 h 606486"/>
                <a:gd name="connsiteX3" fmla="*/ 194083 w 632651"/>
                <a:gd name="connsiteY3" fmla="*/ 11161 h 606486"/>
                <a:gd name="connsiteX4" fmla="*/ 13929 w 632651"/>
                <a:gd name="connsiteY4" fmla="*/ 431804 h 60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651" h="606486">
                  <a:moveTo>
                    <a:pt x="13929" y="431804"/>
                  </a:moveTo>
                  <a:cubicBezTo>
                    <a:pt x="62643" y="579311"/>
                    <a:pt x="267409" y="638109"/>
                    <a:pt x="412865" y="590079"/>
                  </a:cubicBezTo>
                  <a:cubicBezTo>
                    <a:pt x="558321" y="542049"/>
                    <a:pt x="669763" y="372493"/>
                    <a:pt x="621050" y="225157"/>
                  </a:cubicBezTo>
                  <a:cubicBezTo>
                    <a:pt x="572337" y="77650"/>
                    <a:pt x="339710" y="-37039"/>
                    <a:pt x="194083" y="11161"/>
                  </a:cubicBezTo>
                  <a:cubicBezTo>
                    <a:pt x="48798" y="59190"/>
                    <a:pt x="-34784" y="284468"/>
                    <a:pt x="13929" y="431804"/>
                  </a:cubicBezTo>
                  <a:close/>
                </a:path>
              </a:pathLst>
            </a:custGeom>
            <a:solidFill>
              <a:srgbClr val="FCD349"/>
            </a:solidFill>
            <a:ln w="17066"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20932BEE-2EF6-4280-BEB1-2E6570FAC818}"/>
                </a:ext>
              </a:extLst>
            </p:cNvPr>
            <p:cNvSpPr/>
            <p:nvPr/>
          </p:nvSpPr>
          <p:spPr>
            <a:xfrm>
              <a:off x="8769239" y="5325742"/>
              <a:ext cx="616924" cy="618227"/>
            </a:xfrm>
            <a:custGeom>
              <a:avLst/>
              <a:gdLst>
                <a:gd name="connsiteX0" fmla="*/ 32624 w 616924"/>
                <a:gd name="connsiteY0" fmla="*/ 162250 h 618227"/>
                <a:gd name="connsiteX1" fmla="*/ 165090 w 616924"/>
                <a:gd name="connsiteY1" fmla="*/ 570587 h 618227"/>
                <a:gd name="connsiteX2" fmla="*/ 579067 w 616924"/>
                <a:gd name="connsiteY2" fmla="*/ 498286 h 618227"/>
                <a:gd name="connsiteX3" fmla="*/ 471898 w 616924"/>
                <a:gd name="connsiteY3" fmla="*/ 32861 h 618227"/>
                <a:gd name="connsiteX4" fmla="*/ 32624 w 616924"/>
                <a:gd name="connsiteY4" fmla="*/ 162250 h 6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24" h="618227">
                  <a:moveTo>
                    <a:pt x="32624" y="162250"/>
                  </a:moveTo>
                  <a:cubicBezTo>
                    <a:pt x="-49932" y="293862"/>
                    <a:pt x="35188" y="489056"/>
                    <a:pt x="165090" y="570587"/>
                  </a:cubicBezTo>
                  <a:cubicBezTo>
                    <a:pt x="294821" y="651946"/>
                    <a:pt x="496510" y="629897"/>
                    <a:pt x="579067" y="498286"/>
                  </a:cubicBezTo>
                  <a:cubicBezTo>
                    <a:pt x="661623" y="366675"/>
                    <a:pt x="601628" y="114392"/>
                    <a:pt x="471898" y="32861"/>
                  </a:cubicBezTo>
                  <a:cubicBezTo>
                    <a:pt x="341825" y="-48328"/>
                    <a:pt x="115180" y="30810"/>
                    <a:pt x="32624" y="162250"/>
                  </a:cubicBezTo>
                  <a:close/>
                </a:path>
              </a:pathLst>
            </a:custGeom>
            <a:solidFill>
              <a:srgbClr val="FC9854"/>
            </a:solidFill>
            <a:ln w="17066"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C8EFB31F-D321-4EB2-A7A0-7BF160255E89}"/>
                </a:ext>
              </a:extLst>
            </p:cNvPr>
            <p:cNvSpPr/>
            <p:nvPr/>
          </p:nvSpPr>
          <p:spPr>
            <a:xfrm>
              <a:off x="9404881" y="3981985"/>
              <a:ext cx="308858" cy="348513"/>
            </a:xfrm>
            <a:custGeom>
              <a:avLst/>
              <a:gdLst>
                <a:gd name="connsiteX0" fmla="*/ 308859 w 308858"/>
                <a:gd name="connsiteY0" fmla="*/ 0 h 348513"/>
                <a:gd name="connsiteX1" fmla="*/ 0 w 308858"/>
                <a:gd name="connsiteY1" fmla="*/ 188016 h 348513"/>
                <a:gd name="connsiteX2" fmla="*/ 254334 w 308858"/>
                <a:gd name="connsiteY2" fmla="*/ 348513 h 348513"/>
              </a:gdLst>
              <a:ahLst/>
              <a:cxnLst>
                <a:cxn ang="0">
                  <a:pos x="connsiteX0" y="connsiteY0"/>
                </a:cxn>
                <a:cxn ang="0">
                  <a:pos x="connsiteX1" y="connsiteY1"/>
                </a:cxn>
                <a:cxn ang="0">
                  <a:pos x="connsiteX2" y="connsiteY2"/>
                </a:cxn>
              </a:cxnLst>
              <a:rect l="l" t="t" r="r" b="b"/>
              <a:pathLst>
                <a:path w="308858" h="348513">
                  <a:moveTo>
                    <a:pt x="308859" y="0"/>
                  </a:moveTo>
                  <a:lnTo>
                    <a:pt x="0" y="188016"/>
                  </a:lnTo>
                  <a:lnTo>
                    <a:pt x="254334" y="348513"/>
                  </a:lnTo>
                  <a:close/>
                </a:path>
              </a:pathLst>
            </a:custGeom>
            <a:solidFill>
              <a:srgbClr val="AFAFAF"/>
            </a:solidFill>
            <a:ln w="17066"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C0C3A443-70AD-4E08-961A-3A43059371EF}"/>
                </a:ext>
              </a:extLst>
            </p:cNvPr>
            <p:cNvSpPr/>
            <p:nvPr/>
          </p:nvSpPr>
          <p:spPr>
            <a:xfrm>
              <a:off x="8991417" y="4264693"/>
              <a:ext cx="275699" cy="361503"/>
            </a:xfrm>
            <a:custGeom>
              <a:avLst/>
              <a:gdLst>
                <a:gd name="connsiteX0" fmla="*/ 275700 w 275699"/>
                <a:gd name="connsiteY0" fmla="*/ 361503 h 361503"/>
                <a:gd name="connsiteX1" fmla="*/ 265273 w 275699"/>
                <a:gd name="connsiteY1" fmla="*/ 0 h 361503"/>
                <a:gd name="connsiteX2" fmla="*/ 0 w 275699"/>
                <a:gd name="connsiteY2" fmla="*/ 141525 h 361503"/>
              </a:gdLst>
              <a:ahLst/>
              <a:cxnLst>
                <a:cxn ang="0">
                  <a:pos x="connsiteX0" y="connsiteY0"/>
                </a:cxn>
                <a:cxn ang="0">
                  <a:pos x="connsiteX1" y="connsiteY1"/>
                </a:cxn>
                <a:cxn ang="0">
                  <a:pos x="connsiteX2" y="connsiteY2"/>
                </a:cxn>
              </a:cxnLst>
              <a:rect l="l" t="t" r="r" b="b"/>
              <a:pathLst>
                <a:path w="275699" h="361503">
                  <a:moveTo>
                    <a:pt x="275700" y="361503"/>
                  </a:moveTo>
                  <a:lnTo>
                    <a:pt x="265273" y="0"/>
                  </a:lnTo>
                  <a:lnTo>
                    <a:pt x="0" y="141525"/>
                  </a:lnTo>
                  <a:close/>
                </a:path>
              </a:pathLst>
            </a:custGeom>
            <a:solidFill>
              <a:srgbClr val="FC9854"/>
            </a:solidFill>
            <a:ln w="17066"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F323035C-479D-48B2-A1D7-E6C5C1AC3BA5}"/>
                </a:ext>
              </a:extLst>
            </p:cNvPr>
            <p:cNvSpPr/>
            <p:nvPr/>
          </p:nvSpPr>
          <p:spPr>
            <a:xfrm>
              <a:off x="8620854" y="1900308"/>
              <a:ext cx="296552" cy="358597"/>
            </a:xfrm>
            <a:custGeom>
              <a:avLst/>
              <a:gdLst>
                <a:gd name="connsiteX0" fmla="*/ 296552 w 296552"/>
                <a:gd name="connsiteY0" fmla="*/ 358598 h 358597"/>
                <a:gd name="connsiteX1" fmla="*/ 249890 w 296552"/>
                <a:gd name="connsiteY1" fmla="*/ 0 h 358597"/>
                <a:gd name="connsiteX2" fmla="*/ 0 w 296552"/>
                <a:gd name="connsiteY2" fmla="*/ 167505 h 358597"/>
              </a:gdLst>
              <a:ahLst/>
              <a:cxnLst>
                <a:cxn ang="0">
                  <a:pos x="connsiteX0" y="connsiteY0"/>
                </a:cxn>
                <a:cxn ang="0">
                  <a:pos x="connsiteX1" y="connsiteY1"/>
                </a:cxn>
                <a:cxn ang="0">
                  <a:pos x="connsiteX2" y="connsiteY2"/>
                </a:cxn>
              </a:cxnLst>
              <a:rect l="l" t="t" r="r" b="b"/>
              <a:pathLst>
                <a:path w="296552" h="358597">
                  <a:moveTo>
                    <a:pt x="296552" y="358598"/>
                  </a:moveTo>
                  <a:lnTo>
                    <a:pt x="249890" y="0"/>
                  </a:lnTo>
                  <a:lnTo>
                    <a:pt x="0" y="167505"/>
                  </a:lnTo>
                  <a:close/>
                </a:path>
              </a:pathLst>
            </a:custGeom>
            <a:solidFill>
              <a:srgbClr val="FC9854"/>
            </a:solidFill>
            <a:ln w="17066"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0AD3150D-B49B-41E3-A667-C026A03596FE}"/>
                </a:ext>
              </a:extLst>
            </p:cNvPr>
            <p:cNvSpPr/>
            <p:nvPr/>
          </p:nvSpPr>
          <p:spPr>
            <a:xfrm>
              <a:off x="8978939" y="1515217"/>
              <a:ext cx="300654" cy="325267"/>
            </a:xfrm>
            <a:custGeom>
              <a:avLst/>
              <a:gdLst>
                <a:gd name="connsiteX0" fmla="*/ 136226 w 300654"/>
                <a:gd name="connsiteY0" fmla="*/ 325267 h 325267"/>
                <a:gd name="connsiteX1" fmla="*/ 300655 w 300654"/>
                <a:gd name="connsiteY1" fmla="*/ 3248 h 325267"/>
                <a:gd name="connsiteX2" fmla="*/ 0 w 300654"/>
                <a:gd name="connsiteY2" fmla="*/ 0 h 325267"/>
              </a:gdLst>
              <a:ahLst/>
              <a:cxnLst>
                <a:cxn ang="0">
                  <a:pos x="connsiteX0" y="connsiteY0"/>
                </a:cxn>
                <a:cxn ang="0">
                  <a:pos x="connsiteX1" y="connsiteY1"/>
                </a:cxn>
                <a:cxn ang="0">
                  <a:pos x="connsiteX2" y="connsiteY2"/>
                </a:cxn>
              </a:cxnLst>
              <a:rect l="l" t="t" r="r" b="b"/>
              <a:pathLst>
                <a:path w="300654" h="325267">
                  <a:moveTo>
                    <a:pt x="136226" y="325267"/>
                  </a:moveTo>
                  <a:lnTo>
                    <a:pt x="300655" y="3248"/>
                  </a:lnTo>
                  <a:lnTo>
                    <a:pt x="0" y="0"/>
                  </a:lnTo>
                  <a:close/>
                </a:path>
              </a:pathLst>
            </a:custGeom>
            <a:solidFill>
              <a:srgbClr val="FC9854"/>
            </a:solidFill>
            <a:ln w="17066"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4AB75F7A-C1D6-492E-9AF5-C7899258B74A}"/>
                </a:ext>
              </a:extLst>
            </p:cNvPr>
            <p:cNvSpPr/>
            <p:nvPr/>
          </p:nvSpPr>
          <p:spPr>
            <a:xfrm>
              <a:off x="9399924" y="2130029"/>
              <a:ext cx="343727" cy="321678"/>
            </a:xfrm>
            <a:custGeom>
              <a:avLst/>
              <a:gdLst>
                <a:gd name="connsiteX0" fmla="*/ 343727 w 343727"/>
                <a:gd name="connsiteY0" fmla="*/ 321678 h 321678"/>
                <a:gd name="connsiteX1" fmla="*/ 178615 w 343727"/>
                <a:gd name="connsiteY1" fmla="*/ 0 h 321678"/>
                <a:gd name="connsiteX2" fmla="*/ 0 w 343727"/>
                <a:gd name="connsiteY2" fmla="*/ 242028 h 321678"/>
              </a:gdLst>
              <a:ahLst/>
              <a:cxnLst>
                <a:cxn ang="0">
                  <a:pos x="connsiteX0" y="connsiteY0"/>
                </a:cxn>
                <a:cxn ang="0">
                  <a:pos x="connsiteX1" y="connsiteY1"/>
                </a:cxn>
                <a:cxn ang="0">
                  <a:pos x="connsiteX2" y="connsiteY2"/>
                </a:cxn>
              </a:cxnLst>
              <a:rect l="l" t="t" r="r" b="b"/>
              <a:pathLst>
                <a:path w="343727" h="321678">
                  <a:moveTo>
                    <a:pt x="343727" y="321678"/>
                  </a:moveTo>
                  <a:lnTo>
                    <a:pt x="178615" y="0"/>
                  </a:lnTo>
                  <a:lnTo>
                    <a:pt x="0" y="242028"/>
                  </a:lnTo>
                  <a:close/>
                </a:path>
              </a:pathLst>
            </a:custGeom>
            <a:solidFill>
              <a:srgbClr val="1E1E1E"/>
            </a:solidFill>
            <a:ln w="17066"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B0C1CBE7-8FFF-4C45-9BF1-ED2D917273A3}"/>
                </a:ext>
              </a:extLst>
            </p:cNvPr>
            <p:cNvSpPr/>
            <p:nvPr/>
          </p:nvSpPr>
          <p:spPr>
            <a:xfrm>
              <a:off x="9492052" y="5844710"/>
              <a:ext cx="296723" cy="351248"/>
            </a:xfrm>
            <a:custGeom>
              <a:avLst/>
              <a:gdLst>
                <a:gd name="connsiteX0" fmla="*/ 0 w 296723"/>
                <a:gd name="connsiteY0" fmla="*/ 351248 h 351248"/>
                <a:gd name="connsiteX1" fmla="*/ 296723 w 296723"/>
                <a:gd name="connsiteY1" fmla="*/ 144431 h 351248"/>
                <a:gd name="connsiteX2" fmla="*/ 32988 w 296723"/>
                <a:gd name="connsiteY2" fmla="*/ 0 h 351248"/>
              </a:gdLst>
              <a:ahLst/>
              <a:cxnLst>
                <a:cxn ang="0">
                  <a:pos x="connsiteX0" y="connsiteY0"/>
                </a:cxn>
                <a:cxn ang="0">
                  <a:pos x="connsiteX1" y="connsiteY1"/>
                </a:cxn>
                <a:cxn ang="0">
                  <a:pos x="connsiteX2" y="connsiteY2"/>
                </a:cxn>
              </a:cxnLst>
              <a:rect l="l" t="t" r="r" b="b"/>
              <a:pathLst>
                <a:path w="296723" h="351248">
                  <a:moveTo>
                    <a:pt x="0" y="351248"/>
                  </a:moveTo>
                  <a:lnTo>
                    <a:pt x="296723" y="144431"/>
                  </a:lnTo>
                  <a:lnTo>
                    <a:pt x="32988" y="0"/>
                  </a:lnTo>
                  <a:close/>
                </a:path>
              </a:pathLst>
            </a:custGeom>
            <a:solidFill>
              <a:srgbClr val="FCD349"/>
            </a:solidFill>
            <a:ln w="17066"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41BAB152-D24F-4B3E-B95B-2A8159BE094C}"/>
                </a:ext>
              </a:extLst>
            </p:cNvPr>
            <p:cNvSpPr/>
            <p:nvPr/>
          </p:nvSpPr>
          <p:spPr>
            <a:xfrm>
              <a:off x="7792901" y="624706"/>
              <a:ext cx="285613" cy="360648"/>
            </a:xfrm>
            <a:custGeom>
              <a:avLst/>
              <a:gdLst>
                <a:gd name="connsiteX0" fmla="*/ 285613 w 285613"/>
                <a:gd name="connsiteY0" fmla="*/ 360649 h 360648"/>
                <a:gd name="connsiteX1" fmla="*/ 258607 w 285613"/>
                <a:gd name="connsiteY1" fmla="*/ 0 h 360648"/>
                <a:gd name="connsiteX2" fmla="*/ 0 w 285613"/>
                <a:gd name="connsiteY2" fmla="*/ 153660 h 360648"/>
              </a:gdLst>
              <a:ahLst/>
              <a:cxnLst>
                <a:cxn ang="0">
                  <a:pos x="connsiteX0" y="connsiteY0"/>
                </a:cxn>
                <a:cxn ang="0">
                  <a:pos x="connsiteX1" y="connsiteY1"/>
                </a:cxn>
                <a:cxn ang="0">
                  <a:pos x="connsiteX2" y="connsiteY2"/>
                </a:cxn>
              </a:cxnLst>
              <a:rect l="l" t="t" r="r" b="b"/>
              <a:pathLst>
                <a:path w="285613" h="360648">
                  <a:moveTo>
                    <a:pt x="285613" y="360649"/>
                  </a:moveTo>
                  <a:lnTo>
                    <a:pt x="258607" y="0"/>
                  </a:lnTo>
                  <a:lnTo>
                    <a:pt x="0" y="153660"/>
                  </a:lnTo>
                  <a:close/>
                </a:path>
              </a:pathLst>
            </a:custGeom>
            <a:solidFill>
              <a:srgbClr val="8DCEBF"/>
            </a:solidFill>
            <a:ln w="17066"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EB7022AF-923A-4A47-B5AA-43D1992F6680}"/>
                </a:ext>
              </a:extLst>
            </p:cNvPr>
            <p:cNvSpPr/>
            <p:nvPr/>
          </p:nvSpPr>
          <p:spPr>
            <a:xfrm>
              <a:off x="9201653" y="6365001"/>
              <a:ext cx="296552" cy="351248"/>
            </a:xfrm>
            <a:custGeom>
              <a:avLst/>
              <a:gdLst>
                <a:gd name="connsiteX0" fmla="*/ 0 w 296552"/>
                <a:gd name="connsiteY0" fmla="*/ 351248 h 351248"/>
                <a:gd name="connsiteX1" fmla="*/ 296552 w 296552"/>
                <a:gd name="connsiteY1" fmla="*/ 144431 h 351248"/>
                <a:gd name="connsiteX2" fmla="*/ 32817 w 296552"/>
                <a:gd name="connsiteY2" fmla="*/ 0 h 351248"/>
              </a:gdLst>
              <a:ahLst/>
              <a:cxnLst>
                <a:cxn ang="0">
                  <a:pos x="connsiteX0" y="connsiteY0"/>
                </a:cxn>
                <a:cxn ang="0">
                  <a:pos x="connsiteX1" y="connsiteY1"/>
                </a:cxn>
                <a:cxn ang="0">
                  <a:pos x="connsiteX2" y="connsiteY2"/>
                </a:cxn>
              </a:cxnLst>
              <a:rect l="l" t="t" r="r" b="b"/>
              <a:pathLst>
                <a:path w="296552" h="351248">
                  <a:moveTo>
                    <a:pt x="0" y="351248"/>
                  </a:moveTo>
                  <a:lnTo>
                    <a:pt x="296552" y="144431"/>
                  </a:lnTo>
                  <a:lnTo>
                    <a:pt x="32817" y="0"/>
                  </a:lnTo>
                  <a:close/>
                </a:path>
              </a:pathLst>
            </a:custGeom>
            <a:solidFill>
              <a:srgbClr val="8DCEBF"/>
            </a:solidFill>
            <a:ln w="17066"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DD01264F-FD98-4F93-94F5-7142CE7271E7}"/>
                </a:ext>
              </a:extLst>
            </p:cNvPr>
            <p:cNvSpPr/>
            <p:nvPr/>
          </p:nvSpPr>
          <p:spPr>
            <a:xfrm>
              <a:off x="8912279" y="2526913"/>
              <a:ext cx="216902" cy="344752"/>
            </a:xfrm>
            <a:custGeom>
              <a:avLst/>
              <a:gdLst>
                <a:gd name="connsiteX0" fmla="*/ 216902 w 216902"/>
                <a:gd name="connsiteY0" fmla="*/ 281853 h 344752"/>
                <a:gd name="connsiteX1" fmla="*/ 132979 w 216902"/>
                <a:gd name="connsiteY1" fmla="*/ 0 h 344752"/>
                <a:gd name="connsiteX2" fmla="*/ 0 w 216902"/>
                <a:gd name="connsiteY2" fmla="*/ 108536 h 344752"/>
                <a:gd name="connsiteX3" fmla="*/ 132124 w 216902"/>
                <a:gd name="connsiteY3" fmla="*/ 344753 h 344752"/>
              </a:gdLst>
              <a:ahLst/>
              <a:cxnLst>
                <a:cxn ang="0">
                  <a:pos x="connsiteX0" y="connsiteY0"/>
                </a:cxn>
                <a:cxn ang="0">
                  <a:pos x="connsiteX1" y="connsiteY1"/>
                </a:cxn>
                <a:cxn ang="0">
                  <a:pos x="connsiteX2" y="connsiteY2"/>
                </a:cxn>
                <a:cxn ang="0">
                  <a:pos x="connsiteX3" y="connsiteY3"/>
                </a:cxn>
              </a:cxnLst>
              <a:rect l="l" t="t" r="r" b="b"/>
              <a:pathLst>
                <a:path w="216902" h="344752">
                  <a:moveTo>
                    <a:pt x="216902" y="281853"/>
                  </a:moveTo>
                  <a:lnTo>
                    <a:pt x="132979" y="0"/>
                  </a:lnTo>
                  <a:lnTo>
                    <a:pt x="0" y="108536"/>
                  </a:lnTo>
                  <a:lnTo>
                    <a:pt x="132124" y="344753"/>
                  </a:lnTo>
                  <a:close/>
                </a:path>
              </a:pathLst>
            </a:custGeom>
            <a:solidFill>
              <a:srgbClr val="8DCEBF"/>
            </a:solidFill>
            <a:ln w="17066"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E86A267B-0FCD-45DC-A57D-0C1361BBE12F}"/>
                </a:ext>
              </a:extLst>
            </p:cNvPr>
            <p:cNvSpPr/>
            <p:nvPr/>
          </p:nvSpPr>
          <p:spPr>
            <a:xfrm>
              <a:off x="8411815" y="5805739"/>
              <a:ext cx="217585" cy="344581"/>
            </a:xfrm>
            <a:custGeom>
              <a:avLst/>
              <a:gdLst>
                <a:gd name="connsiteX0" fmla="*/ 0 w 217585"/>
                <a:gd name="connsiteY0" fmla="*/ 63071 h 344581"/>
                <a:gd name="connsiteX1" fmla="*/ 84949 w 217585"/>
                <a:gd name="connsiteY1" fmla="*/ 344582 h 344581"/>
                <a:gd name="connsiteX2" fmla="*/ 217586 w 217585"/>
                <a:gd name="connsiteY2" fmla="*/ 235533 h 344581"/>
                <a:gd name="connsiteX3" fmla="*/ 84607 w 217585"/>
                <a:gd name="connsiteY3" fmla="*/ 0 h 344581"/>
              </a:gdLst>
              <a:ahLst/>
              <a:cxnLst>
                <a:cxn ang="0">
                  <a:pos x="connsiteX0" y="connsiteY0"/>
                </a:cxn>
                <a:cxn ang="0">
                  <a:pos x="connsiteX1" y="connsiteY1"/>
                </a:cxn>
                <a:cxn ang="0">
                  <a:pos x="connsiteX2" y="connsiteY2"/>
                </a:cxn>
                <a:cxn ang="0">
                  <a:pos x="connsiteX3" y="connsiteY3"/>
                </a:cxn>
              </a:cxnLst>
              <a:rect l="l" t="t" r="r" b="b"/>
              <a:pathLst>
                <a:path w="217585" h="344581">
                  <a:moveTo>
                    <a:pt x="0" y="63071"/>
                  </a:moveTo>
                  <a:lnTo>
                    <a:pt x="84949" y="344582"/>
                  </a:lnTo>
                  <a:lnTo>
                    <a:pt x="217586" y="235533"/>
                  </a:lnTo>
                  <a:lnTo>
                    <a:pt x="84607" y="0"/>
                  </a:lnTo>
                  <a:close/>
                </a:path>
              </a:pathLst>
            </a:custGeom>
            <a:solidFill>
              <a:srgbClr val="FCDB81"/>
            </a:solidFill>
            <a:ln w="17066"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A5AD92A9-54BE-4A2F-BAB7-3D82F2D0265E}"/>
                </a:ext>
              </a:extLst>
            </p:cNvPr>
            <p:cNvSpPr/>
            <p:nvPr/>
          </p:nvSpPr>
          <p:spPr>
            <a:xfrm>
              <a:off x="9251904" y="1047912"/>
              <a:ext cx="222029" cy="344410"/>
            </a:xfrm>
            <a:custGeom>
              <a:avLst/>
              <a:gdLst>
                <a:gd name="connsiteX0" fmla="*/ 0 w 222029"/>
                <a:gd name="connsiteY0" fmla="*/ 65293 h 344410"/>
                <a:gd name="connsiteX1" fmla="*/ 92299 w 222029"/>
                <a:gd name="connsiteY1" fmla="*/ 344411 h 344410"/>
                <a:gd name="connsiteX2" fmla="*/ 222030 w 222029"/>
                <a:gd name="connsiteY2" fmla="*/ 231943 h 344410"/>
                <a:gd name="connsiteX3" fmla="*/ 82898 w 222029"/>
                <a:gd name="connsiteY3" fmla="*/ 0 h 344410"/>
              </a:gdLst>
              <a:ahLst/>
              <a:cxnLst>
                <a:cxn ang="0">
                  <a:pos x="connsiteX0" y="connsiteY0"/>
                </a:cxn>
                <a:cxn ang="0">
                  <a:pos x="connsiteX1" y="connsiteY1"/>
                </a:cxn>
                <a:cxn ang="0">
                  <a:pos x="connsiteX2" y="connsiteY2"/>
                </a:cxn>
                <a:cxn ang="0">
                  <a:pos x="connsiteX3" y="connsiteY3"/>
                </a:cxn>
              </a:cxnLst>
              <a:rect l="l" t="t" r="r" b="b"/>
              <a:pathLst>
                <a:path w="222029" h="344410">
                  <a:moveTo>
                    <a:pt x="0" y="65293"/>
                  </a:moveTo>
                  <a:lnTo>
                    <a:pt x="92299" y="344411"/>
                  </a:lnTo>
                  <a:lnTo>
                    <a:pt x="222030" y="231943"/>
                  </a:lnTo>
                  <a:lnTo>
                    <a:pt x="82898" y="0"/>
                  </a:lnTo>
                  <a:close/>
                </a:path>
              </a:pathLst>
            </a:custGeom>
            <a:solidFill>
              <a:srgbClr val="F9A0A0"/>
            </a:solidFill>
            <a:ln w="17066"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407FAEBE-5992-4071-97FB-A8E0E13825FA}"/>
                </a:ext>
              </a:extLst>
            </p:cNvPr>
            <p:cNvSpPr/>
            <p:nvPr/>
          </p:nvSpPr>
          <p:spPr>
            <a:xfrm>
              <a:off x="8557271" y="1367539"/>
              <a:ext cx="177760" cy="295184"/>
            </a:xfrm>
            <a:custGeom>
              <a:avLst/>
              <a:gdLst>
                <a:gd name="connsiteX0" fmla="*/ 104947 w 177760"/>
                <a:gd name="connsiteY0" fmla="*/ 284930 h 295184"/>
                <a:gd name="connsiteX1" fmla="*/ 177760 w 177760"/>
                <a:gd name="connsiteY1" fmla="*/ 0 h 295184"/>
                <a:gd name="connsiteX2" fmla="*/ 7862 w 177760"/>
                <a:gd name="connsiteY2" fmla="*/ 24784 h 295184"/>
                <a:gd name="connsiteX3" fmla="*/ 0 w 177760"/>
                <a:gd name="connsiteY3" fmla="*/ 295185 h 295184"/>
              </a:gdLst>
              <a:ahLst/>
              <a:cxnLst>
                <a:cxn ang="0">
                  <a:pos x="connsiteX0" y="connsiteY0"/>
                </a:cxn>
                <a:cxn ang="0">
                  <a:pos x="connsiteX1" y="connsiteY1"/>
                </a:cxn>
                <a:cxn ang="0">
                  <a:pos x="connsiteX2" y="connsiteY2"/>
                </a:cxn>
                <a:cxn ang="0">
                  <a:pos x="connsiteX3" y="connsiteY3"/>
                </a:cxn>
              </a:cxnLst>
              <a:rect l="l" t="t" r="r" b="b"/>
              <a:pathLst>
                <a:path w="177760" h="295184">
                  <a:moveTo>
                    <a:pt x="104947" y="284930"/>
                  </a:moveTo>
                  <a:lnTo>
                    <a:pt x="177760" y="0"/>
                  </a:lnTo>
                  <a:lnTo>
                    <a:pt x="7862" y="24784"/>
                  </a:lnTo>
                  <a:lnTo>
                    <a:pt x="0" y="295185"/>
                  </a:lnTo>
                  <a:close/>
                </a:path>
              </a:pathLst>
            </a:custGeom>
            <a:solidFill>
              <a:srgbClr val="1E1E1E"/>
            </a:solidFill>
            <a:ln w="17066"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B219679F-3FB3-42B3-B836-56B9855A6959}"/>
                </a:ext>
              </a:extLst>
            </p:cNvPr>
            <p:cNvSpPr/>
            <p:nvPr/>
          </p:nvSpPr>
          <p:spPr>
            <a:xfrm>
              <a:off x="8692129" y="6341926"/>
              <a:ext cx="272794" cy="305098"/>
            </a:xfrm>
            <a:custGeom>
              <a:avLst/>
              <a:gdLst>
                <a:gd name="connsiteX0" fmla="*/ 272794 w 272794"/>
                <a:gd name="connsiteY0" fmla="*/ 209894 h 305098"/>
                <a:gd name="connsiteX1" fmla="*/ 66831 w 272794"/>
                <a:gd name="connsiteY1" fmla="*/ 0 h 305098"/>
                <a:gd name="connsiteX2" fmla="*/ 0 w 272794"/>
                <a:gd name="connsiteY2" fmla="*/ 158104 h 305098"/>
                <a:gd name="connsiteX3" fmla="*/ 227157 w 272794"/>
                <a:gd name="connsiteY3" fmla="*/ 305099 h 305098"/>
              </a:gdLst>
              <a:ahLst/>
              <a:cxnLst>
                <a:cxn ang="0">
                  <a:pos x="connsiteX0" y="connsiteY0"/>
                </a:cxn>
                <a:cxn ang="0">
                  <a:pos x="connsiteX1" y="connsiteY1"/>
                </a:cxn>
                <a:cxn ang="0">
                  <a:pos x="connsiteX2" y="connsiteY2"/>
                </a:cxn>
                <a:cxn ang="0">
                  <a:pos x="connsiteX3" y="connsiteY3"/>
                </a:cxn>
              </a:cxnLst>
              <a:rect l="l" t="t" r="r" b="b"/>
              <a:pathLst>
                <a:path w="272794" h="305098">
                  <a:moveTo>
                    <a:pt x="272794" y="209894"/>
                  </a:moveTo>
                  <a:lnTo>
                    <a:pt x="66831" y="0"/>
                  </a:lnTo>
                  <a:lnTo>
                    <a:pt x="0" y="158104"/>
                  </a:lnTo>
                  <a:lnTo>
                    <a:pt x="227157" y="305099"/>
                  </a:lnTo>
                  <a:close/>
                </a:path>
              </a:pathLst>
            </a:custGeom>
            <a:solidFill>
              <a:srgbClr val="1E1E1E"/>
            </a:solidFill>
            <a:ln w="17066"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3AC2EBE2-8907-45F2-BBDB-91BCECD3F0F9}"/>
                </a:ext>
              </a:extLst>
            </p:cNvPr>
            <p:cNvSpPr/>
            <p:nvPr/>
          </p:nvSpPr>
          <p:spPr>
            <a:xfrm>
              <a:off x="8325327" y="760590"/>
              <a:ext cx="215705" cy="287322"/>
            </a:xfrm>
            <a:custGeom>
              <a:avLst/>
              <a:gdLst>
                <a:gd name="connsiteX0" fmla="*/ 215706 w 215705"/>
                <a:gd name="connsiteY0" fmla="*/ 124603 h 287322"/>
                <a:gd name="connsiteX1" fmla="*/ 166992 w 215705"/>
                <a:gd name="connsiteY1" fmla="*/ 287322 h 287322"/>
                <a:gd name="connsiteX2" fmla="*/ 0 w 215705"/>
                <a:gd name="connsiteY2" fmla="*/ 234336 h 287322"/>
                <a:gd name="connsiteX3" fmla="*/ 96914 w 215705"/>
                <a:gd name="connsiteY3" fmla="*/ 0 h 287322"/>
              </a:gdLst>
              <a:ahLst/>
              <a:cxnLst>
                <a:cxn ang="0">
                  <a:pos x="connsiteX0" y="connsiteY0"/>
                </a:cxn>
                <a:cxn ang="0">
                  <a:pos x="connsiteX1" y="connsiteY1"/>
                </a:cxn>
                <a:cxn ang="0">
                  <a:pos x="connsiteX2" y="connsiteY2"/>
                </a:cxn>
                <a:cxn ang="0">
                  <a:pos x="connsiteX3" y="connsiteY3"/>
                </a:cxn>
              </a:cxnLst>
              <a:rect l="l" t="t" r="r" b="b"/>
              <a:pathLst>
                <a:path w="215705" h="287322">
                  <a:moveTo>
                    <a:pt x="215706" y="124603"/>
                  </a:moveTo>
                  <a:lnTo>
                    <a:pt x="166992" y="287322"/>
                  </a:lnTo>
                  <a:lnTo>
                    <a:pt x="0" y="234336"/>
                  </a:lnTo>
                  <a:lnTo>
                    <a:pt x="96914" y="0"/>
                  </a:lnTo>
                  <a:close/>
                </a:path>
              </a:pathLst>
            </a:custGeom>
            <a:solidFill>
              <a:srgbClr val="EA4E4E"/>
            </a:solidFill>
            <a:ln w="17066"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E6EB4261-B8DA-4292-A363-8E03F776D69C}"/>
                </a:ext>
              </a:extLst>
            </p:cNvPr>
            <p:cNvSpPr/>
            <p:nvPr/>
          </p:nvSpPr>
          <p:spPr>
            <a:xfrm>
              <a:off x="9571873" y="1580168"/>
              <a:ext cx="267666" cy="352273"/>
            </a:xfrm>
            <a:custGeom>
              <a:avLst/>
              <a:gdLst>
                <a:gd name="connsiteX0" fmla="*/ 182717 w 267666"/>
                <a:gd name="connsiteY0" fmla="*/ 144089 h 352273"/>
                <a:gd name="connsiteX1" fmla="*/ 182717 w 267666"/>
                <a:gd name="connsiteY1" fmla="*/ 0 h 352273"/>
                <a:gd name="connsiteX2" fmla="*/ 97255 w 267666"/>
                <a:gd name="connsiteY2" fmla="*/ 121185 h 352273"/>
                <a:gd name="connsiteX3" fmla="*/ 0 w 267666"/>
                <a:gd name="connsiteY3" fmla="*/ 118450 h 352273"/>
                <a:gd name="connsiteX4" fmla="*/ 48542 w 267666"/>
                <a:gd name="connsiteY4" fmla="*/ 206988 h 352273"/>
                <a:gd name="connsiteX5" fmla="*/ 0 w 267666"/>
                <a:gd name="connsiteY5" fmla="*/ 278947 h 352273"/>
                <a:gd name="connsiteX6" fmla="*/ 127338 w 267666"/>
                <a:gd name="connsiteY6" fmla="*/ 248181 h 352273"/>
                <a:gd name="connsiteX7" fmla="*/ 182717 w 267666"/>
                <a:gd name="connsiteY7" fmla="*/ 352273 h 352273"/>
                <a:gd name="connsiteX8" fmla="*/ 182717 w 267666"/>
                <a:gd name="connsiteY8" fmla="*/ 223910 h 352273"/>
                <a:gd name="connsiteX9" fmla="*/ 267666 w 267666"/>
                <a:gd name="connsiteY9" fmla="*/ 179470 h 35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666" h="352273">
                  <a:moveTo>
                    <a:pt x="182717" y="144089"/>
                  </a:moveTo>
                  <a:lnTo>
                    <a:pt x="182717" y="0"/>
                  </a:lnTo>
                  <a:lnTo>
                    <a:pt x="97255" y="121185"/>
                  </a:lnTo>
                  <a:lnTo>
                    <a:pt x="0" y="118450"/>
                  </a:lnTo>
                  <a:lnTo>
                    <a:pt x="48542" y="206988"/>
                  </a:lnTo>
                  <a:lnTo>
                    <a:pt x="0" y="278947"/>
                  </a:lnTo>
                  <a:lnTo>
                    <a:pt x="127338" y="248181"/>
                  </a:lnTo>
                  <a:lnTo>
                    <a:pt x="182717" y="352273"/>
                  </a:lnTo>
                  <a:lnTo>
                    <a:pt x="182717" y="223910"/>
                  </a:lnTo>
                  <a:lnTo>
                    <a:pt x="267666" y="179470"/>
                  </a:lnTo>
                  <a:close/>
                </a:path>
              </a:pathLst>
            </a:custGeom>
            <a:solidFill>
              <a:srgbClr val="FCDB81"/>
            </a:solidFill>
            <a:ln w="17066"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A2CBF6A8-E026-4ECF-B772-7DB93BEF5CB1}"/>
                </a:ext>
              </a:extLst>
            </p:cNvPr>
            <p:cNvSpPr/>
            <p:nvPr/>
          </p:nvSpPr>
          <p:spPr>
            <a:xfrm>
              <a:off x="9349843" y="4729605"/>
              <a:ext cx="284587" cy="333300"/>
            </a:xfrm>
            <a:custGeom>
              <a:avLst/>
              <a:gdLst>
                <a:gd name="connsiteX0" fmla="*/ 163916 w 284587"/>
                <a:gd name="connsiteY0" fmla="*/ 117595 h 333300"/>
                <a:gd name="connsiteX1" fmla="*/ 80334 w 284587"/>
                <a:gd name="connsiteY1" fmla="*/ 0 h 333300"/>
                <a:gd name="connsiteX2" fmla="*/ 81018 w 284587"/>
                <a:gd name="connsiteY2" fmla="*/ 148362 h 333300"/>
                <a:gd name="connsiteX3" fmla="*/ 0 w 284587"/>
                <a:gd name="connsiteY3" fmla="*/ 202544 h 333300"/>
                <a:gd name="connsiteX4" fmla="*/ 91102 w 284587"/>
                <a:gd name="connsiteY4" fmla="*/ 246472 h 333300"/>
                <a:gd name="connsiteX5" fmla="*/ 93153 w 284587"/>
                <a:gd name="connsiteY5" fmla="*/ 333301 h 333300"/>
                <a:gd name="connsiteX6" fmla="*/ 179128 w 284587"/>
                <a:gd name="connsiteY6" fmla="*/ 234507 h 333300"/>
                <a:gd name="connsiteX7" fmla="*/ 284588 w 284587"/>
                <a:gd name="connsiteY7" fmla="*/ 287151 h 333300"/>
                <a:gd name="connsiteX8" fmla="*/ 210065 w 284587"/>
                <a:gd name="connsiteY8" fmla="*/ 182546 h 333300"/>
                <a:gd name="connsiteX9" fmla="*/ 253651 w 284587"/>
                <a:gd name="connsiteY9" fmla="*/ 97084 h 3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587" h="333300">
                  <a:moveTo>
                    <a:pt x="163916" y="117595"/>
                  </a:moveTo>
                  <a:lnTo>
                    <a:pt x="80334" y="0"/>
                  </a:lnTo>
                  <a:lnTo>
                    <a:pt x="81018" y="148362"/>
                  </a:lnTo>
                  <a:lnTo>
                    <a:pt x="0" y="202544"/>
                  </a:lnTo>
                  <a:lnTo>
                    <a:pt x="91102" y="246472"/>
                  </a:lnTo>
                  <a:lnTo>
                    <a:pt x="93153" y="333301"/>
                  </a:lnTo>
                  <a:lnTo>
                    <a:pt x="179128" y="234507"/>
                  </a:lnTo>
                  <a:lnTo>
                    <a:pt x="284588" y="287151"/>
                  </a:lnTo>
                  <a:lnTo>
                    <a:pt x="210065" y="182546"/>
                  </a:lnTo>
                  <a:lnTo>
                    <a:pt x="253651" y="97084"/>
                  </a:lnTo>
                  <a:close/>
                </a:path>
              </a:pathLst>
            </a:custGeom>
            <a:solidFill>
              <a:srgbClr val="EA4E4E"/>
            </a:solidFill>
            <a:ln w="17066" cap="flat">
              <a:noFill/>
              <a:prstDash val="solid"/>
              <a:miter/>
            </a:ln>
          </p:spPr>
          <p:txBody>
            <a:bodyPr rtlCol="0" anchor="ctr"/>
            <a:lstStyle/>
            <a:p>
              <a:endParaRPr lang="th-TH"/>
            </a:p>
          </p:txBody>
        </p:sp>
      </p:grpSp>
      <p:sp>
        <p:nvSpPr>
          <p:cNvPr id="298" name="Freeform: Shape 297">
            <a:extLst>
              <a:ext uri="{FF2B5EF4-FFF2-40B4-BE49-F238E27FC236}">
                <a16:creationId xmlns:a16="http://schemas.microsoft.com/office/drawing/2014/main" id="{85A70C55-00A7-4489-A614-63A5B9659958}"/>
              </a:ext>
            </a:extLst>
          </p:cNvPr>
          <p:cNvSpPr/>
          <p:nvPr/>
        </p:nvSpPr>
        <p:spPr>
          <a:xfrm rot="531604" flipH="1">
            <a:off x="9009837" y="3806346"/>
            <a:ext cx="441704" cy="423455"/>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97D3C9"/>
          </a:solidFill>
          <a:ln w="15756" cap="flat">
            <a:noFill/>
            <a:prstDash val="solid"/>
            <a:miter/>
          </a:ln>
        </p:spPr>
        <p:txBody>
          <a:bodyPr rtlCol="0" anchor="ctr"/>
          <a:lstStyle/>
          <a:p>
            <a:endParaRPr lang="th-TH" dirty="0"/>
          </a:p>
        </p:txBody>
      </p:sp>
      <p:pic>
        <p:nvPicPr>
          <p:cNvPr id="36" name="Picture 35" descr="A picture containing toy, doll, lamp&#10;&#10;Description automatically generated">
            <a:extLst>
              <a:ext uri="{FF2B5EF4-FFF2-40B4-BE49-F238E27FC236}">
                <a16:creationId xmlns:a16="http://schemas.microsoft.com/office/drawing/2014/main" id="{216CE889-0FC7-42AB-A5CE-9B175FABA48E}"/>
              </a:ext>
            </a:extLst>
          </p:cNvPr>
          <p:cNvPicPr>
            <a:picLocks noChangeAspect="1"/>
          </p:cNvPicPr>
          <p:nvPr/>
        </p:nvPicPr>
        <p:blipFill rotWithShape="1">
          <a:blip r:embed="rId3">
            <a:extLst>
              <a:ext uri="{28A0092B-C50C-407E-A947-70E740481C1C}">
                <a14:useLocalDpi xmlns:a14="http://schemas.microsoft.com/office/drawing/2010/main" val="0"/>
              </a:ext>
            </a:extLst>
          </a:blip>
          <a:srcRect r="71011"/>
          <a:stretch/>
        </p:blipFill>
        <p:spPr>
          <a:xfrm>
            <a:off x="962699" y="2082063"/>
            <a:ext cx="2508968" cy="5769970"/>
          </a:xfrm>
          <a:prstGeom prst="rect">
            <a:avLst/>
          </a:prstGeom>
        </p:spPr>
      </p:pic>
      <p:pic>
        <p:nvPicPr>
          <p:cNvPr id="136" name="Picture 135" descr="A picture containing toy, doll, lamp&#10;&#10;Description automatically generated">
            <a:extLst>
              <a:ext uri="{FF2B5EF4-FFF2-40B4-BE49-F238E27FC236}">
                <a16:creationId xmlns:a16="http://schemas.microsoft.com/office/drawing/2014/main" id="{5075260F-9B33-42B8-AE64-A03D1BF6A765}"/>
              </a:ext>
            </a:extLst>
          </p:cNvPr>
          <p:cNvPicPr>
            <a:picLocks noChangeAspect="1"/>
          </p:cNvPicPr>
          <p:nvPr/>
        </p:nvPicPr>
        <p:blipFill rotWithShape="1">
          <a:blip r:embed="rId3">
            <a:extLst>
              <a:ext uri="{28A0092B-C50C-407E-A947-70E740481C1C}">
                <a14:useLocalDpi xmlns:a14="http://schemas.microsoft.com/office/drawing/2010/main" val="0"/>
              </a:ext>
            </a:extLst>
          </a:blip>
          <a:srcRect l="75584" t="1903" r="3349"/>
          <a:stretch/>
        </p:blipFill>
        <p:spPr>
          <a:xfrm>
            <a:off x="9078239" y="2224275"/>
            <a:ext cx="1808923" cy="5615503"/>
          </a:xfrm>
          <a:prstGeom prst="rect">
            <a:avLst/>
          </a:prstGeom>
        </p:spPr>
      </p:pic>
      <p:sp>
        <p:nvSpPr>
          <p:cNvPr id="38" name="Rectangle 37">
            <a:extLst>
              <a:ext uri="{FF2B5EF4-FFF2-40B4-BE49-F238E27FC236}">
                <a16:creationId xmlns:a16="http://schemas.microsoft.com/office/drawing/2014/main" id="{506AAFD8-79F9-466A-BB80-255AF7530E4F}"/>
              </a:ext>
            </a:extLst>
          </p:cNvPr>
          <p:cNvSpPr/>
          <p:nvPr/>
        </p:nvSpPr>
        <p:spPr>
          <a:xfrm>
            <a:off x="1341235" y="1314129"/>
            <a:ext cx="9427389" cy="2123658"/>
          </a:xfrm>
          <a:prstGeom prst="rect">
            <a:avLst/>
          </a:prstGeom>
          <a:noFill/>
        </p:spPr>
        <p:txBody>
          <a:bodyPr wrap="none" lIns="91440" tIns="45720" rIns="91440" bIns="45720">
            <a:spAutoFit/>
          </a:bodyPr>
          <a:lstStyle/>
          <a:p>
            <a:pPr algn="ctr"/>
            <a:r>
              <a:rPr lang="en-US" sz="6600" b="1" cap="none" spc="0">
                <a:ln w="0"/>
                <a:solidFill>
                  <a:srgbClr val="C00000"/>
                </a:solidFill>
                <a:latin typeface="iCiel Cadena" panose="02000503000000020004" pitchFamily="2" charset="0"/>
              </a:rPr>
              <a:t>Bài đọc </a:t>
            </a:r>
          </a:p>
          <a:p>
            <a:pPr algn="ctr"/>
            <a:r>
              <a:rPr lang="en-US" sz="6600" b="1" cap="none" spc="0">
                <a:ln w="0"/>
                <a:solidFill>
                  <a:srgbClr val="C00000"/>
                </a:solidFill>
                <a:latin typeface="iCiel Cadena" panose="02000503000000020004" pitchFamily="2" charset="0"/>
              </a:rPr>
              <a:t>được chia làm mấy đoạn?</a:t>
            </a:r>
          </a:p>
        </p:txBody>
      </p:sp>
    </p:spTree>
    <p:extLst>
      <p:ext uri="{BB962C8B-B14F-4D97-AF65-F5344CB8AC3E}">
        <p14:creationId xmlns:p14="http://schemas.microsoft.com/office/powerpoint/2010/main" val="19694133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FE2D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F0A322-0CD4-43D9-B42B-80B7BA401CC3}"/>
              </a:ext>
            </a:extLst>
          </p:cNvPr>
          <p:cNvSpPr/>
          <p:nvPr/>
        </p:nvSpPr>
        <p:spPr>
          <a:xfrm rot="10800000">
            <a:off x="959945" y="-1839687"/>
            <a:ext cx="2839204" cy="5649685"/>
          </a:xfrm>
          <a:prstGeom prst="roundRect">
            <a:avLst>
              <a:gd name="adj" fmla="val 40031"/>
            </a:avLst>
          </a:prstGeom>
          <a:solidFill>
            <a:srgbClr val="FD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
        <p:nvSpPr>
          <p:cNvPr id="5" name="Rectangle: Rounded Corners 4">
            <a:extLst>
              <a:ext uri="{FF2B5EF4-FFF2-40B4-BE49-F238E27FC236}">
                <a16:creationId xmlns:a16="http://schemas.microsoft.com/office/drawing/2014/main" id="{DE648045-A630-427B-B288-FEE4208D6F2F}"/>
              </a:ext>
            </a:extLst>
          </p:cNvPr>
          <p:cNvSpPr/>
          <p:nvPr/>
        </p:nvSpPr>
        <p:spPr>
          <a:xfrm rot="10800000">
            <a:off x="4735012" y="-1819340"/>
            <a:ext cx="2839204" cy="5649685"/>
          </a:xfrm>
          <a:prstGeom prst="roundRect">
            <a:avLst>
              <a:gd name="adj" fmla="val 40031"/>
            </a:avLst>
          </a:prstGeom>
          <a:solidFill>
            <a:srgbClr val="FD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
        <p:nvSpPr>
          <p:cNvPr id="6" name="Rectangle: Rounded Corners 5">
            <a:extLst>
              <a:ext uri="{FF2B5EF4-FFF2-40B4-BE49-F238E27FC236}">
                <a16:creationId xmlns:a16="http://schemas.microsoft.com/office/drawing/2014/main" id="{52D872B4-5D19-4813-AF0B-809828C7C7E1}"/>
              </a:ext>
            </a:extLst>
          </p:cNvPr>
          <p:cNvSpPr/>
          <p:nvPr/>
        </p:nvSpPr>
        <p:spPr>
          <a:xfrm rot="10800000">
            <a:off x="8392852" y="-1839688"/>
            <a:ext cx="2839204" cy="5649685"/>
          </a:xfrm>
          <a:prstGeom prst="roundRect">
            <a:avLst>
              <a:gd name="adj" fmla="val 40031"/>
            </a:avLst>
          </a:prstGeom>
          <a:solidFill>
            <a:srgbClr val="FDD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solidFill>
                  <a:schemeClr val="lt1"/>
                </a:solidFill>
              </a:defRPr>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2F1A87CB-83E4-4D59-B678-3212CAD01A01}"/>
              </a:ext>
            </a:extLst>
          </p:cNvPr>
          <p:cNvSpPr/>
          <p:nvPr/>
        </p:nvSpPr>
        <p:spPr>
          <a:xfrm>
            <a:off x="1382015" y="2028093"/>
            <a:ext cx="1995062" cy="1619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latin typeface="Arial Rounded MT Bold" panose="020F0704030504030204" pitchFamily="34" charset="0"/>
                <a:ea typeface="Adobe Gothic Std B" panose="020B0800000000000000" pitchFamily="34" charset="-128"/>
              </a:rPr>
              <a:t>01</a:t>
            </a:r>
            <a:endParaRPr lang="th-TH" sz="8000" dirty="0">
              <a:solidFill>
                <a:schemeClr val="tx1"/>
              </a:solidFill>
              <a:latin typeface="Arial Rounded MT Bold" panose="020F0704030504030204" pitchFamily="34" charset="0"/>
              <a:ea typeface="Adobe Gothic Std B" panose="020B0800000000000000" pitchFamily="34" charset="-128"/>
            </a:endParaRPr>
          </a:p>
        </p:txBody>
      </p:sp>
      <p:sp>
        <p:nvSpPr>
          <p:cNvPr id="8" name="Rectangle 7">
            <a:extLst>
              <a:ext uri="{FF2B5EF4-FFF2-40B4-BE49-F238E27FC236}">
                <a16:creationId xmlns:a16="http://schemas.microsoft.com/office/drawing/2014/main" id="{BB7CCB7A-F8D1-4181-BB2D-DD1D5A8F5187}"/>
              </a:ext>
            </a:extLst>
          </p:cNvPr>
          <p:cNvSpPr/>
          <p:nvPr/>
        </p:nvSpPr>
        <p:spPr>
          <a:xfrm>
            <a:off x="5098469" y="2028093"/>
            <a:ext cx="1995062" cy="1619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latin typeface="Arial Rounded MT Bold" panose="020F0704030504030204" pitchFamily="34" charset="0"/>
                <a:ea typeface="Adobe Gothic Std B" panose="020B0800000000000000" pitchFamily="34" charset="-128"/>
              </a:rPr>
              <a:t>02</a:t>
            </a:r>
            <a:endParaRPr lang="th-TH" sz="8000" dirty="0">
              <a:solidFill>
                <a:schemeClr val="tx1"/>
              </a:solidFill>
              <a:latin typeface="Arial Rounded MT Bold" panose="020F0704030504030204" pitchFamily="34" charset="0"/>
              <a:ea typeface="Adobe Gothic Std B" panose="020B0800000000000000" pitchFamily="34" charset="-128"/>
            </a:endParaRPr>
          </a:p>
        </p:txBody>
      </p:sp>
      <p:sp>
        <p:nvSpPr>
          <p:cNvPr id="9" name="Rectangle 8">
            <a:extLst>
              <a:ext uri="{FF2B5EF4-FFF2-40B4-BE49-F238E27FC236}">
                <a16:creationId xmlns:a16="http://schemas.microsoft.com/office/drawing/2014/main" id="{3B885550-1B04-4668-A0CA-916394E6E389}"/>
              </a:ext>
            </a:extLst>
          </p:cNvPr>
          <p:cNvSpPr/>
          <p:nvPr/>
        </p:nvSpPr>
        <p:spPr>
          <a:xfrm>
            <a:off x="8814923" y="2060747"/>
            <a:ext cx="1995062" cy="1619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latin typeface="Arial Rounded MT Bold" panose="020F0704030504030204" pitchFamily="34" charset="0"/>
                <a:ea typeface="Adobe Gothic Std B" panose="020B0800000000000000" pitchFamily="34" charset="-128"/>
              </a:rPr>
              <a:t>03</a:t>
            </a:r>
            <a:endParaRPr lang="th-TH" sz="8000" dirty="0">
              <a:solidFill>
                <a:schemeClr val="tx1"/>
              </a:solidFill>
              <a:latin typeface="Arial Rounded MT Bold" panose="020F0704030504030204" pitchFamily="34" charset="0"/>
              <a:ea typeface="Adobe Gothic Std B" panose="020B0800000000000000" pitchFamily="34" charset="-128"/>
            </a:endParaRPr>
          </a:p>
        </p:txBody>
      </p:sp>
      <p:sp>
        <p:nvSpPr>
          <p:cNvPr id="10" name="TextBox 9">
            <a:extLst>
              <a:ext uri="{FF2B5EF4-FFF2-40B4-BE49-F238E27FC236}">
                <a16:creationId xmlns:a16="http://schemas.microsoft.com/office/drawing/2014/main" id="{633F76D8-CE1A-4ACD-9E4E-12BD9802B13B}"/>
              </a:ext>
            </a:extLst>
          </p:cNvPr>
          <p:cNvSpPr txBox="1"/>
          <p:nvPr/>
        </p:nvSpPr>
        <p:spPr>
          <a:xfrm>
            <a:off x="1156031" y="212211"/>
            <a:ext cx="2351309" cy="1815882"/>
          </a:xfrm>
          <a:prstGeom prst="rect">
            <a:avLst/>
          </a:prstGeom>
          <a:noFill/>
        </p:spPr>
        <p:txBody>
          <a:bodyPr wrap="square">
            <a:spAutoFit/>
          </a:bodyPr>
          <a:lstStyle/>
          <a:p>
            <a:pPr algn="ctr"/>
            <a:r>
              <a:rPr lang="en-US" sz="2800" b="1">
                <a:solidFill>
                  <a:schemeClr val="tx1">
                    <a:lumMod val="50000"/>
                  </a:schemeClr>
                </a:solidFill>
                <a:latin typeface="Arial" panose="020B0604020202020204" pitchFamily="34" charset="0"/>
                <a:cs typeface="Arial" panose="020B0604020202020204" pitchFamily="34" charset="0"/>
              </a:rPr>
              <a:t>Từ đầu</a:t>
            </a:r>
          </a:p>
          <a:p>
            <a:pPr algn="ctr"/>
            <a:r>
              <a:rPr lang="en-US" sz="2800" b="1">
                <a:solidFill>
                  <a:schemeClr val="tx1">
                    <a:lumMod val="50000"/>
                  </a:schemeClr>
                </a:solidFill>
                <a:latin typeface="Arial" panose="020B0604020202020204" pitchFamily="34" charset="0"/>
                <a:cs typeface="Arial" panose="020B0604020202020204" pitchFamily="34" charset="0"/>
              </a:rPr>
              <a:t>…</a:t>
            </a:r>
          </a:p>
          <a:p>
            <a:pPr algn="ctr"/>
            <a:r>
              <a:rPr lang="en-US" sz="2800" b="1">
                <a:solidFill>
                  <a:schemeClr val="tx1">
                    <a:lumMod val="50000"/>
                  </a:schemeClr>
                </a:solidFill>
                <a:latin typeface="Arial" panose="020B0604020202020204" pitchFamily="34" charset="0"/>
                <a:cs typeface="Arial" panose="020B0604020202020204" pitchFamily="34" charset="0"/>
              </a:rPr>
              <a:t>“Bà này lấy trộm”</a:t>
            </a:r>
            <a:endParaRPr lang="th-TH" sz="2800" b="1" dirty="0">
              <a:solidFill>
                <a:schemeClr val="tx1">
                  <a:lumMod val="50000"/>
                </a:schemeClr>
              </a:solidFill>
              <a:latin typeface="Arial" panose="020B0604020202020204" pitchFamily="34" charset="0"/>
            </a:endParaRPr>
          </a:p>
        </p:txBody>
      </p:sp>
      <p:sp>
        <p:nvSpPr>
          <p:cNvPr id="11" name="TextBox 10">
            <a:extLst>
              <a:ext uri="{FF2B5EF4-FFF2-40B4-BE49-F238E27FC236}">
                <a16:creationId xmlns:a16="http://schemas.microsoft.com/office/drawing/2014/main" id="{7279A974-1F4E-40A0-BB17-FCE9FB0A675B}"/>
              </a:ext>
            </a:extLst>
          </p:cNvPr>
          <p:cNvSpPr txBox="1"/>
          <p:nvPr/>
        </p:nvSpPr>
        <p:spPr>
          <a:xfrm>
            <a:off x="4957084" y="131525"/>
            <a:ext cx="2351309" cy="2246769"/>
          </a:xfrm>
          <a:prstGeom prst="rect">
            <a:avLst/>
          </a:prstGeom>
          <a:noFill/>
        </p:spPr>
        <p:txBody>
          <a:bodyPr wrap="square">
            <a:spAutoFit/>
          </a:bodyPr>
          <a:lstStyle/>
          <a:p>
            <a:pPr algn="ctr"/>
            <a:r>
              <a:rPr lang="en-US" altLang="en-US" sz="2800" b="1">
                <a:solidFill>
                  <a:schemeClr val="tx1">
                    <a:lumMod val="50000"/>
                  </a:schemeClr>
                </a:solidFill>
                <a:latin typeface="Arial" panose="020B0604020202020204" pitchFamily="34" charset="0"/>
                <a:cs typeface="Arial" panose="020B0604020202020204" pitchFamily="34" charset="0"/>
              </a:rPr>
              <a:t>Tiếp theo </a:t>
            </a:r>
          </a:p>
          <a:p>
            <a:pPr algn="ctr"/>
            <a:r>
              <a:rPr lang="en-US" altLang="en-US" sz="2800" b="1">
                <a:solidFill>
                  <a:schemeClr val="tx1">
                    <a:lumMod val="50000"/>
                  </a:schemeClr>
                </a:solidFill>
                <a:latin typeface="Arial" panose="020B0604020202020204" pitchFamily="34" charset="0"/>
                <a:cs typeface="Arial" panose="020B0604020202020204" pitchFamily="34" charset="0"/>
              </a:rPr>
              <a:t>…</a:t>
            </a:r>
          </a:p>
          <a:p>
            <a:pPr algn="ctr"/>
            <a:r>
              <a:rPr lang="en-US" altLang="en-US" sz="2800" b="1">
                <a:solidFill>
                  <a:schemeClr val="tx1">
                    <a:lumMod val="50000"/>
                  </a:schemeClr>
                </a:solidFill>
                <a:latin typeface="Arial" panose="020B0604020202020204" pitchFamily="34" charset="0"/>
                <a:cs typeface="Arial" panose="020B0604020202020204" pitchFamily="34" charset="0"/>
              </a:rPr>
              <a:t>“kẻ kia phải cúi đầu nhận tội”.</a:t>
            </a:r>
            <a:endParaRPr lang="th-TH" sz="2800" b="1" dirty="0">
              <a:solidFill>
                <a:schemeClr val="tx1">
                  <a:lumMod val="50000"/>
                </a:schemeClr>
              </a:solidFill>
              <a:latin typeface="Arial" panose="020B0604020202020204" pitchFamily="34" charset="0"/>
            </a:endParaRPr>
          </a:p>
        </p:txBody>
      </p:sp>
      <p:sp>
        <p:nvSpPr>
          <p:cNvPr id="12" name="TextBox 11">
            <a:extLst>
              <a:ext uri="{FF2B5EF4-FFF2-40B4-BE49-F238E27FC236}">
                <a16:creationId xmlns:a16="http://schemas.microsoft.com/office/drawing/2014/main" id="{EDACD8BA-7A45-4553-83A5-A54BC148BDF9}"/>
              </a:ext>
            </a:extLst>
          </p:cNvPr>
          <p:cNvSpPr txBox="1"/>
          <p:nvPr/>
        </p:nvSpPr>
        <p:spPr>
          <a:xfrm>
            <a:off x="8627312" y="1216322"/>
            <a:ext cx="2351309" cy="523220"/>
          </a:xfrm>
          <a:prstGeom prst="rect">
            <a:avLst/>
          </a:prstGeom>
          <a:noFill/>
        </p:spPr>
        <p:txBody>
          <a:bodyPr wrap="square">
            <a:spAutoFit/>
          </a:bodyPr>
          <a:lstStyle/>
          <a:p>
            <a:pPr algn="ctr"/>
            <a:r>
              <a:rPr lang="en-US" sz="2800" b="1">
                <a:solidFill>
                  <a:schemeClr val="tx1">
                    <a:lumMod val="50000"/>
                  </a:schemeClr>
                </a:solidFill>
                <a:latin typeface="Arial" panose="020B0604020202020204" pitchFamily="34" charset="0"/>
                <a:cs typeface="Arial" panose="020B0604020202020204" pitchFamily="34" charset="0"/>
              </a:rPr>
              <a:t>Phần còn lại</a:t>
            </a:r>
            <a:endParaRPr lang="th-TH" sz="2800" b="1" dirty="0">
              <a:solidFill>
                <a:schemeClr val="tx1">
                  <a:lumMod val="50000"/>
                </a:schemeClr>
              </a:solidFill>
              <a:latin typeface="Arial" panose="020B0604020202020204" pitchFamily="34" charset="0"/>
            </a:endParaRPr>
          </a:p>
        </p:txBody>
      </p:sp>
      <p:grpSp>
        <p:nvGrpSpPr>
          <p:cNvPr id="13" name="Graphic 4">
            <a:extLst>
              <a:ext uri="{FF2B5EF4-FFF2-40B4-BE49-F238E27FC236}">
                <a16:creationId xmlns:a16="http://schemas.microsoft.com/office/drawing/2014/main" id="{0EE99515-221B-4455-B5AC-CD22932F0EB4}"/>
              </a:ext>
            </a:extLst>
          </p:cNvPr>
          <p:cNvGrpSpPr/>
          <p:nvPr/>
        </p:nvGrpSpPr>
        <p:grpSpPr>
          <a:xfrm rot="21068396">
            <a:off x="-433879" y="813171"/>
            <a:ext cx="2095552" cy="6030346"/>
            <a:chOff x="2283958" y="833662"/>
            <a:chExt cx="2095552" cy="6030346"/>
          </a:xfrm>
        </p:grpSpPr>
        <p:sp>
          <p:nvSpPr>
            <p:cNvPr id="14" name="Freeform: Shape 13">
              <a:extLst>
                <a:ext uri="{FF2B5EF4-FFF2-40B4-BE49-F238E27FC236}">
                  <a16:creationId xmlns:a16="http://schemas.microsoft.com/office/drawing/2014/main" id="{205F2905-7433-42F5-8938-41D3A674EB5C}"/>
                </a:ext>
              </a:extLst>
            </p:cNvPr>
            <p:cNvSpPr/>
            <p:nvPr/>
          </p:nvSpPr>
          <p:spPr>
            <a:xfrm>
              <a:off x="3128666" y="2624308"/>
              <a:ext cx="558594" cy="558694"/>
            </a:xfrm>
            <a:custGeom>
              <a:avLst/>
              <a:gdLst>
                <a:gd name="connsiteX0" fmla="*/ 531560 w 558594"/>
                <a:gd name="connsiteY0" fmla="*/ 153111 h 558694"/>
                <a:gd name="connsiteX1" fmla="*/ 403483 w 558594"/>
                <a:gd name="connsiteY1" fmla="*/ 519157 h 558694"/>
                <a:gd name="connsiteX2" fmla="*/ 31113 w 558594"/>
                <a:gd name="connsiteY2" fmla="*/ 445316 h 558694"/>
                <a:gd name="connsiteX3" fmla="*/ 137685 w 558594"/>
                <a:gd name="connsiteY3" fmla="*/ 27249 h 558694"/>
                <a:gd name="connsiteX4" fmla="*/ 531560 w 558594"/>
                <a:gd name="connsiteY4" fmla="*/ 153111 h 5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94" h="558694">
                  <a:moveTo>
                    <a:pt x="531560" y="153111"/>
                  </a:moveTo>
                  <a:cubicBezTo>
                    <a:pt x="603346" y="273598"/>
                    <a:pt x="522389" y="448320"/>
                    <a:pt x="403483" y="519157"/>
                  </a:cubicBezTo>
                  <a:cubicBezTo>
                    <a:pt x="284578" y="589994"/>
                    <a:pt x="102899" y="565802"/>
                    <a:pt x="31113" y="445316"/>
                  </a:cubicBezTo>
                  <a:cubicBezTo>
                    <a:pt x="-40673" y="324829"/>
                    <a:pt x="18780" y="98086"/>
                    <a:pt x="137685" y="27249"/>
                  </a:cubicBezTo>
                  <a:cubicBezTo>
                    <a:pt x="256433" y="-43589"/>
                    <a:pt x="459774" y="32625"/>
                    <a:pt x="531560" y="153111"/>
                  </a:cubicBezTo>
                  <a:close/>
                </a:path>
              </a:pathLst>
            </a:custGeom>
            <a:solidFill>
              <a:srgbClr val="EA4E4E"/>
            </a:solidFill>
            <a:ln w="15756"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92B809D6-F07C-4D3F-87AD-B8753CC1DAEC}"/>
                </a:ext>
              </a:extLst>
            </p:cNvPr>
            <p:cNvSpPr/>
            <p:nvPr/>
          </p:nvSpPr>
          <p:spPr>
            <a:xfrm>
              <a:off x="3092944" y="6072409"/>
              <a:ext cx="396398" cy="396366"/>
            </a:xfrm>
            <a:custGeom>
              <a:avLst/>
              <a:gdLst>
                <a:gd name="connsiteX0" fmla="*/ 377222 w 396398"/>
                <a:gd name="connsiteY0" fmla="*/ 108682 h 396366"/>
                <a:gd name="connsiteX1" fmla="*/ 286304 w 396398"/>
                <a:gd name="connsiteY1" fmla="*/ 368314 h 396366"/>
                <a:gd name="connsiteX2" fmla="*/ 22087 w 396398"/>
                <a:gd name="connsiteY2" fmla="*/ 315976 h 396366"/>
                <a:gd name="connsiteX3" fmla="*/ 97668 w 396398"/>
                <a:gd name="connsiteY3" fmla="*/ 19345 h 396366"/>
                <a:gd name="connsiteX4" fmla="*/ 377222 w 396398"/>
                <a:gd name="connsiteY4" fmla="*/ 108682 h 39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98" h="396366">
                  <a:moveTo>
                    <a:pt x="377222" y="108682"/>
                  </a:moveTo>
                  <a:cubicBezTo>
                    <a:pt x="428137" y="194225"/>
                    <a:pt x="370740" y="318032"/>
                    <a:pt x="286304" y="368314"/>
                  </a:cubicBezTo>
                  <a:cubicBezTo>
                    <a:pt x="201868" y="418596"/>
                    <a:pt x="73001" y="401361"/>
                    <a:pt x="22087" y="315976"/>
                  </a:cubicBezTo>
                  <a:cubicBezTo>
                    <a:pt x="-28827" y="230434"/>
                    <a:pt x="13232" y="69627"/>
                    <a:pt x="97668" y="19345"/>
                  </a:cubicBezTo>
                  <a:cubicBezTo>
                    <a:pt x="182104" y="-30937"/>
                    <a:pt x="326308" y="23140"/>
                    <a:pt x="377222" y="108682"/>
                  </a:cubicBezTo>
                  <a:close/>
                </a:path>
              </a:pathLst>
            </a:custGeom>
            <a:solidFill>
              <a:srgbClr val="FCD349"/>
            </a:solidFill>
            <a:ln w="15756"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D1F0777E-DE80-448A-8618-9A2A1831ADB0}"/>
                </a:ext>
              </a:extLst>
            </p:cNvPr>
            <p:cNvSpPr/>
            <p:nvPr/>
          </p:nvSpPr>
          <p:spPr>
            <a:xfrm>
              <a:off x="2541968" y="2819457"/>
              <a:ext cx="307468" cy="309511"/>
            </a:xfrm>
            <a:custGeom>
              <a:avLst/>
              <a:gdLst>
                <a:gd name="connsiteX0" fmla="*/ 288765 w 307468"/>
                <a:gd name="connsiteY0" fmla="*/ 75129 h 309511"/>
                <a:gd name="connsiteX1" fmla="*/ 230577 w 307468"/>
                <a:gd name="connsiteY1" fmla="*/ 282107 h 309511"/>
                <a:gd name="connsiteX2" fmla="*/ 22018 w 307468"/>
                <a:gd name="connsiteY2" fmla="*/ 254120 h 309511"/>
                <a:gd name="connsiteX3" fmla="*/ 66608 w 307468"/>
                <a:gd name="connsiteY3" fmla="*/ 19155 h 309511"/>
                <a:gd name="connsiteX4" fmla="*/ 288765 w 307468"/>
                <a:gd name="connsiteY4" fmla="*/ 75129 h 309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8" h="309511">
                  <a:moveTo>
                    <a:pt x="288765" y="75129"/>
                  </a:moveTo>
                  <a:cubicBezTo>
                    <a:pt x="332564" y="139325"/>
                    <a:pt x="293825" y="238782"/>
                    <a:pt x="230577" y="282107"/>
                  </a:cubicBezTo>
                  <a:cubicBezTo>
                    <a:pt x="167172" y="325431"/>
                    <a:pt x="65975" y="318316"/>
                    <a:pt x="22018" y="254120"/>
                  </a:cubicBezTo>
                  <a:cubicBezTo>
                    <a:pt x="-21781" y="189924"/>
                    <a:pt x="3202" y="62479"/>
                    <a:pt x="66608" y="19155"/>
                  </a:cubicBezTo>
                  <a:cubicBezTo>
                    <a:pt x="129856" y="-24170"/>
                    <a:pt x="244808" y="10933"/>
                    <a:pt x="288765" y="75129"/>
                  </a:cubicBezTo>
                  <a:close/>
                </a:path>
              </a:pathLst>
            </a:custGeom>
            <a:solidFill>
              <a:srgbClr val="8DCEBF"/>
            </a:solidFill>
            <a:ln w="15756"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0DE5410D-EF40-444D-8D04-D2F15209F5D0}"/>
                </a:ext>
              </a:extLst>
            </p:cNvPr>
            <p:cNvSpPr/>
            <p:nvPr/>
          </p:nvSpPr>
          <p:spPr>
            <a:xfrm>
              <a:off x="3199441" y="1157656"/>
              <a:ext cx="309772" cy="309680"/>
            </a:xfrm>
            <a:custGeom>
              <a:avLst/>
              <a:gdLst>
                <a:gd name="connsiteX0" fmla="*/ 294760 w 309772"/>
                <a:gd name="connsiteY0" fmla="*/ 84902 h 309680"/>
                <a:gd name="connsiteX1" fmla="*/ 223765 w 309772"/>
                <a:gd name="connsiteY1" fmla="*/ 287768 h 309680"/>
                <a:gd name="connsiteX2" fmla="*/ 17261 w 309772"/>
                <a:gd name="connsiteY2" fmla="*/ 246816 h 309680"/>
                <a:gd name="connsiteX3" fmla="*/ 76398 w 309772"/>
                <a:gd name="connsiteY3" fmla="*/ 15171 h 309680"/>
                <a:gd name="connsiteX4" fmla="*/ 294760 w 309772"/>
                <a:gd name="connsiteY4" fmla="*/ 84902 h 30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72" h="309680">
                  <a:moveTo>
                    <a:pt x="294760" y="84902"/>
                  </a:moveTo>
                  <a:cubicBezTo>
                    <a:pt x="334606" y="151628"/>
                    <a:pt x="289701" y="248555"/>
                    <a:pt x="223765" y="287768"/>
                  </a:cubicBezTo>
                  <a:cubicBezTo>
                    <a:pt x="157829" y="326982"/>
                    <a:pt x="57107" y="313700"/>
                    <a:pt x="17261" y="246816"/>
                  </a:cubicBezTo>
                  <a:cubicBezTo>
                    <a:pt x="-22585" y="180089"/>
                    <a:pt x="10462" y="54385"/>
                    <a:pt x="76398" y="15171"/>
                  </a:cubicBezTo>
                  <a:cubicBezTo>
                    <a:pt x="142334" y="-24201"/>
                    <a:pt x="254914" y="18017"/>
                    <a:pt x="294760" y="84902"/>
                  </a:cubicBezTo>
                  <a:close/>
                </a:path>
              </a:pathLst>
            </a:custGeom>
            <a:solidFill>
              <a:srgbClr val="AFAFAF"/>
            </a:solidFill>
            <a:ln w="15756"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98501630-4880-439D-90B5-DCA4EC5A5BD9}"/>
                </a:ext>
              </a:extLst>
            </p:cNvPr>
            <p:cNvSpPr/>
            <p:nvPr/>
          </p:nvSpPr>
          <p:spPr>
            <a:xfrm>
              <a:off x="2535037" y="1971601"/>
              <a:ext cx="573858" cy="550149"/>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FCD349"/>
            </a:solidFill>
            <a:ln w="15756" cap="flat">
              <a:noFill/>
              <a:prstDash val="solid"/>
              <a:miter/>
            </a:ln>
          </p:spPr>
          <p:txBody>
            <a:bodyPr rtlCol="0" anchor="ctr"/>
            <a:lstStyle/>
            <a:p>
              <a:endParaRPr lang="th-TH" dirty="0"/>
            </a:p>
          </p:txBody>
        </p:sp>
        <p:sp>
          <p:nvSpPr>
            <p:cNvPr id="19" name="Freeform: Shape 18">
              <a:extLst>
                <a:ext uri="{FF2B5EF4-FFF2-40B4-BE49-F238E27FC236}">
                  <a16:creationId xmlns:a16="http://schemas.microsoft.com/office/drawing/2014/main" id="{087F6130-8454-4252-AB10-148E047A162A}"/>
                </a:ext>
              </a:extLst>
            </p:cNvPr>
            <p:cNvSpPr/>
            <p:nvPr/>
          </p:nvSpPr>
          <p:spPr>
            <a:xfrm>
              <a:off x="2850657" y="5258894"/>
              <a:ext cx="557217" cy="558571"/>
            </a:xfrm>
            <a:custGeom>
              <a:avLst/>
              <a:gdLst>
                <a:gd name="connsiteX0" fmla="*/ 527801 w 557217"/>
                <a:gd name="connsiteY0" fmla="*/ 146624 h 558571"/>
                <a:gd name="connsiteX1" fmla="*/ 408104 w 557217"/>
                <a:gd name="connsiteY1" fmla="*/ 515515 h 558571"/>
                <a:gd name="connsiteX2" fmla="*/ 34153 w 557217"/>
                <a:gd name="connsiteY2" fmla="*/ 450212 h 558571"/>
                <a:gd name="connsiteX3" fmla="*/ 131080 w 557217"/>
                <a:gd name="connsiteY3" fmla="*/ 29773 h 558571"/>
                <a:gd name="connsiteX4" fmla="*/ 527801 w 557217"/>
                <a:gd name="connsiteY4" fmla="*/ 146624 h 5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7" h="558571">
                  <a:moveTo>
                    <a:pt x="527801" y="146624"/>
                  </a:moveTo>
                  <a:cubicBezTo>
                    <a:pt x="602275" y="265529"/>
                    <a:pt x="525429" y="441990"/>
                    <a:pt x="408104" y="515515"/>
                  </a:cubicBezTo>
                  <a:cubicBezTo>
                    <a:pt x="290780" y="589041"/>
                    <a:pt x="108627" y="569117"/>
                    <a:pt x="34153" y="450212"/>
                  </a:cubicBezTo>
                  <a:cubicBezTo>
                    <a:pt x="-40321" y="331307"/>
                    <a:pt x="13755" y="103299"/>
                    <a:pt x="131080" y="29773"/>
                  </a:cubicBezTo>
                  <a:cubicBezTo>
                    <a:pt x="248246" y="-43752"/>
                    <a:pt x="453168" y="27876"/>
                    <a:pt x="527801" y="146624"/>
                  </a:cubicBezTo>
                  <a:close/>
                </a:path>
              </a:pathLst>
            </a:custGeom>
            <a:solidFill>
              <a:srgbClr val="FC9854"/>
            </a:solidFill>
            <a:ln w="15756"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4EF1602E-6D6F-4E3E-865A-64BCEB7E19ED}"/>
                </a:ext>
              </a:extLst>
            </p:cNvPr>
            <p:cNvSpPr/>
            <p:nvPr/>
          </p:nvSpPr>
          <p:spPr>
            <a:xfrm>
              <a:off x="2554499" y="4044902"/>
              <a:ext cx="279080" cy="314815"/>
            </a:xfrm>
            <a:custGeom>
              <a:avLst/>
              <a:gdLst>
                <a:gd name="connsiteX0" fmla="*/ 0 w 279080"/>
                <a:gd name="connsiteY0" fmla="*/ 0 h 314815"/>
                <a:gd name="connsiteX1" fmla="*/ 279080 w 279080"/>
                <a:gd name="connsiteY1" fmla="*/ 169820 h 314815"/>
                <a:gd name="connsiteX2" fmla="*/ 49333 w 279080"/>
                <a:gd name="connsiteY2" fmla="*/ 314815 h 314815"/>
              </a:gdLst>
              <a:ahLst/>
              <a:cxnLst>
                <a:cxn ang="0">
                  <a:pos x="connsiteX0" y="connsiteY0"/>
                </a:cxn>
                <a:cxn ang="0">
                  <a:pos x="connsiteX1" y="connsiteY1"/>
                </a:cxn>
                <a:cxn ang="0">
                  <a:pos x="connsiteX2" y="connsiteY2"/>
                </a:cxn>
              </a:cxnLst>
              <a:rect l="l" t="t" r="r" b="b"/>
              <a:pathLst>
                <a:path w="279080" h="314815">
                  <a:moveTo>
                    <a:pt x="0" y="0"/>
                  </a:moveTo>
                  <a:lnTo>
                    <a:pt x="279080" y="169820"/>
                  </a:lnTo>
                  <a:lnTo>
                    <a:pt x="49333" y="314815"/>
                  </a:lnTo>
                  <a:close/>
                </a:path>
              </a:pathLst>
            </a:custGeom>
            <a:solidFill>
              <a:srgbClr val="AFAFAF"/>
            </a:solidFill>
            <a:ln w="15756"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1CAF16A4-5E90-498D-BCD1-5B5A60A55D28}"/>
                </a:ext>
              </a:extLst>
            </p:cNvPr>
            <p:cNvSpPr/>
            <p:nvPr/>
          </p:nvSpPr>
          <p:spPr>
            <a:xfrm>
              <a:off x="3129262" y="4363196"/>
              <a:ext cx="271648" cy="293943"/>
            </a:xfrm>
            <a:custGeom>
              <a:avLst/>
              <a:gdLst>
                <a:gd name="connsiteX0" fmla="*/ 148632 w 271648"/>
                <a:gd name="connsiteY0" fmla="*/ 293943 h 293943"/>
                <a:gd name="connsiteX1" fmla="*/ 0 w 271648"/>
                <a:gd name="connsiteY1" fmla="*/ 3004 h 293943"/>
                <a:gd name="connsiteX2" fmla="*/ 271649 w 271648"/>
                <a:gd name="connsiteY2" fmla="*/ 0 h 293943"/>
              </a:gdLst>
              <a:ahLst/>
              <a:cxnLst>
                <a:cxn ang="0">
                  <a:pos x="connsiteX0" y="connsiteY0"/>
                </a:cxn>
                <a:cxn ang="0">
                  <a:pos x="connsiteX1" y="connsiteY1"/>
                </a:cxn>
                <a:cxn ang="0">
                  <a:pos x="connsiteX2" y="connsiteY2"/>
                </a:cxn>
              </a:cxnLst>
              <a:rect l="l" t="t" r="r" b="b"/>
              <a:pathLst>
                <a:path w="271648" h="293943">
                  <a:moveTo>
                    <a:pt x="148632" y="293943"/>
                  </a:moveTo>
                  <a:lnTo>
                    <a:pt x="0" y="3004"/>
                  </a:lnTo>
                  <a:lnTo>
                    <a:pt x="271649" y="0"/>
                  </a:lnTo>
                  <a:close/>
                </a:path>
              </a:pathLst>
            </a:custGeom>
            <a:solidFill>
              <a:srgbClr val="FC9854"/>
            </a:solidFill>
            <a:ln w="15756"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BCBAC129-BBDB-41A7-888E-72E9CB0526C2}"/>
                </a:ext>
              </a:extLst>
            </p:cNvPr>
            <p:cNvSpPr/>
            <p:nvPr/>
          </p:nvSpPr>
          <p:spPr>
            <a:xfrm>
              <a:off x="4111498" y="833662"/>
              <a:ext cx="268011" cy="323986"/>
            </a:xfrm>
            <a:custGeom>
              <a:avLst/>
              <a:gdLst>
                <a:gd name="connsiteX0" fmla="*/ 0 w 268011"/>
                <a:gd name="connsiteY0" fmla="*/ 323986 h 323986"/>
                <a:gd name="connsiteX1" fmla="*/ 42218 w 268011"/>
                <a:gd name="connsiteY1" fmla="*/ 0 h 323986"/>
                <a:gd name="connsiteX2" fmla="*/ 268012 w 268011"/>
                <a:gd name="connsiteY2" fmla="*/ 151320 h 323986"/>
              </a:gdLst>
              <a:ahLst/>
              <a:cxnLst>
                <a:cxn ang="0">
                  <a:pos x="connsiteX0" y="connsiteY0"/>
                </a:cxn>
                <a:cxn ang="0">
                  <a:pos x="connsiteX1" y="connsiteY1"/>
                </a:cxn>
                <a:cxn ang="0">
                  <a:pos x="connsiteX2" y="connsiteY2"/>
                </a:cxn>
              </a:cxnLst>
              <a:rect l="l" t="t" r="r" b="b"/>
              <a:pathLst>
                <a:path w="268011" h="323986">
                  <a:moveTo>
                    <a:pt x="0" y="323986"/>
                  </a:moveTo>
                  <a:lnTo>
                    <a:pt x="42218" y="0"/>
                  </a:lnTo>
                  <a:lnTo>
                    <a:pt x="268012" y="151320"/>
                  </a:lnTo>
                  <a:close/>
                </a:path>
              </a:pathLst>
            </a:custGeom>
            <a:solidFill>
              <a:srgbClr val="FC9854"/>
            </a:solidFill>
            <a:ln w="15756"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A2ADC053-A306-4B4A-A368-A2EE95257848}"/>
                </a:ext>
              </a:extLst>
            </p:cNvPr>
            <p:cNvSpPr/>
            <p:nvPr/>
          </p:nvSpPr>
          <p:spPr>
            <a:xfrm>
              <a:off x="2397487" y="5803819"/>
              <a:ext cx="271806" cy="293943"/>
            </a:xfrm>
            <a:custGeom>
              <a:avLst/>
              <a:gdLst>
                <a:gd name="connsiteX0" fmla="*/ 148632 w 271806"/>
                <a:gd name="connsiteY0" fmla="*/ 293944 h 293943"/>
                <a:gd name="connsiteX1" fmla="*/ 0 w 271806"/>
                <a:gd name="connsiteY1" fmla="*/ 3004 h 293943"/>
                <a:gd name="connsiteX2" fmla="*/ 271807 w 271806"/>
                <a:gd name="connsiteY2" fmla="*/ 0 h 293943"/>
              </a:gdLst>
              <a:ahLst/>
              <a:cxnLst>
                <a:cxn ang="0">
                  <a:pos x="connsiteX0" y="connsiteY0"/>
                </a:cxn>
                <a:cxn ang="0">
                  <a:pos x="connsiteX1" y="connsiteY1"/>
                </a:cxn>
                <a:cxn ang="0">
                  <a:pos x="connsiteX2" y="connsiteY2"/>
                </a:cxn>
              </a:cxnLst>
              <a:rect l="l" t="t" r="r" b="b"/>
              <a:pathLst>
                <a:path w="271806" h="293943">
                  <a:moveTo>
                    <a:pt x="148632" y="293944"/>
                  </a:moveTo>
                  <a:lnTo>
                    <a:pt x="0" y="3004"/>
                  </a:lnTo>
                  <a:lnTo>
                    <a:pt x="271807" y="0"/>
                  </a:lnTo>
                  <a:close/>
                </a:path>
              </a:pathLst>
            </a:custGeom>
            <a:solidFill>
              <a:srgbClr val="FC9854"/>
            </a:solidFill>
            <a:ln w="15756"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57390DBB-79BA-4BC6-9626-006751E087B5}"/>
                </a:ext>
              </a:extLst>
            </p:cNvPr>
            <p:cNvSpPr/>
            <p:nvPr/>
          </p:nvSpPr>
          <p:spPr>
            <a:xfrm>
              <a:off x="2283958" y="3710797"/>
              <a:ext cx="310545" cy="290781"/>
            </a:xfrm>
            <a:custGeom>
              <a:avLst/>
              <a:gdLst>
                <a:gd name="connsiteX0" fmla="*/ 0 w 310545"/>
                <a:gd name="connsiteY0" fmla="*/ 290781 h 290781"/>
                <a:gd name="connsiteX1" fmla="*/ 149106 w 310545"/>
                <a:gd name="connsiteY1" fmla="*/ 0 h 290781"/>
                <a:gd name="connsiteX2" fmla="*/ 310546 w 310545"/>
                <a:gd name="connsiteY2" fmla="*/ 218679 h 290781"/>
              </a:gdLst>
              <a:ahLst/>
              <a:cxnLst>
                <a:cxn ang="0">
                  <a:pos x="connsiteX0" y="connsiteY0"/>
                </a:cxn>
                <a:cxn ang="0">
                  <a:pos x="connsiteX1" y="connsiteY1"/>
                </a:cxn>
                <a:cxn ang="0">
                  <a:pos x="connsiteX2" y="connsiteY2"/>
                </a:cxn>
              </a:cxnLst>
              <a:rect l="l" t="t" r="r" b="b"/>
              <a:pathLst>
                <a:path w="310545" h="290781">
                  <a:moveTo>
                    <a:pt x="0" y="290781"/>
                  </a:moveTo>
                  <a:lnTo>
                    <a:pt x="149106" y="0"/>
                  </a:lnTo>
                  <a:lnTo>
                    <a:pt x="310546" y="218679"/>
                  </a:lnTo>
                  <a:close/>
                </a:path>
              </a:pathLst>
            </a:custGeom>
            <a:solidFill>
              <a:srgbClr val="1E1E1E"/>
            </a:solidFill>
            <a:ln w="15756"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D189E94F-AFE9-4B39-829C-A6D89AECC677}"/>
                </a:ext>
              </a:extLst>
            </p:cNvPr>
            <p:cNvSpPr/>
            <p:nvPr/>
          </p:nvSpPr>
          <p:spPr>
            <a:xfrm>
              <a:off x="2286487" y="4578554"/>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FCD349"/>
            </a:solidFill>
            <a:ln w="15756"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98289EA2-CC38-4E61-AFB7-9B760C22CE0C}"/>
                </a:ext>
              </a:extLst>
            </p:cNvPr>
            <p:cNvSpPr/>
            <p:nvPr/>
          </p:nvSpPr>
          <p:spPr>
            <a:xfrm>
              <a:off x="2734913" y="3402306"/>
              <a:ext cx="268011" cy="317345"/>
            </a:xfrm>
            <a:custGeom>
              <a:avLst/>
              <a:gdLst>
                <a:gd name="connsiteX0" fmla="*/ 268012 w 268011"/>
                <a:gd name="connsiteY0" fmla="*/ 317345 h 317345"/>
                <a:gd name="connsiteX1" fmla="*/ 0 w 268011"/>
                <a:gd name="connsiteY1" fmla="*/ 130448 h 317345"/>
                <a:gd name="connsiteX2" fmla="*/ 238444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444" y="0"/>
                  </a:lnTo>
                  <a:close/>
                </a:path>
              </a:pathLst>
            </a:custGeom>
            <a:solidFill>
              <a:srgbClr val="8DCEBF"/>
            </a:solidFill>
            <a:ln w="15756"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62AEABE3-EB77-497E-990E-98906718D946}"/>
                </a:ext>
              </a:extLst>
            </p:cNvPr>
            <p:cNvSpPr/>
            <p:nvPr/>
          </p:nvSpPr>
          <p:spPr>
            <a:xfrm>
              <a:off x="2560033" y="6254617"/>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8DCEBF"/>
            </a:solidFill>
            <a:ln w="15756"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A69B5742-BBF2-43DC-9B4C-346496C48710}"/>
                </a:ext>
              </a:extLst>
            </p:cNvPr>
            <p:cNvSpPr/>
            <p:nvPr/>
          </p:nvSpPr>
          <p:spPr>
            <a:xfrm>
              <a:off x="3642517" y="2202657"/>
              <a:ext cx="274652" cy="246823"/>
            </a:xfrm>
            <a:custGeom>
              <a:avLst/>
              <a:gdLst>
                <a:gd name="connsiteX0" fmla="*/ 188478 w 274652"/>
                <a:gd name="connsiteY0" fmla="*/ 246824 h 246823"/>
                <a:gd name="connsiteX1" fmla="*/ 0 w 274652"/>
                <a:gd name="connsiteY1" fmla="*/ 59453 h 246823"/>
                <a:gd name="connsiteX2" fmla="*/ 143414 w 274652"/>
                <a:gd name="connsiteY2" fmla="*/ 0 h 246823"/>
                <a:gd name="connsiteX3" fmla="*/ 274653 w 274652"/>
                <a:gd name="connsiteY3" fmla="*/ 206187 h 246823"/>
              </a:gdLst>
              <a:ahLst/>
              <a:cxnLst>
                <a:cxn ang="0">
                  <a:pos x="connsiteX0" y="connsiteY0"/>
                </a:cxn>
                <a:cxn ang="0">
                  <a:pos x="connsiteX1" y="connsiteY1"/>
                </a:cxn>
                <a:cxn ang="0">
                  <a:pos x="connsiteX2" y="connsiteY2"/>
                </a:cxn>
                <a:cxn ang="0">
                  <a:pos x="connsiteX3" y="connsiteY3"/>
                </a:cxn>
              </a:cxnLst>
              <a:rect l="l" t="t" r="r" b="b"/>
              <a:pathLst>
                <a:path w="274652" h="246823">
                  <a:moveTo>
                    <a:pt x="188478" y="246824"/>
                  </a:moveTo>
                  <a:lnTo>
                    <a:pt x="0" y="59453"/>
                  </a:lnTo>
                  <a:lnTo>
                    <a:pt x="143414" y="0"/>
                  </a:lnTo>
                  <a:lnTo>
                    <a:pt x="274653" y="206187"/>
                  </a:lnTo>
                  <a:close/>
                </a:path>
              </a:pathLst>
            </a:custGeom>
            <a:solidFill>
              <a:srgbClr val="8DCEBF"/>
            </a:solidFill>
            <a:ln w="15756"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8264F2B1-6DD2-4980-8431-90E969A4647D}"/>
                </a:ext>
              </a:extLst>
            </p:cNvPr>
            <p:cNvSpPr/>
            <p:nvPr/>
          </p:nvSpPr>
          <p:spPr>
            <a:xfrm>
              <a:off x="3637615" y="3478836"/>
              <a:ext cx="284456" cy="242870"/>
            </a:xfrm>
            <a:custGeom>
              <a:avLst/>
              <a:gdLst>
                <a:gd name="connsiteX0" fmla="*/ 83171 w 284456"/>
                <a:gd name="connsiteY0" fmla="*/ 0 h 242870"/>
                <a:gd name="connsiteX1" fmla="*/ 284456 w 284456"/>
                <a:gd name="connsiteY1" fmla="*/ 173299 h 242870"/>
                <a:gd name="connsiteX2" fmla="*/ 145786 w 284456"/>
                <a:gd name="connsiteY2" fmla="*/ 242871 h 242870"/>
                <a:gd name="connsiteX3" fmla="*/ 0 w 284456"/>
                <a:gd name="connsiteY3" fmla="*/ 46645 h 242870"/>
              </a:gdLst>
              <a:ahLst/>
              <a:cxnLst>
                <a:cxn ang="0">
                  <a:pos x="connsiteX0" y="connsiteY0"/>
                </a:cxn>
                <a:cxn ang="0">
                  <a:pos x="connsiteX1" y="connsiteY1"/>
                </a:cxn>
                <a:cxn ang="0">
                  <a:pos x="connsiteX2" y="connsiteY2"/>
                </a:cxn>
                <a:cxn ang="0">
                  <a:pos x="connsiteX3" y="connsiteY3"/>
                </a:cxn>
              </a:cxnLst>
              <a:rect l="l" t="t" r="r" b="b"/>
              <a:pathLst>
                <a:path w="284456" h="242870">
                  <a:moveTo>
                    <a:pt x="83171" y="0"/>
                  </a:moveTo>
                  <a:lnTo>
                    <a:pt x="284456" y="173299"/>
                  </a:lnTo>
                  <a:lnTo>
                    <a:pt x="145786" y="242871"/>
                  </a:lnTo>
                  <a:lnTo>
                    <a:pt x="0" y="46645"/>
                  </a:lnTo>
                  <a:close/>
                </a:path>
              </a:pathLst>
            </a:custGeom>
            <a:solidFill>
              <a:srgbClr val="FCDB81"/>
            </a:solidFill>
            <a:ln w="15756"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745E938C-8C80-403C-BBF3-2211EF5B4B8C}"/>
                </a:ext>
              </a:extLst>
            </p:cNvPr>
            <p:cNvSpPr/>
            <p:nvPr/>
          </p:nvSpPr>
          <p:spPr>
            <a:xfrm>
              <a:off x="3384308" y="1692090"/>
              <a:ext cx="200653" cy="311336"/>
            </a:xfrm>
            <a:custGeom>
              <a:avLst/>
              <a:gdLst>
                <a:gd name="connsiteX0" fmla="*/ 200653 w 200653"/>
                <a:gd name="connsiteY0" fmla="*/ 59137 h 311336"/>
                <a:gd name="connsiteX1" fmla="*/ 117166 w 200653"/>
                <a:gd name="connsiteY1" fmla="*/ 311337 h 311336"/>
                <a:gd name="connsiteX2" fmla="*/ 0 w 200653"/>
                <a:gd name="connsiteY2" fmla="*/ 209666 h 311336"/>
                <a:gd name="connsiteX3" fmla="*/ 125863 w 200653"/>
                <a:gd name="connsiteY3" fmla="*/ 0 h 311336"/>
              </a:gdLst>
              <a:ahLst/>
              <a:cxnLst>
                <a:cxn ang="0">
                  <a:pos x="connsiteX0" y="connsiteY0"/>
                </a:cxn>
                <a:cxn ang="0">
                  <a:pos x="connsiteX1" y="connsiteY1"/>
                </a:cxn>
                <a:cxn ang="0">
                  <a:pos x="connsiteX2" y="connsiteY2"/>
                </a:cxn>
                <a:cxn ang="0">
                  <a:pos x="connsiteX3" y="connsiteY3"/>
                </a:cxn>
              </a:cxnLst>
              <a:rect l="l" t="t" r="r" b="b"/>
              <a:pathLst>
                <a:path w="200653" h="311336">
                  <a:moveTo>
                    <a:pt x="200653" y="59137"/>
                  </a:moveTo>
                  <a:lnTo>
                    <a:pt x="117166" y="311337"/>
                  </a:lnTo>
                  <a:lnTo>
                    <a:pt x="0" y="209666"/>
                  </a:lnTo>
                  <a:lnTo>
                    <a:pt x="125863" y="0"/>
                  </a:lnTo>
                  <a:close/>
                </a:path>
              </a:pathLst>
            </a:custGeom>
            <a:solidFill>
              <a:srgbClr val="F9A0A0"/>
            </a:solidFill>
            <a:ln w="15756"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037F17D0-458E-4C43-A810-03DAD05031B5}"/>
                </a:ext>
              </a:extLst>
            </p:cNvPr>
            <p:cNvSpPr/>
            <p:nvPr/>
          </p:nvSpPr>
          <p:spPr>
            <a:xfrm>
              <a:off x="2824250" y="1333950"/>
              <a:ext cx="160649" cy="266746"/>
            </a:xfrm>
            <a:custGeom>
              <a:avLst/>
              <a:gdLst>
                <a:gd name="connsiteX0" fmla="*/ 65619 w 160649"/>
                <a:gd name="connsiteY0" fmla="*/ 257418 h 266746"/>
                <a:gd name="connsiteX1" fmla="*/ 0 w 160649"/>
                <a:gd name="connsiteY1" fmla="*/ 0 h 266746"/>
                <a:gd name="connsiteX2" fmla="*/ 153376 w 160649"/>
                <a:gd name="connsiteY2" fmla="*/ 22295 h 266746"/>
                <a:gd name="connsiteX3" fmla="*/ 160649 w 160649"/>
                <a:gd name="connsiteY3" fmla="*/ 266747 h 266746"/>
              </a:gdLst>
              <a:ahLst/>
              <a:cxnLst>
                <a:cxn ang="0">
                  <a:pos x="connsiteX0" y="connsiteY0"/>
                </a:cxn>
                <a:cxn ang="0">
                  <a:pos x="connsiteX1" y="connsiteY1"/>
                </a:cxn>
                <a:cxn ang="0">
                  <a:pos x="connsiteX2" y="connsiteY2"/>
                </a:cxn>
                <a:cxn ang="0">
                  <a:pos x="connsiteX3" y="connsiteY3"/>
                </a:cxn>
              </a:cxnLst>
              <a:rect l="l" t="t" r="r" b="b"/>
              <a:pathLst>
                <a:path w="160649" h="266746">
                  <a:moveTo>
                    <a:pt x="65619" y="257418"/>
                  </a:moveTo>
                  <a:lnTo>
                    <a:pt x="0" y="0"/>
                  </a:lnTo>
                  <a:lnTo>
                    <a:pt x="153376" y="22295"/>
                  </a:lnTo>
                  <a:lnTo>
                    <a:pt x="160649" y="266747"/>
                  </a:lnTo>
                  <a:close/>
                </a:path>
              </a:pathLst>
            </a:custGeom>
            <a:solidFill>
              <a:srgbClr val="1E1E1E"/>
            </a:solidFill>
            <a:ln w="15756"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8A6757FE-C79D-4CA3-A3F6-81B7807A0A28}"/>
                </a:ext>
              </a:extLst>
            </p:cNvPr>
            <p:cNvSpPr/>
            <p:nvPr/>
          </p:nvSpPr>
          <p:spPr>
            <a:xfrm>
              <a:off x="3447240" y="6588248"/>
              <a:ext cx="246507" cy="275759"/>
            </a:xfrm>
            <a:custGeom>
              <a:avLst/>
              <a:gdLst>
                <a:gd name="connsiteX0" fmla="*/ 0 w 246507"/>
                <a:gd name="connsiteY0" fmla="*/ 189743 h 275759"/>
                <a:gd name="connsiteX1" fmla="*/ 185948 w 246507"/>
                <a:gd name="connsiteY1" fmla="*/ 0 h 275759"/>
                <a:gd name="connsiteX2" fmla="*/ 246508 w 246507"/>
                <a:gd name="connsiteY2" fmla="*/ 142940 h 275759"/>
                <a:gd name="connsiteX3" fmla="*/ 41269 w 246507"/>
                <a:gd name="connsiteY3" fmla="*/ 275760 h 275759"/>
              </a:gdLst>
              <a:ahLst/>
              <a:cxnLst>
                <a:cxn ang="0">
                  <a:pos x="connsiteX0" y="connsiteY0"/>
                </a:cxn>
                <a:cxn ang="0">
                  <a:pos x="connsiteX1" y="connsiteY1"/>
                </a:cxn>
                <a:cxn ang="0">
                  <a:pos x="connsiteX2" y="connsiteY2"/>
                </a:cxn>
                <a:cxn ang="0">
                  <a:pos x="connsiteX3" y="connsiteY3"/>
                </a:cxn>
              </a:cxnLst>
              <a:rect l="l" t="t" r="r" b="b"/>
              <a:pathLst>
                <a:path w="246507" h="275759">
                  <a:moveTo>
                    <a:pt x="0" y="189743"/>
                  </a:moveTo>
                  <a:lnTo>
                    <a:pt x="185948" y="0"/>
                  </a:lnTo>
                  <a:lnTo>
                    <a:pt x="246508" y="142940"/>
                  </a:lnTo>
                  <a:lnTo>
                    <a:pt x="41269" y="275760"/>
                  </a:lnTo>
                  <a:close/>
                </a:path>
              </a:pathLst>
            </a:custGeom>
            <a:solidFill>
              <a:srgbClr val="1E1E1E"/>
            </a:solidFill>
            <a:ln w="15756"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28CE2236-2266-45B7-ADCB-34C97A5F1770}"/>
                </a:ext>
              </a:extLst>
            </p:cNvPr>
            <p:cNvSpPr/>
            <p:nvPr/>
          </p:nvSpPr>
          <p:spPr>
            <a:xfrm>
              <a:off x="3799845" y="1134404"/>
              <a:ext cx="194960" cy="259473"/>
            </a:xfrm>
            <a:custGeom>
              <a:avLst/>
              <a:gdLst>
                <a:gd name="connsiteX0" fmla="*/ 0 w 194960"/>
                <a:gd name="connsiteY0" fmla="*/ 112423 h 259473"/>
                <a:gd name="connsiteX1" fmla="*/ 44115 w 194960"/>
                <a:gd name="connsiteY1" fmla="*/ 259473 h 259473"/>
                <a:gd name="connsiteX2" fmla="*/ 194961 w 194960"/>
                <a:gd name="connsiteY2" fmla="*/ 211721 h 259473"/>
                <a:gd name="connsiteX3" fmla="*/ 107363 w 194960"/>
                <a:gd name="connsiteY3" fmla="*/ 0 h 259473"/>
              </a:gdLst>
              <a:ahLst/>
              <a:cxnLst>
                <a:cxn ang="0">
                  <a:pos x="connsiteX0" y="connsiteY0"/>
                </a:cxn>
                <a:cxn ang="0">
                  <a:pos x="connsiteX1" y="connsiteY1"/>
                </a:cxn>
                <a:cxn ang="0">
                  <a:pos x="connsiteX2" y="connsiteY2"/>
                </a:cxn>
                <a:cxn ang="0">
                  <a:pos x="connsiteX3" y="connsiteY3"/>
                </a:cxn>
              </a:cxnLst>
              <a:rect l="l" t="t" r="r" b="b"/>
              <a:pathLst>
                <a:path w="194960" h="259473">
                  <a:moveTo>
                    <a:pt x="0" y="112423"/>
                  </a:moveTo>
                  <a:lnTo>
                    <a:pt x="44115" y="259473"/>
                  </a:lnTo>
                  <a:lnTo>
                    <a:pt x="194961" y="211721"/>
                  </a:lnTo>
                  <a:lnTo>
                    <a:pt x="107363" y="0"/>
                  </a:lnTo>
                  <a:close/>
                </a:path>
              </a:pathLst>
            </a:custGeom>
            <a:solidFill>
              <a:srgbClr val="EA4E4E"/>
            </a:solidFill>
            <a:ln w="15756"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7795073A-0486-444C-937A-53E10F2951ED}"/>
                </a:ext>
              </a:extLst>
            </p:cNvPr>
            <p:cNvSpPr/>
            <p:nvPr/>
          </p:nvSpPr>
          <p:spPr>
            <a:xfrm>
              <a:off x="3205317" y="3563272"/>
              <a:ext cx="241922" cy="318293"/>
            </a:xfrm>
            <a:custGeom>
              <a:avLst/>
              <a:gdLst>
                <a:gd name="connsiteX0" fmla="*/ 76846 w 241922"/>
                <a:gd name="connsiteY0" fmla="*/ 130290 h 318293"/>
                <a:gd name="connsiteX1" fmla="*/ 76846 w 241922"/>
                <a:gd name="connsiteY1" fmla="*/ 0 h 318293"/>
                <a:gd name="connsiteX2" fmla="*/ 154008 w 241922"/>
                <a:gd name="connsiteY2" fmla="*/ 109576 h 318293"/>
                <a:gd name="connsiteX3" fmla="*/ 241922 w 241922"/>
                <a:gd name="connsiteY3" fmla="*/ 107046 h 318293"/>
                <a:gd name="connsiteX4" fmla="*/ 197965 w 241922"/>
                <a:gd name="connsiteY4" fmla="*/ 187055 h 318293"/>
                <a:gd name="connsiteX5" fmla="*/ 241922 w 241922"/>
                <a:gd name="connsiteY5" fmla="*/ 252042 h 318293"/>
                <a:gd name="connsiteX6" fmla="*/ 126812 w 241922"/>
                <a:gd name="connsiteY6" fmla="*/ 224371 h 318293"/>
                <a:gd name="connsiteX7" fmla="*/ 76846 w 241922"/>
                <a:gd name="connsiteY7" fmla="*/ 318294 h 318293"/>
                <a:gd name="connsiteX8" fmla="*/ 76846 w 241922"/>
                <a:gd name="connsiteY8" fmla="*/ 202392 h 318293"/>
                <a:gd name="connsiteX9" fmla="*/ 0 w 241922"/>
                <a:gd name="connsiteY9" fmla="*/ 162230 h 31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922" h="318293">
                  <a:moveTo>
                    <a:pt x="76846" y="130290"/>
                  </a:moveTo>
                  <a:lnTo>
                    <a:pt x="76846" y="0"/>
                  </a:lnTo>
                  <a:lnTo>
                    <a:pt x="154008" y="109576"/>
                  </a:lnTo>
                  <a:lnTo>
                    <a:pt x="241922" y="107046"/>
                  </a:lnTo>
                  <a:lnTo>
                    <a:pt x="197965" y="187055"/>
                  </a:lnTo>
                  <a:lnTo>
                    <a:pt x="241922" y="252042"/>
                  </a:lnTo>
                  <a:lnTo>
                    <a:pt x="126812" y="224371"/>
                  </a:lnTo>
                  <a:lnTo>
                    <a:pt x="76846" y="318294"/>
                  </a:lnTo>
                  <a:lnTo>
                    <a:pt x="76846" y="202392"/>
                  </a:lnTo>
                  <a:lnTo>
                    <a:pt x="0" y="162230"/>
                  </a:lnTo>
                  <a:close/>
                </a:path>
              </a:pathLst>
            </a:custGeom>
            <a:solidFill>
              <a:srgbClr val="FCDB81"/>
            </a:solidFill>
            <a:ln w="15756"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859FE5F9-7340-480C-BB98-AA5FA8470333}"/>
                </a:ext>
              </a:extLst>
            </p:cNvPr>
            <p:cNvSpPr/>
            <p:nvPr/>
          </p:nvSpPr>
          <p:spPr>
            <a:xfrm>
              <a:off x="2647473" y="4828857"/>
              <a:ext cx="257101" cy="301058"/>
            </a:xfrm>
            <a:custGeom>
              <a:avLst/>
              <a:gdLst>
                <a:gd name="connsiteX0" fmla="*/ 108944 w 257101"/>
                <a:gd name="connsiteY0" fmla="*/ 106098 h 301058"/>
                <a:gd name="connsiteX1" fmla="*/ 184525 w 257101"/>
                <a:gd name="connsiteY1" fmla="*/ 0 h 301058"/>
                <a:gd name="connsiteX2" fmla="*/ 183893 w 257101"/>
                <a:gd name="connsiteY2" fmla="*/ 133927 h 301058"/>
                <a:gd name="connsiteX3" fmla="*/ 257102 w 257101"/>
                <a:gd name="connsiteY3" fmla="*/ 182944 h 301058"/>
                <a:gd name="connsiteX4" fmla="*/ 174880 w 257101"/>
                <a:gd name="connsiteY4" fmla="*/ 222632 h 301058"/>
                <a:gd name="connsiteX5" fmla="*/ 172982 w 257101"/>
                <a:gd name="connsiteY5" fmla="*/ 301059 h 301058"/>
                <a:gd name="connsiteX6" fmla="*/ 95188 w 257101"/>
                <a:gd name="connsiteY6" fmla="*/ 211721 h 301058"/>
                <a:gd name="connsiteX7" fmla="*/ 0 w 257101"/>
                <a:gd name="connsiteY7" fmla="*/ 259473 h 301058"/>
                <a:gd name="connsiteX8" fmla="*/ 67201 w 257101"/>
                <a:gd name="connsiteY8" fmla="*/ 164918 h 301058"/>
                <a:gd name="connsiteX9" fmla="*/ 27987 w 257101"/>
                <a:gd name="connsiteY9" fmla="*/ 87756 h 3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01" h="301058">
                  <a:moveTo>
                    <a:pt x="108944" y="106098"/>
                  </a:moveTo>
                  <a:lnTo>
                    <a:pt x="184525" y="0"/>
                  </a:lnTo>
                  <a:lnTo>
                    <a:pt x="183893" y="133927"/>
                  </a:lnTo>
                  <a:lnTo>
                    <a:pt x="257102" y="182944"/>
                  </a:lnTo>
                  <a:lnTo>
                    <a:pt x="174880" y="222632"/>
                  </a:lnTo>
                  <a:lnTo>
                    <a:pt x="172982" y="301059"/>
                  </a:lnTo>
                  <a:lnTo>
                    <a:pt x="95188" y="211721"/>
                  </a:lnTo>
                  <a:lnTo>
                    <a:pt x="0" y="259473"/>
                  </a:lnTo>
                  <a:lnTo>
                    <a:pt x="67201" y="164918"/>
                  </a:lnTo>
                  <a:lnTo>
                    <a:pt x="27987" y="87756"/>
                  </a:lnTo>
                  <a:close/>
                </a:path>
              </a:pathLst>
            </a:custGeom>
            <a:solidFill>
              <a:srgbClr val="EA4E4E"/>
            </a:solidFill>
            <a:ln w="15756" cap="flat">
              <a:noFill/>
              <a:prstDash val="solid"/>
              <a:miter/>
            </a:ln>
          </p:spPr>
          <p:txBody>
            <a:bodyPr rtlCol="0" anchor="ctr"/>
            <a:lstStyle/>
            <a:p>
              <a:endParaRPr lang="th-TH"/>
            </a:p>
          </p:txBody>
        </p:sp>
      </p:grpSp>
      <p:grpSp>
        <p:nvGrpSpPr>
          <p:cNvPr id="113" name="Graphic 28">
            <a:extLst>
              <a:ext uri="{FF2B5EF4-FFF2-40B4-BE49-F238E27FC236}">
                <a16:creationId xmlns:a16="http://schemas.microsoft.com/office/drawing/2014/main" id="{867D822B-30AA-400F-93FD-EEEB095D563E}"/>
              </a:ext>
            </a:extLst>
          </p:cNvPr>
          <p:cNvGrpSpPr/>
          <p:nvPr/>
        </p:nvGrpSpPr>
        <p:grpSpPr>
          <a:xfrm>
            <a:off x="10150668" y="185997"/>
            <a:ext cx="2046638" cy="6503579"/>
            <a:chOff x="7792901" y="624706"/>
            <a:chExt cx="2046638" cy="6503579"/>
          </a:xfrm>
        </p:grpSpPr>
        <p:sp>
          <p:nvSpPr>
            <p:cNvPr id="114" name="Freeform: Shape 113">
              <a:extLst>
                <a:ext uri="{FF2B5EF4-FFF2-40B4-BE49-F238E27FC236}">
                  <a16:creationId xmlns:a16="http://schemas.microsoft.com/office/drawing/2014/main" id="{8350E7CA-36D6-4D4A-897C-ED6946DDF451}"/>
                </a:ext>
              </a:extLst>
            </p:cNvPr>
            <p:cNvSpPr/>
            <p:nvPr/>
          </p:nvSpPr>
          <p:spPr>
            <a:xfrm>
              <a:off x="8425798" y="4549358"/>
              <a:ext cx="618188" cy="618349"/>
            </a:xfrm>
            <a:custGeom>
              <a:avLst/>
              <a:gdLst>
                <a:gd name="connsiteX0" fmla="*/ 29944 w 618188"/>
                <a:gd name="connsiteY0" fmla="*/ 169478 h 618349"/>
                <a:gd name="connsiteX1" fmla="*/ 171640 w 618188"/>
                <a:gd name="connsiteY1" fmla="*/ 574567 h 618349"/>
                <a:gd name="connsiteX2" fmla="*/ 583737 w 618188"/>
                <a:gd name="connsiteY2" fmla="*/ 492866 h 618349"/>
                <a:gd name="connsiteX3" fmla="*/ 465799 w 618188"/>
                <a:gd name="connsiteY3" fmla="*/ 30176 h 618349"/>
                <a:gd name="connsiteX4" fmla="*/ 29944 w 618188"/>
                <a:gd name="connsiteY4" fmla="*/ 169478 h 61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88" h="618349">
                  <a:moveTo>
                    <a:pt x="29944" y="169478"/>
                  </a:moveTo>
                  <a:cubicBezTo>
                    <a:pt x="-49535" y="302799"/>
                    <a:pt x="40029" y="496114"/>
                    <a:pt x="171640" y="574567"/>
                  </a:cubicBezTo>
                  <a:cubicBezTo>
                    <a:pt x="303251" y="653021"/>
                    <a:pt x="504257" y="626186"/>
                    <a:pt x="583737" y="492866"/>
                  </a:cubicBezTo>
                  <a:cubicBezTo>
                    <a:pt x="663216" y="359545"/>
                    <a:pt x="597411" y="108459"/>
                    <a:pt x="465799" y="30176"/>
                  </a:cubicBezTo>
                  <a:cubicBezTo>
                    <a:pt x="334359" y="-48278"/>
                    <a:pt x="109424" y="36158"/>
                    <a:pt x="29944" y="169478"/>
                  </a:cubicBezTo>
                  <a:close/>
                </a:path>
              </a:pathLst>
            </a:custGeom>
            <a:solidFill>
              <a:srgbClr val="EA4E4E"/>
            </a:solidFill>
            <a:ln w="17066" cap="flat">
              <a:noFill/>
              <a:prstDash val="solid"/>
              <a:miter/>
            </a:ln>
          </p:spPr>
          <p:txBody>
            <a:bodyPr rtlCol="0" anchor="ctr"/>
            <a:lstStyle/>
            <a:p>
              <a:endParaRPr lang="th-TH"/>
            </a:p>
          </p:txBody>
        </p:sp>
        <p:sp>
          <p:nvSpPr>
            <p:cNvPr id="115" name="Freeform: Shape 114">
              <a:extLst>
                <a:ext uri="{FF2B5EF4-FFF2-40B4-BE49-F238E27FC236}">
                  <a16:creationId xmlns:a16="http://schemas.microsoft.com/office/drawing/2014/main" id="{6C3317DC-8E4D-4326-BDD3-1F91462FEC2F}"/>
                </a:ext>
              </a:extLst>
            </p:cNvPr>
            <p:cNvSpPr/>
            <p:nvPr/>
          </p:nvSpPr>
          <p:spPr>
            <a:xfrm>
              <a:off x="8008213" y="6689493"/>
              <a:ext cx="438658" cy="438792"/>
            </a:xfrm>
            <a:custGeom>
              <a:avLst/>
              <a:gdLst>
                <a:gd name="connsiteX0" fmla="*/ 21245 w 438658"/>
                <a:gd name="connsiteY0" fmla="*/ 120251 h 438792"/>
                <a:gd name="connsiteX1" fmla="*/ 121919 w 438658"/>
                <a:gd name="connsiteY1" fmla="*/ 407745 h 438792"/>
                <a:gd name="connsiteX2" fmla="*/ 414199 w 438658"/>
                <a:gd name="connsiteY2" fmla="*/ 349802 h 438792"/>
                <a:gd name="connsiteX3" fmla="*/ 330617 w 438658"/>
                <a:gd name="connsiteY3" fmla="*/ 21457 h 438792"/>
                <a:gd name="connsiteX4" fmla="*/ 21245 w 438658"/>
                <a:gd name="connsiteY4" fmla="*/ 120251 h 4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58" h="438792">
                  <a:moveTo>
                    <a:pt x="21245" y="120251"/>
                  </a:moveTo>
                  <a:cubicBezTo>
                    <a:pt x="-35159" y="214943"/>
                    <a:pt x="28424" y="352024"/>
                    <a:pt x="121919" y="407745"/>
                  </a:cubicBezTo>
                  <a:cubicBezTo>
                    <a:pt x="215244" y="463295"/>
                    <a:pt x="357965" y="444493"/>
                    <a:pt x="414199" y="349802"/>
                  </a:cubicBezTo>
                  <a:cubicBezTo>
                    <a:pt x="470603" y="255110"/>
                    <a:pt x="423941" y="77179"/>
                    <a:pt x="330617" y="21457"/>
                  </a:cubicBezTo>
                  <a:cubicBezTo>
                    <a:pt x="237122" y="-34263"/>
                    <a:pt x="77650" y="25560"/>
                    <a:pt x="21245" y="120251"/>
                  </a:cubicBezTo>
                  <a:close/>
                </a:path>
              </a:pathLst>
            </a:custGeom>
            <a:solidFill>
              <a:srgbClr val="FCD349"/>
            </a:solidFill>
            <a:ln w="17066"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0DDDD924-8844-4F8B-8CD5-50201CB3CBD3}"/>
                </a:ext>
              </a:extLst>
            </p:cNvPr>
            <p:cNvSpPr/>
            <p:nvPr/>
          </p:nvSpPr>
          <p:spPr>
            <a:xfrm>
              <a:off x="9362977" y="2773115"/>
              <a:ext cx="342859" cy="342792"/>
            </a:xfrm>
            <a:custGeom>
              <a:avLst/>
              <a:gdLst>
                <a:gd name="connsiteX0" fmla="*/ 16607 w 342859"/>
                <a:gd name="connsiteY0" fmla="*/ 93936 h 342792"/>
                <a:gd name="connsiteX1" fmla="*/ 95232 w 342859"/>
                <a:gd name="connsiteY1" fmla="*/ 318530 h 342792"/>
                <a:gd name="connsiteX2" fmla="*/ 323757 w 342859"/>
                <a:gd name="connsiteY2" fmla="*/ 273235 h 342792"/>
                <a:gd name="connsiteX3" fmla="*/ 258293 w 342859"/>
                <a:gd name="connsiteY3" fmla="*/ 16679 h 342792"/>
                <a:gd name="connsiteX4" fmla="*/ 16607 w 342859"/>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59" h="342792">
                  <a:moveTo>
                    <a:pt x="16607" y="93936"/>
                  </a:moveTo>
                  <a:cubicBezTo>
                    <a:pt x="-27491" y="167946"/>
                    <a:pt x="22248" y="274944"/>
                    <a:pt x="95232" y="318530"/>
                  </a:cubicBezTo>
                  <a:cubicBezTo>
                    <a:pt x="168216" y="361944"/>
                    <a:pt x="279659" y="347245"/>
                    <a:pt x="323757" y="273235"/>
                  </a:cubicBezTo>
                  <a:cubicBezTo>
                    <a:pt x="367855" y="199225"/>
                    <a:pt x="331278" y="60264"/>
                    <a:pt x="258293" y="16679"/>
                  </a:cubicBezTo>
                  <a:cubicBezTo>
                    <a:pt x="185138" y="-26736"/>
                    <a:pt x="60535" y="20097"/>
                    <a:pt x="16607" y="93936"/>
                  </a:cubicBezTo>
                  <a:close/>
                </a:path>
              </a:pathLst>
            </a:custGeom>
            <a:solidFill>
              <a:srgbClr val="8DCEBF"/>
            </a:solidFill>
            <a:ln w="17066"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C6A7FF63-06E5-42F0-8795-49191C890B82}"/>
                </a:ext>
              </a:extLst>
            </p:cNvPr>
            <p:cNvSpPr/>
            <p:nvPr/>
          </p:nvSpPr>
          <p:spPr>
            <a:xfrm>
              <a:off x="8791921" y="786300"/>
              <a:ext cx="342895" cy="342792"/>
            </a:xfrm>
            <a:custGeom>
              <a:avLst/>
              <a:gdLst>
                <a:gd name="connsiteX0" fmla="*/ 16607 w 342895"/>
                <a:gd name="connsiteY0" fmla="*/ 93936 h 342792"/>
                <a:gd name="connsiteX1" fmla="*/ 95232 w 342895"/>
                <a:gd name="connsiteY1" fmla="*/ 318530 h 342792"/>
                <a:gd name="connsiteX2" fmla="*/ 323757 w 342895"/>
                <a:gd name="connsiteY2" fmla="*/ 273235 h 342792"/>
                <a:gd name="connsiteX3" fmla="*/ 258464 w 342895"/>
                <a:gd name="connsiteY3" fmla="*/ 16679 h 342792"/>
                <a:gd name="connsiteX4" fmla="*/ 16607 w 342895"/>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5" h="342792">
                  <a:moveTo>
                    <a:pt x="16607" y="93936"/>
                  </a:moveTo>
                  <a:cubicBezTo>
                    <a:pt x="-27491" y="167946"/>
                    <a:pt x="22248" y="275115"/>
                    <a:pt x="95232" y="318530"/>
                  </a:cubicBezTo>
                  <a:cubicBezTo>
                    <a:pt x="168217" y="361944"/>
                    <a:pt x="279659" y="347245"/>
                    <a:pt x="323757" y="273235"/>
                  </a:cubicBezTo>
                  <a:cubicBezTo>
                    <a:pt x="367855" y="199225"/>
                    <a:pt x="331448" y="60264"/>
                    <a:pt x="258464" y="16679"/>
                  </a:cubicBezTo>
                  <a:cubicBezTo>
                    <a:pt x="185309" y="-26736"/>
                    <a:pt x="60706" y="20097"/>
                    <a:pt x="16607" y="93936"/>
                  </a:cubicBezTo>
                  <a:close/>
                </a:path>
              </a:pathLst>
            </a:custGeom>
            <a:solidFill>
              <a:srgbClr val="AFAFAF"/>
            </a:solidFill>
            <a:ln w="17066"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D2A72E4E-F66E-4FBC-8E00-804FCF0F9087}"/>
                </a:ext>
              </a:extLst>
            </p:cNvPr>
            <p:cNvSpPr/>
            <p:nvPr/>
          </p:nvSpPr>
          <p:spPr>
            <a:xfrm>
              <a:off x="8963301" y="3300462"/>
              <a:ext cx="632651" cy="606486"/>
            </a:xfrm>
            <a:custGeom>
              <a:avLst/>
              <a:gdLst>
                <a:gd name="connsiteX0" fmla="*/ 13929 w 632651"/>
                <a:gd name="connsiteY0" fmla="*/ 431804 h 606486"/>
                <a:gd name="connsiteX1" fmla="*/ 412865 w 632651"/>
                <a:gd name="connsiteY1" fmla="*/ 590079 h 606486"/>
                <a:gd name="connsiteX2" fmla="*/ 621050 w 632651"/>
                <a:gd name="connsiteY2" fmla="*/ 225157 h 606486"/>
                <a:gd name="connsiteX3" fmla="*/ 194083 w 632651"/>
                <a:gd name="connsiteY3" fmla="*/ 11161 h 606486"/>
                <a:gd name="connsiteX4" fmla="*/ 13929 w 632651"/>
                <a:gd name="connsiteY4" fmla="*/ 431804 h 60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651" h="606486">
                  <a:moveTo>
                    <a:pt x="13929" y="431804"/>
                  </a:moveTo>
                  <a:cubicBezTo>
                    <a:pt x="62643" y="579311"/>
                    <a:pt x="267409" y="638109"/>
                    <a:pt x="412865" y="590079"/>
                  </a:cubicBezTo>
                  <a:cubicBezTo>
                    <a:pt x="558321" y="542049"/>
                    <a:pt x="669763" y="372493"/>
                    <a:pt x="621050" y="225157"/>
                  </a:cubicBezTo>
                  <a:cubicBezTo>
                    <a:pt x="572337" y="77650"/>
                    <a:pt x="339710" y="-37039"/>
                    <a:pt x="194083" y="11161"/>
                  </a:cubicBezTo>
                  <a:cubicBezTo>
                    <a:pt x="48798" y="59190"/>
                    <a:pt x="-34784" y="284468"/>
                    <a:pt x="13929" y="431804"/>
                  </a:cubicBezTo>
                  <a:close/>
                </a:path>
              </a:pathLst>
            </a:custGeom>
            <a:solidFill>
              <a:srgbClr val="FCD349"/>
            </a:solidFill>
            <a:ln w="17066"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20932BEE-2EF6-4280-BEB1-2E6570FAC818}"/>
                </a:ext>
              </a:extLst>
            </p:cNvPr>
            <p:cNvSpPr/>
            <p:nvPr/>
          </p:nvSpPr>
          <p:spPr>
            <a:xfrm>
              <a:off x="8769239" y="5325742"/>
              <a:ext cx="616924" cy="618227"/>
            </a:xfrm>
            <a:custGeom>
              <a:avLst/>
              <a:gdLst>
                <a:gd name="connsiteX0" fmla="*/ 32624 w 616924"/>
                <a:gd name="connsiteY0" fmla="*/ 162250 h 618227"/>
                <a:gd name="connsiteX1" fmla="*/ 165090 w 616924"/>
                <a:gd name="connsiteY1" fmla="*/ 570587 h 618227"/>
                <a:gd name="connsiteX2" fmla="*/ 579067 w 616924"/>
                <a:gd name="connsiteY2" fmla="*/ 498286 h 618227"/>
                <a:gd name="connsiteX3" fmla="*/ 471898 w 616924"/>
                <a:gd name="connsiteY3" fmla="*/ 32861 h 618227"/>
                <a:gd name="connsiteX4" fmla="*/ 32624 w 616924"/>
                <a:gd name="connsiteY4" fmla="*/ 162250 h 6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24" h="618227">
                  <a:moveTo>
                    <a:pt x="32624" y="162250"/>
                  </a:moveTo>
                  <a:cubicBezTo>
                    <a:pt x="-49932" y="293862"/>
                    <a:pt x="35188" y="489056"/>
                    <a:pt x="165090" y="570587"/>
                  </a:cubicBezTo>
                  <a:cubicBezTo>
                    <a:pt x="294821" y="651946"/>
                    <a:pt x="496510" y="629897"/>
                    <a:pt x="579067" y="498286"/>
                  </a:cubicBezTo>
                  <a:cubicBezTo>
                    <a:pt x="661623" y="366675"/>
                    <a:pt x="601628" y="114392"/>
                    <a:pt x="471898" y="32861"/>
                  </a:cubicBezTo>
                  <a:cubicBezTo>
                    <a:pt x="341825" y="-48328"/>
                    <a:pt x="115180" y="30810"/>
                    <a:pt x="32624" y="162250"/>
                  </a:cubicBezTo>
                  <a:close/>
                </a:path>
              </a:pathLst>
            </a:custGeom>
            <a:solidFill>
              <a:srgbClr val="FC9854"/>
            </a:solidFill>
            <a:ln w="17066"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C8EFB31F-D321-4EB2-A7A0-7BF160255E89}"/>
                </a:ext>
              </a:extLst>
            </p:cNvPr>
            <p:cNvSpPr/>
            <p:nvPr/>
          </p:nvSpPr>
          <p:spPr>
            <a:xfrm>
              <a:off x="9404881" y="3981985"/>
              <a:ext cx="308858" cy="348513"/>
            </a:xfrm>
            <a:custGeom>
              <a:avLst/>
              <a:gdLst>
                <a:gd name="connsiteX0" fmla="*/ 308859 w 308858"/>
                <a:gd name="connsiteY0" fmla="*/ 0 h 348513"/>
                <a:gd name="connsiteX1" fmla="*/ 0 w 308858"/>
                <a:gd name="connsiteY1" fmla="*/ 188016 h 348513"/>
                <a:gd name="connsiteX2" fmla="*/ 254334 w 308858"/>
                <a:gd name="connsiteY2" fmla="*/ 348513 h 348513"/>
              </a:gdLst>
              <a:ahLst/>
              <a:cxnLst>
                <a:cxn ang="0">
                  <a:pos x="connsiteX0" y="connsiteY0"/>
                </a:cxn>
                <a:cxn ang="0">
                  <a:pos x="connsiteX1" y="connsiteY1"/>
                </a:cxn>
                <a:cxn ang="0">
                  <a:pos x="connsiteX2" y="connsiteY2"/>
                </a:cxn>
              </a:cxnLst>
              <a:rect l="l" t="t" r="r" b="b"/>
              <a:pathLst>
                <a:path w="308858" h="348513">
                  <a:moveTo>
                    <a:pt x="308859" y="0"/>
                  </a:moveTo>
                  <a:lnTo>
                    <a:pt x="0" y="188016"/>
                  </a:lnTo>
                  <a:lnTo>
                    <a:pt x="254334" y="348513"/>
                  </a:lnTo>
                  <a:close/>
                </a:path>
              </a:pathLst>
            </a:custGeom>
            <a:solidFill>
              <a:srgbClr val="AFAFAF"/>
            </a:solidFill>
            <a:ln w="17066"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C0C3A443-70AD-4E08-961A-3A43059371EF}"/>
                </a:ext>
              </a:extLst>
            </p:cNvPr>
            <p:cNvSpPr/>
            <p:nvPr/>
          </p:nvSpPr>
          <p:spPr>
            <a:xfrm>
              <a:off x="8991417" y="4264693"/>
              <a:ext cx="275699" cy="361503"/>
            </a:xfrm>
            <a:custGeom>
              <a:avLst/>
              <a:gdLst>
                <a:gd name="connsiteX0" fmla="*/ 275700 w 275699"/>
                <a:gd name="connsiteY0" fmla="*/ 361503 h 361503"/>
                <a:gd name="connsiteX1" fmla="*/ 265273 w 275699"/>
                <a:gd name="connsiteY1" fmla="*/ 0 h 361503"/>
                <a:gd name="connsiteX2" fmla="*/ 0 w 275699"/>
                <a:gd name="connsiteY2" fmla="*/ 141525 h 361503"/>
              </a:gdLst>
              <a:ahLst/>
              <a:cxnLst>
                <a:cxn ang="0">
                  <a:pos x="connsiteX0" y="connsiteY0"/>
                </a:cxn>
                <a:cxn ang="0">
                  <a:pos x="connsiteX1" y="connsiteY1"/>
                </a:cxn>
                <a:cxn ang="0">
                  <a:pos x="connsiteX2" y="connsiteY2"/>
                </a:cxn>
              </a:cxnLst>
              <a:rect l="l" t="t" r="r" b="b"/>
              <a:pathLst>
                <a:path w="275699" h="361503">
                  <a:moveTo>
                    <a:pt x="275700" y="361503"/>
                  </a:moveTo>
                  <a:lnTo>
                    <a:pt x="265273" y="0"/>
                  </a:lnTo>
                  <a:lnTo>
                    <a:pt x="0" y="141525"/>
                  </a:lnTo>
                  <a:close/>
                </a:path>
              </a:pathLst>
            </a:custGeom>
            <a:solidFill>
              <a:srgbClr val="FC9854"/>
            </a:solidFill>
            <a:ln w="17066"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F323035C-479D-48B2-A1D7-E6C5C1AC3BA5}"/>
                </a:ext>
              </a:extLst>
            </p:cNvPr>
            <p:cNvSpPr/>
            <p:nvPr/>
          </p:nvSpPr>
          <p:spPr>
            <a:xfrm>
              <a:off x="8620854" y="1900308"/>
              <a:ext cx="296552" cy="358597"/>
            </a:xfrm>
            <a:custGeom>
              <a:avLst/>
              <a:gdLst>
                <a:gd name="connsiteX0" fmla="*/ 296552 w 296552"/>
                <a:gd name="connsiteY0" fmla="*/ 358598 h 358597"/>
                <a:gd name="connsiteX1" fmla="*/ 249890 w 296552"/>
                <a:gd name="connsiteY1" fmla="*/ 0 h 358597"/>
                <a:gd name="connsiteX2" fmla="*/ 0 w 296552"/>
                <a:gd name="connsiteY2" fmla="*/ 167505 h 358597"/>
              </a:gdLst>
              <a:ahLst/>
              <a:cxnLst>
                <a:cxn ang="0">
                  <a:pos x="connsiteX0" y="connsiteY0"/>
                </a:cxn>
                <a:cxn ang="0">
                  <a:pos x="connsiteX1" y="connsiteY1"/>
                </a:cxn>
                <a:cxn ang="0">
                  <a:pos x="connsiteX2" y="connsiteY2"/>
                </a:cxn>
              </a:cxnLst>
              <a:rect l="l" t="t" r="r" b="b"/>
              <a:pathLst>
                <a:path w="296552" h="358597">
                  <a:moveTo>
                    <a:pt x="296552" y="358598"/>
                  </a:moveTo>
                  <a:lnTo>
                    <a:pt x="249890" y="0"/>
                  </a:lnTo>
                  <a:lnTo>
                    <a:pt x="0" y="167505"/>
                  </a:lnTo>
                  <a:close/>
                </a:path>
              </a:pathLst>
            </a:custGeom>
            <a:solidFill>
              <a:srgbClr val="FC9854"/>
            </a:solidFill>
            <a:ln w="17066"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0AD3150D-B49B-41E3-A667-C026A03596FE}"/>
                </a:ext>
              </a:extLst>
            </p:cNvPr>
            <p:cNvSpPr/>
            <p:nvPr/>
          </p:nvSpPr>
          <p:spPr>
            <a:xfrm>
              <a:off x="8978939" y="1515217"/>
              <a:ext cx="300654" cy="325267"/>
            </a:xfrm>
            <a:custGeom>
              <a:avLst/>
              <a:gdLst>
                <a:gd name="connsiteX0" fmla="*/ 136226 w 300654"/>
                <a:gd name="connsiteY0" fmla="*/ 325267 h 325267"/>
                <a:gd name="connsiteX1" fmla="*/ 300655 w 300654"/>
                <a:gd name="connsiteY1" fmla="*/ 3248 h 325267"/>
                <a:gd name="connsiteX2" fmla="*/ 0 w 300654"/>
                <a:gd name="connsiteY2" fmla="*/ 0 h 325267"/>
              </a:gdLst>
              <a:ahLst/>
              <a:cxnLst>
                <a:cxn ang="0">
                  <a:pos x="connsiteX0" y="connsiteY0"/>
                </a:cxn>
                <a:cxn ang="0">
                  <a:pos x="connsiteX1" y="connsiteY1"/>
                </a:cxn>
                <a:cxn ang="0">
                  <a:pos x="connsiteX2" y="connsiteY2"/>
                </a:cxn>
              </a:cxnLst>
              <a:rect l="l" t="t" r="r" b="b"/>
              <a:pathLst>
                <a:path w="300654" h="325267">
                  <a:moveTo>
                    <a:pt x="136226" y="325267"/>
                  </a:moveTo>
                  <a:lnTo>
                    <a:pt x="300655" y="3248"/>
                  </a:lnTo>
                  <a:lnTo>
                    <a:pt x="0" y="0"/>
                  </a:lnTo>
                  <a:close/>
                </a:path>
              </a:pathLst>
            </a:custGeom>
            <a:solidFill>
              <a:srgbClr val="FC9854"/>
            </a:solidFill>
            <a:ln w="17066"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4AB75F7A-C1D6-492E-9AF5-C7899258B74A}"/>
                </a:ext>
              </a:extLst>
            </p:cNvPr>
            <p:cNvSpPr/>
            <p:nvPr/>
          </p:nvSpPr>
          <p:spPr>
            <a:xfrm>
              <a:off x="9399924" y="2130029"/>
              <a:ext cx="343727" cy="321678"/>
            </a:xfrm>
            <a:custGeom>
              <a:avLst/>
              <a:gdLst>
                <a:gd name="connsiteX0" fmla="*/ 343727 w 343727"/>
                <a:gd name="connsiteY0" fmla="*/ 321678 h 321678"/>
                <a:gd name="connsiteX1" fmla="*/ 178615 w 343727"/>
                <a:gd name="connsiteY1" fmla="*/ 0 h 321678"/>
                <a:gd name="connsiteX2" fmla="*/ 0 w 343727"/>
                <a:gd name="connsiteY2" fmla="*/ 242028 h 321678"/>
              </a:gdLst>
              <a:ahLst/>
              <a:cxnLst>
                <a:cxn ang="0">
                  <a:pos x="connsiteX0" y="connsiteY0"/>
                </a:cxn>
                <a:cxn ang="0">
                  <a:pos x="connsiteX1" y="connsiteY1"/>
                </a:cxn>
                <a:cxn ang="0">
                  <a:pos x="connsiteX2" y="connsiteY2"/>
                </a:cxn>
              </a:cxnLst>
              <a:rect l="l" t="t" r="r" b="b"/>
              <a:pathLst>
                <a:path w="343727" h="321678">
                  <a:moveTo>
                    <a:pt x="343727" y="321678"/>
                  </a:moveTo>
                  <a:lnTo>
                    <a:pt x="178615" y="0"/>
                  </a:lnTo>
                  <a:lnTo>
                    <a:pt x="0" y="242028"/>
                  </a:lnTo>
                  <a:close/>
                </a:path>
              </a:pathLst>
            </a:custGeom>
            <a:solidFill>
              <a:srgbClr val="1E1E1E"/>
            </a:solidFill>
            <a:ln w="17066"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B0C1CBE7-8FFF-4C45-9BF1-ED2D917273A3}"/>
                </a:ext>
              </a:extLst>
            </p:cNvPr>
            <p:cNvSpPr/>
            <p:nvPr/>
          </p:nvSpPr>
          <p:spPr>
            <a:xfrm>
              <a:off x="9492052" y="5844710"/>
              <a:ext cx="296723" cy="351248"/>
            </a:xfrm>
            <a:custGeom>
              <a:avLst/>
              <a:gdLst>
                <a:gd name="connsiteX0" fmla="*/ 0 w 296723"/>
                <a:gd name="connsiteY0" fmla="*/ 351248 h 351248"/>
                <a:gd name="connsiteX1" fmla="*/ 296723 w 296723"/>
                <a:gd name="connsiteY1" fmla="*/ 144431 h 351248"/>
                <a:gd name="connsiteX2" fmla="*/ 32988 w 296723"/>
                <a:gd name="connsiteY2" fmla="*/ 0 h 351248"/>
              </a:gdLst>
              <a:ahLst/>
              <a:cxnLst>
                <a:cxn ang="0">
                  <a:pos x="connsiteX0" y="connsiteY0"/>
                </a:cxn>
                <a:cxn ang="0">
                  <a:pos x="connsiteX1" y="connsiteY1"/>
                </a:cxn>
                <a:cxn ang="0">
                  <a:pos x="connsiteX2" y="connsiteY2"/>
                </a:cxn>
              </a:cxnLst>
              <a:rect l="l" t="t" r="r" b="b"/>
              <a:pathLst>
                <a:path w="296723" h="351248">
                  <a:moveTo>
                    <a:pt x="0" y="351248"/>
                  </a:moveTo>
                  <a:lnTo>
                    <a:pt x="296723" y="144431"/>
                  </a:lnTo>
                  <a:lnTo>
                    <a:pt x="32988" y="0"/>
                  </a:lnTo>
                  <a:close/>
                </a:path>
              </a:pathLst>
            </a:custGeom>
            <a:solidFill>
              <a:srgbClr val="FCD349"/>
            </a:solidFill>
            <a:ln w="17066"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41BAB152-D24F-4B3E-B95B-2A8159BE094C}"/>
                </a:ext>
              </a:extLst>
            </p:cNvPr>
            <p:cNvSpPr/>
            <p:nvPr/>
          </p:nvSpPr>
          <p:spPr>
            <a:xfrm>
              <a:off x="7792901" y="624706"/>
              <a:ext cx="285613" cy="360648"/>
            </a:xfrm>
            <a:custGeom>
              <a:avLst/>
              <a:gdLst>
                <a:gd name="connsiteX0" fmla="*/ 285613 w 285613"/>
                <a:gd name="connsiteY0" fmla="*/ 360649 h 360648"/>
                <a:gd name="connsiteX1" fmla="*/ 258607 w 285613"/>
                <a:gd name="connsiteY1" fmla="*/ 0 h 360648"/>
                <a:gd name="connsiteX2" fmla="*/ 0 w 285613"/>
                <a:gd name="connsiteY2" fmla="*/ 153660 h 360648"/>
              </a:gdLst>
              <a:ahLst/>
              <a:cxnLst>
                <a:cxn ang="0">
                  <a:pos x="connsiteX0" y="connsiteY0"/>
                </a:cxn>
                <a:cxn ang="0">
                  <a:pos x="connsiteX1" y="connsiteY1"/>
                </a:cxn>
                <a:cxn ang="0">
                  <a:pos x="connsiteX2" y="connsiteY2"/>
                </a:cxn>
              </a:cxnLst>
              <a:rect l="l" t="t" r="r" b="b"/>
              <a:pathLst>
                <a:path w="285613" h="360648">
                  <a:moveTo>
                    <a:pt x="285613" y="360649"/>
                  </a:moveTo>
                  <a:lnTo>
                    <a:pt x="258607" y="0"/>
                  </a:lnTo>
                  <a:lnTo>
                    <a:pt x="0" y="153660"/>
                  </a:lnTo>
                  <a:close/>
                </a:path>
              </a:pathLst>
            </a:custGeom>
            <a:solidFill>
              <a:srgbClr val="8DCEBF"/>
            </a:solidFill>
            <a:ln w="17066"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EB7022AF-923A-4A47-B5AA-43D1992F6680}"/>
                </a:ext>
              </a:extLst>
            </p:cNvPr>
            <p:cNvSpPr/>
            <p:nvPr/>
          </p:nvSpPr>
          <p:spPr>
            <a:xfrm>
              <a:off x="9201653" y="6365001"/>
              <a:ext cx="296552" cy="351248"/>
            </a:xfrm>
            <a:custGeom>
              <a:avLst/>
              <a:gdLst>
                <a:gd name="connsiteX0" fmla="*/ 0 w 296552"/>
                <a:gd name="connsiteY0" fmla="*/ 351248 h 351248"/>
                <a:gd name="connsiteX1" fmla="*/ 296552 w 296552"/>
                <a:gd name="connsiteY1" fmla="*/ 144431 h 351248"/>
                <a:gd name="connsiteX2" fmla="*/ 32817 w 296552"/>
                <a:gd name="connsiteY2" fmla="*/ 0 h 351248"/>
              </a:gdLst>
              <a:ahLst/>
              <a:cxnLst>
                <a:cxn ang="0">
                  <a:pos x="connsiteX0" y="connsiteY0"/>
                </a:cxn>
                <a:cxn ang="0">
                  <a:pos x="connsiteX1" y="connsiteY1"/>
                </a:cxn>
                <a:cxn ang="0">
                  <a:pos x="connsiteX2" y="connsiteY2"/>
                </a:cxn>
              </a:cxnLst>
              <a:rect l="l" t="t" r="r" b="b"/>
              <a:pathLst>
                <a:path w="296552" h="351248">
                  <a:moveTo>
                    <a:pt x="0" y="351248"/>
                  </a:moveTo>
                  <a:lnTo>
                    <a:pt x="296552" y="144431"/>
                  </a:lnTo>
                  <a:lnTo>
                    <a:pt x="32817" y="0"/>
                  </a:lnTo>
                  <a:close/>
                </a:path>
              </a:pathLst>
            </a:custGeom>
            <a:solidFill>
              <a:srgbClr val="8DCEBF"/>
            </a:solidFill>
            <a:ln w="17066"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DD01264F-FD98-4F93-94F5-7142CE7271E7}"/>
                </a:ext>
              </a:extLst>
            </p:cNvPr>
            <p:cNvSpPr/>
            <p:nvPr/>
          </p:nvSpPr>
          <p:spPr>
            <a:xfrm>
              <a:off x="8912279" y="2526913"/>
              <a:ext cx="216902" cy="344752"/>
            </a:xfrm>
            <a:custGeom>
              <a:avLst/>
              <a:gdLst>
                <a:gd name="connsiteX0" fmla="*/ 216902 w 216902"/>
                <a:gd name="connsiteY0" fmla="*/ 281853 h 344752"/>
                <a:gd name="connsiteX1" fmla="*/ 132979 w 216902"/>
                <a:gd name="connsiteY1" fmla="*/ 0 h 344752"/>
                <a:gd name="connsiteX2" fmla="*/ 0 w 216902"/>
                <a:gd name="connsiteY2" fmla="*/ 108536 h 344752"/>
                <a:gd name="connsiteX3" fmla="*/ 132124 w 216902"/>
                <a:gd name="connsiteY3" fmla="*/ 344753 h 344752"/>
              </a:gdLst>
              <a:ahLst/>
              <a:cxnLst>
                <a:cxn ang="0">
                  <a:pos x="connsiteX0" y="connsiteY0"/>
                </a:cxn>
                <a:cxn ang="0">
                  <a:pos x="connsiteX1" y="connsiteY1"/>
                </a:cxn>
                <a:cxn ang="0">
                  <a:pos x="connsiteX2" y="connsiteY2"/>
                </a:cxn>
                <a:cxn ang="0">
                  <a:pos x="connsiteX3" y="connsiteY3"/>
                </a:cxn>
              </a:cxnLst>
              <a:rect l="l" t="t" r="r" b="b"/>
              <a:pathLst>
                <a:path w="216902" h="344752">
                  <a:moveTo>
                    <a:pt x="216902" y="281853"/>
                  </a:moveTo>
                  <a:lnTo>
                    <a:pt x="132979" y="0"/>
                  </a:lnTo>
                  <a:lnTo>
                    <a:pt x="0" y="108536"/>
                  </a:lnTo>
                  <a:lnTo>
                    <a:pt x="132124" y="344753"/>
                  </a:lnTo>
                  <a:close/>
                </a:path>
              </a:pathLst>
            </a:custGeom>
            <a:solidFill>
              <a:srgbClr val="8DCEBF"/>
            </a:solidFill>
            <a:ln w="17066"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E86A267B-0FCD-45DC-A57D-0C1361BBE12F}"/>
                </a:ext>
              </a:extLst>
            </p:cNvPr>
            <p:cNvSpPr/>
            <p:nvPr/>
          </p:nvSpPr>
          <p:spPr>
            <a:xfrm>
              <a:off x="8411815" y="5805739"/>
              <a:ext cx="217585" cy="344581"/>
            </a:xfrm>
            <a:custGeom>
              <a:avLst/>
              <a:gdLst>
                <a:gd name="connsiteX0" fmla="*/ 0 w 217585"/>
                <a:gd name="connsiteY0" fmla="*/ 63071 h 344581"/>
                <a:gd name="connsiteX1" fmla="*/ 84949 w 217585"/>
                <a:gd name="connsiteY1" fmla="*/ 344582 h 344581"/>
                <a:gd name="connsiteX2" fmla="*/ 217586 w 217585"/>
                <a:gd name="connsiteY2" fmla="*/ 235533 h 344581"/>
                <a:gd name="connsiteX3" fmla="*/ 84607 w 217585"/>
                <a:gd name="connsiteY3" fmla="*/ 0 h 344581"/>
              </a:gdLst>
              <a:ahLst/>
              <a:cxnLst>
                <a:cxn ang="0">
                  <a:pos x="connsiteX0" y="connsiteY0"/>
                </a:cxn>
                <a:cxn ang="0">
                  <a:pos x="connsiteX1" y="connsiteY1"/>
                </a:cxn>
                <a:cxn ang="0">
                  <a:pos x="connsiteX2" y="connsiteY2"/>
                </a:cxn>
                <a:cxn ang="0">
                  <a:pos x="connsiteX3" y="connsiteY3"/>
                </a:cxn>
              </a:cxnLst>
              <a:rect l="l" t="t" r="r" b="b"/>
              <a:pathLst>
                <a:path w="217585" h="344581">
                  <a:moveTo>
                    <a:pt x="0" y="63071"/>
                  </a:moveTo>
                  <a:lnTo>
                    <a:pt x="84949" y="344582"/>
                  </a:lnTo>
                  <a:lnTo>
                    <a:pt x="217586" y="235533"/>
                  </a:lnTo>
                  <a:lnTo>
                    <a:pt x="84607" y="0"/>
                  </a:lnTo>
                  <a:close/>
                </a:path>
              </a:pathLst>
            </a:custGeom>
            <a:solidFill>
              <a:srgbClr val="FCDB81"/>
            </a:solidFill>
            <a:ln w="17066"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A5AD92A9-54BE-4A2F-BAB7-3D82F2D0265E}"/>
                </a:ext>
              </a:extLst>
            </p:cNvPr>
            <p:cNvSpPr/>
            <p:nvPr/>
          </p:nvSpPr>
          <p:spPr>
            <a:xfrm>
              <a:off x="9251904" y="1047912"/>
              <a:ext cx="222029" cy="344410"/>
            </a:xfrm>
            <a:custGeom>
              <a:avLst/>
              <a:gdLst>
                <a:gd name="connsiteX0" fmla="*/ 0 w 222029"/>
                <a:gd name="connsiteY0" fmla="*/ 65293 h 344410"/>
                <a:gd name="connsiteX1" fmla="*/ 92299 w 222029"/>
                <a:gd name="connsiteY1" fmla="*/ 344411 h 344410"/>
                <a:gd name="connsiteX2" fmla="*/ 222030 w 222029"/>
                <a:gd name="connsiteY2" fmla="*/ 231943 h 344410"/>
                <a:gd name="connsiteX3" fmla="*/ 82898 w 222029"/>
                <a:gd name="connsiteY3" fmla="*/ 0 h 344410"/>
              </a:gdLst>
              <a:ahLst/>
              <a:cxnLst>
                <a:cxn ang="0">
                  <a:pos x="connsiteX0" y="connsiteY0"/>
                </a:cxn>
                <a:cxn ang="0">
                  <a:pos x="connsiteX1" y="connsiteY1"/>
                </a:cxn>
                <a:cxn ang="0">
                  <a:pos x="connsiteX2" y="connsiteY2"/>
                </a:cxn>
                <a:cxn ang="0">
                  <a:pos x="connsiteX3" y="connsiteY3"/>
                </a:cxn>
              </a:cxnLst>
              <a:rect l="l" t="t" r="r" b="b"/>
              <a:pathLst>
                <a:path w="222029" h="344410">
                  <a:moveTo>
                    <a:pt x="0" y="65293"/>
                  </a:moveTo>
                  <a:lnTo>
                    <a:pt x="92299" y="344411"/>
                  </a:lnTo>
                  <a:lnTo>
                    <a:pt x="222030" y="231943"/>
                  </a:lnTo>
                  <a:lnTo>
                    <a:pt x="82898" y="0"/>
                  </a:lnTo>
                  <a:close/>
                </a:path>
              </a:pathLst>
            </a:custGeom>
            <a:solidFill>
              <a:srgbClr val="F9A0A0"/>
            </a:solidFill>
            <a:ln w="17066"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407FAEBE-5992-4071-97FB-A8E0E13825FA}"/>
                </a:ext>
              </a:extLst>
            </p:cNvPr>
            <p:cNvSpPr/>
            <p:nvPr/>
          </p:nvSpPr>
          <p:spPr>
            <a:xfrm>
              <a:off x="8557271" y="1367539"/>
              <a:ext cx="177760" cy="295184"/>
            </a:xfrm>
            <a:custGeom>
              <a:avLst/>
              <a:gdLst>
                <a:gd name="connsiteX0" fmla="*/ 104947 w 177760"/>
                <a:gd name="connsiteY0" fmla="*/ 284930 h 295184"/>
                <a:gd name="connsiteX1" fmla="*/ 177760 w 177760"/>
                <a:gd name="connsiteY1" fmla="*/ 0 h 295184"/>
                <a:gd name="connsiteX2" fmla="*/ 7862 w 177760"/>
                <a:gd name="connsiteY2" fmla="*/ 24784 h 295184"/>
                <a:gd name="connsiteX3" fmla="*/ 0 w 177760"/>
                <a:gd name="connsiteY3" fmla="*/ 295185 h 295184"/>
              </a:gdLst>
              <a:ahLst/>
              <a:cxnLst>
                <a:cxn ang="0">
                  <a:pos x="connsiteX0" y="connsiteY0"/>
                </a:cxn>
                <a:cxn ang="0">
                  <a:pos x="connsiteX1" y="connsiteY1"/>
                </a:cxn>
                <a:cxn ang="0">
                  <a:pos x="connsiteX2" y="connsiteY2"/>
                </a:cxn>
                <a:cxn ang="0">
                  <a:pos x="connsiteX3" y="connsiteY3"/>
                </a:cxn>
              </a:cxnLst>
              <a:rect l="l" t="t" r="r" b="b"/>
              <a:pathLst>
                <a:path w="177760" h="295184">
                  <a:moveTo>
                    <a:pt x="104947" y="284930"/>
                  </a:moveTo>
                  <a:lnTo>
                    <a:pt x="177760" y="0"/>
                  </a:lnTo>
                  <a:lnTo>
                    <a:pt x="7862" y="24784"/>
                  </a:lnTo>
                  <a:lnTo>
                    <a:pt x="0" y="295185"/>
                  </a:lnTo>
                  <a:close/>
                </a:path>
              </a:pathLst>
            </a:custGeom>
            <a:solidFill>
              <a:srgbClr val="1E1E1E"/>
            </a:solidFill>
            <a:ln w="17066"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B219679F-3FB3-42B3-B836-56B9855A6959}"/>
                </a:ext>
              </a:extLst>
            </p:cNvPr>
            <p:cNvSpPr/>
            <p:nvPr/>
          </p:nvSpPr>
          <p:spPr>
            <a:xfrm>
              <a:off x="8692129" y="6341926"/>
              <a:ext cx="272794" cy="305098"/>
            </a:xfrm>
            <a:custGeom>
              <a:avLst/>
              <a:gdLst>
                <a:gd name="connsiteX0" fmla="*/ 272794 w 272794"/>
                <a:gd name="connsiteY0" fmla="*/ 209894 h 305098"/>
                <a:gd name="connsiteX1" fmla="*/ 66831 w 272794"/>
                <a:gd name="connsiteY1" fmla="*/ 0 h 305098"/>
                <a:gd name="connsiteX2" fmla="*/ 0 w 272794"/>
                <a:gd name="connsiteY2" fmla="*/ 158104 h 305098"/>
                <a:gd name="connsiteX3" fmla="*/ 227157 w 272794"/>
                <a:gd name="connsiteY3" fmla="*/ 305099 h 305098"/>
              </a:gdLst>
              <a:ahLst/>
              <a:cxnLst>
                <a:cxn ang="0">
                  <a:pos x="connsiteX0" y="connsiteY0"/>
                </a:cxn>
                <a:cxn ang="0">
                  <a:pos x="connsiteX1" y="connsiteY1"/>
                </a:cxn>
                <a:cxn ang="0">
                  <a:pos x="connsiteX2" y="connsiteY2"/>
                </a:cxn>
                <a:cxn ang="0">
                  <a:pos x="connsiteX3" y="connsiteY3"/>
                </a:cxn>
              </a:cxnLst>
              <a:rect l="l" t="t" r="r" b="b"/>
              <a:pathLst>
                <a:path w="272794" h="305098">
                  <a:moveTo>
                    <a:pt x="272794" y="209894"/>
                  </a:moveTo>
                  <a:lnTo>
                    <a:pt x="66831" y="0"/>
                  </a:lnTo>
                  <a:lnTo>
                    <a:pt x="0" y="158104"/>
                  </a:lnTo>
                  <a:lnTo>
                    <a:pt x="227157" y="305099"/>
                  </a:lnTo>
                  <a:close/>
                </a:path>
              </a:pathLst>
            </a:custGeom>
            <a:solidFill>
              <a:srgbClr val="1E1E1E"/>
            </a:solidFill>
            <a:ln w="17066"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3AC2EBE2-8907-45F2-BBDB-91BCECD3F0F9}"/>
                </a:ext>
              </a:extLst>
            </p:cNvPr>
            <p:cNvSpPr/>
            <p:nvPr/>
          </p:nvSpPr>
          <p:spPr>
            <a:xfrm>
              <a:off x="8325327" y="760590"/>
              <a:ext cx="215705" cy="287322"/>
            </a:xfrm>
            <a:custGeom>
              <a:avLst/>
              <a:gdLst>
                <a:gd name="connsiteX0" fmla="*/ 215706 w 215705"/>
                <a:gd name="connsiteY0" fmla="*/ 124603 h 287322"/>
                <a:gd name="connsiteX1" fmla="*/ 166992 w 215705"/>
                <a:gd name="connsiteY1" fmla="*/ 287322 h 287322"/>
                <a:gd name="connsiteX2" fmla="*/ 0 w 215705"/>
                <a:gd name="connsiteY2" fmla="*/ 234336 h 287322"/>
                <a:gd name="connsiteX3" fmla="*/ 96914 w 215705"/>
                <a:gd name="connsiteY3" fmla="*/ 0 h 287322"/>
              </a:gdLst>
              <a:ahLst/>
              <a:cxnLst>
                <a:cxn ang="0">
                  <a:pos x="connsiteX0" y="connsiteY0"/>
                </a:cxn>
                <a:cxn ang="0">
                  <a:pos x="connsiteX1" y="connsiteY1"/>
                </a:cxn>
                <a:cxn ang="0">
                  <a:pos x="connsiteX2" y="connsiteY2"/>
                </a:cxn>
                <a:cxn ang="0">
                  <a:pos x="connsiteX3" y="connsiteY3"/>
                </a:cxn>
              </a:cxnLst>
              <a:rect l="l" t="t" r="r" b="b"/>
              <a:pathLst>
                <a:path w="215705" h="287322">
                  <a:moveTo>
                    <a:pt x="215706" y="124603"/>
                  </a:moveTo>
                  <a:lnTo>
                    <a:pt x="166992" y="287322"/>
                  </a:lnTo>
                  <a:lnTo>
                    <a:pt x="0" y="234336"/>
                  </a:lnTo>
                  <a:lnTo>
                    <a:pt x="96914" y="0"/>
                  </a:lnTo>
                  <a:close/>
                </a:path>
              </a:pathLst>
            </a:custGeom>
            <a:solidFill>
              <a:srgbClr val="EA4E4E"/>
            </a:solidFill>
            <a:ln w="17066"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E6EB4261-B8DA-4292-A363-8E03F776D69C}"/>
                </a:ext>
              </a:extLst>
            </p:cNvPr>
            <p:cNvSpPr/>
            <p:nvPr/>
          </p:nvSpPr>
          <p:spPr>
            <a:xfrm>
              <a:off x="9571873" y="1580168"/>
              <a:ext cx="267666" cy="352273"/>
            </a:xfrm>
            <a:custGeom>
              <a:avLst/>
              <a:gdLst>
                <a:gd name="connsiteX0" fmla="*/ 182717 w 267666"/>
                <a:gd name="connsiteY0" fmla="*/ 144089 h 352273"/>
                <a:gd name="connsiteX1" fmla="*/ 182717 w 267666"/>
                <a:gd name="connsiteY1" fmla="*/ 0 h 352273"/>
                <a:gd name="connsiteX2" fmla="*/ 97255 w 267666"/>
                <a:gd name="connsiteY2" fmla="*/ 121185 h 352273"/>
                <a:gd name="connsiteX3" fmla="*/ 0 w 267666"/>
                <a:gd name="connsiteY3" fmla="*/ 118450 h 352273"/>
                <a:gd name="connsiteX4" fmla="*/ 48542 w 267666"/>
                <a:gd name="connsiteY4" fmla="*/ 206988 h 352273"/>
                <a:gd name="connsiteX5" fmla="*/ 0 w 267666"/>
                <a:gd name="connsiteY5" fmla="*/ 278947 h 352273"/>
                <a:gd name="connsiteX6" fmla="*/ 127338 w 267666"/>
                <a:gd name="connsiteY6" fmla="*/ 248181 h 352273"/>
                <a:gd name="connsiteX7" fmla="*/ 182717 w 267666"/>
                <a:gd name="connsiteY7" fmla="*/ 352273 h 352273"/>
                <a:gd name="connsiteX8" fmla="*/ 182717 w 267666"/>
                <a:gd name="connsiteY8" fmla="*/ 223910 h 352273"/>
                <a:gd name="connsiteX9" fmla="*/ 267666 w 267666"/>
                <a:gd name="connsiteY9" fmla="*/ 179470 h 35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666" h="352273">
                  <a:moveTo>
                    <a:pt x="182717" y="144089"/>
                  </a:moveTo>
                  <a:lnTo>
                    <a:pt x="182717" y="0"/>
                  </a:lnTo>
                  <a:lnTo>
                    <a:pt x="97255" y="121185"/>
                  </a:lnTo>
                  <a:lnTo>
                    <a:pt x="0" y="118450"/>
                  </a:lnTo>
                  <a:lnTo>
                    <a:pt x="48542" y="206988"/>
                  </a:lnTo>
                  <a:lnTo>
                    <a:pt x="0" y="278947"/>
                  </a:lnTo>
                  <a:lnTo>
                    <a:pt x="127338" y="248181"/>
                  </a:lnTo>
                  <a:lnTo>
                    <a:pt x="182717" y="352273"/>
                  </a:lnTo>
                  <a:lnTo>
                    <a:pt x="182717" y="223910"/>
                  </a:lnTo>
                  <a:lnTo>
                    <a:pt x="267666" y="179470"/>
                  </a:lnTo>
                  <a:close/>
                </a:path>
              </a:pathLst>
            </a:custGeom>
            <a:solidFill>
              <a:srgbClr val="FCDB81"/>
            </a:solidFill>
            <a:ln w="17066"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A2CBF6A8-E026-4ECF-B772-7DB93BEF5CB1}"/>
                </a:ext>
              </a:extLst>
            </p:cNvPr>
            <p:cNvSpPr/>
            <p:nvPr/>
          </p:nvSpPr>
          <p:spPr>
            <a:xfrm>
              <a:off x="9349843" y="4729605"/>
              <a:ext cx="284587" cy="333300"/>
            </a:xfrm>
            <a:custGeom>
              <a:avLst/>
              <a:gdLst>
                <a:gd name="connsiteX0" fmla="*/ 163916 w 284587"/>
                <a:gd name="connsiteY0" fmla="*/ 117595 h 333300"/>
                <a:gd name="connsiteX1" fmla="*/ 80334 w 284587"/>
                <a:gd name="connsiteY1" fmla="*/ 0 h 333300"/>
                <a:gd name="connsiteX2" fmla="*/ 81018 w 284587"/>
                <a:gd name="connsiteY2" fmla="*/ 148362 h 333300"/>
                <a:gd name="connsiteX3" fmla="*/ 0 w 284587"/>
                <a:gd name="connsiteY3" fmla="*/ 202544 h 333300"/>
                <a:gd name="connsiteX4" fmla="*/ 91102 w 284587"/>
                <a:gd name="connsiteY4" fmla="*/ 246472 h 333300"/>
                <a:gd name="connsiteX5" fmla="*/ 93153 w 284587"/>
                <a:gd name="connsiteY5" fmla="*/ 333301 h 333300"/>
                <a:gd name="connsiteX6" fmla="*/ 179128 w 284587"/>
                <a:gd name="connsiteY6" fmla="*/ 234507 h 333300"/>
                <a:gd name="connsiteX7" fmla="*/ 284588 w 284587"/>
                <a:gd name="connsiteY7" fmla="*/ 287151 h 333300"/>
                <a:gd name="connsiteX8" fmla="*/ 210065 w 284587"/>
                <a:gd name="connsiteY8" fmla="*/ 182546 h 333300"/>
                <a:gd name="connsiteX9" fmla="*/ 253651 w 284587"/>
                <a:gd name="connsiteY9" fmla="*/ 97084 h 3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587" h="333300">
                  <a:moveTo>
                    <a:pt x="163916" y="117595"/>
                  </a:moveTo>
                  <a:lnTo>
                    <a:pt x="80334" y="0"/>
                  </a:lnTo>
                  <a:lnTo>
                    <a:pt x="81018" y="148362"/>
                  </a:lnTo>
                  <a:lnTo>
                    <a:pt x="0" y="202544"/>
                  </a:lnTo>
                  <a:lnTo>
                    <a:pt x="91102" y="246472"/>
                  </a:lnTo>
                  <a:lnTo>
                    <a:pt x="93153" y="333301"/>
                  </a:lnTo>
                  <a:lnTo>
                    <a:pt x="179128" y="234507"/>
                  </a:lnTo>
                  <a:lnTo>
                    <a:pt x="284588" y="287151"/>
                  </a:lnTo>
                  <a:lnTo>
                    <a:pt x="210065" y="182546"/>
                  </a:lnTo>
                  <a:lnTo>
                    <a:pt x="253651" y="97084"/>
                  </a:lnTo>
                  <a:close/>
                </a:path>
              </a:pathLst>
            </a:custGeom>
            <a:solidFill>
              <a:srgbClr val="EA4E4E"/>
            </a:solidFill>
            <a:ln w="17066" cap="flat">
              <a:noFill/>
              <a:prstDash val="solid"/>
              <a:miter/>
            </a:ln>
          </p:spPr>
          <p:txBody>
            <a:bodyPr rtlCol="0" anchor="ctr"/>
            <a:lstStyle/>
            <a:p>
              <a:endParaRPr lang="th-TH"/>
            </a:p>
          </p:txBody>
        </p:sp>
      </p:grpSp>
      <p:sp>
        <p:nvSpPr>
          <p:cNvPr id="298" name="Freeform: Shape 297">
            <a:extLst>
              <a:ext uri="{FF2B5EF4-FFF2-40B4-BE49-F238E27FC236}">
                <a16:creationId xmlns:a16="http://schemas.microsoft.com/office/drawing/2014/main" id="{85A70C55-00A7-4489-A614-63A5B9659958}"/>
              </a:ext>
            </a:extLst>
          </p:cNvPr>
          <p:cNvSpPr/>
          <p:nvPr/>
        </p:nvSpPr>
        <p:spPr>
          <a:xfrm rot="531604" flipH="1">
            <a:off x="9009837" y="3806346"/>
            <a:ext cx="441704" cy="423455"/>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97D3C9"/>
          </a:solidFill>
          <a:ln w="15756" cap="flat">
            <a:noFill/>
            <a:prstDash val="solid"/>
            <a:miter/>
          </a:ln>
        </p:spPr>
        <p:txBody>
          <a:bodyPr rtlCol="0" anchor="ctr"/>
          <a:lstStyle/>
          <a:p>
            <a:endParaRPr lang="th-TH" dirty="0"/>
          </a:p>
        </p:txBody>
      </p:sp>
      <p:pic>
        <p:nvPicPr>
          <p:cNvPr id="36" name="Picture 35" descr="A picture containing toy, doll, lamp&#10;&#10;Description automatically generated">
            <a:extLst>
              <a:ext uri="{FF2B5EF4-FFF2-40B4-BE49-F238E27FC236}">
                <a16:creationId xmlns:a16="http://schemas.microsoft.com/office/drawing/2014/main" id="{216CE889-0FC7-42AB-A5CE-9B175FABA48E}"/>
              </a:ext>
            </a:extLst>
          </p:cNvPr>
          <p:cNvPicPr>
            <a:picLocks noChangeAspect="1"/>
          </p:cNvPicPr>
          <p:nvPr/>
        </p:nvPicPr>
        <p:blipFill rotWithShape="1">
          <a:blip r:embed="rId3">
            <a:extLst>
              <a:ext uri="{28A0092B-C50C-407E-A947-70E740481C1C}">
                <a14:useLocalDpi xmlns:a14="http://schemas.microsoft.com/office/drawing/2010/main" val="0"/>
              </a:ext>
            </a:extLst>
          </a:blip>
          <a:srcRect r="71011"/>
          <a:stretch/>
        </p:blipFill>
        <p:spPr>
          <a:xfrm>
            <a:off x="810606" y="2020569"/>
            <a:ext cx="2508968" cy="5769970"/>
          </a:xfrm>
          <a:prstGeom prst="rect">
            <a:avLst/>
          </a:prstGeom>
        </p:spPr>
      </p:pic>
      <p:pic>
        <p:nvPicPr>
          <p:cNvPr id="136" name="Picture 135" descr="A picture containing toy, doll, lamp&#10;&#10;Description automatically generated">
            <a:extLst>
              <a:ext uri="{FF2B5EF4-FFF2-40B4-BE49-F238E27FC236}">
                <a16:creationId xmlns:a16="http://schemas.microsoft.com/office/drawing/2014/main" id="{5075260F-9B33-42B8-AE64-A03D1BF6A765}"/>
              </a:ext>
            </a:extLst>
          </p:cNvPr>
          <p:cNvPicPr>
            <a:picLocks noChangeAspect="1"/>
          </p:cNvPicPr>
          <p:nvPr/>
        </p:nvPicPr>
        <p:blipFill rotWithShape="1">
          <a:blip r:embed="rId3">
            <a:extLst>
              <a:ext uri="{28A0092B-C50C-407E-A947-70E740481C1C}">
                <a14:useLocalDpi xmlns:a14="http://schemas.microsoft.com/office/drawing/2010/main" val="0"/>
              </a:ext>
            </a:extLst>
          </a:blip>
          <a:srcRect l="75584" t="1903" r="3349"/>
          <a:stretch/>
        </p:blipFill>
        <p:spPr>
          <a:xfrm>
            <a:off x="9175750" y="2111639"/>
            <a:ext cx="1808923" cy="5615503"/>
          </a:xfrm>
          <a:prstGeom prst="rect">
            <a:avLst/>
          </a:prstGeom>
        </p:spPr>
      </p:pic>
      <p:sp>
        <p:nvSpPr>
          <p:cNvPr id="37" name="Rectangle 36">
            <a:extLst>
              <a:ext uri="{FF2B5EF4-FFF2-40B4-BE49-F238E27FC236}">
                <a16:creationId xmlns:a16="http://schemas.microsoft.com/office/drawing/2014/main" id="{FC9C7DC0-4A25-4EC5-8270-9F55A5911F83}"/>
              </a:ext>
            </a:extLst>
          </p:cNvPr>
          <p:cNvSpPr/>
          <p:nvPr/>
        </p:nvSpPr>
        <p:spPr>
          <a:xfrm>
            <a:off x="3133978" y="4013273"/>
            <a:ext cx="5710218" cy="1446550"/>
          </a:xfrm>
          <a:prstGeom prst="rect">
            <a:avLst/>
          </a:prstGeom>
          <a:noFill/>
        </p:spPr>
        <p:txBody>
          <a:bodyPr wrap="none" lIns="91440" tIns="45720" rIns="91440" bIns="45720">
            <a:spAutoFit/>
          </a:bodyPr>
          <a:lstStyle/>
          <a:p>
            <a:pPr algn="ctr"/>
            <a:r>
              <a:rPr lang="en-US" sz="8800" b="0" cap="none" spc="0">
                <a:ln w="19050">
                  <a:solidFill>
                    <a:schemeClr val="tx1">
                      <a:lumMod val="50000"/>
                    </a:schemeClr>
                  </a:solidFill>
                </a:ln>
                <a:solidFill>
                  <a:schemeClr val="bg1">
                    <a:lumMod val="50000"/>
                  </a:schemeClr>
                </a:solidFill>
                <a:latin typeface="iCiel Cadena" panose="02000503000000020004" pitchFamily="2" charset="0"/>
              </a:rPr>
              <a:t>CHIA ĐOẠN</a:t>
            </a:r>
          </a:p>
        </p:txBody>
      </p:sp>
    </p:spTree>
    <p:extLst>
      <p:ext uri="{BB962C8B-B14F-4D97-AF65-F5344CB8AC3E}">
        <p14:creationId xmlns:p14="http://schemas.microsoft.com/office/powerpoint/2010/main" val="22143312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barn(inVertical)">
                                      <p:cBhvr>
                                        <p:cTn id="13" dur="500"/>
                                        <p:tgtEl>
                                          <p:spTgt spid="13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Graphic 4">
            <a:extLst>
              <a:ext uri="{FF2B5EF4-FFF2-40B4-BE49-F238E27FC236}">
                <a16:creationId xmlns:a16="http://schemas.microsoft.com/office/drawing/2014/main" id="{66990C33-61BA-448C-A402-EAFDE40308C8}"/>
              </a:ext>
            </a:extLst>
          </p:cNvPr>
          <p:cNvGrpSpPr/>
          <p:nvPr/>
        </p:nvGrpSpPr>
        <p:grpSpPr>
          <a:xfrm rot="21068396">
            <a:off x="413581" y="413826"/>
            <a:ext cx="2095552" cy="6030346"/>
            <a:chOff x="2283958" y="833662"/>
            <a:chExt cx="2095552" cy="6030346"/>
          </a:xfrm>
        </p:grpSpPr>
        <p:sp>
          <p:nvSpPr>
            <p:cNvPr id="218" name="Freeform: Shape 217">
              <a:extLst>
                <a:ext uri="{FF2B5EF4-FFF2-40B4-BE49-F238E27FC236}">
                  <a16:creationId xmlns:a16="http://schemas.microsoft.com/office/drawing/2014/main" id="{AF3079AC-639B-4903-9A19-31D17836C8E2}"/>
                </a:ext>
              </a:extLst>
            </p:cNvPr>
            <p:cNvSpPr/>
            <p:nvPr/>
          </p:nvSpPr>
          <p:spPr>
            <a:xfrm>
              <a:off x="3128666" y="2624308"/>
              <a:ext cx="558594" cy="558694"/>
            </a:xfrm>
            <a:custGeom>
              <a:avLst/>
              <a:gdLst>
                <a:gd name="connsiteX0" fmla="*/ 531560 w 558594"/>
                <a:gd name="connsiteY0" fmla="*/ 153111 h 558694"/>
                <a:gd name="connsiteX1" fmla="*/ 403483 w 558594"/>
                <a:gd name="connsiteY1" fmla="*/ 519157 h 558694"/>
                <a:gd name="connsiteX2" fmla="*/ 31113 w 558594"/>
                <a:gd name="connsiteY2" fmla="*/ 445316 h 558694"/>
                <a:gd name="connsiteX3" fmla="*/ 137685 w 558594"/>
                <a:gd name="connsiteY3" fmla="*/ 27249 h 558694"/>
                <a:gd name="connsiteX4" fmla="*/ 531560 w 558594"/>
                <a:gd name="connsiteY4" fmla="*/ 153111 h 5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94" h="558694">
                  <a:moveTo>
                    <a:pt x="531560" y="153111"/>
                  </a:moveTo>
                  <a:cubicBezTo>
                    <a:pt x="603346" y="273598"/>
                    <a:pt x="522389" y="448320"/>
                    <a:pt x="403483" y="519157"/>
                  </a:cubicBezTo>
                  <a:cubicBezTo>
                    <a:pt x="284578" y="589994"/>
                    <a:pt x="102899" y="565802"/>
                    <a:pt x="31113" y="445316"/>
                  </a:cubicBezTo>
                  <a:cubicBezTo>
                    <a:pt x="-40673" y="324829"/>
                    <a:pt x="18780" y="98086"/>
                    <a:pt x="137685" y="27249"/>
                  </a:cubicBezTo>
                  <a:cubicBezTo>
                    <a:pt x="256433" y="-43589"/>
                    <a:pt x="459774" y="32625"/>
                    <a:pt x="531560" y="153111"/>
                  </a:cubicBezTo>
                  <a:close/>
                </a:path>
              </a:pathLst>
            </a:custGeom>
            <a:solidFill>
              <a:srgbClr val="EA4E4E"/>
            </a:solidFill>
            <a:ln w="15756" cap="flat">
              <a:noFill/>
              <a:prstDash val="solid"/>
              <a:miter/>
            </a:ln>
          </p:spPr>
          <p:txBody>
            <a:bodyPr rtlCol="0" anchor="ctr"/>
            <a:lstStyle/>
            <a:p>
              <a:endParaRPr lang="th-TH"/>
            </a:p>
          </p:txBody>
        </p:sp>
        <p:sp>
          <p:nvSpPr>
            <p:cNvPr id="219" name="Freeform: Shape 218">
              <a:extLst>
                <a:ext uri="{FF2B5EF4-FFF2-40B4-BE49-F238E27FC236}">
                  <a16:creationId xmlns:a16="http://schemas.microsoft.com/office/drawing/2014/main" id="{47DEF5EA-F3D1-4DBC-84EB-3C7D391BDD8B}"/>
                </a:ext>
              </a:extLst>
            </p:cNvPr>
            <p:cNvSpPr/>
            <p:nvPr/>
          </p:nvSpPr>
          <p:spPr>
            <a:xfrm>
              <a:off x="3092944" y="6072409"/>
              <a:ext cx="396398" cy="396366"/>
            </a:xfrm>
            <a:custGeom>
              <a:avLst/>
              <a:gdLst>
                <a:gd name="connsiteX0" fmla="*/ 377222 w 396398"/>
                <a:gd name="connsiteY0" fmla="*/ 108682 h 396366"/>
                <a:gd name="connsiteX1" fmla="*/ 286304 w 396398"/>
                <a:gd name="connsiteY1" fmla="*/ 368314 h 396366"/>
                <a:gd name="connsiteX2" fmla="*/ 22087 w 396398"/>
                <a:gd name="connsiteY2" fmla="*/ 315976 h 396366"/>
                <a:gd name="connsiteX3" fmla="*/ 97668 w 396398"/>
                <a:gd name="connsiteY3" fmla="*/ 19345 h 396366"/>
                <a:gd name="connsiteX4" fmla="*/ 377222 w 396398"/>
                <a:gd name="connsiteY4" fmla="*/ 108682 h 39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98" h="396366">
                  <a:moveTo>
                    <a:pt x="377222" y="108682"/>
                  </a:moveTo>
                  <a:cubicBezTo>
                    <a:pt x="428137" y="194225"/>
                    <a:pt x="370740" y="318032"/>
                    <a:pt x="286304" y="368314"/>
                  </a:cubicBezTo>
                  <a:cubicBezTo>
                    <a:pt x="201868" y="418596"/>
                    <a:pt x="73001" y="401361"/>
                    <a:pt x="22087" y="315976"/>
                  </a:cubicBezTo>
                  <a:cubicBezTo>
                    <a:pt x="-28827" y="230434"/>
                    <a:pt x="13232" y="69627"/>
                    <a:pt x="97668" y="19345"/>
                  </a:cubicBezTo>
                  <a:cubicBezTo>
                    <a:pt x="182104" y="-30937"/>
                    <a:pt x="326308" y="23140"/>
                    <a:pt x="377222" y="108682"/>
                  </a:cubicBezTo>
                  <a:close/>
                </a:path>
              </a:pathLst>
            </a:custGeom>
            <a:solidFill>
              <a:srgbClr val="FCD349"/>
            </a:solidFill>
            <a:ln w="15756" cap="flat">
              <a:noFill/>
              <a:prstDash val="solid"/>
              <a:miter/>
            </a:ln>
          </p:spPr>
          <p:txBody>
            <a:bodyPr rtlCol="0" anchor="ctr"/>
            <a:lstStyle/>
            <a:p>
              <a:endParaRPr lang="th-TH"/>
            </a:p>
          </p:txBody>
        </p:sp>
        <p:sp>
          <p:nvSpPr>
            <p:cNvPr id="220" name="Freeform: Shape 219">
              <a:extLst>
                <a:ext uri="{FF2B5EF4-FFF2-40B4-BE49-F238E27FC236}">
                  <a16:creationId xmlns:a16="http://schemas.microsoft.com/office/drawing/2014/main" id="{69680FA2-0CAE-4219-9F14-D1F7EF26E38D}"/>
                </a:ext>
              </a:extLst>
            </p:cNvPr>
            <p:cNvSpPr/>
            <p:nvPr/>
          </p:nvSpPr>
          <p:spPr>
            <a:xfrm>
              <a:off x="2541968" y="2819457"/>
              <a:ext cx="307468" cy="309511"/>
            </a:xfrm>
            <a:custGeom>
              <a:avLst/>
              <a:gdLst>
                <a:gd name="connsiteX0" fmla="*/ 288765 w 307468"/>
                <a:gd name="connsiteY0" fmla="*/ 75129 h 309511"/>
                <a:gd name="connsiteX1" fmla="*/ 230577 w 307468"/>
                <a:gd name="connsiteY1" fmla="*/ 282107 h 309511"/>
                <a:gd name="connsiteX2" fmla="*/ 22018 w 307468"/>
                <a:gd name="connsiteY2" fmla="*/ 254120 h 309511"/>
                <a:gd name="connsiteX3" fmla="*/ 66608 w 307468"/>
                <a:gd name="connsiteY3" fmla="*/ 19155 h 309511"/>
                <a:gd name="connsiteX4" fmla="*/ 288765 w 307468"/>
                <a:gd name="connsiteY4" fmla="*/ 75129 h 309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8" h="309511">
                  <a:moveTo>
                    <a:pt x="288765" y="75129"/>
                  </a:moveTo>
                  <a:cubicBezTo>
                    <a:pt x="332564" y="139325"/>
                    <a:pt x="293825" y="238782"/>
                    <a:pt x="230577" y="282107"/>
                  </a:cubicBezTo>
                  <a:cubicBezTo>
                    <a:pt x="167172" y="325431"/>
                    <a:pt x="65975" y="318316"/>
                    <a:pt x="22018" y="254120"/>
                  </a:cubicBezTo>
                  <a:cubicBezTo>
                    <a:pt x="-21781" y="189924"/>
                    <a:pt x="3202" y="62479"/>
                    <a:pt x="66608" y="19155"/>
                  </a:cubicBezTo>
                  <a:cubicBezTo>
                    <a:pt x="129856" y="-24170"/>
                    <a:pt x="244808" y="10933"/>
                    <a:pt x="288765" y="75129"/>
                  </a:cubicBezTo>
                  <a:close/>
                </a:path>
              </a:pathLst>
            </a:custGeom>
            <a:solidFill>
              <a:srgbClr val="8DCEBF"/>
            </a:solidFill>
            <a:ln w="15756" cap="flat">
              <a:noFill/>
              <a:prstDash val="solid"/>
              <a:miter/>
            </a:ln>
          </p:spPr>
          <p:txBody>
            <a:bodyPr rtlCol="0" anchor="ctr"/>
            <a:lstStyle/>
            <a:p>
              <a:endParaRPr lang="th-TH"/>
            </a:p>
          </p:txBody>
        </p:sp>
        <p:sp>
          <p:nvSpPr>
            <p:cNvPr id="221" name="Freeform: Shape 220">
              <a:extLst>
                <a:ext uri="{FF2B5EF4-FFF2-40B4-BE49-F238E27FC236}">
                  <a16:creationId xmlns:a16="http://schemas.microsoft.com/office/drawing/2014/main" id="{4CDADA06-954E-4CB6-9A6F-1DE82F0C3BD7}"/>
                </a:ext>
              </a:extLst>
            </p:cNvPr>
            <p:cNvSpPr/>
            <p:nvPr/>
          </p:nvSpPr>
          <p:spPr>
            <a:xfrm>
              <a:off x="3199441" y="1157656"/>
              <a:ext cx="309772" cy="309680"/>
            </a:xfrm>
            <a:custGeom>
              <a:avLst/>
              <a:gdLst>
                <a:gd name="connsiteX0" fmla="*/ 294760 w 309772"/>
                <a:gd name="connsiteY0" fmla="*/ 84902 h 309680"/>
                <a:gd name="connsiteX1" fmla="*/ 223765 w 309772"/>
                <a:gd name="connsiteY1" fmla="*/ 287768 h 309680"/>
                <a:gd name="connsiteX2" fmla="*/ 17261 w 309772"/>
                <a:gd name="connsiteY2" fmla="*/ 246816 h 309680"/>
                <a:gd name="connsiteX3" fmla="*/ 76398 w 309772"/>
                <a:gd name="connsiteY3" fmla="*/ 15171 h 309680"/>
                <a:gd name="connsiteX4" fmla="*/ 294760 w 309772"/>
                <a:gd name="connsiteY4" fmla="*/ 84902 h 30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772" h="309680">
                  <a:moveTo>
                    <a:pt x="294760" y="84902"/>
                  </a:moveTo>
                  <a:cubicBezTo>
                    <a:pt x="334606" y="151628"/>
                    <a:pt x="289701" y="248555"/>
                    <a:pt x="223765" y="287768"/>
                  </a:cubicBezTo>
                  <a:cubicBezTo>
                    <a:pt x="157829" y="326982"/>
                    <a:pt x="57107" y="313700"/>
                    <a:pt x="17261" y="246816"/>
                  </a:cubicBezTo>
                  <a:cubicBezTo>
                    <a:pt x="-22585" y="180089"/>
                    <a:pt x="10462" y="54385"/>
                    <a:pt x="76398" y="15171"/>
                  </a:cubicBezTo>
                  <a:cubicBezTo>
                    <a:pt x="142334" y="-24201"/>
                    <a:pt x="254914" y="18017"/>
                    <a:pt x="294760" y="84902"/>
                  </a:cubicBezTo>
                  <a:close/>
                </a:path>
              </a:pathLst>
            </a:custGeom>
            <a:solidFill>
              <a:srgbClr val="AFAFAF"/>
            </a:solidFill>
            <a:ln w="15756" cap="flat">
              <a:noFill/>
              <a:prstDash val="solid"/>
              <a:miter/>
            </a:ln>
          </p:spPr>
          <p:txBody>
            <a:bodyPr rtlCol="0" anchor="ctr"/>
            <a:lstStyle/>
            <a:p>
              <a:endParaRPr lang="th-TH"/>
            </a:p>
          </p:txBody>
        </p:sp>
        <p:sp>
          <p:nvSpPr>
            <p:cNvPr id="222" name="Freeform: Shape 221">
              <a:extLst>
                <a:ext uri="{FF2B5EF4-FFF2-40B4-BE49-F238E27FC236}">
                  <a16:creationId xmlns:a16="http://schemas.microsoft.com/office/drawing/2014/main" id="{D009B884-A416-45DB-805D-BDFCFA311810}"/>
                </a:ext>
              </a:extLst>
            </p:cNvPr>
            <p:cNvSpPr/>
            <p:nvPr/>
          </p:nvSpPr>
          <p:spPr>
            <a:xfrm>
              <a:off x="2535037" y="1971601"/>
              <a:ext cx="573858" cy="550149"/>
            </a:xfrm>
            <a:custGeom>
              <a:avLst/>
              <a:gdLst>
                <a:gd name="connsiteX0" fmla="*/ 565922 w 573858"/>
                <a:gd name="connsiteY0" fmla="*/ 375577 h 550149"/>
                <a:gd name="connsiteX1" fmla="*/ 215056 w 573858"/>
                <a:gd name="connsiteY1" fmla="*/ 540653 h 550149"/>
                <a:gd name="connsiteX2" fmla="*/ 6813 w 573858"/>
                <a:gd name="connsiteY2" fmla="*/ 223308 h 550149"/>
                <a:gd name="connsiteX3" fmla="*/ 379816 w 573858"/>
                <a:gd name="connsiteY3" fmla="*/ 6369 h 550149"/>
                <a:gd name="connsiteX4" fmla="*/ 565922 w 573858"/>
                <a:gd name="connsiteY4" fmla="*/ 375577 h 5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8" h="550149">
                  <a:moveTo>
                    <a:pt x="565922" y="375577"/>
                  </a:moveTo>
                  <a:cubicBezTo>
                    <a:pt x="530187" y="511243"/>
                    <a:pt x="348983" y="575914"/>
                    <a:pt x="215056" y="540653"/>
                  </a:cubicBezTo>
                  <a:cubicBezTo>
                    <a:pt x="81129" y="505392"/>
                    <a:pt x="-28922" y="358816"/>
                    <a:pt x="6813" y="223308"/>
                  </a:cubicBezTo>
                  <a:cubicBezTo>
                    <a:pt x="42548" y="87642"/>
                    <a:pt x="245889" y="-28892"/>
                    <a:pt x="379816" y="6369"/>
                  </a:cubicBezTo>
                  <a:cubicBezTo>
                    <a:pt x="513585" y="41471"/>
                    <a:pt x="601499" y="239910"/>
                    <a:pt x="565922" y="375577"/>
                  </a:cubicBezTo>
                  <a:close/>
                </a:path>
              </a:pathLst>
            </a:custGeom>
            <a:solidFill>
              <a:srgbClr val="FCD349"/>
            </a:solidFill>
            <a:ln w="15756" cap="flat">
              <a:noFill/>
              <a:prstDash val="solid"/>
              <a:miter/>
            </a:ln>
          </p:spPr>
          <p:txBody>
            <a:bodyPr rtlCol="0" anchor="ctr"/>
            <a:lstStyle/>
            <a:p>
              <a:endParaRPr lang="th-TH" dirty="0"/>
            </a:p>
          </p:txBody>
        </p:sp>
        <p:sp>
          <p:nvSpPr>
            <p:cNvPr id="223" name="Freeform: Shape 222">
              <a:extLst>
                <a:ext uri="{FF2B5EF4-FFF2-40B4-BE49-F238E27FC236}">
                  <a16:creationId xmlns:a16="http://schemas.microsoft.com/office/drawing/2014/main" id="{6903C347-C859-4A0C-8C60-B1A29CB99539}"/>
                </a:ext>
              </a:extLst>
            </p:cNvPr>
            <p:cNvSpPr/>
            <p:nvPr/>
          </p:nvSpPr>
          <p:spPr>
            <a:xfrm>
              <a:off x="2850657" y="5258894"/>
              <a:ext cx="557217" cy="558571"/>
            </a:xfrm>
            <a:custGeom>
              <a:avLst/>
              <a:gdLst>
                <a:gd name="connsiteX0" fmla="*/ 527801 w 557217"/>
                <a:gd name="connsiteY0" fmla="*/ 146624 h 558571"/>
                <a:gd name="connsiteX1" fmla="*/ 408104 w 557217"/>
                <a:gd name="connsiteY1" fmla="*/ 515515 h 558571"/>
                <a:gd name="connsiteX2" fmla="*/ 34153 w 557217"/>
                <a:gd name="connsiteY2" fmla="*/ 450212 h 558571"/>
                <a:gd name="connsiteX3" fmla="*/ 131080 w 557217"/>
                <a:gd name="connsiteY3" fmla="*/ 29773 h 558571"/>
                <a:gd name="connsiteX4" fmla="*/ 527801 w 557217"/>
                <a:gd name="connsiteY4" fmla="*/ 146624 h 55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7" h="558571">
                  <a:moveTo>
                    <a:pt x="527801" y="146624"/>
                  </a:moveTo>
                  <a:cubicBezTo>
                    <a:pt x="602275" y="265529"/>
                    <a:pt x="525429" y="441990"/>
                    <a:pt x="408104" y="515515"/>
                  </a:cubicBezTo>
                  <a:cubicBezTo>
                    <a:pt x="290780" y="589041"/>
                    <a:pt x="108627" y="569117"/>
                    <a:pt x="34153" y="450212"/>
                  </a:cubicBezTo>
                  <a:cubicBezTo>
                    <a:pt x="-40321" y="331307"/>
                    <a:pt x="13755" y="103299"/>
                    <a:pt x="131080" y="29773"/>
                  </a:cubicBezTo>
                  <a:cubicBezTo>
                    <a:pt x="248246" y="-43752"/>
                    <a:pt x="453168" y="27876"/>
                    <a:pt x="527801" y="146624"/>
                  </a:cubicBezTo>
                  <a:close/>
                </a:path>
              </a:pathLst>
            </a:custGeom>
            <a:solidFill>
              <a:srgbClr val="FC9854"/>
            </a:solidFill>
            <a:ln w="15756"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7BFF1BDE-0B0B-432F-A80B-43862293BA4B}"/>
                </a:ext>
              </a:extLst>
            </p:cNvPr>
            <p:cNvSpPr/>
            <p:nvPr/>
          </p:nvSpPr>
          <p:spPr>
            <a:xfrm>
              <a:off x="2554499" y="4044902"/>
              <a:ext cx="279080" cy="314815"/>
            </a:xfrm>
            <a:custGeom>
              <a:avLst/>
              <a:gdLst>
                <a:gd name="connsiteX0" fmla="*/ 0 w 279080"/>
                <a:gd name="connsiteY0" fmla="*/ 0 h 314815"/>
                <a:gd name="connsiteX1" fmla="*/ 279080 w 279080"/>
                <a:gd name="connsiteY1" fmla="*/ 169820 h 314815"/>
                <a:gd name="connsiteX2" fmla="*/ 49333 w 279080"/>
                <a:gd name="connsiteY2" fmla="*/ 314815 h 314815"/>
              </a:gdLst>
              <a:ahLst/>
              <a:cxnLst>
                <a:cxn ang="0">
                  <a:pos x="connsiteX0" y="connsiteY0"/>
                </a:cxn>
                <a:cxn ang="0">
                  <a:pos x="connsiteX1" y="connsiteY1"/>
                </a:cxn>
                <a:cxn ang="0">
                  <a:pos x="connsiteX2" y="connsiteY2"/>
                </a:cxn>
              </a:cxnLst>
              <a:rect l="l" t="t" r="r" b="b"/>
              <a:pathLst>
                <a:path w="279080" h="314815">
                  <a:moveTo>
                    <a:pt x="0" y="0"/>
                  </a:moveTo>
                  <a:lnTo>
                    <a:pt x="279080" y="169820"/>
                  </a:lnTo>
                  <a:lnTo>
                    <a:pt x="49333" y="314815"/>
                  </a:lnTo>
                  <a:close/>
                </a:path>
              </a:pathLst>
            </a:custGeom>
            <a:solidFill>
              <a:srgbClr val="AFAFAF"/>
            </a:solidFill>
            <a:ln w="15756"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994551F5-F6F8-4BFC-A8B0-62554C615789}"/>
                </a:ext>
              </a:extLst>
            </p:cNvPr>
            <p:cNvSpPr/>
            <p:nvPr/>
          </p:nvSpPr>
          <p:spPr>
            <a:xfrm>
              <a:off x="3129262" y="4363196"/>
              <a:ext cx="271648" cy="293943"/>
            </a:xfrm>
            <a:custGeom>
              <a:avLst/>
              <a:gdLst>
                <a:gd name="connsiteX0" fmla="*/ 148632 w 271648"/>
                <a:gd name="connsiteY0" fmla="*/ 293943 h 293943"/>
                <a:gd name="connsiteX1" fmla="*/ 0 w 271648"/>
                <a:gd name="connsiteY1" fmla="*/ 3004 h 293943"/>
                <a:gd name="connsiteX2" fmla="*/ 271649 w 271648"/>
                <a:gd name="connsiteY2" fmla="*/ 0 h 293943"/>
              </a:gdLst>
              <a:ahLst/>
              <a:cxnLst>
                <a:cxn ang="0">
                  <a:pos x="connsiteX0" y="connsiteY0"/>
                </a:cxn>
                <a:cxn ang="0">
                  <a:pos x="connsiteX1" y="connsiteY1"/>
                </a:cxn>
                <a:cxn ang="0">
                  <a:pos x="connsiteX2" y="connsiteY2"/>
                </a:cxn>
              </a:cxnLst>
              <a:rect l="l" t="t" r="r" b="b"/>
              <a:pathLst>
                <a:path w="271648" h="293943">
                  <a:moveTo>
                    <a:pt x="148632" y="293943"/>
                  </a:moveTo>
                  <a:lnTo>
                    <a:pt x="0" y="3004"/>
                  </a:lnTo>
                  <a:lnTo>
                    <a:pt x="271649" y="0"/>
                  </a:lnTo>
                  <a:close/>
                </a:path>
              </a:pathLst>
            </a:custGeom>
            <a:solidFill>
              <a:srgbClr val="FC9854"/>
            </a:solidFill>
            <a:ln w="15756"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23B6342C-8EEE-47A5-A5BF-387870E6CA16}"/>
                </a:ext>
              </a:extLst>
            </p:cNvPr>
            <p:cNvSpPr/>
            <p:nvPr/>
          </p:nvSpPr>
          <p:spPr>
            <a:xfrm>
              <a:off x="4111498" y="833662"/>
              <a:ext cx="268011" cy="323986"/>
            </a:xfrm>
            <a:custGeom>
              <a:avLst/>
              <a:gdLst>
                <a:gd name="connsiteX0" fmla="*/ 0 w 268011"/>
                <a:gd name="connsiteY0" fmla="*/ 323986 h 323986"/>
                <a:gd name="connsiteX1" fmla="*/ 42218 w 268011"/>
                <a:gd name="connsiteY1" fmla="*/ 0 h 323986"/>
                <a:gd name="connsiteX2" fmla="*/ 268012 w 268011"/>
                <a:gd name="connsiteY2" fmla="*/ 151320 h 323986"/>
              </a:gdLst>
              <a:ahLst/>
              <a:cxnLst>
                <a:cxn ang="0">
                  <a:pos x="connsiteX0" y="connsiteY0"/>
                </a:cxn>
                <a:cxn ang="0">
                  <a:pos x="connsiteX1" y="connsiteY1"/>
                </a:cxn>
                <a:cxn ang="0">
                  <a:pos x="connsiteX2" y="connsiteY2"/>
                </a:cxn>
              </a:cxnLst>
              <a:rect l="l" t="t" r="r" b="b"/>
              <a:pathLst>
                <a:path w="268011" h="323986">
                  <a:moveTo>
                    <a:pt x="0" y="323986"/>
                  </a:moveTo>
                  <a:lnTo>
                    <a:pt x="42218" y="0"/>
                  </a:lnTo>
                  <a:lnTo>
                    <a:pt x="268012" y="151320"/>
                  </a:lnTo>
                  <a:close/>
                </a:path>
              </a:pathLst>
            </a:custGeom>
            <a:solidFill>
              <a:srgbClr val="FC9854"/>
            </a:solidFill>
            <a:ln w="15756"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C911A16C-1C82-4610-A961-0D7CF663C02B}"/>
                </a:ext>
              </a:extLst>
            </p:cNvPr>
            <p:cNvSpPr/>
            <p:nvPr/>
          </p:nvSpPr>
          <p:spPr>
            <a:xfrm>
              <a:off x="2397487" y="5803819"/>
              <a:ext cx="271806" cy="293943"/>
            </a:xfrm>
            <a:custGeom>
              <a:avLst/>
              <a:gdLst>
                <a:gd name="connsiteX0" fmla="*/ 148632 w 271806"/>
                <a:gd name="connsiteY0" fmla="*/ 293944 h 293943"/>
                <a:gd name="connsiteX1" fmla="*/ 0 w 271806"/>
                <a:gd name="connsiteY1" fmla="*/ 3004 h 293943"/>
                <a:gd name="connsiteX2" fmla="*/ 271807 w 271806"/>
                <a:gd name="connsiteY2" fmla="*/ 0 h 293943"/>
              </a:gdLst>
              <a:ahLst/>
              <a:cxnLst>
                <a:cxn ang="0">
                  <a:pos x="connsiteX0" y="connsiteY0"/>
                </a:cxn>
                <a:cxn ang="0">
                  <a:pos x="connsiteX1" y="connsiteY1"/>
                </a:cxn>
                <a:cxn ang="0">
                  <a:pos x="connsiteX2" y="connsiteY2"/>
                </a:cxn>
              </a:cxnLst>
              <a:rect l="l" t="t" r="r" b="b"/>
              <a:pathLst>
                <a:path w="271806" h="293943">
                  <a:moveTo>
                    <a:pt x="148632" y="293944"/>
                  </a:moveTo>
                  <a:lnTo>
                    <a:pt x="0" y="3004"/>
                  </a:lnTo>
                  <a:lnTo>
                    <a:pt x="271807" y="0"/>
                  </a:lnTo>
                  <a:close/>
                </a:path>
              </a:pathLst>
            </a:custGeom>
            <a:solidFill>
              <a:srgbClr val="FC9854"/>
            </a:solidFill>
            <a:ln w="15756"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465772AF-5F73-46B6-926C-C062DD415644}"/>
                </a:ext>
              </a:extLst>
            </p:cNvPr>
            <p:cNvSpPr/>
            <p:nvPr/>
          </p:nvSpPr>
          <p:spPr>
            <a:xfrm>
              <a:off x="2283958" y="3710797"/>
              <a:ext cx="310545" cy="290781"/>
            </a:xfrm>
            <a:custGeom>
              <a:avLst/>
              <a:gdLst>
                <a:gd name="connsiteX0" fmla="*/ 0 w 310545"/>
                <a:gd name="connsiteY0" fmla="*/ 290781 h 290781"/>
                <a:gd name="connsiteX1" fmla="*/ 149106 w 310545"/>
                <a:gd name="connsiteY1" fmla="*/ 0 h 290781"/>
                <a:gd name="connsiteX2" fmla="*/ 310546 w 310545"/>
                <a:gd name="connsiteY2" fmla="*/ 218679 h 290781"/>
              </a:gdLst>
              <a:ahLst/>
              <a:cxnLst>
                <a:cxn ang="0">
                  <a:pos x="connsiteX0" y="connsiteY0"/>
                </a:cxn>
                <a:cxn ang="0">
                  <a:pos x="connsiteX1" y="connsiteY1"/>
                </a:cxn>
                <a:cxn ang="0">
                  <a:pos x="connsiteX2" y="connsiteY2"/>
                </a:cxn>
              </a:cxnLst>
              <a:rect l="l" t="t" r="r" b="b"/>
              <a:pathLst>
                <a:path w="310545" h="290781">
                  <a:moveTo>
                    <a:pt x="0" y="290781"/>
                  </a:moveTo>
                  <a:lnTo>
                    <a:pt x="149106" y="0"/>
                  </a:lnTo>
                  <a:lnTo>
                    <a:pt x="310546" y="218679"/>
                  </a:lnTo>
                  <a:close/>
                </a:path>
              </a:pathLst>
            </a:custGeom>
            <a:solidFill>
              <a:srgbClr val="1E1E1E"/>
            </a:solidFill>
            <a:ln w="15756" cap="flat">
              <a:noFill/>
              <a:prstDash val="solid"/>
              <a:miter/>
            </a:ln>
          </p:spPr>
          <p:txBody>
            <a:bodyPr rtlCol="0" anchor="ctr"/>
            <a:lstStyle/>
            <a:p>
              <a:endParaRPr lang="th-TH"/>
            </a:p>
          </p:txBody>
        </p:sp>
        <p:sp>
          <p:nvSpPr>
            <p:cNvPr id="229" name="Freeform: Shape 228">
              <a:extLst>
                <a:ext uri="{FF2B5EF4-FFF2-40B4-BE49-F238E27FC236}">
                  <a16:creationId xmlns:a16="http://schemas.microsoft.com/office/drawing/2014/main" id="{8267AD2A-FA3F-4390-A2D9-849E4340CBC4}"/>
                </a:ext>
              </a:extLst>
            </p:cNvPr>
            <p:cNvSpPr/>
            <p:nvPr/>
          </p:nvSpPr>
          <p:spPr>
            <a:xfrm>
              <a:off x="2286487" y="4578554"/>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FCD349"/>
            </a:solidFill>
            <a:ln w="15756" cap="flat">
              <a:noFill/>
              <a:prstDash val="solid"/>
              <a:miter/>
            </a:ln>
          </p:spPr>
          <p:txBody>
            <a:bodyPr rtlCol="0" anchor="ctr"/>
            <a:lstStyle/>
            <a:p>
              <a:endParaRPr lang="th-TH"/>
            </a:p>
          </p:txBody>
        </p:sp>
        <p:sp>
          <p:nvSpPr>
            <p:cNvPr id="230" name="Freeform: Shape 229">
              <a:extLst>
                <a:ext uri="{FF2B5EF4-FFF2-40B4-BE49-F238E27FC236}">
                  <a16:creationId xmlns:a16="http://schemas.microsoft.com/office/drawing/2014/main" id="{D18D339C-2A50-4E5F-8521-88AD527381B9}"/>
                </a:ext>
              </a:extLst>
            </p:cNvPr>
            <p:cNvSpPr/>
            <p:nvPr/>
          </p:nvSpPr>
          <p:spPr>
            <a:xfrm>
              <a:off x="2734913" y="3402306"/>
              <a:ext cx="268011" cy="317345"/>
            </a:xfrm>
            <a:custGeom>
              <a:avLst/>
              <a:gdLst>
                <a:gd name="connsiteX0" fmla="*/ 268012 w 268011"/>
                <a:gd name="connsiteY0" fmla="*/ 317345 h 317345"/>
                <a:gd name="connsiteX1" fmla="*/ 0 w 268011"/>
                <a:gd name="connsiteY1" fmla="*/ 130448 h 317345"/>
                <a:gd name="connsiteX2" fmla="*/ 238444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444" y="0"/>
                  </a:lnTo>
                  <a:close/>
                </a:path>
              </a:pathLst>
            </a:custGeom>
            <a:solidFill>
              <a:srgbClr val="8DCEBF"/>
            </a:solidFill>
            <a:ln w="15756" cap="flat">
              <a:noFill/>
              <a:prstDash val="solid"/>
              <a:miter/>
            </a:ln>
          </p:spPr>
          <p:txBody>
            <a:bodyPr rtlCol="0" anchor="ctr"/>
            <a:lstStyle/>
            <a:p>
              <a:endParaRPr lang="th-TH"/>
            </a:p>
          </p:txBody>
        </p:sp>
        <p:sp>
          <p:nvSpPr>
            <p:cNvPr id="231" name="Freeform: Shape 230">
              <a:extLst>
                <a:ext uri="{FF2B5EF4-FFF2-40B4-BE49-F238E27FC236}">
                  <a16:creationId xmlns:a16="http://schemas.microsoft.com/office/drawing/2014/main" id="{2D84982E-AC91-4A79-84DF-1C4D80DEAD8D}"/>
                </a:ext>
              </a:extLst>
            </p:cNvPr>
            <p:cNvSpPr/>
            <p:nvPr/>
          </p:nvSpPr>
          <p:spPr>
            <a:xfrm>
              <a:off x="2560033" y="6254617"/>
              <a:ext cx="268011" cy="317345"/>
            </a:xfrm>
            <a:custGeom>
              <a:avLst/>
              <a:gdLst>
                <a:gd name="connsiteX0" fmla="*/ 268012 w 268011"/>
                <a:gd name="connsiteY0" fmla="*/ 317345 h 317345"/>
                <a:gd name="connsiteX1" fmla="*/ 0 w 268011"/>
                <a:gd name="connsiteY1" fmla="*/ 130448 h 317345"/>
                <a:gd name="connsiteX2" fmla="*/ 238285 w 268011"/>
                <a:gd name="connsiteY2" fmla="*/ 0 h 317345"/>
              </a:gdLst>
              <a:ahLst/>
              <a:cxnLst>
                <a:cxn ang="0">
                  <a:pos x="connsiteX0" y="connsiteY0"/>
                </a:cxn>
                <a:cxn ang="0">
                  <a:pos x="connsiteX1" y="connsiteY1"/>
                </a:cxn>
                <a:cxn ang="0">
                  <a:pos x="connsiteX2" y="connsiteY2"/>
                </a:cxn>
              </a:cxnLst>
              <a:rect l="l" t="t" r="r" b="b"/>
              <a:pathLst>
                <a:path w="268011" h="317345">
                  <a:moveTo>
                    <a:pt x="268012" y="317345"/>
                  </a:moveTo>
                  <a:lnTo>
                    <a:pt x="0" y="130448"/>
                  </a:lnTo>
                  <a:lnTo>
                    <a:pt x="238285" y="0"/>
                  </a:lnTo>
                  <a:close/>
                </a:path>
              </a:pathLst>
            </a:custGeom>
            <a:solidFill>
              <a:srgbClr val="8DCEBF"/>
            </a:solidFill>
            <a:ln w="15756"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E4EDC165-2FFD-4C8A-88BB-64BD6803AF40}"/>
                </a:ext>
              </a:extLst>
            </p:cNvPr>
            <p:cNvSpPr/>
            <p:nvPr/>
          </p:nvSpPr>
          <p:spPr>
            <a:xfrm>
              <a:off x="3642517" y="2202657"/>
              <a:ext cx="274652" cy="246823"/>
            </a:xfrm>
            <a:custGeom>
              <a:avLst/>
              <a:gdLst>
                <a:gd name="connsiteX0" fmla="*/ 188478 w 274652"/>
                <a:gd name="connsiteY0" fmla="*/ 246824 h 246823"/>
                <a:gd name="connsiteX1" fmla="*/ 0 w 274652"/>
                <a:gd name="connsiteY1" fmla="*/ 59453 h 246823"/>
                <a:gd name="connsiteX2" fmla="*/ 143414 w 274652"/>
                <a:gd name="connsiteY2" fmla="*/ 0 h 246823"/>
                <a:gd name="connsiteX3" fmla="*/ 274653 w 274652"/>
                <a:gd name="connsiteY3" fmla="*/ 206187 h 246823"/>
              </a:gdLst>
              <a:ahLst/>
              <a:cxnLst>
                <a:cxn ang="0">
                  <a:pos x="connsiteX0" y="connsiteY0"/>
                </a:cxn>
                <a:cxn ang="0">
                  <a:pos x="connsiteX1" y="connsiteY1"/>
                </a:cxn>
                <a:cxn ang="0">
                  <a:pos x="connsiteX2" y="connsiteY2"/>
                </a:cxn>
                <a:cxn ang="0">
                  <a:pos x="connsiteX3" y="connsiteY3"/>
                </a:cxn>
              </a:cxnLst>
              <a:rect l="l" t="t" r="r" b="b"/>
              <a:pathLst>
                <a:path w="274652" h="246823">
                  <a:moveTo>
                    <a:pt x="188478" y="246824"/>
                  </a:moveTo>
                  <a:lnTo>
                    <a:pt x="0" y="59453"/>
                  </a:lnTo>
                  <a:lnTo>
                    <a:pt x="143414" y="0"/>
                  </a:lnTo>
                  <a:lnTo>
                    <a:pt x="274653" y="206187"/>
                  </a:lnTo>
                  <a:close/>
                </a:path>
              </a:pathLst>
            </a:custGeom>
            <a:solidFill>
              <a:srgbClr val="8DCEBF"/>
            </a:solidFill>
            <a:ln w="15756"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98DE100A-B7C3-4A9A-BF33-8ABAA935AC0B}"/>
                </a:ext>
              </a:extLst>
            </p:cNvPr>
            <p:cNvSpPr/>
            <p:nvPr/>
          </p:nvSpPr>
          <p:spPr>
            <a:xfrm>
              <a:off x="3637615" y="3478836"/>
              <a:ext cx="284456" cy="242870"/>
            </a:xfrm>
            <a:custGeom>
              <a:avLst/>
              <a:gdLst>
                <a:gd name="connsiteX0" fmla="*/ 83171 w 284456"/>
                <a:gd name="connsiteY0" fmla="*/ 0 h 242870"/>
                <a:gd name="connsiteX1" fmla="*/ 284456 w 284456"/>
                <a:gd name="connsiteY1" fmla="*/ 173299 h 242870"/>
                <a:gd name="connsiteX2" fmla="*/ 145786 w 284456"/>
                <a:gd name="connsiteY2" fmla="*/ 242871 h 242870"/>
                <a:gd name="connsiteX3" fmla="*/ 0 w 284456"/>
                <a:gd name="connsiteY3" fmla="*/ 46645 h 242870"/>
              </a:gdLst>
              <a:ahLst/>
              <a:cxnLst>
                <a:cxn ang="0">
                  <a:pos x="connsiteX0" y="connsiteY0"/>
                </a:cxn>
                <a:cxn ang="0">
                  <a:pos x="connsiteX1" y="connsiteY1"/>
                </a:cxn>
                <a:cxn ang="0">
                  <a:pos x="connsiteX2" y="connsiteY2"/>
                </a:cxn>
                <a:cxn ang="0">
                  <a:pos x="connsiteX3" y="connsiteY3"/>
                </a:cxn>
              </a:cxnLst>
              <a:rect l="l" t="t" r="r" b="b"/>
              <a:pathLst>
                <a:path w="284456" h="242870">
                  <a:moveTo>
                    <a:pt x="83171" y="0"/>
                  </a:moveTo>
                  <a:lnTo>
                    <a:pt x="284456" y="173299"/>
                  </a:lnTo>
                  <a:lnTo>
                    <a:pt x="145786" y="242871"/>
                  </a:lnTo>
                  <a:lnTo>
                    <a:pt x="0" y="46645"/>
                  </a:lnTo>
                  <a:close/>
                </a:path>
              </a:pathLst>
            </a:custGeom>
            <a:solidFill>
              <a:srgbClr val="FCDB81"/>
            </a:solidFill>
            <a:ln w="15756" cap="flat">
              <a:noFill/>
              <a:prstDash val="solid"/>
              <a:miter/>
            </a:ln>
          </p:spPr>
          <p:txBody>
            <a:bodyPr rtlCol="0" anchor="ctr"/>
            <a:lstStyle/>
            <a:p>
              <a:endParaRPr lang="th-TH"/>
            </a:p>
          </p:txBody>
        </p:sp>
        <p:sp>
          <p:nvSpPr>
            <p:cNvPr id="234" name="Freeform: Shape 233">
              <a:extLst>
                <a:ext uri="{FF2B5EF4-FFF2-40B4-BE49-F238E27FC236}">
                  <a16:creationId xmlns:a16="http://schemas.microsoft.com/office/drawing/2014/main" id="{E3673C50-85A5-4540-A051-B5EF359E18F3}"/>
                </a:ext>
              </a:extLst>
            </p:cNvPr>
            <p:cNvSpPr/>
            <p:nvPr/>
          </p:nvSpPr>
          <p:spPr>
            <a:xfrm>
              <a:off x="3384308" y="1692090"/>
              <a:ext cx="200653" cy="311336"/>
            </a:xfrm>
            <a:custGeom>
              <a:avLst/>
              <a:gdLst>
                <a:gd name="connsiteX0" fmla="*/ 200653 w 200653"/>
                <a:gd name="connsiteY0" fmla="*/ 59137 h 311336"/>
                <a:gd name="connsiteX1" fmla="*/ 117166 w 200653"/>
                <a:gd name="connsiteY1" fmla="*/ 311337 h 311336"/>
                <a:gd name="connsiteX2" fmla="*/ 0 w 200653"/>
                <a:gd name="connsiteY2" fmla="*/ 209666 h 311336"/>
                <a:gd name="connsiteX3" fmla="*/ 125863 w 200653"/>
                <a:gd name="connsiteY3" fmla="*/ 0 h 311336"/>
              </a:gdLst>
              <a:ahLst/>
              <a:cxnLst>
                <a:cxn ang="0">
                  <a:pos x="connsiteX0" y="connsiteY0"/>
                </a:cxn>
                <a:cxn ang="0">
                  <a:pos x="connsiteX1" y="connsiteY1"/>
                </a:cxn>
                <a:cxn ang="0">
                  <a:pos x="connsiteX2" y="connsiteY2"/>
                </a:cxn>
                <a:cxn ang="0">
                  <a:pos x="connsiteX3" y="connsiteY3"/>
                </a:cxn>
              </a:cxnLst>
              <a:rect l="l" t="t" r="r" b="b"/>
              <a:pathLst>
                <a:path w="200653" h="311336">
                  <a:moveTo>
                    <a:pt x="200653" y="59137"/>
                  </a:moveTo>
                  <a:lnTo>
                    <a:pt x="117166" y="311337"/>
                  </a:lnTo>
                  <a:lnTo>
                    <a:pt x="0" y="209666"/>
                  </a:lnTo>
                  <a:lnTo>
                    <a:pt x="125863" y="0"/>
                  </a:lnTo>
                  <a:close/>
                </a:path>
              </a:pathLst>
            </a:custGeom>
            <a:solidFill>
              <a:srgbClr val="F9A0A0"/>
            </a:solidFill>
            <a:ln w="15756" cap="flat">
              <a:noFill/>
              <a:prstDash val="solid"/>
              <a:miter/>
            </a:ln>
          </p:spPr>
          <p:txBody>
            <a:bodyPr rtlCol="0" anchor="ctr"/>
            <a:lstStyle/>
            <a:p>
              <a:endParaRPr lang="th-TH"/>
            </a:p>
          </p:txBody>
        </p:sp>
        <p:sp>
          <p:nvSpPr>
            <p:cNvPr id="235" name="Freeform: Shape 234">
              <a:extLst>
                <a:ext uri="{FF2B5EF4-FFF2-40B4-BE49-F238E27FC236}">
                  <a16:creationId xmlns:a16="http://schemas.microsoft.com/office/drawing/2014/main" id="{9A3C70FB-F00D-4919-AF00-2B589CD8BEC0}"/>
                </a:ext>
              </a:extLst>
            </p:cNvPr>
            <p:cNvSpPr/>
            <p:nvPr/>
          </p:nvSpPr>
          <p:spPr>
            <a:xfrm>
              <a:off x="2824250" y="1333950"/>
              <a:ext cx="160649" cy="266746"/>
            </a:xfrm>
            <a:custGeom>
              <a:avLst/>
              <a:gdLst>
                <a:gd name="connsiteX0" fmla="*/ 65619 w 160649"/>
                <a:gd name="connsiteY0" fmla="*/ 257418 h 266746"/>
                <a:gd name="connsiteX1" fmla="*/ 0 w 160649"/>
                <a:gd name="connsiteY1" fmla="*/ 0 h 266746"/>
                <a:gd name="connsiteX2" fmla="*/ 153376 w 160649"/>
                <a:gd name="connsiteY2" fmla="*/ 22295 h 266746"/>
                <a:gd name="connsiteX3" fmla="*/ 160649 w 160649"/>
                <a:gd name="connsiteY3" fmla="*/ 266747 h 266746"/>
              </a:gdLst>
              <a:ahLst/>
              <a:cxnLst>
                <a:cxn ang="0">
                  <a:pos x="connsiteX0" y="connsiteY0"/>
                </a:cxn>
                <a:cxn ang="0">
                  <a:pos x="connsiteX1" y="connsiteY1"/>
                </a:cxn>
                <a:cxn ang="0">
                  <a:pos x="connsiteX2" y="connsiteY2"/>
                </a:cxn>
                <a:cxn ang="0">
                  <a:pos x="connsiteX3" y="connsiteY3"/>
                </a:cxn>
              </a:cxnLst>
              <a:rect l="l" t="t" r="r" b="b"/>
              <a:pathLst>
                <a:path w="160649" h="266746">
                  <a:moveTo>
                    <a:pt x="65619" y="257418"/>
                  </a:moveTo>
                  <a:lnTo>
                    <a:pt x="0" y="0"/>
                  </a:lnTo>
                  <a:lnTo>
                    <a:pt x="153376" y="22295"/>
                  </a:lnTo>
                  <a:lnTo>
                    <a:pt x="160649" y="266747"/>
                  </a:lnTo>
                  <a:close/>
                </a:path>
              </a:pathLst>
            </a:custGeom>
            <a:solidFill>
              <a:srgbClr val="1E1E1E"/>
            </a:solidFill>
            <a:ln w="15756" cap="flat">
              <a:noFill/>
              <a:prstDash val="solid"/>
              <a:miter/>
            </a:ln>
          </p:spPr>
          <p:txBody>
            <a:bodyPr rtlCol="0" anchor="ctr"/>
            <a:lstStyle/>
            <a:p>
              <a:endParaRPr lang="th-TH"/>
            </a:p>
          </p:txBody>
        </p:sp>
        <p:sp>
          <p:nvSpPr>
            <p:cNvPr id="236" name="Freeform: Shape 235">
              <a:extLst>
                <a:ext uri="{FF2B5EF4-FFF2-40B4-BE49-F238E27FC236}">
                  <a16:creationId xmlns:a16="http://schemas.microsoft.com/office/drawing/2014/main" id="{A0392015-85D4-4E2F-82AA-4BA1529D7A95}"/>
                </a:ext>
              </a:extLst>
            </p:cNvPr>
            <p:cNvSpPr/>
            <p:nvPr/>
          </p:nvSpPr>
          <p:spPr>
            <a:xfrm>
              <a:off x="3447240" y="6588248"/>
              <a:ext cx="246507" cy="275759"/>
            </a:xfrm>
            <a:custGeom>
              <a:avLst/>
              <a:gdLst>
                <a:gd name="connsiteX0" fmla="*/ 0 w 246507"/>
                <a:gd name="connsiteY0" fmla="*/ 189743 h 275759"/>
                <a:gd name="connsiteX1" fmla="*/ 185948 w 246507"/>
                <a:gd name="connsiteY1" fmla="*/ 0 h 275759"/>
                <a:gd name="connsiteX2" fmla="*/ 246508 w 246507"/>
                <a:gd name="connsiteY2" fmla="*/ 142940 h 275759"/>
                <a:gd name="connsiteX3" fmla="*/ 41269 w 246507"/>
                <a:gd name="connsiteY3" fmla="*/ 275760 h 275759"/>
              </a:gdLst>
              <a:ahLst/>
              <a:cxnLst>
                <a:cxn ang="0">
                  <a:pos x="connsiteX0" y="connsiteY0"/>
                </a:cxn>
                <a:cxn ang="0">
                  <a:pos x="connsiteX1" y="connsiteY1"/>
                </a:cxn>
                <a:cxn ang="0">
                  <a:pos x="connsiteX2" y="connsiteY2"/>
                </a:cxn>
                <a:cxn ang="0">
                  <a:pos x="connsiteX3" y="connsiteY3"/>
                </a:cxn>
              </a:cxnLst>
              <a:rect l="l" t="t" r="r" b="b"/>
              <a:pathLst>
                <a:path w="246507" h="275759">
                  <a:moveTo>
                    <a:pt x="0" y="189743"/>
                  </a:moveTo>
                  <a:lnTo>
                    <a:pt x="185948" y="0"/>
                  </a:lnTo>
                  <a:lnTo>
                    <a:pt x="246508" y="142940"/>
                  </a:lnTo>
                  <a:lnTo>
                    <a:pt x="41269" y="275760"/>
                  </a:lnTo>
                  <a:close/>
                </a:path>
              </a:pathLst>
            </a:custGeom>
            <a:solidFill>
              <a:srgbClr val="1E1E1E"/>
            </a:solidFill>
            <a:ln w="15756" cap="flat">
              <a:noFill/>
              <a:prstDash val="solid"/>
              <a:miter/>
            </a:ln>
          </p:spPr>
          <p:txBody>
            <a:bodyPr rtlCol="0" anchor="ctr"/>
            <a:lstStyle/>
            <a:p>
              <a:endParaRPr lang="th-TH"/>
            </a:p>
          </p:txBody>
        </p:sp>
        <p:sp>
          <p:nvSpPr>
            <p:cNvPr id="237" name="Freeform: Shape 236">
              <a:extLst>
                <a:ext uri="{FF2B5EF4-FFF2-40B4-BE49-F238E27FC236}">
                  <a16:creationId xmlns:a16="http://schemas.microsoft.com/office/drawing/2014/main" id="{7ACA3435-DCB6-420F-A847-D0B296F8C692}"/>
                </a:ext>
              </a:extLst>
            </p:cNvPr>
            <p:cNvSpPr/>
            <p:nvPr/>
          </p:nvSpPr>
          <p:spPr>
            <a:xfrm>
              <a:off x="3799845" y="1134404"/>
              <a:ext cx="194960" cy="259473"/>
            </a:xfrm>
            <a:custGeom>
              <a:avLst/>
              <a:gdLst>
                <a:gd name="connsiteX0" fmla="*/ 0 w 194960"/>
                <a:gd name="connsiteY0" fmla="*/ 112423 h 259473"/>
                <a:gd name="connsiteX1" fmla="*/ 44115 w 194960"/>
                <a:gd name="connsiteY1" fmla="*/ 259473 h 259473"/>
                <a:gd name="connsiteX2" fmla="*/ 194961 w 194960"/>
                <a:gd name="connsiteY2" fmla="*/ 211721 h 259473"/>
                <a:gd name="connsiteX3" fmla="*/ 107363 w 194960"/>
                <a:gd name="connsiteY3" fmla="*/ 0 h 259473"/>
              </a:gdLst>
              <a:ahLst/>
              <a:cxnLst>
                <a:cxn ang="0">
                  <a:pos x="connsiteX0" y="connsiteY0"/>
                </a:cxn>
                <a:cxn ang="0">
                  <a:pos x="connsiteX1" y="connsiteY1"/>
                </a:cxn>
                <a:cxn ang="0">
                  <a:pos x="connsiteX2" y="connsiteY2"/>
                </a:cxn>
                <a:cxn ang="0">
                  <a:pos x="connsiteX3" y="connsiteY3"/>
                </a:cxn>
              </a:cxnLst>
              <a:rect l="l" t="t" r="r" b="b"/>
              <a:pathLst>
                <a:path w="194960" h="259473">
                  <a:moveTo>
                    <a:pt x="0" y="112423"/>
                  </a:moveTo>
                  <a:lnTo>
                    <a:pt x="44115" y="259473"/>
                  </a:lnTo>
                  <a:lnTo>
                    <a:pt x="194961" y="211721"/>
                  </a:lnTo>
                  <a:lnTo>
                    <a:pt x="107363" y="0"/>
                  </a:lnTo>
                  <a:close/>
                </a:path>
              </a:pathLst>
            </a:custGeom>
            <a:solidFill>
              <a:srgbClr val="EA4E4E"/>
            </a:solidFill>
            <a:ln w="15756" cap="flat">
              <a:noFill/>
              <a:prstDash val="solid"/>
              <a:miter/>
            </a:ln>
          </p:spPr>
          <p:txBody>
            <a:bodyPr rtlCol="0" anchor="ctr"/>
            <a:lstStyle/>
            <a:p>
              <a:endParaRPr lang="th-TH"/>
            </a:p>
          </p:txBody>
        </p:sp>
        <p:sp>
          <p:nvSpPr>
            <p:cNvPr id="238" name="Freeform: Shape 237">
              <a:extLst>
                <a:ext uri="{FF2B5EF4-FFF2-40B4-BE49-F238E27FC236}">
                  <a16:creationId xmlns:a16="http://schemas.microsoft.com/office/drawing/2014/main" id="{59207B9D-0780-4F67-A37F-AC4D88B278FD}"/>
                </a:ext>
              </a:extLst>
            </p:cNvPr>
            <p:cNvSpPr/>
            <p:nvPr/>
          </p:nvSpPr>
          <p:spPr>
            <a:xfrm>
              <a:off x="3205317" y="3563272"/>
              <a:ext cx="241922" cy="318293"/>
            </a:xfrm>
            <a:custGeom>
              <a:avLst/>
              <a:gdLst>
                <a:gd name="connsiteX0" fmla="*/ 76846 w 241922"/>
                <a:gd name="connsiteY0" fmla="*/ 130290 h 318293"/>
                <a:gd name="connsiteX1" fmla="*/ 76846 w 241922"/>
                <a:gd name="connsiteY1" fmla="*/ 0 h 318293"/>
                <a:gd name="connsiteX2" fmla="*/ 154008 w 241922"/>
                <a:gd name="connsiteY2" fmla="*/ 109576 h 318293"/>
                <a:gd name="connsiteX3" fmla="*/ 241922 w 241922"/>
                <a:gd name="connsiteY3" fmla="*/ 107046 h 318293"/>
                <a:gd name="connsiteX4" fmla="*/ 197965 w 241922"/>
                <a:gd name="connsiteY4" fmla="*/ 187055 h 318293"/>
                <a:gd name="connsiteX5" fmla="*/ 241922 w 241922"/>
                <a:gd name="connsiteY5" fmla="*/ 252042 h 318293"/>
                <a:gd name="connsiteX6" fmla="*/ 126812 w 241922"/>
                <a:gd name="connsiteY6" fmla="*/ 224371 h 318293"/>
                <a:gd name="connsiteX7" fmla="*/ 76846 w 241922"/>
                <a:gd name="connsiteY7" fmla="*/ 318294 h 318293"/>
                <a:gd name="connsiteX8" fmla="*/ 76846 w 241922"/>
                <a:gd name="connsiteY8" fmla="*/ 202392 h 318293"/>
                <a:gd name="connsiteX9" fmla="*/ 0 w 241922"/>
                <a:gd name="connsiteY9" fmla="*/ 162230 h 31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922" h="318293">
                  <a:moveTo>
                    <a:pt x="76846" y="130290"/>
                  </a:moveTo>
                  <a:lnTo>
                    <a:pt x="76846" y="0"/>
                  </a:lnTo>
                  <a:lnTo>
                    <a:pt x="154008" y="109576"/>
                  </a:lnTo>
                  <a:lnTo>
                    <a:pt x="241922" y="107046"/>
                  </a:lnTo>
                  <a:lnTo>
                    <a:pt x="197965" y="187055"/>
                  </a:lnTo>
                  <a:lnTo>
                    <a:pt x="241922" y="252042"/>
                  </a:lnTo>
                  <a:lnTo>
                    <a:pt x="126812" y="224371"/>
                  </a:lnTo>
                  <a:lnTo>
                    <a:pt x="76846" y="318294"/>
                  </a:lnTo>
                  <a:lnTo>
                    <a:pt x="76846" y="202392"/>
                  </a:lnTo>
                  <a:lnTo>
                    <a:pt x="0" y="162230"/>
                  </a:lnTo>
                  <a:close/>
                </a:path>
              </a:pathLst>
            </a:custGeom>
            <a:solidFill>
              <a:srgbClr val="FCDB81"/>
            </a:solidFill>
            <a:ln w="15756" cap="flat">
              <a:noFill/>
              <a:prstDash val="solid"/>
              <a:miter/>
            </a:ln>
          </p:spPr>
          <p:txBody>
            <a:bodyPr rtlCol="0" anchor="ctr"/>
            <a:lstStyle/>
            <a:p>
              <a:endParaRPr lang="th-TH"/>
            </a:p>
          </p:txBody>
        </p:sp>
        <p:sp>
          <p:nvSpPr>
            <p:cNvPr id="239" name="Freeform: Shape 238">
              <a:extLst>
                <a:ext uri="{FF2B5EF4-FFF2-40B4-BE49-F238E27FC236}">
                  <a16:creationId xmlns:a16="http://schemas.microsoft.com/office/drawing/2014/main" id="{0DA28072-A0A3-48D9-BD6B-FA705BC43C52}"/>
                </a:ext>
              </a:extLst>
            </p:cNvPr>
            <p:cNvSpPr/>
            <p:nvPr/>
          </p:nvSpPr>
          <p:spPr>
            <a:xfrm>
              <a:off x="2647473" y="4828857"/>
              <a:ext cx="257101" cy="301058"/>
            </a:xfrm>
            <a:custGeom>
              <a:avLst/>
              <a:gdLst>
                <a:gd name="connsiteX0" fmla="*/ 108944 w 257101"/>
                <a:gd name="connsiteY0" fmla="*/ 106098 h 301058"/>
                <a:gd name="connsiteX1" fmla="*/ 184525 w 257101"/>
                <a:gd name="connsiteY1" fmla="*/ 0 h 301058"/>
                <a:gd name="connsiteX2" fmla="*/ 183893 w 257101"/>
                <a:gd name="connsiteY2" fmla="*/ 133927 h 301058"/>
                <a:gd name="connsiteX3" fmla="*/ 257102 w 257101"/>
                <a:gd name="connsiteY3" fmla="*/ 182944 h 301058"/>
                <a:gd name="connsiteX4" fmla="*/ 174880 w 257101"/>
                <a:gd name="connsiteY4" fmla="*/ 222632 h 301058"/>
                <a:gd name="connsiteX5" fmla="*/ 172982 w 257101"/>
                <a:gd name="connsiteY5" fmla="*/ 301059 h 301058"/>
                <a:gd name="connsiteX6" fmla="*/ 95188 w 257101"/>
                <a:gd name="connsiteY6" fmla="*/ 211721 h 301058"/>
                <a:gd name="connsiteX7" fmla="*/ 0 w 257101"/>
                <a:gd name="connsiteY7" fmla="*/ 259473 h 301058"/>
                <a:gd name="connsiteX8" fmla="*/ 67201 w 257101"/>
                <a:gd name="connsiteY8" fmla="*/ 164918 h 301058"/>
                <a:gd name="connsiteX9" fmla="*/ 27987 w 257101"/>
                <a:gd name="connsiteY9" fmla="*/ 87756 h 30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01" h="301058">
                  <a:moveTo>
                    <a:pt x="108944" y="106098"/>
                  </a:moveTo>
                  <a:lnTo>
                    <a:pt x="184525" y="0"/>
                  </a:lnTo>
                  <a:lnTo>
                    <a:pt x="183893" y="133927"/>
                  </a:lnTo>
                  <a:lnTo>
                    <a:pt x="257102" y="182944"/>
                  </a:lnTo>
                  <a:lnTo>
                    <a:pt x="174880" y="222632"/>
                  </a:lnTo>
                  <a:lnTo>
                    <a:pt x="172982" y="301059"/>
                  </a:lnTo>
                  <a:lnTo>
                    <a:pt x="95188" y="211721"/>
                  </a:lnTo>
                  <a:lnTo>
                    <a:pt x="0" y="259473"/>
                  </a:lnTo>
                  <a:lnTo>
                    <a:pt x="67201" y="164918"/>
                  </a:lnTo>
                  <a:lnTo>
                    <a:pt x="27987" y="87756"/>
                  </a:lnTo>
                  <a:close/>
                </a:path>
              </a:pathLst>
            </a:custGeom>
            <a:solidFill>
              <a:srgbClr val="EA4E4E"/>
            </a:solidFill>
            <a:ln w="15756" cap="flat">
              <a:noFill/>
              <a:prstDash val="solid"/>
              <a:miter/>
            </a:ln>
          </p:spPr>
          <p:txBody>
            <a:bodyPr rtlCol="0" anchor="ctr"/>
            <a:lstStyle/>
            <a:p>
              <a:endParaRPr lang="th-TH"/>
            </a:p>
          </p:txBody>
        </p:sp>
      </p:grpSp>
      <p:grpSp>
        <p:nvGrpSpPr>
          <p:cNvPr id="240" name="Graphic 28">
            <a:extLst>
              <a:ext uri="{FF2B5EF4-FFF2-40B4-BE49-F238E27FC236}">
                <a16:creationId xmlns:a16="http://schemas.microsoft.com/office/drawing/2014/main" id="{AA18C519-329C-4F70-82E1-A15640DA5445}"/>
              </a:ext>
            </a:extLst>
          </p:cNvPr>
          <p:cNvGrpSpPr/>
          <p:nvPr/>
        </p:nvGrpSpPr>
        <p:grpSpPr>
          <a:xfrm>
            <a:off x="9561184" y="305268"/>
            <a:ext cx="2046638" cy="6503579"/>
            <a:chOff x="7792901" y="624706"/>
            <a:chExt cx="2046638" cy="6503579"/>
          </a:xfrm>
        </p:grpSpPr>
        <p:sp>
          <p:nvSpPr>
            <p:cNvPr id="241" name="Freeform: Shape 240">
              <a:extLst>
                <a:ext uri="{FF2B5EF4-FFF2-40B4-BE49-F238E27FC236}">
                  <a16:creationId xmlns:a16="http://schemas.microsoft.com/office/drawing/2014/main" id="{DA98B40A-AE81-4CAC-B383-F83BC4FE4D70}"/>
                </a:ext>
              </a:extLst>
            </p:cNvPr>
            <p:cNvSpPr/>
            <p:nvPr/>
          </p:nvSpPr>
          <p:spPr>
            <a:xfrm>
              <a:off x="8425798" y="4549358"/>
              <a:ext cx="618188" cy="618349"/>
            </a:xfrm>
            <a:custGeom>
              <a:avLst/>
              <a:gdLst>
                <a:gd name="connsiteX0" fmla="*/ 29944 w 618188"/>
                <a:gd name="connsiteY0" fmla="*/ 169478 h 618349"/>
                <a:gd name="connsiteX1" fmla="*/ 171640 w 618188"/>
                <a:gd name="connsiteY1" fmla="*/ 574567 h 618349"/>
                <a:gd name="connsiteX2" fmla="*/ 583737 w 618188"/>
                <a:gd name="connsiteY2" fmla="*/ 492866 h 618349"/>
                <a:gd name="connsiteX3" fmla="*/ 465799 w 618188"/>
                <a:gd name="connsiteY3" fmla="*/ 30176 h 618349"/>
                <a:gd name="connsiteX4" fmla="*/ 29944 w 618188"/>
                <a:gd name="connsiteY4" fmla="*/ 169478 h 61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88" h="618349">
                  <a:moveTo>
                    <a:pt x="29944" y="169478"/>
                  </a:moveTo>
                  <a:cubicBezTo>
                    <a:pt x="-49535" y="302799"/>
                    <a:pt x="40029" y="496114"/>
                    <a:pt x="171640" y="574567"/>
                  </a:cubicBezTo>
                  <a:cubicBezTo>
                    <a:pt x="303251" y="653021"/>
                    <a:pt x="504257" y="626186"/>
                    <a:pt x="583737" y="492866"/>
                  </a:cubicBezTo>
                  <a:cubicBezTo>
                    <a:pt x="663216" y="359545"/>
                    <a:pt x="597411" y="108459"/>
                    <a:pt x="465799" y="30176"/>
                  </a:cubicBezTo>
                  <a:cubicBezTo>
                    <a:pt x="334359" y="-48278"/>
                    <a:pt x="109424" y="36158"/>
                    <a:pt x="29944" y="169478"/>
                  </a:cubicBezTo>
                  <a:close/>
                </a:path>
              </a:pathLst>
            </a:custGeom>
            <a:solidFill>
              <a:srgbClr val="EA4E4E"/>
            </a:solidFill>
            <a:ln w="17066"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429215C5-7AA4-4131-B7ED-AF0879272678}"/>
                </a:ext>
              </a:extLst>
            </p:cNvPr>
            <p:cNvSpPr/>
            <p:nvPr/>
          </p:nvSpPr>
          <p:spPr>
            <a:xfrm>
              <a:off x="8008213" y="6689493"/>
              <a:ext cx="438658" cy="438792"/>
            </a:xfrm>
            <a:custGeom>
              <a:avLst/>
              <a:gdLst>
                <a:gd name="connsiteX0" fmla="*/ 21245 w 438658"/>
                <a:gd name="connsiteY0" fmla="*/ 120251 h 438792"/>
                <a:gd name="connsiteX1" fmla="*/ 121919 w 438658"/>
                <a:gd name="connsiteY1" fmla="*/ 407745 h 438792"/>
                <a:gd name="connsiteX2" fmla="*/ 414199 w 438658"/>
                <a:gd name="connsiteY2" fmla="*/ 349802 h 438792"/>
                <a:gd name="connsiteX3" fmla="*/ 330617 w 438658"/>
                <a:gd name="connsiteY3" fmla="*/ 21457 h 438792"/>
                <a:gd name="connsiteX4" fmla="*/ 21245 w 438658"/>
                <a:gd name="connsiteY4" fmla="*/ 120251 h 43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58" h="438792">
                  <a:moveTo>
                    <a:pt x="21245" y="120251"/>
                  </a:moveTo>
                  <a:cubicBezTo>
                    <a:pt x="-35159" y="214943"/>
                    <a:pt x="28424" y="352024"/>
                    <a:pt x="121919" y="407745"/>
                  </a:cubicBezTo>
                  <a:cubicBezTo>
                    <a:pt x="215244" y="463295"/>
                    <a:pt x="357965" y="444493"/>
                    <a:pt x="414199" y="349802"/>
                  </a:cubicBezTo>
                  <a:cubicBezTo>
                    <a:pt x="470603" y="255110"/>
                    <a:pt x="423941" y="77179"/>
                    <a:pt x="330617" y="21457"/>
                  </a:cubicBezTo>
                  <a:cubicBezTo>
                    <a:pt x="237122" y="-34263"/>
                    <a:pt x="77650" y="25560"/>
                    <a:pt x="21245" y="120251"/>
                  </a:cubicBezTo>
                  <a:close/>
                </a:path>
              </a:pathLst>
            </a:custGeom>
            <a:solidFill>
              <a:srgbClr val="FCD349"/>
            </a:solidFill>
            <a:ln w="17066" cap="flat">
              <a:noFill/>
              <a:prstDash val="solid"/>
              <a:miter/>
            </a:ln>
          </p:spPr>
          <p:txBody>
            <a:bodyPr rtlCol="0" anchor="ctr"/>
            <a:lstStyle/>
            <a:p>
              <a:endParaRPr lang="th-TH"/>
            </a:p>
          </p:txBody>
        </p:sp>
        <p:sp>
          <p:nvSpPr>
            <p:cNvPr id="243" name="Freeform: Shape 242">
              <a:extLst>
                <a:ext uri="{FF2B5EF4-FFF2-40B4-BE49-F238E27FC236}">
                  <a16:creationId xmlns:a16="http://schemas.microsoft.com/office/drawing/2014/main" id="{42403EA8-537C-4027-B066-48430081C181}"/>
                </a:ext>
              </a:extLst>
            </p:cNvPr>
            <p:cNvSpPr/>
            <p:nvPr/>
          </p:nvSpPr>
          <p:spPr>
            <a:xfrm>
              <a:off x="9362977" y="2773115"/>
              <a:ext cx="342859" cy="342792"/>
            </a:xfrm>
            <a:custGeom>
              <a:avLst/>
              <a:gdLst>
                <a:gd name="connsiteX0" fmla="*/ 16607 w 342859"/>
                <a:gd name="connsiteY0" fmla="*/ 93936 h 342792"/>
                <a:gd name="connsiteX1" fmla="*/ 95232 w 342859"/>
                <a:gd name="connsiteY1" fmla="*/ 318530 h 342792"/>
                <a:gd name="connsiteX2" fmla="*/ 323757 w 342859"/>
                <a:gd name="connsiteY2" fmla="*/ 273235 h 342792"/>
                <a:gd name="connsiteX3" fmla="*/ 258293 w 342859"/>
                <a:gd name="connsiteY3" fmla="*/ 16679 h 342792"/>
                <a:gd name="connsiteX4" fmla="*/ 16607 w 342859"/>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59" h="342792">
                  <a:moveTo>
                    <a:pt x="16607" y="93936"/>
                  </a:moveTo>
                  <a:cubicBezTo>
                    <a:pt x="-27491" y="167946"/>
                    <a:pt x="22248" y="274944"/>
                    <a:pt x="95232" y="318530"/>
                  </a:cubicBezTo>
                  <a:cubicBezTo>
                    <a:pt x="168216" y="361944"/>
                    <a:pt x="279659" y="347245"/>
                    <a:pt x="323757" y="273235"/>
                  </a:cubicBezTo>
                  <a:cubicBezTo>
                    <a:pt x="367855" y="199225"/>
                    <a:pt x="331278" y="60264"/>
                    <a:pt x="258293" y="16679"/>
                  </a:cubicBezTo>
                  <a:cubicBezTo>
                    <a:pt x="185138" y="-26736"/>
                    <a:pt x="60535" y="20097"/>
                    <a:pt x="16607" y="93936"/>
                  </a:cubicBezTo>
                  <a:close/>
                </a:path>
              </a:pathLst>
            </a:custGeom>
            <a:solidFill>
              <a:srgbClr val="8DCEBF"/>
            </a:solidFill>
            <a:ln w="17066" cap="flat">
              <a:noFill/>
              <a:prstDash val="solid"/>
              <a:miter/>
            </a:ln>
          </p:spPr>
          <p:txBody>
            <a:bodyPr rtlCol="0" anchor="ctr"/>
            <a:lstStyle/>
            <a:p>
              <a:endParaRPr lang="th-TH"/>
            </a:p>
          </p:txBody>
        </p:sp>
        <p:sp>
          <p:nvSpPr>
            <p:cNvPr id="244" name="Freeform: Shape 243">
              <a:extLst>
                <a:ext uri="{FF2B5EF4-FFF2-40B4-BE49-F238E27FC236}">
                  <a16:creationId xmlns:a16="http://schemas.microsoft.com/office/drawing/2014/main" id="{376BB39E-BB93-4F1C-A3F9-59908AB0D69A}"/>
                </a:ext>
              </a:extLst>
            </p:cNvPr>
            <p:cNvSpPr/>
            <p:nvPr/>
          </p:nvSpPr>
          <p:spPr>
            <a:xfrm>
              <a:off x="8791921" y="786300"/>
              <a:ext cx="342895" cy="342792"/>
            </a:xfrm>
            <a:custGeom>
              <a:avLst/>
              <a:gdLst>
                <a:gd name="connsiteX0" fmla="*/ 16607 w 342895"/>
                <a:gd name="connsiteY0" fmla="*/ 93936 h 342792"/>
                <a:gd name="connsiteX1" fmla="*/ 95232 w 342895"/>
                <a:gd name="connsiteY1" fmla="*/ 318530 h 342792"/>
                <a:gd name="connsiteX2" fmla="*/ 323757 w 342895"/>
                <a:gd name="connsiteY2" fmla="*/ 273235 h 342792"/>
                <a:gd name="connsiteX3" fmla="*/ 258464 w 342895"/>
                <a:gd name="connsiteY3" fmla="*/ 16679 h 342792"/>
                <a:gd name="connsiteX4" fmla="*/ 16607 w 342895"/>
                <a:gd name="connsiteY4" fmla="*/ 93936 h 34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5" h="342792">
                  <a:moveTo>
                    <a:pt x="16607" y="93936"/>
                  </a:moveTo>
                  <a:cubicBezTo>
                    <a:pt x="-27491" y="167946"/>
                    <a:pt x="22248" y="275115"/>
                    <a:pt x="95232" y="318530"/>
                  </a:cubicBezTo>
                  <a:cubicBezTo>
                    <a:pt x="168217" y="361944"/>
                    <a:pt x="279659" y="347245"/>
                    <a:pt x="323757" y="273235"/>
                  </a:cubicBezTo>
                  <a:cubicBezTo>
                    <a:pt x="367855" y="199225"/>
                    <a:pt x="331448" y="60264"/>
                    <a:pt x="258464" y="16679"/>
                  </a:cubicBezTo>
                  <a:cubicBezTo>
                    <a:pt x="185309" y="-26736"/>
                    <a:pt x="60706" y="20097"/>
                    <a:pt x="16607" y="93936"/>
                  </a:cubicBezTo>
                  <a:close/>
                </a:path>
              </a:pathLst>
            </a:custGeom>
            <a:solidFill>
              <a:srgbClr val="AFAFAF"/>
            </a:solidFill>
            <a:ln w="17066" cap="flat">
              <a:noFill/>
              <a:prstDash val="solid"/>
              <a:miter/>
            </a:ln>
          </p:spPr>
          <p:txBody>
            <a:bodyPr rtlCol="0" anchor="ctr"/>
            <a:lstStyle/>
            <a:p>
              <a:endParaRPr lang="th-TH"/>
            </a:p>
          </p:txBody>
        </p:sp>
        <p:sp>
          <p:nvSpPr>
            <p:cNvPr id="245" name="Freeform: Shape 244">
              <a:extLst>
                <a:ext uri="{FF2B5EF4-FFF2-40B4-BE49-F238E27FC236}">
                  <a16:creationId xmlns:a16="http://schemas.microsoft.com/office/drawing/2014/main" id="{EB23A4D5-52D2-459D-9BE3-48C423C58744}"/>
                </a:ext>
              </a:extLst>
            </p:cNvPr>
            <p:cNvSpPr/>
            <p:nvPr/>
          </p:nvSpPr>
          <p:spPr>
            <a:xfrm>
              <a:off x="8963301" y="3300462"/>
              <a:ext cx="632651" cy="606486"/>
            </a:xfrm>
            <a:custGeom>
              <a:avLst/>
              <a:gdLst>
                <a:gd name="connsiteX0" fmla="*/ 13929 w 632651"/>
                <a:gd name="connsiteY0" fmla="*/ 431804 h 606486"/>
                <a:gd name="connsiteX1" fmla="*/ 412865 w 632651"/>
                <a:gd name="connsiteY1" fmla="*/ 590079 h 606486"/>
                <a:gd name="connsiteX2" fmla="*/ 621050 w 632651"/>
                <a:gd name="connsiteY2" fmla="*/ 225157 h 606486"/>
                <a:gd name="connsiteX3" fmla="*/ 194083 w 632651"/>
                <a:gd name="connsiteY3" fmla="*/ 11161 h 606486"/>
                <a:gd name="connsiteX4" fmla="*/ 13929 w 632651"/>
                <a:gd name="connsiteY4" fmla="*/ 431804 h 60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651" h="606486">
                  <a:moveTo>
                    <a:pt x="13929" y="431804"/>
                  </a:moveTo>
                  <a:cubicBezTo>
                    <a:pt x="62643" y="579311"/>
                    <a:pt x="267409" y="638109"/>
                    <a:pt x="412865" y="590079"/>
                  </a:cubicBezTo>
                  <a:cubicBezTo>
                    <a:pt x="558321" y="542049"/>
                    <a:pt x="669763" y="372493"/>
                    <a:pt x="621050" y="225157"/>
                  </a:cubicBezTo>
                  <a:cubicBezTo>
                    <a:pt x="572337" y="77650"/>
                    <a:pt x="339710" y="-37039"/>
                    <a:pt x="194083" y="11161"/>
                  </a:cubicBezTo>
                  <a:cubicBezTo>
                    <a:pt x="48798" y="59190"/>
                    <a:pt x="-34784" y="284468"/>
                    <a:pt x="13929" y="431804"/>
                  </a:cubicBezTo>
                  <a:close/>
                </a:path>
              </a:pathLst>
            </a:custGeom>
            <a:solidFill>
              <a:srgbClr val="FCD349"/>
            </a:solidFill>
            <a:ln w="17066" cap="flat">
              <a:noFill/>
              <a:prstDash val="solid"/>
              <a:miter/>
            </a:ln>
          </p:spPr>
          <p:txBody>
            <a:bodyPr rtlCol="0" anchor="ctr"/>
            <a:lstStyle/>
            <a:p>
              <a:endParaRPr lang="th-TH"/>
            </a:p>
          </p:txBody>
        </p:sp>
        <p:sp>
          <p:nvSpPr>
            <p:cNvPr id="246" name="Freeform: Shape 245">
              <a:extLst>
                <a:ext uri="{FF2B5EF4-FFF2-40B4-BE49-F238E27FC236}">
                  <a16:creationId xmlns:a16="http://schemas.microsoft.com/office/drawing/2014/main" id="{DA619C7B-9452-48A8-8EF1-4BECE2D02557}"/>
                </a:ext>
              </a:extLst>
            </p:cNvPr>
            <p:cNvSpPr/>
            <p:nvPr/>
          </p:nvSpPr>
          <p:spPr>
            <a:xfrm>
              <a:off x="8769239" y="5325742"/>
              <a:ext cx="616924" cy="618227"/>
            </a:xfrm>
            <a:custGeom>
              <a:avLst/>
              <a:gdLst>
                <a:gd name="connsiteX0" fmla="*/ 32624 w 616924"/>
                <a:gd name="connsiteY0" fmla="*/ 162250 h 618227"/>
                <a:gd name="connsiteX1" fmla="*/ 165090 w 616924"/>
                <a:gd name="connsiteY1" fmla="*/ 570587 h 618227"/>
                <a:gd name="connsiteX2" fmla="*/ 579067 w 616924"/>
                <a:gd name="connsiteY2" fmla="*/ 498286 h 618227"/>
                <a:gd name="connsiteX3" fmla="*/ 471898 w 616924"/>
                <a:gd name="connsiteY3" fmla="*/ 32861 h 618227"/>
                <a:gd name="connsiteX4" fmla="*/ 32624 w 616924"/>
                <a:gd name="connsiteY4" fmla="*/ 162250 h 61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24" h="618227">
                  <a:moveTo>
                    <a:pt x="32624" y="162250"/>
                  </a:moveTo>
                  <a:cubicBezTo>
                    <a:pt x="-49932" y="293862"/>
                    <a:pt x="35188" y="489056"/>
                    <a:pt x="165090" y="570587"/>
                  </a:cubicBezTo>
                  <a:cubicBezTo>
                    <a:pt x="294821" y="651946"/>
                    <a:pt x="496510" y="629897"/>
                    <a:pt x="579067" y="498286"/>
                  </a:cubicBezTo>
                  <a:cubicBezTo>
                    <a:pt x="661623" y="366675"/>
                    <a:pt x="601628" y="114392"/>
                    <a:pt x="471898" y="32861"/>
                  </a:cubicBezTo>
                  <a:cubicBezTo>
                    <a:pt x="341825" y="-48328"/>
                    <a:pt x="115180" y="30810"/>
                    <a:pt x="32624" y="162250"/>
                  </a:cubicBezTo>
                  <a:close/>
                </a:path>
              </a:pathLst>
            </a:custGeom>
            <a:solidFill>
              <a:srgbClr val="FC9854"/>
            </a:solidFill>
            <a:ln w="17066" cap="flat">
              <a:noFill/>
              <a:prstDash val="solid"/>
              <a:miter/>
            </a:ln>
          </p:spPr>
          <p:txBody>
            <a:bodyPr rtlCol="0" anchor="ctr"/>
            <a:lstStyle/>
            <a:p>
              <a:endParaRPr lang="th-TH"/>
            </a:p>
          </p:txBody>
        </p:sp>
        <p:sp>
          <p:nvSpPr>
            <p:cNvPr id="247" name="Freeform: Shape 246">
              <a:extLst>
                <a:ext uri="{FF2B5EF4-FFF2-40B4-BE49-F238E27FC236}">
                  <a16:creationId xmlns:a16="http://schemas.microsoft.com/office/drawing/2014/main" id="{DE70292E-8F94-417B-A7A0-092F327EFC85}"/>
                </a:ext>
              </a:extLst>
            </p:cNvPr>
            <p:cNvSpPr/>
            <p:nvPr/>
          </p:nvSpPr>
          <p:spPr>
            <a:xfrm>
              <a:off x="9404881" y="3981985"/>
              <a:ext cx="308858" cy="348513"/>
            </a:xfrm>
            <a:custGeom>
              <a:avLst/>
              <a:gdLst>
                <a:gd name="connsiteX0" fmla="*/ 308859 w 308858"/>
                <a:gd name="connsiteY0" fmla="*/ 0 h 348513"/>
                <a:gd name="connsiteX1" fmla="*/ 0 w 308858"/>
                <a:gd name="connsiteY1" fmla="*/ 188016 h 348513"/>
                <a:gd name="connsiteX2" fmla="*/ 254334 w 308858"/>
                <a:gd name="connsiteY2" fmla="*/ 348513 h 348513"/>
              </a:gdLst>
              <a:ahLst/>
              <a:cxnLst>
                <a:cxn ang="0">
                  <a:pos x="connsiteX0" y="connsiteY0"/>
                </a:cxn>
                <a:cxn ang="0">
                  <a:pos x="connsiteX1" y="connsiteY1"/>
                </a:cxn>
                <a:cxn ang="0">
                  <a:pos x="connsiteX2" y="connsiteY2"/>
                </a:cxn>
              </a:cxnLst>
              <a:rect l="l" t="t" r="r" b="b"/>
              <a:pathLst>
                <a:path w="308858" h="348513">
                  <a:moveTo>
                    <a:pt x="308859" y="0"/>
                  </a:moveTo>
                  <a:lnTo>
                    <a:pt x="0" y="188016"/>
                  </a:lnTo>
                  <a:lnTo>
                    <a:pt x="254334" y="348513"/>
                  </a:lnTo>
                  <a:close/>
                </a:path>
              </a:pathLst>
            </a:custGeom>
            <a:solidFill>
              <a:srgbClr val="AFAFAF"/>
            </a:solidFill>
            <a:ln w="17066" cap="flat">
              <a:noFill/>
              <a:prstDash val="solid"/>
              <a:miter/>
            </a:ln>
          </p:spPr>
          <p:txBody>
            <a:bodyPr rtlCol="0" anchor="ctr"/>
            <a:lstStyle/>
            <a:p>
              <a:endParaRPr lang="th-TH"/>
            </a:p>
          </p:txBody>
        </p:sp>
        <p:sp>
          <p:nvSpPr>
            <p:cNvPr id="248" name="Freeform: Shape 247">
              <a:extLst>
                <a:ext uri="{FF2B5EF4-FFF2-40B4-BE49-F238E27FC236}">
                  <a16:creationId xmlns:a16="http://schemas.microsoft.com/office/drawing/2014/main" id="{F83FE49D-1649-4CA9-9E86-B5D385BC9714}"/>
                </a:ext>
              </a:extLst>
            </p:cNvPr>
            <p:cNvSpPr/>
            <p:nvPr/>
          </p:nvSpPr>
          <p:spPr>
            <a:xfrm>
              <a:off x="8991417" y="4264693"/>
              <a:ext cx="275699" cy="361503"/>
            </a:xfrm>
            <a:custGeom>
              <a:avLst/>
              <a:gdLst>
                <a:gd name="connsiteX0" fmla="*/ 275700 w 275699"/>
                <a:gd name="connsiteY0" fmla="*/ 361503 h 361503"/>
                <a:gd name="connsiteX1" fmla="*/ 265273 w 275699"/>
                <a:gd name="connsiteY1" fmla="*/ 0 h 361503"/>
                <a:gd name="connsiteX2" fmla="*/ 0 w 275699"/>
                <a:gd name="connsiteY2" fmla="*/ 141525 h 361503"/>
              </a:gdLst>
              <a:ahLst/>
              <a:cxnLst>
                <a:cxn ang="0">
                  <a:pos x="connsiteX0" y="connsiteY0"/>
                </a:cxn>
                <a:cxn ang="0">
                  <a:pos x="connsiteX1" y="connsiteY1"/>
                </a:cxn>
                <a:cxn ang="0">
                  <a:pos x="connsiteX2" y="connsiteY2"/>
                </a:cxn>
              </a:cxnLst>
              <a:rect l="l" t="t" r="r" b="b"/>
              <a:pathLst>
                <a:path w="275699" h="361503">
                  <a:moveTo>
                    <a:pt x="275700" y="361503"/>
                  </a:moveTo>
                  <a:lnTo>
                    <a:pt x="265273" y="0"/>
                  </a:lnTo>
                  <a:lnTo>
                    <a:pt x="0" y="141525"/>
                  </a:lnTo>
                  <a:close/>
                </a:path>
              </a:pathLst>
            </a:custGeom>
            <a:solidFill>
              <a:srgbClr val="FC9854"/>
            </a:solidFill>
            <a:ln w="17066" cap="flat">
              <a:noFill/>
              <a:prstDash val="solid"/>
              <a:miter/>
            </a:ln>
          </p:spPr>
          <p:txBody>
            <a:bodyPr rtlCol="0" anchor="ctr"/>
            <a:lstStyle/>
            <a:p>
              <a:endParaRPr lang="th-TH"/>
            </a:p>
          </p:txBody>
        </p:sp>
        <p:sp>
          <p:nvSpPr>
            <p:cNvPr id="249" name="Freeform: Shape 248">
              <a:extLst>
                <a:ext uri="{FF2B5EF4-FFF2-40B4-BE49-F238E27FC236}">
                  <a16:creationId xmlns:a16="http://schemas.microsoft.com/office/drawing/2014/main" id="{2F6DD9AF-D1C5-4E34-96BF-BC5E70DE56E3}"/>
                </a:ext>
              </a:extLst>
            </p:cNvPr>
            <p:cNvSpPr/>
            <p:nvPr/>
          </p:nvSpPr>
          <p:spPr>
            <a:xfrm>
              <a:off x="8620854" y="1900308"/>
              <a:ext cx="296552" cy="358597"/>
            </a:xfrm>
            <a:custGeom>
              <a:avLst/>
              <a:gdLst>
                <a:gd name="connsiteX0" fmla="*/ 296552 w 296552"/>
                <a:gd name="connsiteY0" fmla="*/ 358598 h 358597"/>
                <a:gd name="connsiteX1" fmla="*/ 249890 w 296552"/>
                <a:gd name="connsiteY1" fmla="*/ 0 h 358597"/>
                <a:gd name="connsiteX2" fmla="*/ 0 w 296552"/>
                <a:gd name="connsiteY2" fmla="*/ 167505 h 358597"/>
              </a:gdLst>
              <a:ahLst/>
              <a:cxnLst>
                <a:cxn ang="0">
                  <a:pos x="connsiteX0" y="connsiteY0"/>
                </a:cxn>
                <a:cxn ang="0">
                  <a:pos x="connsiteX1" y="connsiteY1"/>
                </a:cxn>
                <a:cxn ang="0">
                  <a:pos x="connsiteX2" y="connsiteY2"/>
                </a:cxn>
              </a:cxnLst>
              <a:rect l="l" t="t" r="r" b="b"/>
              <a:pathLst>
                <a:path w="296552" h="358597">
                  <a:moveTo>
                    <a:pt x="296552" y="358598"/>
                  </a:moveTo>
                  <a:lnTo>
                    <a:pt x="249890" y="0"/>
                  </a:lnTo>
                  <a:lnTo>
                    <a:pt x="0" y="167505"/>
                  </a:lnTo>
                  <a:close/>
                </a:path>
              </a:pathLst>
            </a:custGeom>
            <a:solidFill>
              <a:srgbClr val="FC9854"/>
            </a:solidFill>
            <a:ln w="17066" cap="flat">
              <a:noFill/>
              <a:prstDash val="solid"/>
              <a:miter/>
            </a:ln>
          </p:spPr>
          <p:txBody>
            <a:bodyPr rtlCol="0" anchor="ctr"/>
            <a:lstStyle/>
            <a:p>
              <a:endParaRPr lang="th-TH"/>
            </a:p>
          </p:txBody>
        </p:sp>
        <p:sp>
          <p:nvSpPr>
            <p:cNvPr id="250" name="Freeform: Shape 249">
              <a:extLst>
                <a:ext uri="{FF2B5EF4-FFF2-40B4-BE49-F238E27FC236}">
                  <a16:creationId xmlns:a16="http://schemas.microsoft.com/office/drawing/2014/main" id="{09789FF7-A4F4-4FC2-BBC8-E1B58A337E02}"/>
                </a:ext>
              </a:extLst>
            </p:cNvPr>
            <p:cNvSpPr/>
            <p:nvPr/>
          </p:nvSpPr>
          <p:spPr>
            <a:xfrm>
              <a:off x="8978939" y="1515217"/>
              <a:ext cx="300654" cy="325267"/>
            </a:xfrm>
            <a:custGeom>
              <a:avLst/>
              <a:gdLst>
                <a:gd name="connsiteX0" fmla="*/ 136226 w 300654"/>
                <a:gd name="connsiteY0" fmla="*/ 325267 h 325267"/>
                <a:gd name="connsiteX1" fmla="*/ 300655 w 300654"/>
                <a:gd name="connsiteY1" fmla="*/ 3248 h 325267"/>
                <a:gd name="connsiteX2" fmla="*/ 0 w 300654"/>
                <a:gd name="connsiteY2" fmla="*/ 0 h 325267"/>
              </a:gdLst>
              <a:ahLst/>
              <a:cxnLst>
                <a:cxn ang="0">
                  <a:pos x="connsiteX0" y="connsiteY0"/>
                </a:cxn>
                <a:cxn ang="0">
                  <a:pos x="connsiteX1" y="connsiteY1"/>
                </a:cxn>
                <a:cxn ang="0">
                  <a:pos x="connsiteX2" y="connsiteY2"/>
                </a:cxn>
              </a:cxnLst>
              <a:rect l="l" t="t" r="r" b="b"/>
              <a:pathLst>
                <a:path w="300654" h="325267">
                  <a:moveTo>
                    <a:pt x="136226" y="325267"/>
                  </a:moveTo>
                  <a:lnTo>
                    <a:pt x="300655" y="3248"/>
                  </a:lnTo>
                  <a:lnTo>
                    <a:pt x="0" y="0"/>
                  </a:lnTo>
                  <a:close/>
                </a:path>
              </a:pathLst>
            </a:custGeom>
            <a:solidFill>
              <a:srgbClr val="FC9854"/>
            </a:solidFill>
            <a:ln w="17066" cap="flat">
              <a:noFill/>
              <a:prstDash val="solid"/>
              <a:miter/>
            </a:ln>
          </p:spPr>
          <p:txBody>
            <a:bodyPr rtlCol="0" anchor="ctr"/>
            <a:lstStyle/>
            <a:p>
              <a:endParaRPr lang="th-TH"/>
            </a:p>
          </p:txBody>
        </p:sp>
        <p:sp>
          <p:nvSpPr>
            <p:cNvPr id="251" name="Freeform: Shape 250">
              <a:extLst>
                <a:ext uri="{FF2B5EF4-FFF2-40B4-BE49-F238E27FC236}">
                  <a16:creationId xmlns:a16="http://schemas.microsoft.com/office/drawing/2014/main" id="{507CC4F3-E566-423B-8CDF-AE7EB1F4C3F6}"/>
                </a:ext>
              </a:extLst>
            </p:cNvPr>
            <p:cNvSpPr/>
            <p:nvPr/>
          </p:nvSpPr>
          <p:spPr>
            <a:xfrm>
              <a:off x="9399924" y="2130029"/>
              <a:ext cx="343727" cy="321678"/>
            </a:xfrm>
            <a:custGeom>
              <a:avLst/>
              <a:gdLst>
                <a:gd name="connsiteX0" fmla="*/ 343727 w 343727"/>
                <a:gd name="connsiteY0" fmla="*/ 321678 h 321678"/>
                <a:gd name="connsiteX1" fmla="*/ 178615 w 343727"/>
                <a:gd name="connsiteY1" fmla="*/ 0 h 321678"/>
                <a:gd name="connsiteX2" fmla="*/ 0 w 343727"/>
                <a:gd name="connsiteY2" fmla="*/ 242028 h 321678"/>
              </a:gdLst>
              <a:ahLst/>
              <a:cxnLst>
                <a:cxn ang="0">
                  <a:pos x="connsiteX0" y="connsiteY0"/>
                </a:cxn>
                <a:cxn ang="0">
                  <a:pos x="connsiteX1" y="connsiteY1"/>
                </a:cxn>
                <a:cxn ang="0">
                  <a:pos x="connsiteX2" y="connsiteY2"/>
                </a:cxn>
              </a:cxnLst>
              <a:rect l="l" t="t" r="r" b="b"/>
              <a:pathLst>
                <a:path w="343727" h="321678">
                  <a:moveTo>
                    <a:pt x="343727" y="321678"/>
                  </a:moveTo>
                  <a:lnTo>
                    <a:pt x="178615" y="0"/>
                  </a:lnTo>
                  <a:lnTo>
                    <a:pt x="0" y="242028"/>
                  </a:lnTo>
                  <a:close/>
                </a:path>
              </a:pathLst>
            </a:custGeom>
            <a:solidFill>
              <a:srgbClr val="1E1E1E"/>
            </a:solidFill>
            <a:ln w="17066" cap="flat">
              <a:noFill/>
              <a:prstDash val="solid"/>
              <a:miter/>
            </a:ln>
          </p:spPr>
          <p:txBody>
            <a:bodyPr rtlCol="0" anchor="ctr"/>
            <a:lstStyle/>
            <a:p>
              <a:endParaRPr lang="th-TH"/>
            </a:p>
          </p:txBody>
        </p:sp>
        <p:sp>
          <p:nvSpPr>
            <p:cNvPr id="252" name="Freeform: Shape 251">
              <a:extLst>
                <a:ext uri="{FF2B5EF4-FFF2-40B4-BE49-F238E27FC236}">
                  <a16:creationId xmlns:a16="http://schemas.microsoft.com/office/drawing/2014/main" id="{2A188856-A23F-4CD0-B0D2-0B160F2425EA}"/>
                </a:ext>
              </a:extLst>
            </p:cNvPr>
            <p:cNvSpPr/>
            <p:nvPr/>
          </p:nvSpPr>
          <p:spPr>
            <a:xfrm>
              <a:off x="9492052" y="5844710"/>
              <a:ext cx="296723" cy="351248"/>
            </a:xfrm>
            <a:custGeom>
              <a:avLst/>
              <a:gdLst>
                <a:gd name="connsiteX0" fmla="*/ 0 w 296723"/>
                <a:gd name="connsiteY0" fmla="*/ 351248 h 351248"/>
                <a:gd name="connsiteX1" fmla="*/ 296723 w 296723"/>
                <a:gd name="connsiteY1" fmla="*/ 144431 h 351248"/>
                <a:gd name="connsiteX2" fmla="*/ 32988 w 296723"/>
                <a:gd name="connsiteY2" fmla="*/ 0 h 351248"/>
              </a:gdLst>
              <a:ahLst/>
              <a:cxnLst>
                <a:cxn ang="0">
                  <a:pos x="connsiteX0" y="connsiteY0"/>
                </a:cxn>
                <a:cxn ang="0">
                  <a:pos x="connsiteX1" y="connsiteY1"/>
                </a:cxn>
                <a:cxn ang="0">
                  <a:pos x="connsiteX2" y="connsiteY2"/>
                </a:cxn>
              </a:cxnLst>
              <a:rect l="l" t="t" r="r" b="b"/>
              <a:pathLst>
                <a:path w="296723" h="351248">
                  <a:moveTo>
                    <a:pt x="0" y="351248"/>
                  </a:moveTo>
                  <a:lnTo>
                    <a:pt x="296723" y="144431"/>
                  </a:lnTo>
                  <a:lnTo>
                    <a:pt x="32988" y="0"/>
                  </a:lnTo>
                  <a:close/>
                </a:path>
              </a:pathLst>
            </a:custGeom>
            <a:solidFill>
              <a:srgbClr val="FCD349"/>
            </a:solidFill>
            <a:ln w="17066" cap="flat">
              <a:noFill/>
              <a:prstDash val="solid"/>
              <a:miter/>
            </a:ln>
          </p:spPr>
          <p:txBody>
            <a:bodyPr rtlCol="0" anchor="ctr"/>
            <a:lstStyle/>
            <a:p>
              <a:endParaRPr lang="th-TH"/>
            </a:p>
          </p:txBody>
        </p:sp>
        <p:sp>
          <p:nvSpPr>
            <p:cNvPr id="253" name="Freeform: Shape 252">
              <a:extLst>
                <a:ext uri="{FF2B5EF4-FFF2-40B4-BE49-F238E27FC236}">
                  <a16:creationId xmlns:a16="http://schemas.microsoft.com/office/drawing/2014/main" id="{541A07B2-FD26-4509-BEC8-D064CD379E7D}"/>
                </a:ext>
              </a:extLst>
            </p:cNvPr>
            <p:cNvSpPr/>
            <p:nvPr/>
          </p:nvSpPr>
          <p:spPr>
            <a:xfrm>
              <a:off x="7792901" y="624706"/>
              <a:ext cx="285613" cy="360648"/>
            </a:xfrm>
            <a:custGeom>
              <a:avLst/>
              <a:gdLst>
                <a:gd name="connsiteX0" fmla="*/ 285613 w 285613"/>
                <a:gd name="connsiteY0" fmla="*/ 360649 h 360648"/>
                <a:gd name="connsiteX1" fmla="*/ 258607 w 285613"/>
                <a:gd name="connsiteY1" fmla="*/ 0 h 360648"/>
                <a:gd name="connsiteX2" fmla="*/ 0 w 285613"/>
                <a:gd name="connsiteY2" fmla="*/ 153660 h 360648"/>
              </a:gdLst>
              <a:ahLst/>
              <a:cxnLst>
                <a:cxn ang="0">
                  <a:pos x="connsiteX0" y="connsiteY0"/>
                </a:cxn>
                <a:cxn ang="0">
                  <a:pos x="connsiteX1" y="connsiteY1"/>
                </a:cxn>
                <a:cxn ang="0">
                  <a:pos x="connsiteX2" y="connsiteY2"/>
                </a:cxn>
              </a:cxnLst>
              <a:rect l="l" t="t" r="r" b="b"/>
              <a:pathLst>
                <a:path w="285613" h="360648">
                  <a:moveTo>
                    <a:pt x="285613" y="360649"/>
                  </a:moveTo>
                  <a:lnTo>
                    <a:pt x="258607" y="0"/>
                  </a:lnTo>
                  <a:lnTo>
                    <a:pt x="0" y="153660"/>
                  </a:lnTo>
                  <a:close/>
                </a:path>
              </a:pathLst>
            </a:custGeom>
            <a:solidFill>
              <a:srgbClr val="8DCEBF"/>
            </a:solidFill>
            <a:ln w="17066" cap="flat">
              <a:noFill/>
              <a:prstDash val="solid"/>
              <a:miter/>
            </a:ln>
          </p:spPr>
          <p:txBody>
            <a:bodyPr rtlCol="0" anchor="ctr"/>
            <a:lstStyle/>
            <a:p>
              <a:endParaRPr lang="th-TH"/>
            </a:p>
          </p:txBody>
        </p:sp>
        <p:sp>
          <p:nvSpPr>
            <p:cNvPr id="254" name="Freeform: Shape 253">
              <a:extLst>
                <a:ext uri="{FF2B5EF4-FFF2-40B4-BE49-F238E27FC236}">
                  <a16:creationId xmlns:a16="http://schemas.microsoft.com/office/drawing/2014/main" id="{54111A88-F191-4954-9498-712DC5A7D6BF}"/>
                </a:ext>
              </a:extLst>
            </p:cNvPr>
            <p:cNvSpPr/>
            <p:nvPr/>
          </p:nvSpPr>
          <p:spPr>
            <a:xfrm>
              <a:off x="9201653" y="6365001"/>
              <a:ext cx="296552" cy="351248"/>
            </a:xfrm>
            <a:custGeom>
              <a:avLst/>
              <a:gdLst>
                <a:gd name="connsiteX0" fmla="*/ 0 w 296552"/>
                <a:gd name="connsiteY0" fmla="*/ 351248 h 351248"/>
                <a:gd name="connsiteX1" fmla="*/ 296552 w 296552"/>
                <a:gd name="connsiteY1" fmla="*/ 144431 h 351248"/>
                <a:gd name="connsiteX2" fmla="*/ 32817 w 296552"/>
                <a:gd name="connsiteY2" fmla="*/ 0 h 351248"/>
              </a:gdLst>
              <a:ahLst/>
              <a:cxnLst>
                <a:cxn ang="0">
                  <a:pos x="connsiteX0" y="connsiteY0"/>
                </a:cxn>
                <a:cxn ang="0">
                  <a:pos x="connsiteX1" y="connsiteY1"/>
                </a:cxn>
                <a:cxn ang="0">
                  <a:pos x="connsiteX2" y="connsiteY2"/>
                </a:cxn>
              </a:cxnLst>
              <a:rect l="l" t="t" r="r" b="b"/>
              <a:pathLst>
                <a:path w="296552" h="351248">
                  <a:moveTo>
                    <a:pt x="0" y="351248"/>
                  </a:moveTo>
                  <a:lnTo>
                    <a:pt x="296552" y="144431"/>
                  </a:lnTo>
                  <a:lnTo>
                    <a:pt x="32817" y="0"/>
                  </a:lnTo>
                  <a:close/>
                </a:path>
              </a:pathLst>
            </a:custGeom>
            <a:solidFill>
              <a:srgbClr val="8DCEBF"/>
            </a:solidFill>
            <a:ln w="17066" cap="flat">
              <a:noFill/>
              <a:prstDash val="solid"/>
              <a:miter/>
            </a:ln>
          </p:spPr>
          <p:txBody>
            <a:bodyPr rtlCol="0" anchor="ctr"/>
            <a:lstStyle/>
            <a:p>
              <a:endParaRPr lang="th-TH"/>
            </a:p>
          </p:txBody>
        </p:sp>
        <p:sp>
          <p:nvSpPr>
            <p:cNvPr id="255" name="Freeform: Shape 254">
              <a:extLst>
                <a:ext uri="{FF2B5EF4-FFF2-40B4-BE49-F238E27FC236}">
                  <a16:creationId xmlns:a16="http://schemas.microsoft.com/office/drawing/2014/main" id="{B2668353-1D7A-497C-9BB3-F63CC1AC2FA7}"/>
                </a:ext>
              </a:extLst>
            </p:cNvPr>
            <p:cNvSpPr/>
            <p:nvPr/>
          </p:nvSpPr>
          <p:spPr>
            <a:xfrm>
              <a:off x="8912279" y="2526913"/>
              <a:ext cx="216902" cy="344752"/>
            </a:xfrm>
            <a:custGeom>
              <a:avLst/>
              <a:gdLst>
                <a:gd name="connsiteX0" fmla="*/ 216902 w 216902"/>
                <a:gd name="connsiteY0" fmla="*/ 281853 h 344752"/>
                <a:gd name="connsiteX1" fmla="*/ 132979 w 216902"/>
                <a:gd name="connsiteY1" fmla="*/ 0 h 344752"/>
                <a:gd name="connsiteX2" fmla="*/ 0 w 216902"/>
                <a:gd name="connsiteY2" fmla="*/ 108536 h 344752"/>
                <a:gd name="connsiteX3" fmla="*/ 132124 w 216902"/>
                <a:gd name="connsiteY3" fmla="*/ 344753 h 344752"/>
              </a:gdLst>
              <a:ahLst/>
              <a:cxnLst>
                <a:cxn ang="0">
                  <a:pos x="connsiteX0" y="connsiteY0"/>
                </a:cxn>
                <a:cxn ang="0">
                  <a:pos x="connsiteX1" y="connsiteY1"/>
                </a:cxn>
                <a:cxn ang="0">
                  <a:pos x="connsiteX2" y="connsiteY2"/>
                </a:cxn>
                <a:cxn ang="0">
                  <a:pos x="connsiteX3" y="connsiteY3"/>
                </a:cxn>
              </a:cxnLst>
              <a:rect l="l" t="t" r="r" b="b"/>
              <a:pathLst>
                <a:path w="216902" h="344752">
                  <a:moveTo>
                    <a:pt x="216902" y="281853"/>
                  </a:moveTo>
                  <a:lnTo>
                    <a:pt x="132979" y="0"/>
                  </a:lnTo>
                  <a:lnTo>
                    <a:pt x="0" y="108536"/>
                  </a:lnTo>
                  <a:lnTo>
                    <a:pt x="132124" y="344753"/>
                  </a:lnTo>
                  <a:close/>
                </a:path>
              </a:pathLst>
            </a:custGeom>
            <a:solidFill>
              <a:srgbClr val="8DCEBF"/>
            </a:solidFill>
            <a:ln w="17066" cap="flat">
              <a:noFill/>
              <a:prstDash val="solid"/>
              <a:miter/>
            </a:ln>
          </p:spPr>
          <p:txBody>
            <a:bodyPr rtlCol="0" anchor="ctr"/>
            <a:lstStyle/>
            <a:p>
              <a:endParaRPr lang="th-TH"/>
            </a:p>
          </p:txBody>
        </p:sp>
        <p:sp>
          <p:nvSpPr>
            <p:cNvPr id="256" name="Freeform: Shape 255">
              <a:extLst>
                <a:ext uri="{FF2B5EF4-FFF2-40B4-BE49-F238E27FC236}">
                  <a16:creationId xmlns:a16="http://schemas.microsoft.com/office/drawing/2014/main" id="{9FFCB0AA-8CCD-4389-B5A8-BA91173AD0A4}"/>
                </a:ext>
              </a:extLst>
            </p:cNvPr>
            <p:cNvSpPr/>
            <p:nvPr/>
          </p:nvSpPr>
          <p:spPr>
            <a:xfrm>
              <a:off x="8411815" y="5805739"/>
              <a:ext cx="217585" cy="344581"/>
            </a:xfrm>
            <a:custGeom>
              <a:avLst/>
              <a:gdLst>
                <a:gd name="connsiteX0" fmla="*/ 0 w 217585"/>
                <a:gd name="connsiteY0" fmla="*/ 63071 h 344581"/>
                <a:gd name="connsiteX1" fmla="*/ 84949 w 217585"/>
                <a:gd name="connsiteY1" fmla="*/ 344582 h 344581"/>
                <a:gd name="connsiteX2" fmla="*/ 217586 w 217585"/>
                <a:gd name="connsiteY2" fmla="*/ 235533 h 344581"/>
                <a:gd name="connsiteX3" fmla="*/ 84607 w 217585"/>
                <a:gd name="connsiteY3" fmla="*/ 0 h 344581"/>
              </a:gdLst>
              <a:ahLst/>
              <a:cxnLst>
                <a:cxn ang="0">
                  <a:pos x="connsiteX0" y="connsiteY0"/>
                </a:cxn>
                <a:cxn ang="0">
                  <a:pos x="connsiteX1" y="connsiteY1"/>
                </a:cxn>
                <a:cxn ang="0">
                  <a:pos x="connsiteX2" y="connsiteY2"/>
                </a:cxn>
                <a:cxn ang="0">
                  <a:pos x="connsiteX3" y="connsiteY3"/>
                </a:cxn>
              </a:cxnLst>
              <a:rect l="l" t="t" r="r" b="b"/>
              <a:pathLst>
                <a:path w="217585" h="344581">
                  <a:moveTo>
                    <a:pt x="0" y="63071"/>
                  </a:moveTo>
                  <a:lnTo>
                    <a:pt x="84949" y="344582"/>
                  </a:lnTo>
                  <a:lnTo>
                    <a:pt x="217586" y="235533"/>
                  </a:lnTo>
                  <a:lnTo>
                    <a:pt x="84607" y="0"/>
                  </a:lnTo>
                  <a:close/>
                </a:path>
              </a:pathLst>
            </a:custGeom>
            <a:solidFill>
              <a:srgbClr val="FCDB81"/>
            </a:solidFill>
            <a:ln w="17066" cap="flat">
              <a:noFill/>
              <a:prstDash val="solid"/>
              <a:miter/>
            </a:ln>
          </p:spPr>
          <p:txBody>
            <a:bodyPr rtlCol="0" anchor="ctr"/>
            <a:lstStyle/>
            <a:p>
              <a:endParaRPr lang="th-TH"/>
            </a:p>
          </p:txBody>
        </p:sp>
        <p:sp>
          <p:nvSpPr>
            <p:cNvPr id="257" name="Freeform: Shape 256">
              <a:extLst>
                <a:ext uri="{FF2B5EF4-FFF2-40B4-BE49-F238E27FC236}">
                  <a16:creationId xmlns:a16="http://schemas.microsoft.com/office/drawing/2014/main" id="{0C21D561-A15C-42BF-8BAF-D4BC5FF1F714}"/>
                </a:ext>
              </a:extLst>
            </p:cNvPr>
            <p:cNvSpPr/>
            <p:nvPr/>
          </p:nvSpPr>
          <p:spPr>
            <a:xfrm>
              <a:off x="9251904" y="1047912"/>
              <a:ext cx="222029" cy="344410"/>
            </a:xfrm>
            <a:custGeom>
              <a:avLst/>
              <a:gdLst>
                <a:gd name="connsiteX0" fmla="*/ 0 w 222029"/>
                <a:gd name="connsiteY0" fmla="*/ 65293 h 344410"/>
                <a:gd name="connsiteX1" fmla="*/ 92299 w 222029"/>
                <a:gd name="connsiteY1" fmla="*/ 344411 h 344410"/>
                <a:gd name="connsiteX2" fmla="*/ 222030 w 222029"/>
                <a:gd name="connsiteY2" fmla="*/ 231943 h 344410"/>
                <a:gd name="connsiteX3" fmla="*/ 82898 w 222029"/>
                <a:gd name="connsiteY3" fmla="*/ 0 h 344410"/>
              </a:gdLst>
              <a:ahLst/>
              <a:cxnLst>
                <a:cxn ang="0">
                  <a:pos x="connsiteX0" y="connsiteY0"/>
                </a:cxn>
                <a:cxn ang="0">
                  <a:pos x="connsiteX1" y="connsiteY1"/>
                </a:cxn>
                <a:cxn ang="0">
                  <a:pos x="connsiteX2" y="connsiteY2"/>
                </a:cxn>
                <a:cxn ang="0">
                  <a:pos x="connsiteX3" y="connsiteY3"/>
                </a:cxn>
              </a:cxnLst>
              <a:rect l="l" t="t" r="r" b="b"/>
              <a:pathLst>
                <a:path w="222029" h="344410">
                  <a:moveTo>
                    <a:pt x="0" y="65293"/>
                  </a:moveTo>
                  <a:lnTo>
                    <a:pt x="92299" y="344411"/>
                  </a:lnTo>
                  <a:lnTo>
                    <a:pt x="222030" y="231943"/>
                  </a:lnTo>
                  <a:lnTo>
                    <a:pt x="82898" y="0"/>
                  </a:lnTo>
                  <a:close/>
                </a:path>
              </a:pathLst>
            </a:custGeom>
            <a:solidFill>
              <a:srgbClr val="F9A0A0"/>
            </a:solidFill>
            <a:ln w="17066" cap="flat">
              <a:noFill/>
              <a:prstDash val="solid"/>
              <a:miter/>
            </a:ln>
          </p:spPr>
          <p:txBody>
            <a:bodyPr rtlCol="0" anchor="ctr"/>
            <a:lstStyle/>
            <a:p>
              <a:endParaRPr lang="th-TH"/>
            </a:p>
          </p:txBody>
        </p:sp>
        <p:sp>
          <p:nvSpPr>
            <p:cNvPr id="258" name="Freeform: Shape 257">
              <a:extLst>
                <a:ext uri="{FF2B5EF4-FFF2-40B4-BE49-F238E27FC236}">
                  <a16:creationId xmlns:a16="http://schemas.microsoft.com/office/drawing/2014/main" id="{8A6A6EFA-28A5-46AA-A4A3-32AED43CE023}"/>
                </a:ext>
              </a:extLst>
            </p:cNvPr>
            <p:cNvSpPr/>
            <p:nvPr/>
          </p:nvSpPr>
          <p:spPr>
            <a:xfrm>
              <a:off x="8557271" y="1367539"/>
              <a:ext cx="177760" cy="295184"/>
            </a:xfrm>
            <a:custGeom>
              <a:avLst/>
              <a:gdLst>
                <a:gd name="connsiteX0" fmla="*/ 104947 w 177760"/>
                <a:gd name="connsiteY0" fmla="*/ 284930 h 295184"/>
                <a:gd name="connsiteX1" fmla="*/ 177760 w 177760"/>
                <a:gd name="connsiteY1" fmla="*/ 0 h 295184"/>
                <a:gd name="connsiteX2" fmla="*/ 7862 w 177760"/>
                <a:gd name="connsiteY2" fmla="*/ 24784 h 295184"/>
                <a:gd name="connsiteX3" fmla="*/ 0 w 177760"/>
                <a:gd name="connsiteY3" fmla="*/ 295185 h 295184"/>
              </a:gdLst>
              <a:ahLst/>
              <a:cxnLst>
                <a:cxn ang="0">
                  <a:pos x="connsiteX0" y="connsiteY0"/>
                </a:cxn>
                <a:cxn ang="0">
                  <a:pos x="connsiteX1" y="connsiteY1"/>
                </a:cxn>
                <a:cxn ang="0">
                  <a:pos x="connsiteX2" y="connsiteY2"/>
                </a:cxn>
                <a:cxn ang="0">
                  <a:pos x="connsiteX3" y="connsiteY3"/>
                </a:cxn>
              </a:cxnLst>
              <a:rect l="l" t="t" r="r" b="b"/>
              <a:pathLst>
                <a:path w="177760" h="295184">
                  <a:moveTo>
                    <a:pt x="104947" y="284930"/>
                  </a:moveTo>
                  <a:lnTo>
                    <a:pt x="177760" y="0"/>
                  </a:lnTo>
                  <a:lnTo>
                    <a:pt x="7862" y="24784"/>
                  </a:lnTo>
                  <a:lnTo>
                    <a:pt x="0" y="295185"/>
                  </a:lnTo>
                  <a:close/>
                </a:path>
              </a:pathLst>
            </a:custGeom>
            <a:solidFill>
              <a:srgbClr val="1E1E1E"/>
            </a:solidFill>
            <a:ln w="17066" cap="flat">
              <a:noFill/>
              <a:prstDash val="solid"/>
              <a:miter/>
            </a:ln>
          </p:spPr>
          <p:txBody>
            <a:bodyPr rtlCol="0" anchor="ctr"/>
            <a:lstStyle/>
            <a:p>
              <a:endParaRPr lang="th-TH"/>
            </a:p>
          </p:txBody>
        </p:sp>
        <p:sp>
          <p:nvSpPr>
            <p:cNvPr id="259" name="Freeform: Shape 258">
              <a:extLst>
                <a:ext uri="{FF2B5EF4-FFF2-40B4-BE49-F238E27FC236}">
                  <a16:creationId xmlns:a16="http://schemas.microsoft.com/office/drawing/2014/main" id="{262576DC-C49F-4BC9-AA2C-51C57D908C30}"/>
                </a:ext>
              </a:extLst>
            </p:cNvPr>
            <p:cNvSpPr/>
            <p:nvPr/>
          </p:nvSpPr>
          <p:spPr>
            <a:xfrm>
              <a:off x="8692129" y="6341926"/>
              <a:ext cx="272794" cy="305098"/>
            </a:xfrm>
            <a:custGeom>
              <a:avLst/>
              <a:gdLst>
                <a:gd name="connsiteX0" fmla="*/ 272794 w 272794"/>
                <a:gd name="connsiteY0" fmla="*/ 209894 h 305098"/>
                <a:gd name="connsiteX1" fmla="*/ 66831 w 272794"/>
                <a:gd name="connsiteY1" fmla="*/ 0 h 305098"/>
                <a:gd name="connsiteX2" fmla="*/ 0 w 272794"/>
                <a:gd name="connsiteY2" fmla="*/ 158104 h 305098"/>
                <a:gd name="connsiteX3" fmla="*/ 227157 w 272794"/>
                <a:gd name="connsiteY3" fmla="*/ 305099 h 305098"/>
              </a:gdLst>
              <a:ahLst/>
              <a:cxnLst>
                <a:cxn ang="0">
                  <a:pos x="connsiteX0" y="connsiteY0"/>
                </a:cxn>
                <a:cxn ang="0">
                  <a:pos x="connsiteX1" y="connsiteY1"/>
                </a:cxn>
                <a:cxn ang="0">
                  <a:pos x="connsiteX2" y="connsiteY2"/>
                </a:cxn>
                <a:cxn ang="0">
                  <a:pos x="connsiteX3" y="connsiteY3"/>
                </a:cxn>
              </a:cxnLst>
              <a:rect l="l" t="t" r="r" b="b"/>
              <a:pathLst>
                <a:path w="272794" h="305098">
                  <a:moveTo>
                    <a:pt x="272794" y="209894"/>
                  </a:moveTo>
                  <a:lnTo>
                    <a:pt x="66831" y="0"/>
                  </a:lnTo>
                  <a:lnTo>
                    <a:pt x="0" y="158104"/>
                  </a:lnTo>
                  <a:lnTo>
                    <a:pt x="227157" y="305099"/>
                  </a:lnTo>
                  <a:close/>
                </a:path>
              </a:pathLst>
            </a:custGeom>
            <a:solidFill>
              <a:srgbClr val="1E1E1E"/>
            </a:solidFill>
            <a:ln w="17066" cap="flat">
              <a:noFill/>
              <a:prstDash val="solid"/>
              <a:miter/>
            </a:ln>
          </p:spPr>
          <p:txBody>
            <a:bodyPr rtlCol="0" anchor="ctr"/>
            <a:lstStyle/>
            <a:p>
              <a:endParaRPr lang="th-TH"/>
            </a:p>
          </p:txBody>
        </p:sp>
        <p:sp>
          <p:nvSpPr>
            <p:cNvPr id="260" name="Freeform: Shape 259">
              <a:extLst>
                <a:ext uri="{FF2B5EF4-FFF2-40B4-BE49-F238E27FC236}">
                  <a16:creationId xmlns:a16="http://schemas.microsoft.com/office/drawing/2014/main" id="{05A526F3-37CE-4889-A725-811157071EB5}"/>
                </a:ext>
              </a:extLst>
            </p:cNvPr>
            <p:cNvSpPr/>
            <p:nvPr/>
          </p:nvSpPr>
          <p:spPr>
            <a:xfrm>
              <a:off x="8325327" y="760590"/>
              <a:ext cx="215705" cy="287322"/>
            </a:xfrm>
            <a:custGeom>
              <a:avLst/>
              <a:gdLst>
                <a:gd name="connsiteX0" fmla="*/ 215706 w 215705"/>
                <a:gd name="connsiteY0" fmla="*/ 124603 h 287322"/>
                <a:gd name="connsiteX1" fmla="*/ 166992 w 215705"/>
                <a:gd name="connsiteY1" fmla="*/ 287322 h 287322"/>
                <a:gd name="connsiteX2" fmla="*/ 0 w 215705"/>
                <a:gd name="connsiteY2" fmla="*/ 234336 h 287322"/>
                <a:gd name="connsiteX3" fmla="*/ 96914 w 215705"/>
                <a:gd name="connsiteY3" fmla="*/ 0 h 287322"/>
              </a:gdLst>
              <a:ahLst/>
              <a:cxnLst>
                <a:cxn ang="0">
                  <a:pos x="connsiteX0" y="connsiteY0"/>
                </a:cxn>
                <a:cxn ang="0">
                  <a:pos x="connsiteX1" y="connsiteY1"/>
                </a:cxn>
                <a:cxn ang="0">
                  <a:pos x="connsiteX2" y="connsiteY2"/>
                </a:cxn>
                <a:cxn ang="0">
                  <a:pos x="connsiteX3" y="connsiteY3"/>
                </a:cxn>
              </a:cxnLst>
              <a:rect l="l" t="t" r="r" b="b"/>
              <a:pathLst>
                <a:path w="215705" h="287322">
                  <a:moveTo>
                    <a:pt x="215706" y="124603"/>
                  </a:moveTo>
                  <a:lnTo>
                    <a:pt x="166992" y="287322"/>
                  </a:lnTo>
                  <a:lnTo>
                    <a:pt x="0" y="234336"/>
                  </a:lnTo>
                  <a:lnTo>
                    <a:pt x="96914" y="0"/>
                  </a:lnTo>
                  <a:close/>
                </a:path>
              </a:pathLst>
            </a:custGeom>
            <a:solidFill>
              <a:srgbClr val="EA4E4E"/>
            </a:solidFill>
            <a:ln w="17066" cap="flat">
              <a:noFill/>
              <a:prstDash val="solid"/>
              <a:miter/>
            </a:ln>
          </p:spPr>
          <p:txBody>
            <a:bodyPr rtlCol="0" anchor="ctr"/>
            <a:lstStyle/>
            <a:p>
              <a:endParaRPr lang="th-TH"/>
            </a:p>
          </p:txBody>
        </p:sp>
        <p:sp>
          <p:nvSpPr>
            <p:cNvPr id="261" name="Freeform: Shape 260">
              <a:extLst>
                <a:ext uri="{FF2B5EF4-FFF2-40B4-BE49-F238E27FC236}">
                  <a16:creationId xmlns:a16="http://schemas.microsoft.com/office/drawing/2014/main" id="{DDDE2EFB-CF4B-49B1-989D-E10C8B33D01B}"/>
                </a:ext>
              </a:extLst>
            </p:cNvPr>
            <p:cNvSpPr/>
            <p:nvPr/>
          </p:nvSpPr>
          <p:spPr>
            <a:xfrm>
              <a:off x="9571873" y="1580168"/>
              <a:ext cx="267666" cy="352273"/>
            </a:xfrm>
            <a:custGeom>
              <a:avLst/>
              <a:gdLst>
                <a:gd name="connsiteX0" fmla="*/ 182717 w 267666"/>
                <a:gd name="connsiteY0" fmla="*/ 144089 h 352273"/>
                <a:gd name="connsiteX1" fmla="*/ 182717 w 267666"/>
                <a:gd name="connsiteY1" fmla="*/ 0 h 352273"/>
                <a:gd name="connsiteX2" fmla="*/ 97255 w 267666"/>
                <a:gd name="connsiteY2" fmla="*/ 121185 h 352273"/>
                <a:gd name="connsiteX3" fmla="*/ 0 w 267666"/>
                <a:gd name="connsiteY3" fmla="*/ 118450 h 352273"/>
                <a:gd name="connsiteX4" fmla="*/ 48542 w 267666"/>
                <a:gd name="connsiteY4" fmla="*/ 206988 h 352273"/>
                <a:gd name="connsiteX5" fmla="*/ 0 w 267666"/>
                <a:gd name="connsiteY5" fmla="*/ 278947 h 352273"/>
                <a:gd name="connsiteX6" fmla="*/ 127338 w 267666"/>
                <a:gd name="connsiteY6" fmla="*/ 248181 h 352273"/>
                <a:gd name="connsiteX7" fmla="*/ 182717 w 267666"/>
                <a:gd name="connsiteY7" fmla="*/ 352273 h 352273"/>
                <a:gd name="connsiteX8" fmla="*/ 182717 w 267666"/>
                <a:gd name="connsiteY8" fmla="*/ 223910 h 352273"/>
                <a:gd name="connsiteX9" fmla="*/ 267666 w 267666"/>
                <a:gd name="connsiteY9" fmla="*/ 179470 h 35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666" h="352273">
                  <a:moveTo>
                    <a:pt x="182717" y="144089"/>
                  </a:moveTo>
                  <a:lnTo>
                    <a:pt x="182717" y="0"/>
                  </a:lnTo>
                  <a:lnTo>
                    <a:pt x="97255" y="121185"/>
                  </a:lnTo>
                  <a:lnTo>
                    <a:pt x="0" y="118450"/>
                  </a:lnTo>
                  <a:lnTo>
                    <a:pt x="48542" y="206988"/>
                  </a:lnTo>
                  <a:lnTo>
                    <a:pt x="0" y="278947"/>
                  </a:lnTo>
                  <a:lnTo>
                    <a:pt x="127338" y="248181"/>
                  </a:lnTo>
                  <a:lnTo>
                    <a:pt x="182717" y="352273"/>
                  </a:lnTo>
                  <a:lnTo>
                    <a:pt x="182717" y="223910"/>
                  </a:lnTo>
                  <a:lnTo>
                    <a:pt x="267666" y="179470"/>
                  </a:lnTo>
                  <a:close/>
                </a:path>
              </a:pathLst>
            </a:custGeom>
            <a:solidFill>
              <a:srgbClr val="FCDB81"/>
            </a:solidFill>
            <a:ln w="17066" cap="flat">
              <a:noFill/>
              <a:prstDash val="solid"/>
              <a:miter/>
            </a:ln>
          </p:spPr>
          <p:txBody>
            <a:bodyPr rtlCol="0" anchor="ctr"/>
            <a:lstStyle/>
            <a:p>
              <a:endParaRPr lang="th-TH"/>
            </a:p>
          </p:txBody>
        </p:sp>
        <p:sp>
          <p:nvSpPr>
            <p:cNvPr id="262" name="Freeform: Shape 261">
              <a:extLst>
                <a:ext uri="{FF2B5EF4-FFF2-40B4-BE49-F238E27FC236}">
                  <a16:creationId xmlns:a16="http://schemas.microsoft.com/office/drawing/2014/main" id="{FF433DC1-48ED-4051-9565-847407EF7302}"/>
                </a:ext>
              </a:extLst>
            </p:cNvPr>
            <p:cNvSpPr/>
            <p:nvPr/>
          </p:nvSpPr>
          <p:spPr>
            <a:xfrm>
              <a:off x="9349843" y="4729605"/>
              <a:ext cx="284587" cy="333300"/>
            </a:xfrm>
            <a:custGeom>
              <a:avLst/>
              <a:gdLst>
                <a:gd name="connsiteX0" fmla="*/ 163916 w 284587"/>
                <a:gd name="connsiteY0" fmla="*/ 117595 h 333300"/>
                <a:gd name="connsiteX1" fmla="*/ 80334 w 284587"/>
                <a:gd name="connsiteY1" fmla="*/ 0 h 333300"/>
                <a:gd name="connsiteX2" fmla="*/ 81018 w 284587"/>
                <a:gd name="connsiteY2" fmla="*/ 148362 h 333300"/>
                <a:gd name="connsiteX3" fmla="*/ 0 w 284587"/>
                <a:gd name="connsiteY3" fmla="*/ 202544 h 333300"/>
                <a:gd name="connsiteX4" fmla="*/ 91102 w 284587"/>
                <a:gd name="connsiteY4" fmla="*/ 246472 h 333300"/>
                <a:gd name="connsiteX5" fmla="*/ 93153 w 284587"/>
                <a:gd name="connsiteY5" fmla="*/ 333301 h 333300"/>
                <a:gd name="connsiteX6" fmla="*/ 179128 w 284587"/>
                <a:gd name="connsiteY6" fmla="*/ 234507 h 333300"/>
                <a:gd name="connsiteX7" fmla="*/ 284588 w 284587"/>
                <a:gd name="connsiteY7" fmla="*/ 287151 h 333300"/>
                <a:gd name="connsiteX8" fmla="*/ 210065 w 284587"/>
                <a:gd name="connsiteY8" fmla="*/ 182546 h 333300"/>
                <a:gd name="connsiteX9" fmla="*/ 253651 w 284587"/>
                <a:gd name="connsiteY9" fmla="*/ 97084 h 3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587" h="333300">
                  <a:moveTo>
                    <a:pt x="163916" y="117595"/>
                  </a:moveTo>
                  <a:lnTo>
                    <a:pt x="80334" y="0"/>
                  </a:lnTo>
                  <a:lnTo>
                    <a:pt x="81018" y="148362"/>
                  </a:lnTo>
                  <a:lnTo>
                    <a:pt x="0" y="202544"/>
                  </a:lnTo>
                  <a:lnTo>
                    <a:pt x="91102" y="246472"/>
                  </a:lnTo>
                  <a:lnTo>
                    <a:pt x="93153" y="333301"/>
                  </a:lnTo>
                  <a:lnTo>
                    <a:pt x="179128" y="234507"/>
                  </a:lnTo>
                  <a:lnTo>
                    <a:pt x="284588" y="287151"/>
                  </a:lnTo>
                  <a:lnTo>
                    <a:pt x="210065" y="182546"/>
                  </a:lnTo>
                  <a:lnTo>
                    <a:pt x="253651" y="97084"/>
                  </a:lnTo>
                  <a:close/>
                </a:path>
              </a:pathLst>
            </a:custGeom>
            <a:solidFill>
              <a:srgbClr val="EA4E4E"/>
            </a:solidFill>
            <a:ln w="17066" cap="flat">
              <a:noFill/>
              <a:prstDash val="solid"/>
              <a:miter/>
            </a:ln>
          </p:spPr>
          <p:txBody>
            <a:bodyPr rtlCol="0" anchor="ctr"/>
            <a:lstStyle/>
            <a:p>
              <a:endParaRPr lang="th-TH"/>
            </a:p>
          </p:txBody>
        </p:sp>
      </p:grpSp>
      <p:sp>
        <p:nvSpPr>
          <p:cNvPr id="2" name="Rectangle 1">
            <a:extLst>
              <a:ext uri="{FF2B5EF4-FFF2-40B4-BE49-F238E27FC236}">
                <a16:creationId xmlns:a16="http://schemas.microsoft.com/office/drawing/2014/main" id="{4A0600BC-0C1A-446F-86B8-CD443C1D2E69}"/>
              </a:ext>
            </a:extLst>
          </p:cNvPr>
          <p:cNvSpPr/>
          <p:nvPr/>
        </p:nvSpPr>
        <p:spPr>
          <a:xfrm>
            <a:off x="1585517" y="1059210"/>
            <a:ext cx="8834471" cy="2215991"/>
          </a:xfrm>
          <a:prstGeom prst="rect">
            <a:avLst/>
          </a:prstGeom>
          <a:noFill/>
        </p:spPr>
        <p:txBody>
          <a:bodyPr wrap="none" lIns="91440" tIns="45720" rIns="91440" bIns="45720">
            <a:spAutoFit/>
          </a:bodyPr>
          <a:lstStyle/>
          <a:p>
            <a:pPr algn="ctr"/>
            <a:r>
              <a:rPr lang="en-US" sz="13800" b="0" cap="none" spc="0">
                <a:ln w="28575">
                  <a:solidFill>
                    <a:schemeClr val="tx1">
                      <a:lumMod val="50000"/>
                    </a:schemeClr>
                  </a:solidFill>
                </a:ln>
                <a:solidFill>
                  <a:schemeClr val="bg1">
                    <a:lumMod val="50000"/>
                  </a:schemeClr>
                </a:solidFill>
                <a:latin typeface="iCiel Cadena" panose="02000503000000020004" pitchFamily="2" charset="0"/>
              </a:rPr>
              <a:t>LUYỆN ĐỌC</a:t>
            </a:r>
          </a:p>
        </p:txBody>
      </p:sp>
      <p:pic>
        <p:nvPicPr>
          <p:cNvPr id="4" name="Picture 3" descr="A group of figurines&#10;&#10;Description automatically generated with medium confidence">
            <a:extLst>
              <a:ext uri="{FF2B5EF4-FFF2-40B4-BE49-F238E27FC236}">
                <a16:creationId xmlns:a16="http://schemas.microsoft.com/office/drawing/2014/main" id="{6241FFFF-1A6E-4B22-BE62-F3DEB2794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429" y="2803661"/>
            <a:ext cx="8914285" cy="4507936"/>
          </a:xfrm>
          <a:prstGeom prst="rect">
            <a:avLst/>
          </a:prstGeom>
        </p:spPr>
      </p:pic>
    </p:spTree>
    <p:extLst>
      <p:ext uri="{BB962C8B-B14F-4D97-AF65-F5344CB8AC3E}">
        <p14:creationId xmlns:p14="http://schemas.microsoft.com/office/powerpoint/2010/main" val="7987554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2" name="Rectangle 1">
            <a:extLst>
              <a:ext uri="{FF2B5EF4-FFF2-40B4-BE49-F238E27FC236}">
                <a16:creationId xmlns:a16="http://schemas.microsoft.com/office/drawing/2014/main" id="{34A9D8D2-AE87-488C-BB7C-058A5AF3EC5D}"/>
              </a:ext>
            </a:extLst>
          </p:cNvPr>
          <p:cNvSpPr/>
          <p:nvPr/>
        </p:nvSpPr>
        <p:spPr>
          <a:xfrm>
            <a:off x="447675" y="224107"/>
            <a:ext cx="11277600" cy="640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a:solidFill>
                  <a:srgbClr val="000000"/>
                </a:solidFill>
                <a:effectLst/>
                <a:latin typeface="OpenSans"/>
              </a:rPr>
              <a:t>PHÂN XỬ TÀI TÌNH</a:t>
            </a:r>
          </a:p>
          <a:p>
            <a:pPr algn="just"/>
            <a:r>
              <a:rPr lang="en-US" sz="2400">
                <a:solidFill>
                  <a:srgbClr val="000000"/>
                </a:solidFill>
                <a:latin typeface="OpenSans"/>
              </a:rPr>
              <a:t>	</a:t>
            </a:r>
            <a:r>
              <a:rPr lang="vi-VN" sz="2500" b="0" i="0">
                <a:solidFill>
                  <a:srgbClr val="000000"/>
                </a:solidFill>
                <a:effectLst/>
                <a:latin typeface="OpenSans"/>
              </a:rPr>
              <a:t>Xưa, có một vị quan án rất tài. Vụ án nào, ông cũng tìm ra manh mối và phân xử công bằng.</a:t>
            </a:r>
          </a:p>
          <a:p>
            <a:pPr algn="just"/>
            <a:r>
              <a:rPr lang="en-US" sz="2500" b="0" i="0">
                <a:solidFill>
                  <a:srgbClr val="000000"/>
                </a:solidFill>
                <a:effectLst/>
                <a:latin typeface="OpenSans"/>
              </a:rPr>
              <a:t>	</a:t>
            </a:r>
            <a:r>
              <a:rPr lang="vi-VN" sz="2500" b="0" i="0">
                <a:solidFill>
                  <a:srgbClr val="000000"/>
                </a:solidFill>
                <a:effectLst/>
                <a:latin typeface="OpenSans"/>
              </a:rPr>
              <a:t>Một hôm, có hai người đàn bà đến công đường. Một người mếu máo:</a:t>
            </a:r>
          </a:p>
          <a:p>
            <a:pPr algn="just"/>
            <a:r>
              <a:rPr lang="en-US" sz="2500" b="0" i="0">
                <a:solidFill>
                  <a:srgbClr val="000000"/>
                </a:solidFill>
                <a:effectLst/>
                <a:latin typeface="OpenSans"/>
              </a:rPr>
              <a:t>	</a:t>
            </a:r>
            <a:r>
              <a:rPr lang="vi-VN" sz="2500" b="0" i="0">
                <a:solidFill>
                  <a:srgbClr val="000000"/>
                </a:solidFill>
                <a:effectLst/>
                <a:latin typeface="OpenSans"/>
              </a:rPr>
              <a:t>- Bẩm quan, con mang vải đi chợ, bà này hỏi mua, rồi cướp tấm vải, bảo là của mình.</a:t>
            </a:r>
          </a:p>
          <a:p>
            <a:pPr algn="just"/>
            <a:r>
              <a:rPr lang="en-US" sz="2500" b="0" i="0">
                <a:solidFill>
                  <a:srgbClr val="000000"/>
                </a:solidFill>
                <a:effectLst/>
                <a:latin typeface="OpenSans"/>
              </a:rPr>
              <a:t>	</a:t>
            </a:r>
            <a:r>
              <a:rPr lang="vi-VN" sz="2500" b="0" i="0">
                <a:solidFill>
                  <a:srgbClr val="000000"/>
                </a:solidFill>
                <a:effectLst/>
                <a:latin typeface="OpenSans"/>
              </a:rPr>
              <a:t>Người kia cũng rưng rưng nước mắt:</a:t>
            </a:r>
          </a:p>
          <a:p>
            <a:pPr algn="just"/>
            <a:r>
              <a:rPr lang="en-US" sz="2500" b="0" i="0">
                <a:solidFill>
                  <a:srgbClr val="000000"/>
                </a:solidFill>
                <a:effectLst/>
                <a:latin typeface="OpenSans"/>
              </a:rPr>
              <a:t>	</a:t>
            </a:r>
            <a:r>
              <a:rPr lang="vi-VN" sz="2500" b="0" i="0">
                <a:solidFill>
                  <a:srgbClr val="000000"/>
                </a:solidFill>
                <a:effectLst/>
                <a:latin typeface="OpenSans"/>
              </a:rPr>
              <a:t>- Tấm vải là của con. Bà này lấy trộm.</a:t>
            </a:r>
          </a:p>
          <a:p>
            <a:pPr algn="just"/>
            <a:r>
              <a:rPr lang="en-US" sz="2500" b="0" i="0">
                <a:solidFill>
                  <a:srgbClr val="000000"/>
                </a:solidFill>
                <a:effectLst/>
                <a:latin typeface="OpenSans"/>
              </a:rPr>
              <a:t>	</a:t>
            </a:r>
            <a:r>
              <a:rPr lang="vi-VN" sz="2500" b="0" i="0">
                <a:solidFill>
                  <a:srgbClr val="000000"/>
                </a:solidFill>
                <a:effectLst/>
                <a:latin typeface="OpenSans"/>
              </a:rPr>
              <a:t>Đòi người làm chứng nhưng không có, quan cho lính về nhà họ xem. Cả hai đều có khung cửi như nhau, cùng mang vải ra chợ bán hôm ấy. Ngẫm một lát, quan ôn tồn bảo:</a:t>
            </a:r>
          </a:p>
          <a:p>
            <a:pPr algn="just"/>
            <a:r>
              <a:rPr lang="en-US" sz="2500" b="0" i="0">
                <a:solidFill>
                  <a:srgbClr val="000000"/>
                </a:solidFill>
                <a:effectLst/>
                <a:latin typeface="OpenSans"/>
              </a:rPr>
              <a:t>	</a:t>
            </a:r>
            <a:r>
              <a:rPr lang="vi-VN" sz="2500" b="0" i="0">
                <a:solidFill>
                  <a:srgbClr val="000000"/>
                </a:solidFill>
                <a:effectLst/>
                <a:latin typeface="OpenSans"/>
              </a:rPr>
              <a:t>- Hai người đều có lí nên ta xử thế này: tấm vải xé đôi, mỗi người một nửa.</a:t>
            </a:r>
          </a:p>
          <a:p>
            <a:pPr algn="just"/>
            <a:r>
              <a:rPr lang="en-US" sz="2500" b="0" i="0">
                <a:solidFill>
                  <a:srgbClr val="000000"/>
                </a:solidFill>
                <a:effectLst/>
                <a:latin typeface="OpenSans"/>
              </a:rPr>
              <a:t>	</a:t>
            </a:r>
            <a:r>
              <a:rPr lang="vi-VN" sz="2500" b="0" i="0">
                <a:solidFill>
                  <a:srgbClr val="000000"/>
                </a:solidFill>
                <a:effectLst/>
                <a:latin typeface="OpenSans"/>
              </a:rPr>
              <a:t>Thừa lệnh, lính đo vải xé ngay. Một người đàn bà bật khóc. Lập tức, quan đưa cả tấm vải cho người này rồi thét trói người kia lại. Sau một hồi tra hỏi, kẻ kia phải cúi đầu nhận tội.</a:t>
            </a:r>
          </a:p>
          <a:p>
            <a:endParaRPr lang="en-US"/>
          </a:p>
        </p:txBody>
      </p:sp>
    </p:spTree>
    <p:extLst>
      <p:ext uri="{BB962C8B-B14F-4D97-AF65-F5344CB8AC3E}">
        <p14:creationId xmlns:p14="http://schemas.microsoft.com/office/powerpoint/2010/main" val="2810284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style.color</p:attrName>
                                        </p:attrNameLst>
                                      </p:cBhvr>
                                      <p:to>
                                        <p:clrVal>
                                          <a:srgbClr val="FF0000"/>
                                        </p:clrVal>
                                      </p:to>
                                    </p:set>
                                    <p:set>
                                      <p:cBhvr>
                                        <p:cTn id="7" dur="500" fill="hold"/>
                                        <p:tgtEl>
                                          <p:spTgt spid="2">
                                            <p:txEl>
                                              <p:pRg st="1" end="1"/>
                                            </p:txEl>
                                          </p:spTgt>
                                        </p:tgtEl>
                                        <p:attrNameLst>
                                          <p:attrName>fillcolor</p:attrName>
                                        </p:attrNameLst>
                                      </p:cBhvr>
                                      <p:to>
                                        <p:clrVal>
                                          <a:srgbClr val="FF0000"/>
                                        </p:clrVal>
                                      </p:to>
                                    </p:set>
                                    <p:set>
                                      <p:cBhvr>
                                        <p:cTn id="8" dur="500" fill="hold"/>
                                        <p:tgtEl>
                                          <p:spTgt spid="2">
                                            <p:txEl>
                                              <p:pRg st="1" end="1"/>
                                            </p:txEl>
                                          </p:spTgt>
                                        </p:tgtEl>
                                        <p:attrNameLst>
                                          <p:attrName>fill.type</p:attrName>
                                        </p:attrNameLst>
                                      </p:cBhvr>
                                      <p:to>
                                        <p:strVal val="solid"/>
                                      </p:to>
                                    </p:set>
                                  </p:childTnLst>
                                </p:cTn>
                              </p:par>
                            </p:childTnLst>
                          </p:cTn>
                        </p:par>
                        <p:par>
                          <p:cTn id="9" fill="hold">
                            <p:stCondLst>
                              <p:cond delay="1840"/>
                            </p:stCondLst>
                            <p:childTnLst>
                              <p:par>
                                <p:cTn id="10" presetID="16" presetClass="emph" presetSubtype="0" fill="hold" nodeType="afterEffect">
                                  <p:stCondLst>
                                    <p:cond delay="0"/>
                                  </p:stCondLst>
                                  <p:iterate type="lt">
                                    <p:tmPct val="4000"/>
                                  </p:iterate>
                                  <p:childTnLst>
                                    <p:set>
                                      <p:cBhvr override="childStyle">
                                        <p:cTn id="11" dur="500" fill="hold"/>
                                        <p:tgtEl>
                                          <p:spTgt spid="2">
                                            <p:txEl>
                                              <p:pRg st="2" end="2"/>
                                            </p:txEl>
                                          </p:spTgt>
                                        </p:tgtEl>
                                        <p:attrNameLst>
                                          <p:attrName>style.color</p:attrName>
                                        </p:attrNameLst>
                                      </p:cBhvr>
                                      <p:to>
                                        <p:clrVal>
                                          <a:srgbClr val="FF0000"/>
                                        </p:clrVal>
                                      </p:to>
                                    </p:set>
                                    <p:set>
                                      <p:cBhvr>
                                        <p:cTn id="12" dur="500" fill="hold"/>
                                        <p:tgtEl>
                                          <p:spTgt spid="2">
                                            <p:txEl>
                                              <p:pRg st="2" end="2"/>
                                            </p:txEl>
                                          </p:spTgt>
                                        </p:tgtEl>
                                        <p:attrNameLst>
                                          <p:attrName>fillcolor</p:attrName>
                                        </p:attrNameLst>
                                      </p:cBhvr>
                                      <p:to>
                                        <p:clrVal>
                                          <a:srgbClr val="FF0000"/>
                                        </p:clrVal>
                                      </p:to>
                                    </p:set>
                                    <p:set>
                                      <p:cBhvr>
                                        <p:cTn id="13" dur="500" fill="hold"/>
                                        <p:tgtEl>
                                          <p:spTgt spid="2">
                                            <p:txEl>
                                              <p:pRg st="2" end="2"/>
                                            </p:txEl>
                                          </p:spTgt>
                                        </p:tgtEl>
                                        <p:attrNameLst>
                                          <p:attrName>fill.type</p:attrName>
                                        </p:attrNameLst>
                                      </p:cBhvr>
                                      <p:to>
                                        <p:strVal val="solid"/>
                                      </p:to>
                                    </p:set>
                                  </p:childTnLst>
                                </p:cTn>
                              </p:par>
                            </p:childTnLst>
                          </p:cTn>
                        </p:par>
                        <p:par>
                          <p:cTn id="14" fill="hold">
                            <p:stCondLst>
                              <p:cond delay="3320"/>
                            </p:stCondLst>
                            <p:childTnLst>
                              <p:par>
                                <p:cTn id="15" presetID="16" presetClass="emph" presetSubtype="0" fill="hold" nodeType="afterEffect">
                                  <p:stCondLst>
                                    <p:cond delay="0"/>
                                  </p:stCondLst>
                                  <p:iterate type="lt">
                                    <p:tmPct val="4000"/>
                                  </p:iterate>
                                  <p:childTnLst>
                                    <p:set>
                                      <p:cBhvr override="childStyle">
                                        <p:cTn id="16" dur="500" fill="hold"/>
                                        <p:tgtEl>
                                          <p:spTgt spid="2">
                                            <p:txEl>
                                              <p:pRg st="3" end="3"/>
                                            </p:txEl>
                                          </p:spTgt>
                                        </p:tgtEl>
                                        <p:attrNameLst>
                                          <p:attrName>style.color</p:attrName>
                                        </p:attrNameLst>
                                      </p:cBhvr>
                                      <p:to>
                                        <p:clrVal>
                                          <a:srgbClr val="FF0000"/>
                                        </p:clrVal>
                                      </p:to>
                                    </p:set>
                                    <p:set>
                                      <p:cBhvr>
                                        <p:cTn id="17" dur="500" fill="hold"/>
                                        <p:tgtEl>
                                          <p:spTgt spid="2">
                                            <p:txEl>
                                              <p:pRg st="3" end="3"/>
                                            </p:txEl>
                                          </p:spTgt>
                                        </p:tgtEl>
                                        <p:attrNameLst>
                                          <p:attrName>fillcolor</p:attrName>
                                        </p:attrNameLst>
                                      </p:cBhvr>
                                      <p:to>
                                        <p:clrVal>
                                          <a:srgbClr val="FF0000"/>
                                        </p:clrVal>
                                      </p:to>
                                    </p:set>
                                    <p:set>
                                      <p:cBhvr>
                                        <p:cTn id="18" dur="500" fill="hold"/>
                                        <p:tgtEl>
                                          <p:spTgt spid="2">
                                            <p:txEl>
                                              <p:pRg st="3" end="3"/>
                                            </p:txEl>
                                          </p:spTgt>
                                        </p:tgtEl>
                                        <p:attrNameLst>
                                          <p:attrName>fill.type</p:attrName>
                                        </p:attrNameLst>
                                      </p:cBhvr>
                                      <p:to>
                                        <p:strVal val="solid"/>
                                      </p:to>
                                    </p:set>
                                  </p:childTnLst>
                                </p:cTn>
                              </p:par>
                            </p:childTnLst>
                          </p:cTn>
                        </p:par>
                        <p:par>
                          <p:cTn id="19" fill="hold">
                            <p:stCondLst>
                              <p:cond delay="5080"/>
                            </p:stCondLst>
                            <p:childTnLst>
                              <p:par>
                                <p:cTn id="20" presetID="16" presetClass="emph" presetSubtype="0" fill="hold" nodeType="afterEffect">
                                  <p:stCondLst>
                                    <p:cond delay="0"/>
                                  </p:stCondLst>
                                  <p:iterate type="lt">
                                    <p:tmPct val="4000"/>
                                  </p:iterate>
                                  <p:childTnLst>
                                    <p:set>
                                      <p:cBhvr override="childStyle">
                                        <p:cTn id="21" dur="500" fill="hold"/>
                                        <p:tgtEl>
                                          <p:spTgt spid="2">
                                            <p:txEl>
                                              <p:pRg st="4" end="4"/>
                                            </p:txEl>
                                          </p:spTgt>
                                        </p:tgtEl>
                                        <p:attrNameLst>
                                          <p:attrName>style.color</p:attrName>
                                        </p:attrNameLst>
                                      </p:cBhvr>
                                      <p:to>
                                        <p:clrVal>
                                          <a:srgbClr val="FF0000"/>
                                        </p:clrVal>
                                      </p:to>
                                    </p:set>
                                    <p:set>
                                      <p:cBhvr>
                                        <p:cTn id="22" dur="500" fill="hold"/>
                                        <p:tgtEl>
                                          <p:spTgt spid="2">
                                            <p:txEl>
                                              <p:pRg st="4" end="4"/>
                                            </p:txEl>
                                          </p:spTgt>
                                        </p:tgtEl>
                                        <p:attrNameLst>
                                          <p:attrName>fillcolor</p:attrName>
                                        </p:attrNameLst>
                                      </p:cBhvr>
                                      <p:to>
                                        <p:clrVal>
                                          <a:srgbClr val="FF0000"/>
                                        </p:clrVal>
                                      </p:to>
                                    </p:set>
                                    <p:set>
                                      <p:cBhvr>
                                        <p:cTn id="23" dur="500" fill="hold"/>
                                        <p:tgtEl>
                                          <p:spTgt spid="2">
                                            <p:txEl>
                                              <p:pRg st="4" end="4"/>
                                            </p:txEl>
                                          </p:spTgt>
                                        </p:tgtEl>
                                        <p:attrNameLst>
                                          <p:attrName>fill.type</p:attrName>
                                        </p:attrNameLst>
                                      </p:cBhvr>
                                      <p:to>
                                        <p:strVal val="solid"/>
                                      </p:to>
                                    </p:set>
                                  </p:childTnLst>
                                </p:cTn>
                              </p:par>
                            </p:childTnLst>
                          </p:cTn>
                        </p:par>
                        <p:par>
                          <p:cTn id="24" fill="hold">
                            <p:stCondLst>
                              <p:cond delay="6120"/>
                            </p:stCondLst>
                            <p:childTnLst>
                              <p:par>
                                <p:cTn id="25" presetID="16" presetClass="emph" presetSubtype="0" fill="hold" nodeType="afterEffect">
                                  <p:stCondLst>
                                    <p:cond delay="0"/>
                                  </p:stCondLst>
                                  <p:iterate type="lt">
                                    <p:tmPct val="4000"/>
                                  </p:iterate>
                                  <p:childTnLst>
                                    <p:set>
                                      <p:cBhvr override="childStyle">
                                        <p:cTn id="26" dur="500" fill="hold"/>
                                        <p:tgtEl>
                                          <p:spTgt spid="2">
                                            <p:txEl>
                                              <p:pRg st="5" end="5"/>
                                            </p:txEl>
                                          </p:spTgt>
                                        </p:tgtEl>
                                        <p:attrNameLst>
                                          <p:attrName>style.color</p:attrName>
                                        </p:attrNameLst>
                                      </p:cBhvr>
                                      <p:to>
                                        <p:clrVal>
                                          <a:srgbClr val="FF0000"/>
                                        </p:clrVal>
                                      </p:to>
                                    </p:set>
                                    <p:set>
                                      <p:cBhvr>
                                        <p:cTn id="27" dur="500" fill="hold"/>
                                        <p:tgtEl>
                                          <p:spTgt spid="2">
                                            <p:txEl>
                                              <p:pRg st="5" end="5"/>
                                            </p:txEl>
                                          </p:spTgt>
                                        </p:tgtEl>
                                        <p:attrNameLst>
                                          <p:attrName>fillcolor</p:attrName>
                                        </p:attrNameLst>
                                      </p:cBhvr>
                                      <p:to>
                                        <p:clrVal>
                                          <a:srgbClr val="FF0000"/>
                                        </p:clrVal>
                                      </p:to>
                                    </p:set>
                                    <p:set>
                                      <p:cBhvr>
                                        <p:cTn id="28" dur="500" fill="hold"/>
                                        <p:tgtEl>
                                          <p:spTgt spid="2">
                                            <p:txEl>
                                              <p:pRg st="5" end="5"/>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nodeType="clickEffect">
                                  <p:stCondLst>
                                    <p:cond delay="0"/>
                                  </p:stCondLst>
                                  <p:iterate type="lt">
                                    <p:tmPct val="4000"/>
                                  </p:iterate>
                                  <p:childTnLst>
                                    <p:set>
                                      <p:cBhvr override="childStyle">
                                        <p:cTn id="32" dur="500" fill="hold"/>
                                        <p:tgtEl>
                                          <p:spTgt spid="2">
                                            <p:txEl>
                                              <p:pRg st="6" end="6"/>
                                            </p:txEl>
                                          </p:spTgt>
                                        </p:tgtEl>
                                        <p:attrNameLst>
                                          <p:attrName>style.color</p:attrName>
                                        </p:attrNameLst>
                                      </p:cBhvr>
                                      <p:to>
                                        <p:clrVal>
                                          <a:srgbClr val="002060"/>
                                        </p:clrVal>
                                      </p:to>
                                    </p:set>
                                    <p:set>
                                      <p:cBhvr>
                                        <p:cTn id="33" dur="500" fill="hold"/>
                                        <p:tgtEl>
                                          <p:spTgt spid="2">
                                            <p:txEl>
                                              <p:pRg st="6" end="6"/>
                                            </p:txEl>
                                          </p:spTgt>
                                        </p:tgtEl>
                                        <p:attrNameLst>
                                          <p:attrName>fillcolor</p:attrName>
                                        </p:attrNameLst>
                                      </p:cBhvr>
                                      <p:to>
                                        <p:clrVal>
                                          <a:srgbClr val="002060"/>
                                        </p:clrVal>
                                      </p:to>
                                    </p:set>
                                    <p:set>
                                      <p:cBhvr>
                                        <p:cTn id="34" dur="500" fill="hold"/>
                                        <p:tgtEl>
                                          <p:spTgt spid="2">
                                            <p:txEl>
                                              <p:pRg st="6" end="6"/>
                                            </p:txEl>
                                          </p:spTgt>
                                        </p:tgtEl>
                                        <p:attrNameLst>
                                          <p:attrName>fill.type</p:attrName>
                                        </p:attrNameLst>
                                      </p:cBhvr>
                                      <p:to>
                                        <p:strVal val="solid"/>
                                      </p:to>
                                    </p:set>
                                  </p:childTnLst>
                                </p:cTn>
                              </p:par>
                            </p:childTnLst>
                          </p:cTn>
                        </p:par>
                        <p:par>
                          <p:cTn id="35" fill="hold">
                            <p:stCondLst>
                              <p:cond delay="3000"/>
                            </p:stCondLst>
                            <p:childTnLst>
                              <p:par>
                                <p:cTn id="36" presetID="16" presetClass="emph" presetSubtype="0" fill="hold" nodeType="afterEffect">
                                  <p:stCondLst>
                                    <p:cond delay="0"/>
                                  </p:stCondLst>
                                  <p:iterate type="lt">
                                    <p:tmPct val="4000"/>
                                  </p:iterate>
                                  <p:childTnLst>
                                    <p:set>
                                      <p:cBhvr override="childStyle">
                                        <p:cTn id="37" dur="500" fill="hold"/>
                                        <p:tgtEl>
                                          <p:spTgt spid="2">
                                            <p:txEl>
                                              <p:pRg st="7" end="7"/>
                                            </p:txEl>
                                          </p:spTgt>
                                        </p:tgtEl>
                                        <p:attrNameLst>
                                          <p:attrName>style.color</p:attrName>
                                        </p:attrNameLst>
                                      </p:cBhvr>
                                      <p:to>
                                        <p:clrVal>
                                          <a:srgbClr val="002060"/>
                                        </p:clrVal>
                                      </p:to>
                                    </p:set>
                                    <p:set>
                                      <p:cBhvr>
                                        <p:cTn id="38" dur="500" fill="hold"/>
                                        <p:tgtEl>
                                          <p:spTgt spid="2">
                                            <p:txEl>
                                              <p:pRg st="7" end="7"/>
                                            </p:txEl>
                                          </p:spTgt>
                                        </p:tgtEl>
                                        <p:attrNameLst>
                                          <p:attrName>fillcolor</p:attrName>
                                        </p:attrNameLst>
                                      </p:cBhvr>
                                      <p:to>
                                        <p:clrVal>
                                          <a:srgbClr val="002060"/>
                                        </p:clrVal>
                                      </p:to>
                                    </p:set>
                                    <p:set>
                                      <p:cBhvr>
                                        <p:cTn id="39" dur="500" fill="hold"/>
                                        <p:tgtEl>
                                          <p:spTgt spid="2">
                                            <p:txEl>
                                              <p:pRg st="7" end="7"/>
                                            </p:txEl>
                                          </p:spTgt>
                                        </p:tgtEl>
                                        <p:attrNameLst>
                                          <p:attrName>fill.type</p:attrName>
                                        </p:attrNameLst>
                                      </p:cBhvr>
                                      <p:to>
                                        <p:strVal val="solid"/>
                                      </p:to>
                                    </p:set>
                                  </p:childTnLst>
                                </p:cTn>
                              </p:par>
                            </p:childTnLst>
                          </p:cTn>
                        </p:par>
                        <p:par>
                          <p:cTn id="40" fill="hold">
                            <p:stCondLst>
                              <p:cond delay="4620"/>
                            </p:stCondLst>
                            <p:childTnLst>
                              <p:par>
                                <p:cTn id="41" presetID="16" presetClass="emph" presetSubtype="0" fill="hold" nodeType="afterEffect">
                                  <p:stCondLst>
                                    <p:cond delay="0"/>
                                  </p:stCondLst>
                                  <p:iterate type="lt">
                                    <p:tmPct val="4000"/>
                                  </p:iterate>
                                  <p:childTnLst>
                                    <p:set>
                                      <p:cBhvr override="childStyle">
                                        <p:cTn id="42" dur="500" fill="hold"/>
                                        <p:tgtEl>
                                          <p:spTgt spid="2">
                                            <p:txEl>
                                              <p:pRg st="8" end="8"/>
                                            </p:txEl>
                                          </p:spTgt>
                                        </p:tgtEl>
                                        <p:attrNameLst>
                                          <p:attrName>style.color</p:attrName>
                                        </p:attrNameLst>
                                      </p:cBhvr>
                                      <p:to>
                                        <p:clrVal>
                                          <a:srgbClr val="002060"/>
                                        </p:clrVal>
                                      </p:to>
                                    </p:set>
                                    <p:set>
                                      <p:cBhvr>
                                        <p:cTn id="43" dur="500" fill="hold"/>
                                        <p:tgtEl>
                                          <p:spTgt spid="2">
                                            <p:txEl>
                                              <p:pRg st="8" end="8"/>
                                            </p:txEl>
                                          </p:spTgt>
                                        </p:tgtEl>
                                        <p:attrNameLst>
                                          <p:attrName>fillcolor</p:attrName>
                                        </p:attrNameLst>
                                      </p:cBhvr>
                                      <p:to>
                                        <p:clrVal>
                                          <a:srgbClr val="002060"/>
                                        </p:clrVal>
                                      </p:to>
                                    </p:set>
                                    <p:set>
                                      <p:cBhvr>
                                        <p:cTn id="44" dur="500" fill="hold"/>
                                        <p:tgtEl>
                                          <p:spTgt spid="2">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C4DA5D6B-17A1-43CE-BC7C-2D36F60D0A79}"/>
              </a:ext>
            </a:extLst>
          </p:cNvPr>
          <p:cNvGrpSpPr/>
          <p:nvPr/>
        </p:nvGrpSpPr>
        <p:grpSpPr>
          <a:xfrm>
            <a:off x="632990" y="224107"/>
            <a:ext cx="1625102" cy="888291"/>
            <a:chOff x="-2757327" y="585888"/>
            <a:chExt cx="1625102" cy="888291"/>
          </a:xfrm>
        </p:grpSpPr>
        <p:sp>
          <p:nvSpPr>
            <p:cNvPr id="53" name="Freeform: Shape 52">
              <a:extLst>
                <a:ext uri="{FF2B5EF4-FFF2-40B4-BE49-F238E27FC236}">
                  <a16:creationId xmlns:a16="http://schemas.microsoft.com/office/drawing/2014/main"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8EB5F1F9-4024-448E-9340-FB4C15EA1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22" y="667562"/>
            <a:ext cx="1910403" cy="895084"/>
          </a:xfrm>
          <a:prstGeom prst="rect">
            <a:avLst/>
          </a:prstGeom>
        </p:spPr>
      </p:pic>
      <p:pic>
        <p:nvPicPr>
          <p:cNvPr id="6" name="Graphic 5">
            <a:extLst>
              <a:ext uri="{FF2B5EF4-FFF2-40B4-BE49-F238E27FC236}">
                <a16:creationId xmlns:a16="http://schemas.microsoft.com/office/drawing/2014/main" id="{1F80BC58-7FBA-402B-884E-DD1F81808A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6070" y="470190"/>
            <a:ext cx="1677047" cy="785749"/>
          </a:xfrm>
          <a:prstGeom prst="rect">
            <a:avLst/>
          </a:prstGeom>
        </p:spPr>
      </p:pic>
      <p:sp>
        <p:nvSpPr>
          <p:cNvPr id="2" name="Rectangle 1">
            <a:extLst>
              <a:ext uri="{FF2B5EF4-FFF2-40B4-BE49-F238E27FC236}">
                <a16:creationId xmlns:a16="http://schemas.microsoft.com/office/drawing/2014/main" id="{34A9D8D2-AE87-488C-BB7C-058A5AF3EC5D}"/>
              </a:ext>
            </a:extLst>
          </p:cNvPr>
          <p:cNvSpPr/>
          <p:nvPr/>
        </p:nvSpPr>
        <p:spPr>
          <a:xfrm>
            <a:off x="447675" y="224107"/>
            <a:ext cx="11277600" cy="640345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a:solidFill>
                  <a:srgbClr val="000000"/>
                </a:solidFill>
                <a:effectLst/>
                <a:latin typeface="OpenSans"/>
              </a:rPr>
              <a:t>PHÂN XỬ TÀI TÌNH</a:t>
            </a:r>
          </a:p>
          <a:p>
            <a:pPr algn="just"/>
            <a:r>
              <a:rPr lang="en-US" sz="2400" b="0" i="0">
                <a:solidFill>
                  <a:srgbClr val="000000"/>
                </a:solidFill>
                <a:effectLst/>
                <a:latin typeface="OpenSans"/>
              </a:rPr>
              <a:t>	</a:t>
            </a:r>
            <a:r>
              <a:rPr lang="vi-VN" sz="2500" b="0" i="0">
                <a:solidFill>
                  <a:srgbClr val="000000"/>
                </a:solidFill>
                <a:effectLst/>
                <a:latin typeface="OpenSans"/>
              </a:rPr>
              <a:t>Lần khác, quan tới vãn cảnh một ngôi chùa. Sư cụ đón tiếp kính cẩn, rồi nhờ tìm hộ số tiền của nhà chùa bị mất.</a:t>
            </a:r>
          </a:p>
          <a:p>
            <a:pPr algn="just"/>
            <a:r>
              <a:rPr lang="en-US" sz="2500" b="0" i="0">
                <a:solidFill>
                  <a:srgbClr val="000000"/>
                </a:solidFill>
                <a:effectLst/>
                <a:latin typeface="OpenSans"/>
              </a:rPr>
              <a:t>	</a:t>
            </a:r>
            <a:r>
              <a:rPr lang="vi-VN" sz="2500" b="0" i="0">
                <a:solidFill>
                  <a:srgbClr val="000000"/>
                </a:solidFill>
                <a:effectLst/>
                <a:latin typeface="OpenSans"/>
              </a:rPr>
              <a:t>Quan nói sư cụ biện lễ cúng Phật, rồi gọi hết sư vãi, kẻ ăn người ở trong chùa ra, giao cho mỗi người cầm một nắm thóc và bảo:</a:t>
            </a:r>
          </a:p>
          <a:p>
            <a:pPr algn="just"/>
            <a:r>
              <a:rPr lang="en-US" sz="2500" b="0" i="0">
                <a:solidFill>
                  <a:srgbClr val="000000"/>
                </a:solidFill>
                <a:effectLst/>
                <a:latin typeface="OpenSans"/>
              </a:rPr>
              <a:t>	</a:t>
            </a:r>
            <a:r>
              <a:rPr lang="vi-VN" sz="2500" b="0" i="0">
                <a:solidFill>
                  <a:srgbClr val="000000"/>
                </a:solidFill>
                <a:effectLst/>
                <a:latin typeface="OpenSans"/>
              </a:rPr>
              <a:t>- Chùa ta mất tiền, chưa rõ thủ phạm. Mỗi người hãy cầm một nắm thóc đã ngâm nước rồi vừa chạy đàn, vừa niệm Phật. Đức Phật rất thiêng. Ai gian, Phật sẽ làm cho thóc trong tay kẻ đó nảy mầm. Như vậy, ngay gian sẽ rõ.</a:t>
            </a:r>
          </a:p>
          <a:p>
            <a:pPr algn="just"/>
            <a:r>
              <a:rPr lang="en-US" sz="2500" b="0" i="0">
                <a:solidFill>
                  <a:srgbClr val="000000"/>
                </a:solidFill>
                <a:effectLst/>
                <a:latin typeface="OpenSans"/>
              </a:rPr>
              <a:t>	</a:t>
            </a:r>
            <a:r>
              <a:rPr lang="vi-VN" sz="2500" b="0" i="0">
                <a:solidFill>
                  <a:srgbClr val="000000"/>
                </a:solidFill>
                <a:effectLst/>
                <a:latin typeface="OpenSans"/>
              </a:rPr>
              <a:t>Mới vài vòng chạy, đã thấy một chú tiểu thỉnh thoảng hé bàn tay cầm thóc ra xem. Quan lập tức cho bắt chú tiểu vì chỉ kẻ có tật mới hay giật mình. Chú tiểu kia đành nhận tội.</a:t>
            </a:r>
          </a:p>
          <a:p>
            <a:pPr algn="just"/>
            <a:endParaRPr lang="vi-VN" sz="2500" b="0" i="0">
              <a:solidFill>
                <a:srgbClr val="000000"/>
              </a:solidFill>
              <a:effectLst/>
              <a:latin typeface="OpenSans"/>
            </a:endParaRPr>
          </a:p>
          <a:p>
            <a:pPr algn="r"/>
            <a:r>
              <a:rPr lang="vi-VN" b="1" i="0">
                <a:solidFill>
                  <a:srgbClr val="000000"/>
                </a:solidFill>
                <a:effectLst/>
                <a:latin typeface="OpenSans"/>
              </a:rPr>
              <a:t>Theo NGUYỄN ĐỔNG CHI</a:t>
            </a:r>
          </a:p>
        </p:txBody>
      </p:sp>
    </p:spTree>
    <p:extLst>
      <p:ext uri="{BB962C8B-B14F-4D97-AF65-F5344CB8AC3E}">
        <p14:creationId xmlns:p14="http://schemas.microsoft.com/office/powerpoint/2010/main" val="12010915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style.color</p:attrName>
                                        </p:attrNameLst>
                                      </p:cBhvr>
                                      <p:to>
                                        <p:clrVal>
                                          <a:srgbClr val="7030A0"/>
                                        </p:clrVal>
                                      </p:to>
                                    </p:set>
                                    <p:set>
                                      <p:cBhvr>
                                        <p:cTn id="7" dur="500" fill="hold"/>
                                        <p:tgtEl>
                                          <p:spTgt spid="2">
                                            <p:txEl>
                                              <p:pRg st="1" end="1"/>
                                            </p:txEl>
                                          </p:spTgt>
                                        </p:tgtEl>
                                        <p:attrNameLst>
                                          <p:attrName>fillcolor</p:attrName>
                                        </p:attrNameLst>
                                      </p:cBhvr>
                                      <p:to>
                                        <p:clrVal>
                                          <a:srgbClr val="7030A0"/>
                                        </p:clrVal>
                                      </p:to>
                                    </p:set>
                                    <p:set>
                                      <p:cBhvr>
                                        <p:cTn id="8" dur="500" fill="hold"/>
                                        <p:tgtEl>
                                          <p:spTgt spid="2">
                                            <p:txEl>
                                              <p:pRg st="1" end="1"/>
                                            </p:txEl>
                                          </p:spTgt>
                                        </p:tgtEl>
                                        <p:attrNameLst>
                                          <p:attrName>fill.type</p:attrName>
                                        </p:attrNameLst>
                                      </p:cBhvr>
                                      <p:to>
                                        <p:strVal val="solid"/>
                                      </p:to>
                                    </p:set>
                                  </p:childTnLst>
                                </p:cTn>
                              </p:par>
                            </p:childTnLst>
                          </p:cTn>
                        </p:par>
                        <p:par>
                          <p:cTn id="9" fill="hold">
                            <p:stCondLst>
                              <p:cond delay="2200"/>
                            </p:stCondLst>
                            <p:childTnLst>
                              <p:par>
                                <p:cTn id="10" presetID="16" presetClass="emph" presetSubtype="0" fill="hold" nodeType="afterEffect">
                                  <p:stCondLst>
                                    <p:cond delay="0"/>
                                  </p:stCondLst>
                                  <p:iterate type="lt">
                                    <p:tmPct val="4000"/>
                                  </p:iterate>
                                  <p:childTnLst>
                                    <p:set>
                                      <p:cBhvr override="childStyle">
                                        <p:cTn id="11" dur="500" fill="hold"/>
                                        <p:tgtEl>
                                          <p:spTgt spid="2">
                                            <p:txEl>
                                              <p:pRg st="2" end="2"/>
                                            </p:txEl>
                                          </p:spTgt>
                                        </p:tgtEl>
                                        <p:attrNameLst>
                                          <p:attrName>style.color</p:attrName>
                                        </p:attrNameLst>
                                      </p:cBhvr>
                                      <p:to>
                                        <p:clrVal>
                                          <a:srgbClr val="7030A0"/>
                                        </p:clrVal>
                                      </p:to>
                                    </p:set>
                                    <p:set>
                                      <p:cBhvr>
                                        <p:cTn id="12" dur="500" fill="hold"/>
                                        <p:tgtEl>
                                          <p:spTgt spid="2">
                                            <p:txEl>
                                              <p:pRg st="2" end="2"/>
                                            </p:txEl>
                                          </p:spTgt>
                                        </p:tgtEl>
                                        <p:attrNameLst>
                                          <p:attrName>fillcolor</p:attrName>
                                        </p:attrNameLst>
                                      </p:cBhvr>
                                      <p:to>
                                        <p:clrVal>
                                          <a:srgbClr val="7030A0"/>
                                        </p:clrVal>
                                      </p:to>
                                    </p:set>
                                    <p:set>
                                      <p:cBhvr>
                                        <p:cTn id="13" dur="500" fill="hold"/>
                                        <p:tgtEl>
                                          <p:spTgt spid="2">
                                            <p:txEl>
                                              <p:pRg st="2" end="2"/>
                                            </p:txEl>
                                          </p:spTgt>
                                        </p:tgtEl>
                                        <p:attrNameLst>
                                          <p:attrName>fill.type</p:attrName>
                                        </p:attrNameLst>
                                      </p:cBhvr>
                                      <p:to>
                                        <p:strVal val="solid"/>
                                      </p:to>
                                    </p:set>
                                  </p:childTnLst>
                                </p:cTn>
                              </p:par>
                            </p:childTnLst>
                          </p:cTn>
                        </p:par>
                        <p:par>
                          <p:cTn id="14" fill="hold">
                            <p:stCondLst>
                              <p:cond delay="4620"/>
                            </p:stCondLst>
                            <p:childTnLst>
                              <p:par>
                                <p:cTn id="15" presetID="16" presetClass="emph" presetSubtype="0" fill="hold" nodeType="afterEffect">
                                  <p:stCondLst>
                                    <p:cond delay="0"/>
                                  </p:stCondLst>
                                  <p:iterate type="lt">
                                    <p:tmPct val="4000"/>
                                  </p:iterate>
                                  <p:childTnLst>
                                    <p:set>
                                      <p:cBhvr override="childStyle">
                                        <p:cTn id="16" dur="500" fill="hold"/>
                                        <p:tgtEl>
                                          <p:spTgt spid="2">
                                            <p:txEl>
                                              <p:pRg st="3" end="3"/>
                                            </p:txEl>
                                          </p:spTgt>
                                        </p:tgtEl>
                                        <p:attrNameLst>
                                          <p:attrName>style.color</p:attrName>
                                        </p:attrNameLst>
                                      </p:cBhvr>
                                      <p:to>
                                        <p:clrVal>
                                          <a:srgbClr val="7030A0"/>
                                        </p:clrVal>
                                      </p:to>
                                    </p:set>
                                    <p:set>
                                      <p:cBhvr>
                                        <p:cTn id="17" dur="500" fill="hold"/>
                                        <p:tgtEl>
                                          <p:spTgt spid="2">
                                            <p:txEl>
                                              <p:pRg st="3" end="3"/>
                                            </p:txEl>
                                          </p:spTgt>
                                        </p:tgtEl>
                                        <p:attrNameLst>
                                          <p:attrName>fillcolor</p:attrName>
                                        </p:attrNameLst>
                                      </p:cBhvr>
                                      <p:to>
                                        <p:clrVal>
                                          <a:srgbClr val="7030A0"/>
                                        </p:clrVal>
                                      </p:to>
                                    </p:set>
                                    <p:set>
                                      <p:cBhvr>
                                        <p:cTn id="18" dur="500" fill="hold"/>
                                        <p:tgtEl>
                                          <p:spTgt spid="2">
                                            <p:txEl>
                                              <p:pRg st="3" end="3"/>
                                            </p:txEl>
                                          </p:spTgt>
                                        </p:tgtEl>
                                        <p:attrNameLst>
                                          <p:attrName>fill.type</p:attrName>
                                        </p:attrNameLst>
                                      </p:cBhvr>
                                      <p:to>
                                        <p:strVal val="solid"/>
                                      </p:to>
                                    </p:set>
                                  </p:childTnLst>
                                </p:cTn>
                              </p:par>
                            </p:childTnLst>
                          </p:cTn>
                        </p:par>
                        <p:par>
                          <p:cTn id="19" fill="hold">
                            <p:stCondLst>
                              <p:cond delay="8460"/>
                            </p:stCondLst>
                            <p:childTnLst>
                              <p:par>
                                <p:cTn id="20" presetID="16" presetClass="emph" presetSubtype="0" fill="hold" nodeType="afterEffect">
                                  <p:stCondLst>
                                    <p:cond delay="0"/>
                                  </p:stCondLst>
                                  <p:iterate type="lt">
                                    <p:tmPct val="4000"/>
                                  </p:iterate>
                                  <p:childTnLst>
                                    <p:set>
                                      <p:cBhvr override="childStyle">
                                        <p:cTn id="21" dur="500" fill="hold"/>
                                        <p:tgtEl>
                                          <p:spTgt spid="2">
                                            <p:txEl>
                                              <p:pRg st="4" end="4"/>
                                            </p:txEl>
                                          </p:spTgt>
                                        </p:tgtEl>
                                        <p:attrNameLst>
                                          <p:attrName>style.color</p:attrName>
                                        </p:attrNameLst>
                                      </p:cBhvr>
                                      <p:to>
                                        <p:clrVal>
                                          <a:srgbClr val="7030A0"/>
                                        </p:clrVal>
                                      </p:to>
                                    </p:set>
                                    <p:set>
                                      <p:cBhvr>
                                        <p:cTn id="22" dur="500" fill="hold"/>
                                        <p:tgtEl>
                                          <p:spTgt spid="2">
                                            <p:txEl>
                                              <p:pRg st="4" end="4"/>
                                            </p:txEl>
                                          </p:spTgt>
                                        </p:tgtEl>
                                        <p:attrNameLst>
                                          <p:attrName>fillcolor</p:attrName>
                                        </p:attrNameLst>
                                      </p:cBhvr>
                                      <p:to>
                                        <p:clrVal>
                                          <a:srgbClr val="7030A0"/>
                                        </p:clrVal>
                                      </p:to>
                                    </p:set>
                                    <p:set>
                                      <p:cBhvr>
                                        <p:cTn id="23"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1427</Words>
  <Application>Microsoft Office PowerPoint</Application>
  <PresentationFormat>Widescreen</PresentationFormat>
  <Paragraphs>117</Paragraphs>
  <Slides>25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Arial Rounded MT Bold</vt:lpstr>
      <vt:lpstr>Calibri</vt:lpstr>
      <vt:lpstr>Calibri Light</vt:lpstr>
      <vt:lpstr>iCiel Altus</vt:lpstr>
      <vt:lpstr>iCiel Baliho Script</vt:lpstr>
      <vt:lpstr>iCiel Cadena</vt:lpstr>
      <vt:lpstr>OpenSans</vt:lpstr>
      <vt:lpstr>SVN-Cookie</vt:lpstr>
      <vt:lpstr>UTM Cookies</vt:lpstr>
      <vt:lpstr>UTM Kabel KT</vt:lpstr>
      <vt:lpstr>UTM Mother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Phakawan Wongpetanan</dc:creator>
  <cp:lastModifiedBy>Ngo Thieu Hanh Dung</cp:lastModifiedBy>
  <cp:revision>18</cp:revision>
  <dcterms:created xsi:type="dcterms:W3CDTF">2020-07-25T07:18:36Z</dcterms:created>
  <dcterms:modified xsi:type="dcterms:W3CDTF">2022-02-16T11:26:24Z</dcterms:modified>
</cp:coreProperties>
</file>