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9742" r:id="rId2"/>
    <p:sldId id="307" r:id="rId3"/>
    <p:sldId id="308" r:id="rId4"/>
    <p:sldId id="9743" r:id="rId5"/>
    <p:sldId id="9744" r:id="rId6"/>
    <p:sldId id="9745" r:id="rId7"/>
    <p:sldId id="9746" r:id="rId8"/>
    <p:sldId id="306" r:id="rId9"/>
    <p:sldId id="9748" r:id="rId10"/>
    <p:sldId id="9749" r:id="rId11"/>
    <p:sldId id="9752" r:id="rId12"/>
    <p:sldId id="9751" r:id="rId13"/>
    <p:sldId id="9761" r:id="rId14"/>
    <p:sldId id="9753" r:id="rId15"/>
    <p:sldId id="9754" r:id="rId16"/>
    <p:sldId id="9759" r:id="rId17"/>
    <p:sldId id="9756" r:id="rId18"/>
    <p:sldId id="9757" r:id="rId19"/>
    <p:sldId id="9762" r:id="rId20"/>
    <p:sldId id="9763" r:id="rId21"/>
    <p:sldId id="9764" r:id="rId22"/>
    <p:sldId id="9765" r:id="rId23"/>
    <p:sldId id="9766" r:id="rId24"/>
    <p:sldId id="9771" r:id="rId25"/>
    <p:sldId id="9772" r:id="rId26"/>
    <p:sldId id="9770" r:id="rId27"/>
    <p:sldId id="9755" r:id="rId28"/>
    <p:sldId id="9769" r:id="rId29"/>
    <p:sldId id="9767" r:id="rId30"/>
    <p:sldId id="9768" r:id="rId31"/>
    <p:sldId id="9773" r:id="rId32"/>
    <p:sldId id="9774" r:id="rId33"/>
  </p:sldIdLst>
  <p:sldSz cx="12192000" cy="6858000"/>
  <p:notesSz cx="6858000" cy="9144000"/>
  <p:custDataLst>
    <p:tags r:id="rId3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CAF69"/>
    <a:srgbClr val="DBE6D0"/>
    <a:srgbClr val="ECF2E6"/>
    <a:srgbClr val="3E8606"/>
    <a:srgbClr val="FFFF99"/>
    <a:srgbClr val="CCFFFF"/>
    <a:srgbClr val="90D1BF"/>
    <a:srgbClr val="1C443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3891" autoAdjust="0"/>
  </p:normalViewPr>
  <p:slideViewPr>
    <p:cSldViewPr snapToGrid="0" showGuides="1">
      <p:cViewPr>
        <p:scale>
          <a:sx n="50" d="100"/>
          <a:sy n="50" d="100"/>
        </p:scale>
        <p:origin x="720" y="236"/>
      </p:cViewPr>
      <p:guideLst>
        <p:guide orient="horz" pos="2160"/>
        <p:guide pos="3840"/>
      </p:guideLst>
    </p:cSldViewPr>
  </p:slideViewPr>
  <p:notesTextViewPr>
    <p:cViewPr>
      <p:scale>
        <a:sx n="200" d="100"/>
        <a:sy n="200" d="100"/>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B5029D-511E-4094-B211-8710A01A9C4F}" type="datetimeFigureOut">
              <a:rPr lang="zh-CN" altLang="en-US" smtClean="0"/>
              <a:t>2022/1/13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FDD697-AC9F-4D42-AD06-619F2455806D}" type="slidenum">
              <a:rPr lang="zh-CN" altLang="en-US" smtClean="0"/>
              <a:t>‹#›</a:t>
            </a:fld>
            <a:endParaRPr lang="zh-CN" altLang="en-US"/>
          </a:p>
        </p:txBody>
      </p:sp>
    </p:spTree>
    <p:extLst>
      <p:ext uri="{BB962C8B-B14F-4D97-AF65-F5344CB8AC3E}">
        <p14:creationId xmlns:p14="http://schemas.microsoft.com/office/powerpoint/2010/main" val="14474935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FC06E-92F0-4C8C-BC7C-5096837EEE7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3501506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FC06E-92F0-4C8C-BC7C-5096837EEE7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7370304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FC06E-92F0-4C8C-BC7C-5096837EEE7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0158778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FC06E-92F0-4C8C-BC7C-5096837EEE7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5877846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FC06E-92F0-4C8C-BC7C-5096837EEE7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0304350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FC06E-92F0-4C8C-BC7C-5096837EEE7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3350462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FC06E-92F0-4C8C-BC7C-5096837EEE7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3958541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FC06E-92F0-4C8C-BC7C-5096837EEE7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5777986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FC06E-92F0-4C8C-BC7C-5096837EEE7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42670724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FC06E-92F0-4C8C-BC7C-5096837EEE7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2833507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FC06E-92F0-4C8C-BC7C-5096837EEE7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5150157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FC06E-92F0-4C8C-BC7C-5096837EEE7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FC06E-92F0-4C8C-BC7C-5096837EEE7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6591694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FC06E-92F0-4C8C-BC7C-5096837EEE7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FC06E-92F0-4C8C-BC7C-5096837EEE7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3992159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FC06E-92F0-4C8C-BC7C-5096837EEE7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5459454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FC06E-92F0-4C8C-BC7C-5096837EEE7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2691576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FC06E-92F0-4C8C-BC7C-5096837EEE7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5677817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FC06E-92F0-4C8C-BC7C-5096837EEE7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FC06E-92F0-4C8C-BC7C-5096837EEE78}"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967656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7E846AA-07DE-45AA-AEEF-959876FC0B0E}"/>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C966269E-640E-4FC6-90E2-D51B484E2E6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547A504C-2B84-455D-A89E-AECB8D4C0188}"/>
              </a:ext>
            </a:extLst>
          </p:cNvPr>
          <p:cNvSpPr>
            <a:spLocks noGrp="1"/>
          </p:cNvSpPr>
          <p:nvPr>
            <p:ph type="dt" sz="half" idx="10"/>
          </p:nvPr>
        </p:nvSpPr>
        <p:spPr/>
        <p:txBody>
          <a:bodyPr/>
          <a:lstStyle/>
          <a:p>
            <a:fld id="{642D931F-B233-4EEE-97A6-96911AF0D2F0}" type="datetimeFigureOut">
              <a:rPr lang="zh-CN" altLang="en-US" smtClean="0"/>
              <a:t>2022/1/13</a:t>
            </a:fld>
            <a:endParaRPr lang="zh-CN" altLang="en-US"/>
          </a:p>
        </p:txBody>
      </p:sp>
      <p:sp>
        <p:nvSpPr>
          <p:cNvPr id="5" name="页脚占位符 4">
            <a:extLst>
              <a:ext uri="{FF2B5EF4-FFF2-40B4-BE49-F238E27FC236}">
                <a16:creationId xmlns:a16="http://schemas.microsoft.com/office/drawing/2014/main" id="{EE8B3A49-6E30-43B6-8FC3-8C5096E768D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7D9CD6F-33E2-4460-A8EE-E3A8D105BCB2}"/>
              </a:ext>
            </a:extLst>
          </p:cNvPr>
          <p:cNvSpPr>
            <a:spLocks noGrp="1"/>
          </p:cNvSpPr>
          <p:nvPr>
            <p:ph type="sldNum" sz="quarter" idx="12"/>
          </p:nvPr>
        </p:nvSpPr>
        <p:spPr/>
        <p:txBody>
          <a:bodyPr/>
          <a:lstStyle/>
          <a:p>
            <a:fld id="{955CFF60-CF44-498C-8EB5-C2666E667F5E}" type="slidenum">
              <a:rPr lang="zh-CN" altLang="en-US" smtClean="0"/>
              <a:t>‹#›</a:t>
            </a:fld>
            <a:endParaRPr lang="zh-CN" altLang="en-US"/>
          </a:p>
        </p:txBody>
      </p:sp>
    </p:spTree>
    <p:extLst>
      <p:ext uri="{BB962C8B-B14F-4D97-AF65-F5344CB8AC3E}">
        <p14:creationId xmlns:p14="http://schemas.microsoft.com/office/powerpoint/2010/main" val="3144140962"/>
      </p:ext>
    </p:extLst>
  </p:cSld>
  <p:clrMapOvr>
    <a:masterClrMapping/>
  </p:clrMapOvr>
  <mc:AlternateContent xmlns:mc="http://schemas.openxmlformats.org/markup-compatibility/2006">
    <mc:Choice xmlns:p14="http://schemas.microsoft.com/office/powerpoint/2010/main" Requires="p14">
      <p:transition spd="slow" p14:dur="1250">
        <p:random/>
      </p:transition>
    </mc:Choice>
    <mc:Fallback>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7793C24-107D-45DE-8F16-E8449567EC26}"/>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685A288-9118-45DA-871E-0792928828CE}"/>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A054EC8-997A-4AE8-A63B-106D8697840C}"/>
              </a:ext>
            </a:extLst>
          </p:cNvPr>
          <p:cNvSpPr>
            <a:spLocks noGrp="1"/>
          </p:cNvSpPr>
          <p:nvPr>
            <p:ph type="dt" sz="half" idx="10"/>
          </p:nvPr>
        </p:nvSpPr>
        <p:spPr/>
        <p:txBody>
          <a:bodyPr/>
          <a:lstStyle/>
          <a:p>
            <a:fld id="{642D931F-B233-4EEE-97A6-96911AF0D2F0}" type="datetimeFigureOut">
              <a:rPr lang="zh-CN" altLang="en-US" smtClean="0"/>
              <a:t>2022/1/13</a:t>
            </a:fld>
            <a:endParaRPr lang="zh-CN" altLang="en-US"/>
          </a:p>
        </p:txBody>
      </p:sp>
      <p:sp>
        <p:nvSpPr>
          <p:cNvPr id="5" name="页脚占位符 4">
            <a:extLst>
              <a:ext uri="{FF2B5EF4-FFF2-40B4-BE49-F238E27FC236}">
                <a16:creationId xmlns:a16="http://schemas.microsoft.com/office/drawing/2014/main" id="{B1299145-C7D1-4224-8C72-3490EB9D419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C04AFBBE-F376-4654-8BCC-8866D502DC15}"/>
              </a:ext>
            </a:extLst>
          </p:cNvPr>
          <p:cNvSpPr>
            <a:spLocks noGrp="1"/>
          </p:cNvSpPr>
          <p:nvPr>
            <p:ph type="sldNum" sz="quarter" idx="12"/>
          </p:nvPr>
        </p:nvSpPr>
        <p:spPr/>
        <p:txBody>
          <a:bodyPr/>
          <a:lstStyle/>
          <a:p>
            <a:fld id="{955CFF60-CF44-498C-8EB5-C2666E667F5E}" type="slidenum">
              <a:rPr lang="zh-CN" altLang="en-US" smtClean="0"/>
              <a:t>‹#›</a:t>
            </a:fld>
            <a:endParaRPr lang="zh-CN" altLang="en-US"/>
          </a:p>
        </p:txBody>
      </p:sp>
    </p:spTree>
    <p:extLst>
      <p:ext uri="{BB962C8B-B14F-4D97-AF65-F5344CB8AC3E}">
        <p14:creationId xmlns:p14="http://schemas.microsoft.com/office/powerpoint/2010/main" val="1438130980"/>
      </p:ext>
    </p:extLst>
  </p:cSld>
  <p:clrMapOvr>
    <a:masterClrMapping/>
  </p:clrMapOvr>
  <mc:AlternateContent xmlns:mc="http://schemas.openxmlformats.org/markup-compatibility/2006">
    <mc:Choice xmlns:p14="http://schemas.microsoft.com/office/powerpoint/2010/main" Requires="p14">
      <p:transition spd="slow" p14:dur="1250">
        <p:random/>
      </p:transition>
    </mc:Choice>
    <mc:Fallback>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23D98E03-FD4A-4083-B1E3-D9183430504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CB2BECB0-5DE4-427F-969B-185FF4C59501}"/>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FAC278A-9F51-4073-B35E-1DC008C0DAC8}"/>
              </a:ext>
            </a:extLst>
          </p:cNvPr>
          <p:cNvSpPr>
            <a:spLocks noGrp="1"/>
          </p:cNvSpPr>
          <p:nvPr>
            <p:ph type="dt" sz="half" idx="10"/>
          </p:nvPr>
        </p:nvSpPr>
        <p:spPr/>
        <p:txBody>
          <a:bodyPr/>
          <a:lstStyle/>
          <a:p>
            <a:fld id="{642D931F-B233-4EEE-97A6-96911AF0D2F0}" type="datetimeFigureOut">
              <a:rPr lang="zh-CN" altLang="en-US" smtClean="0"/>
              <a:t>2022/1/13</a:t>
            </a:fld>
            <a:endParaRPr lang="zh-CN" altLang="en-US"/>
          </a:p>
        </p:txBody>
      </p:sp>
      <p:sp>
        <p:nvSpPr>
          <p:cNvPr id="5" name="页脚占位符 4">
            <a:extLst>
              <a:ext uri="{FF2B5EF4-FFF2-40B4-BE49-F238E27FC236}">
                <a16:creationId xmlns:a16="http://schemas.microsoft.com/office/drawing/2014/main" id="{F27341C0-81FB-4012-B1E1-D72B4EFF6A8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37B10B2-0C29-4AC4-8F54-E93297D276A9}"/>
              </a:ext>
            </a:extLst>
          </p:cNvPr>
          <p:cNvSpPr>
            <a:spLocks noGrp="1"/>
          </p:cNvSpPr>
          <p:nvPr>
            <p:ph type="sldNum" sz="quarter" idx="12"/>
          </p:nvPr>
        </p:nvSpPr>
        <p:spPr/>
        <p:txBody>
          <a:bodyPr/>
          <a:lstStyle/>
          <a:p>
            <a:fld id="{955CFF60-CF44-498C-8EB5-C2666E667F5E}" type="slidenum">
              <a:rPr lang="zh-CN" altLang="en-US" smtClean="0"/>
              <a:t>‹#›</a:t>
            </a:fld>
            <a:endParaRPr lang="zh-CN" altLang="en-US"/>
          </a:p>
        </p:txBody>
      </p:sp>
    </p:spTree>
    <p:extLst>
      <p:ext uri="{BB962C8B-B14F-4D97-AF65-F5344CB8AC3E}">
        <p14:creationId xmlns:p14="http://schemas.microsoft.com/office/powerpoint/2010/main" val="3830550106"/>
      </p:ext>
    </p:extLst>
  </p:cSld>
  <p:clrMapOvr>
    <a:masterClrMapping/>
  </p:clrMapOvr>
  <mc:AlternateContent xmlns:mc="http://schemas.openxmlformats.org/markup-compatibility/2006">
    <mc:Choice xmlns:p14="http://schemas.microsoft.com/office/powerpoint/2010/main" Requires="p14">
      <p:transition spd="slow" p14:dur="1250">
        <p:random/>
      </p:transition>
    </mc:Choice>
    <mc:Fallback>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幻灯片">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66794204"/>
      </p:ext>
    </p:extLst>
  </p:cSld>
  <p:clrMapOvr>
    <a:masterClrMapping/>
  </p:clrMapOvr>
  <mc:AlternateContent xmlns:mc="http://schemas.openxmlformats.org/markup-compatibility/2006">
    <mc:Choice xmlns:p14="http://schemas.microsoft.com/office/powerpoint/2010/main" Requires="p14">
      <p:transition spd="slow" p14:dur="1250">
        <p:random/>
      </p:transition>
    </mc:Choice>
    <mc:Fallback>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838411"/>
      </p:ext>
    </p:extLst>
  </p:cSld>
  <p:clrMapOvr>
    <a:masterClrMapping/>
  </p:clrMapOvr>
  <mc:AlternateContent xmlns:mc="http://schemas.openxmlformats.org/markup-compatibility/2006">
    <mc:Choice xmlns:p14="http://schemas.microsoft.com/office/powerpoint/2010/main" Requires="p14">
      <p:transition spd="slow" p14:dur="1250">
        <p:random/>
      </p:transition>
    </mc:Choice>
    <mc:Fallback>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2_标题和内容">
    <p:spTree>
      <p:nvGrpSpPr>
        <p:cNvPr id="1" name=""/>
        <p:cNvGrpSpPr/>
        <p:nvPr/>
      </p:nvGrpSpPr>
      <p:grpSpPr>
        <a:xfrm>
          <a:off x="0" y="0"/>
          <a:ext cx="0" cy="0"/>
          <a:chOff x="0" y="0"/>
          <a:chExt cx="0" cy="0"/>
        </a:xfrm>
      </p:grpSpPr>
      <p:sp>
        <p:nvSpPr>
          <p:cNvPr id="10" name="圆角矩形 9"/>
          <p:cNvSpPr/>
          <p:nvPr userDrawn="1"/>
        </p:nvSpPr>
        <p:spPr>
          <a:xfrm>
            <a:off x="514985" y="828040"/>
            <a:ext cx="11106785" cy="5202555"/>
          </a:xfrm>
          <a:prstGeom prst="round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3239068626"/>
      </p:ext>
    </p:extLst>
  </p:cSld>
  <p:clrMapOvr>
    <a:masterClrMapping/>
  </p:clrMapOvr>
  <mc:AlternateContent xmlns:mc="http://schemas.openxmlformats.org/markup-compatibility/2006">
    <mc:Choice xmlns:p14="http://schemas.microsoft.com/office/powerpoint/2010/main" Requires="p14">
      <p:transition spd="slow" p14:dur="1250">
        <p:random/>
      </p:transition>
    </mc:Choice>
    <mc:Fallback>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6A4D392-7BE3-440E-BA53-003A045D2D0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F0B24CC1-F388-4488-AB91-92D1B95B1816}"/>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BCD6011-175D-42DB-8FCC-F181111F7C9F}"/>
              </a:ext>
            </a:extLst>
          </p:cNvPr>
          <p:cNvSpPr>
            <a:spLocks noGrp="1"/>
          </p:cNvSpPr>
          <p:nvPr>
            <p:ph type="dt" sz="half" idx="10"/>
          </p:nvPr>
        </p:nvSpPr>
        <p:spPr/>
        <p:txBody>
          <a:bodyPr/>
          <a:lstStyle/>
          <a:p>
            <a:fld id="{642D931F-B233-4EEE-97A6-96911AF0D2F0}" type="datetimeFigureOut">
              <a:rPr lang="zh-CN" altLang="en-US" smtClean="0"/>
              <a:t>2022/1/13</a:t>
            </a:fld>
            <a:endParaRPr lang="zh-CN" altLang="en-US"/>
          </a:p>
        </p:txBody>
      </p:sp>
      <p:sp>
        <p:nvSpPr>
          <p:cNvPr id="5" name="页脚占位符 4">
            <a:extLst>
              <a:ext uri="{FF2B5EF4-FFF2-40B4-BE49-F238E27FC236}">
                <a16:creationId xmlns:a16="http://schemas.microsoft.com/office/drawing/2014/main" id="{804216F3-B840-4B91-9F78-0FB5F5CE4DA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6247C374-74B2-4B53-B061-93A08F7EEE7D}"/>
              </a:ext>
            </a:extLst>
          </p:cNvPr>
          <p:cNvSpPr>
            <a:spLocks noGrp="1"/>
          </p:cNvSpPr>
          <p:nvPr>
            <p:ph type="sldNum" sz="quarter" idx="12"/>
          </p:nvPr>
        </p:nvSpPr>
        <p:spPr/>
        <p:txBody>
          <a:bodyPr/>
          <a:lstStyle/>
          <a:p>
            <a:fld id="{955CFF60-CF44-498C-8EB5-C2666E667F5E}" type="slidenum">
              <a:rPr lang="zh-CN" altLang="en-US" smtClean="0"/>
              <a:t>‹#›</a:t>
            </a:fld>
            <a:endParaRPr lang="zh-CN" altLang="en-US"/>
          </a:p>
        </p:txBody>
      </p:sp>
    </p:spTree>
    <p:extLst>
      <p:ext uri="{BB962C8B-B14F-4D97-AF65-F5344CB8AC3E}">
        <p14:creationId xmlns:p14="http://schemas.microsoft.com/office/powerpoint/2010/main" val="1217545008"/>
      </p:ext>
    </p:extLst>
  </p:cSld>
  <p:clrMapOvr>
    <a:masterClrMapping/>
  </p:clrMapOvr>
  <mc:AlternateContent xmlns:mc="http://schemas.openxmlformats.org/markup-compatibility/2006">
    <mc:Choice xmlns:p14="http://schemas.microsoft.com/office/powerpoint/2010/main" Requires="p14">
      <p:transition spd="slow" p14:dur="1250">
        <p:random/>
      </p:transition>
    </mc:Choice>
    <mc:Fallback>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056268F-CD91-4B11-B7E7-819AB53AD259}"/>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55EE318B-1F44-498C-856C-62AE4D2CB0B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36D5957C-6D55-4726-B7C4-183D193F1BD7}"/>
              </a:ext>
            </a:extLst>
          </p:cNvPr>
          <p:cNvSpPr>
            <a:spLocks noGrp="1"/>
          </p:cNvSpPr>
          <p:nvPr>
            <p:ph type="dt" sz="half" idx="10"/>
          </p:nvPr>
        </p:nvSpPr>
        <p:spPr/>
        <p:txBody>
          <a:bodyPr/>
          <a:lstStyle/>
          <a:p>
            <a:fld id="{642D931F-B233-4EEE-97A6-96911AF0D2F0}" type="datetimeFigureOut">
              <a:rPr lang="zh-CN" altLang="en-US" smtClean="0"/>
              <a:t>2022/1/13</a:t>
            </a:fld>
            <a:endParaRPr lang="zh-CN" altLang="en-US"/>
          </a:p>
        </p:txBody>
      </p:sp>
      <p:sp>
        <p:nvSpPr>
          <p:cNvPr id="5" name="页脚占位符 4">
            <a:extLst>
              <a:ext uri="{FF2B5EF4-FFF2-40B4-BE49-F238E27FC236}">
                <a16:creationId xmlns:a16="http://schemas.microsoft.com/office/drawing/2014/main" id="{688CAE98-B99D-4E87-9E64-C0FBE52913F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6554C28-D7CC-4F47-A4F5-0645FDFB5CD8}"/>
              </a:ext>
            </a:extLst>
          </p:cNvPr>
          <p:cNvSpPr>
            <a:spLocks noGrp="1"/>
          </p:cNvSpPr>
          <p:nvPr>
            <p:ph type="sldNum" sz="quarter" idx="12"/>
          </p:nvPr>
        </p:nvSpPr>
        <p:spPr/>
        <p:txBody>
          <a:bodyPr/>
          <a:lstStyle/>
          <a:p>
            <a:fld id="{955CFF60-CF44-498C-8EB5-C2666E667F5E}" type="slidenum">
              <a:rPr lang="zh-CN" altLang="en-US" smtClean="0"/>
              <a:t>‹#›</a:t>
            </a:fld>
            <a:endParaRPr lang="zh-CN" altLang="en-US"/>
          </a:p>
        </p:txBody>
      </p:sp>
    </p:spTree>
    <p:extLst>
      <p:ext uri="{BB962C8B-B14F-4D97-AF65-F5344CB8AC3E}">
        <p14:creationId xmlns:p14="http://schemas.microsoft.com/office/powerpoint/2010/main" val="2693991765"/>
      </p:ext>
    </p:extLst>
  </p:cSld>
  <p:clrMapOvr>
    <a:masterClrMapping/>
  </p:clrMapOvr>
  <mc:AlternateContent xmlns:mc="http://schemas.openxmlformats.org/markup-compatibility/2006">
    <mc:Choice xmlns:p14="http://schemas.microsoft.com/office/powerpoint/2010/main" Requires="p14">
      <p:transition spd="slow" p14:dur="1250">
        <p:random/>
      </p:transition>
    </mc:Choice>
    <mc:Fallback>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DAD72B0-3120-4480-8B3E-7425CAF082BF}"/>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D736E0A-6B3A-48A0-B6AA-673E1FA26B84}"/>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A451AF9F-F186-4062-9FB8-5EDEAA7E0C83}"/>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4A872F48-D262-40ED-AD5B-2FE2B880E6AC}"/>
              </a:ext>
            </a:extLst>
          </p:cNvPr>
          <p:cNvSpPr>
            <a:spLocks noGrp="1"/>
          </p:cNvSpPr>
          <p:nvPr>
            <p:ph type="dt" sz="half" idx="10"/>
          </p:nvPr>
        </p:nvSpPr>
        <p:spPr/>
        <p:txBody>
          <a:bodyPr/>
          <a:lstStyle/>
          <a:p>
            <a:fld id="{642D931F-B233-4EEE-97A6-96911AF0D2F0}" type="datetimeFigureOut">
              <a:rPr lang="zh-CN" altLang="en-US" smtClean="0"/>
              <a:t>2022/1/13</a:t>
            </a:fld>
            <a:endParaRPr lang="zh-CN" altLang="en-US"/>
          </a:p>
        </p:txBody>
      </p:sp>
      <p:sp>
        <p:nvSpPr>
          <p:cNvPr id="6" name="页脚占位符 5">
            <a:extLst>
              <a:ext uri="{FF2B5EF4-FFF2-40B4-BE49-F238E27FC236}">
                <a16:creationId xmlns:a16="http://schemas.microsoft.com/office/drawing/2014/main" id="{455E2D00-F0F8-4C71-B148-475DCAFE7AA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000BD2D-AE07-4687-B731-B9AF52308521}"/>
              </a:ext>
            </a:extLst>
          </p:cNvPr>
          <p:cNvSpPr>
            <a:spLocks noGrp="1"/>
          </p:cNvSpPr>
          <p:nvPr>
            <p:ph type="sldNum" sz="quarter" idx="12"/>
          </p:nvPr>
        </p:nvSpPr>
        <p:spPr/>
        <p:txBody>
          <a:bodyPr/>
          <a:lstStyle/>
          <a:p>
            <a:fld id="{955CFF60-CF44-498C-8EB5-C2666E667F5E}" type="slidenum">
              <a:rPr lang="zh-CN" altLang="en-US" smtClean="0"/>
              <a:t>‹#›</a:t>
            </a:fld>
            <a:endParaRPr lang="zh-CN" altLang="en-US"/>
          </a:p>
        </p:txBody>
      </p:sp>
    </p:spTree>
    <p:extLst>
      <p:ext uri="{BB962C8B-B14F-4D97-AF65-F5344CB8AC3E}">
        <p14:creationId xmlns:p14="http://schemas.microsoft.com/office/powerpoint/2010/main" val="1213045759"/>
      </p:ext>
    </p:extLst>
  </p:cSld>
  <p:clrMapOvr>
    <a:masterClrMapping/>
  </p:clrMapOvr>
  <mc:AlternateContent xmlns:mc="http://schemas.openxmlformats.org/markup-compatibility/2006">
    <mc:Choice xmlns:p14="http://schemas.microsoft.com/office/powerpoint/2010/main" Requires="p14">
      <p:transition spd="slow" p14:dur="1250">
        <p:random/>
      </p:transition>
    </mc:Choice>
    <mc:Fallback>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B80CF14-530B-4544-964A-6BCCDADC058A}"/>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160759CF-FE8D-4502-9A75-459B0379C6D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594E5ABF-2BFB-43A5-8F9B-B505FBEB0176}"/>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88BE5E16-6954-4752-80AD-BE032FACDB3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69D407BB-D439-4630-BFBB-93CD8CD85685}"/>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1CC59431-4E7D-47C9-814A-3D864AB355AD}"/>
              </a:ext>
            </a:extLst>
          </p:cNvPr>
          <p:cNvSpPr>
            <a:spLocks noGrp="1"/>
          </p:cNvSpPr>
          <p:nvPr>
            <p:ph type="dt" sz="half" idx="10"/>
          </p:nvPr>
        </p:nvSpPr>
        <p:spPr/>
        <p:txBody>
          <a:bodyPr/>
          <a:lstStyle/>
          <a:p>
            <a:fld id="{642D931F-B233-4EEE-97A6-96911AF0D2F0}" type="datetimeFigureOut">
              <a:rPr lang="zh-CN" altLang="en-US" smtClean="0"/>
              <a:t>2022/1/13</a:t>
            </a:fld>
            <a:endParaRPr lang="zh-CN" altLang="en-US"/>
          </a:p>
        </p:txBody>
      </p:sp>
      <p:sp>
        <p:nvSpPr>
          <p:cNvPr id="8" name="页脚占位符 7">
            <a:extLst>
              <a:ext uri="{FF2B5EF4-FFF2-40B4-BE49-F238E27FC236}">
                <a16:creationId xmlns:a16="http://schemas.microsoft.com/office/drawing/2014/main" id="{D3203CF8-D6C9-44A1-B943-44A88240096F}"/>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946E7265-E165-4200-8353-A8BA81F650E3}"/>
              </a:ext>
            </a:extLst>
          </p:cNvPr>
          <p:cNvSpPr>
            <a:spLocks noGrp="1"/>
          </p:cNvSpPr>
          <p:nvPr>
            <p:ph type="sldNum" sz="quarter" idx="12"/>
          </p:nvPr>
        </p:nvSpPr>
        <p:spPr/>
        <p:txBody>
          <a:bodyPr/>
          <a:lstStyle/>
          <a:p>
            <a:fld id="{955CFF60-CF44-498C-8EB5-C2666E667F5E}" type="slidenum">
              <a:rPr lang="zh-CN" altLang="en-US" smtClean="0"/>
              <a:t>‹#›</a:t>
            </a:fld>
            <a:endParaRPr lang="zh-CN" altLang="en-US"/>
          </a:p>
        </p:txBody>
      </p:sp>
    </p:spTree>
    <p:extLst>
      <p:ext uri="{BB962C8B-B14F-4D97-AF65-F5344CB8AC3E}">
        <p14:creationId xmlns:p14="http://schemas.microsoft.com/office/powerpoint/2010/main" val="1899953292"/>
      </p:ext>
    </p:extLst>
  </p:cSld>
  <p:clrMapOvr>
    <a:masterClrMapping/>
  </p:clrMapOvr>
  <mc:AlternateContent xmlns:mc="http://schemas.openxmlformats.org/markup-compatibility/2006">
    <mc:Choice xmlns:p14="http://schemas.microsoft.com/office/powerpoint/2010/main" Requires="p14">
      <p:transition spd="slow" p14:dur="1250">
        <p:random/>
      </p:transition>
    </mc:Choice>
    <mc:Fallback>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A9CAB50-7DD1-4693-B906-67D2382D103B}"/>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72905BC9-7111-4D8F-AEED-7AE896DC968A}"/>
              </a:ext>
            </a:extLst>
          </p:cNvPr>
          <p:cNvSpPr>
            <a:spLocks noGrp="1"/>
          </p:cNvSpPr>
          <p:nvPr>
            <p:ph type="dt" sz="half" idx="10"/>
          </p:nvPr>
        </p:nvSpPr>
        <p:spPr/>
        <p:txBody>
          <a:bodyPr/>
          <a:lstStyle/>
          <a:p>
            <a:fld id="{642D931F-B233-4EEE-97A6-96911AF0D2F0}" type="datetimeFigureOut">
              <a:rPr lang="zh-CN" altLang="en-US" smtClean="0"/>
              <a:t>2022/1/13</a:t>
            </a:fld>
            <a:endParaRPr lang="zh-CN" altLang="en-US"/>
          </a:p>
        </p:txBody>
      </p:sp>
      <p:sp>
        <p:nvSpPr>
          <p:cNvPr id="4" name="页脚占位符 3">
            <a:extLst>
              <a:ext uri="{FF2B5EF4-FFF2-40B4-BE49-F238E27FC236}">
                <a16:creationId xmlns:a16="http://schemas.microsoft.com/office/drawing/2014/main" id="{6099ED5A-2005-4F1A-9A48-3EDD603D2A15}"/>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B16908F-7B65-4988-A8B2-296820557550}"/>
              </a:ext>
            </a:extLst>
          </p:cNvPr>
          <p:cNvSpPr>
            <a:spLocks noGrp="1"/>
          </p:cNvSpPr>
          <p:nvPr>
            <p:ph type="sldNum" sz="quarter" idx="12"/>
          </p:nvPr>
        </p:nvSpPr>
        <p:spPr/>
        <p:txBody>
          <a:bodyPr/>
          <a:lstStyle/>
          <a:p>
            <a:fld id="{955CFF60-CF44-498C-8EB5-C2666E667F5E}" type="slidenum">
              <a:rPr lang="zh-CN" altLang="en-US" smtClean="0"/>
              <a:t>‹#›</a:t>
            </a:fld>
            <a:endParaRPr lang="zh-CN" altLang="en-US"/>
          </a:p>
        </p:txBody>
      </p:sp>
    </p:spTree>
    <p:extLst>
      <p:ext uri="{BB962C8B-B14F-4D97-AF65-F5344CB8AC3E}">
        <p14:creationId xmlns:p14="http://schemas.microsoft.com/office/powerpoint/2010/main" val="4078502643"/>
      </p:ext>
    </p:extLst>
  </p:cSld>
  <p:clrMapOvr>
    <a:masterClrMapping/>
  </p:clrMapOvr>
  <mc:AlternateContent xmlns:mc="http://schemas.openxmlformats.org/markup-compatibility/2006">
    <mc:Choice xmlns:p14="http://schemas.microsoft.com/office/powerpoint/2010/main" Requires="p14">
      <p:transition spd="slow" p14:dur="1250">
        <p:random/>
      </p:transition>
    </mc:Choice>
    <mc:Fallback>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C2157EE-9D1E-44E2-A72E-BD5642AE14A3}"/>
              </a:ext>
            </a:extLst>
          </p:cNvPr>
          <p:cNvSpPr>
            <a:spLocks noGrp="1"/>
          </p:cNvSpPr>
          <p:nvPr>
            <p:ph type="dt" sz="half" idx="10"/>
          </p:nvPr>
        </p:nvSpPr>
        <p:spPr/>
        <p:txBody>
          <a:bodyPr/>
          <a:lstStyle/>
          <a:p>
            <a:fld id="{642D931F-B233-4EEE-97A6-96911AF0D2F0}" type="datetimeFigureOut">
              <a:rPr lang="zh-CN" altLang="en-US" smtClean="0"/>
              <a:t>2022/1/13</a:t>
            </a:fld>
            <a:endParaRPr lang="zh-CN" altLang="en-US"/>
          </a:p>
        </p:txBody>
      </p:sp>
      <p:sp>
        <p:nvSpPr>
          <p:cNvPr id="3" name="页脚占位符 2">
            <a:extLst>
              <a:ext uri="{FF2B5EF4-FFF2-40B4-BE49-F238E27FC236}">
                <a16:creationId xmlns:a16="http://schemas.microsoft.com/office/drawing/2014/main" id="{5BA5A277-A9E9-46EE-82CE-8C1842390434}"/>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AA265AFB-A085-4067-9F49-32FC7BBCD633}"/>
              </a:ext>
            </a:extLst>
          </p:cNvPr>
          <p:cNvSpPr>
            <a:spLocks noGrp="1"/>
          </p:cNvSpPr>
          <p:nvPr>
            <p:ph type="sldNum" sz="quarter" idx="12"/>
          </p:nvPr>
        </p:nvSpPr>
        <p:spPr/>
        <p:txBody>
          <a:bodyPr/>
          <a:lstStyle/>
          <a:p>
            <a:fld id="{955CFF60-CF44-498C-8EB5-C2666E667F5E}" type="slidenum">
              <a:rPr lang="zh-CN" altLang="en-US" smtClean="0"/>
              <a:t>‹#›</a:t>
            </a:fld>
            <a:endParaRPr lang="zh-CN" altLang="en-US"/>
          </a:p>
        </p:txBody>
      </p:sp>
    </p:spTree>
    <p:extLst>
      <p:ext uri="{BB962C8B-B14F-4D97-AF65-F5344CB8AC3E}">
        <p14:creationId xmlns:p14="http://schemas.microsoft.com/office/powerpoint/2010/main" val="855380480"/>
      </p:ext>
    </p:extLst>
  </p:cSld>
  <p:clrMapOvr>
    <a:masterClrMapping/>
  </p:clrMapOvr>
  <mc:AlternateContent xmlns:mc="http://schemas.openxmlformats.org/markup-compatibility/2006">
    <mc:Choice xmlns:p14="http://schemas.microsoft.com/office/powerpoint/2010/main" Requires="p14">
      <p:transition spd="slow" p14:dur="1250">
        <p:random/>
      </p:transition>
    </mc:Choice>
    <mc:Fallback>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C2B1F2E-2D8B-489E-87D8-57507DB1FA0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27438EBC-12FC-4175-8C65-74B1B03950C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33A4A6CD-BD2B-4DC1-9549-18FC5F88465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D1F3DCEE-B287-4D89-9F8B-42E1F6FC0A32}"/>
              </a:ext>
            </a:extLst>
          </p:cNvPr>
          <p:cNvSpPr>
            <a:spLocks noGrp="1"/>
          </p:cNvSpPr>
          <p:nvPr>
            <p:ph type="dt" sz="half" idx="10"/>
          </p:nvPr>
        </p:nvSpPr>
        <p:spPr/>
        <p:txBody>
          <a:bodyPr/>
          <a:lstStyle/>
          <a:p>
            <a:fld id="{642D931F-B233-4EEE-97A6-96911AF0D2F0}" type="datetimeFigureOut">
              <a:rPr lang="zh-CN" altLang="en-US" smtClean="0"/>
              <a:t>2022/1/13</a:t>
            </a:fld>
            <a:endParaRPr lang="zh-CN" altLang="en-US"/>
          </a:p>
        </p:txBody>
      </p:sp>
      <p:sp>
        <p:nvSpPr>
          <p:cNvPr id="6" name="页脚占位符 5">
            <a:extLst>
              <a:ext uri="{FF2B5EF4-FFF2-40B4-BE49-F238E27FC236}">
                <a16:creationId xmlns:a16="http://schemas.microsoft.com/office/drawing/2014/main" id="{352FE61E-A508-4DFC-9E60-AFFA3284F83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08D0385A-C042-4493-B68D-8584C227669A}"/>
              </a:ext>
            </a:extLst>
          </p:cNvPr>
          <p:cNvSpPr>
            <a:spLocks noGrp="1"/>
          </p:cNvSpPr>
          <p:nvPr>
            <p:ph type="sldNum" sz="quarter" idx="12"/>
          </p:nvPr>
        </p:nvSpPr>
        <p:spPr/>
        <p:txBody>
          <a:bodyPr/>
          <a:lstStyle/>
          <a:p>
            <a:fld id="{955CFF60-CF44-498C-8EB5-C2666E667F5E}" type="slidenum">
              <a:rPr lang="zh-CN" altLang="en-US" smtClean="0"/>
              <a:t>‹#›</a:t>
            </a:fld>
            <a:endParaRPr lang="zh-CN" altLang="en-US"/>
          </a:p>
        </p:txBody>
      </p:sp>
    </p:spTree>
    <p:extLst>
      <p:ext uri="{BB962C8B-B14F-4D97-AF65-F5344CB8AC3E}">
        <p14:creationId xmlns:p14="http://schemas.microsoft.com/office/powerpoint/2010/main" val="3636161437"/>
      </p:ext>
    </p:extLst>
  </p:cSld>
  <p:clrMapOvr>
    <a:masterClrMapping/>
  </p:clrMapOvr>
  <mc:AlternateContent xmlns:mc="http://schemas.openxmlformats.org/markup-compatibility/2006">
    <mc:Choice xmlns:p14="http://schemas.microsoft.com/office/powerpoint/2010/main" Requires="p14">
      <p:transition spd="slow" p14:dur="1250">
        <p:random/>
      </p:transition>
    </mc:Choice>
    <mc:Fallback>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756A0A3-0D2D-49C7-98AC-775FF0F83A3E}"/>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EE88A0F-4A13-46DA-AEA2-C2584E5E036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AD332C3F-E9E5-4BDB-A57F-31E837587E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D0046FE9-F1BF-44DE-B64B-09ECAB49FF2A}"/>
              </a:ext>
            </a:extLst>
          </p:cNvPr>
          <p:cNvSpPr>
            <a:spLocks noGrp="1"/>
          </p:cNvSpPr>
          <p:nvPr>
            <p:ph type="dt" sz="half" idx="10"/>
          </p:nvPr>
        </p:nvSpPr>
        <p:spPr/>
        <p:txBody>
          <a:bodyPr/>
          <a:lstStyle/>
          <a:p>
            <a:fld id="{642D931F-B233-4EEE-97A6-96911AF0D2F0}" type="datetimeFigureOut">
              <a:rPr lang="zh-CN" altLang="en-US" smtClean="0"/>
              <a:t>2022/1/13</a:t>
            </a:fld>
            <a:endParaRPr lang="zh-CN" altLang="en-US"/>
          </a:p>
        </p:txBody>
      </p:sp>
      <p:sp>
        <p:nvSpPr>
          <p:cNvPr id="6" name="页脚占位符 5">
            <a:extLst>
              <a:ext uri="{FF2B5EF4-FFF2-40B4-BE49-F238E27FC236}">
                <a16:creationId xmlns:a16="http://schemas.microsoft.com/office/drawing/2014/main" id="{D1035A67-6546-4712-B5C8-8121B16ECDA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78C5592-F3D3-4376-94D5-37FD7FB3619B}"/>
              </a:ext>
            </a:extLst>
          </p:cNvPr>
          <p:cNvSpPr>
            <a:spLocks noGrp="1"/>
          </p:cNvSpPr>
          <p:nvPr>
            <p:ph type="sldNum" sz="quarter" idx="12"/>
          </p:nvPr>
        </p:nvSpPr>
        <p:spPr/>
        <p:txBody>
          <a:bodyPr/>
          <a:lstStyle/>
          <a:p>
            <a:fld id="{955CFF60-CF44-498C-8EB5-C2666E667F5E}" type="slidenum">
              <a:rPr lang="zh-CN" altLang="en-US" smtClean="0"/>
              <a:t>‹#›</a:t>
            </a:fld>
            <a:endParaRPr lang="zh-CN" altLang="en-US"/>
          </a:p>
        </p:txBody>
      </p:sp>
    </p:spTree>
    <p:extLst>
      <p:ext uri="{BB962C8B-B14F-4D97-AF65-F5344CB8AC3E}">
        <p14:creationId xmlns:p14="http://schemas.microsoft.com/office/powerpoint/2010/main" val="3396021325"/>
      </p:ext>
    </p:extLst>
  </p:cSld>
  <p:clrMapOvr>
    <a:masterClrMapping/>
  </p:clrMapOvr>
  <mc:AlternateContent xmlns:mc="http://schemas.openxmlformats.org/markup-compatibility/2006">
    <mc:Choice xmlns:p14="http://schemas.microsoft.com/office/powerpoint/2010/main" Requires="p14">
      <p:transition spd="slow" p14:dur="1250">
        <p:random/>
      </p:transition>
    </mc:Choice>
    <mc:Fallback>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EAD876A5-0098-4A44-9C04-4CAB06129E1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E206DC5E-71DA-4D49-BC9D-DFF1461C494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61D2796-F59A-4B76-9EB0-DEBB238761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2D931F-B233-4EEE-97A6-96911AF0D2F0}" type="datetimeFigureOut">
              <a:rPr lang="zh-CN" altLang="en-US" smtClean="0"/>
              <a:t>2022/1/13</a:t>
            </a:fld>
            <a:endParaRPr lang="zh-CN" altLang="en-US"/>
          </a:p>
        </p:txBody>
      </p:sp>
      <p:sp>
        <p:nvSpPr>
          <p:cNvPr id="5" name="页脚占位符 4">
            <a:extLst>
              <a:ext uri="{FF2B5EF4-FFF2-40B4-BE49-F238E27FC236}">
                <a16:creationId xmlns:a16="http://schemas.microsoft.com/office/drawing/2014/main" id="{3A39D595-657A-4B76-A855-D233886521B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B9B0820C-2EE3-43BD-AE51-84CF6447215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55CFF60-CF44-498C-8EB5-C2666E667F5E}" type="slidenum">
              <a:rPr lang="zh-CN" altLang="en-US" smtClean="0"/>
              <a:t>‹#›</a:t>
            </a:fld>
            <a:endParaRPr lang="zh-CN" altLang="en-US"/>
          </a:p>
        </p:txBody>
      </p:sp>
    </p:spTree>
    <p:extLst>
      <p:ext uri="{BB962C8B-B14F-4D97-AF65-F5344CB8AC3E}">
        <p14:creationId xmlns:p14="http://schemas.microsoft.com/office/powerpoint/2010/main" val="28081779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mc:AlternateContent xmlns:mc="http://schemas.openxmlformats.org/markup-compatibility/2006">
    <mc:Choice xmlns:p14="http://schemas.microsoft.com/office/powerpoint/2010/main" Requires="p14">
      <p:transition spd="slow" p14:dur="1250">
        <p:random/>
      </p:transition>
    </mc:Choice>
    <mc:Fallback>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3.jpeg"/><Relationship Id="rId1" Type="http://schemas.openxmlformats.org/officeDocument/2006/relationships/slideLayout" Target="../slideLayouts/slideLayout12.xml"/><Relationship Id="rId5" Type="http://schemas.openxmlformats.org/officeDocument/2006/relationships/image" Target="../media/image10.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3.jpeg"/><Relationship Id="rId1" Type="http://schemas.openxmlformats.org/officeDocument/2006/relationships/slideLayout" Target="../slideLayouts/slideLayout12.xml"/><Relationship Id="rId5" Type="http://schemas.openxmlformats.org/officeDocument/2006/relationships/image" Target="../media/image10.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2.xml"/><Relationship Id="rId5" Type="http://schemas.openxmlformats.org/officeDocument/2006/relationships/image" Target="../media/image5.pn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jpeg"/><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jpeg"/><Relationship Id="rId1" Type="http://schemas.openxmlformats.org/officeDocument/2006/relationships/slideLayout" Target="../slideLayouts/slideLayout12.xml"/><Relationship Id="rId5" Type="http://schemas.openxmlformats.org/officeDocument/2006/relationships/image" Target="../media/image16.jpg"/><Relationship Id="rId4" Type="http://schemas.openxmlformats.org/officeDocument/2006/relationships/image" Target="../media/image15.jp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eg"/><Relationship Id="rId1" Type="http://schemas.openxmlformats.org/officeDocument/2006/relationships/slideLayout" Target="../slideLayouts/slideLayout12.xml"/><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eg"/><Relationship Id="rId1" Type="http://schemas.openxmlformats.org/officeDocument/2006/relationships/slideLayout" Target="../slideLayouts/slideLayout12.xml"/><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eg"/><Relationship Id="rId1" Type="http://schemas.openxmlformats.org/officeDocument/2006/relationships/slideLayout" Target="../slideLayouts/slideLayout12.xml"/><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eg"/><Relationship Id="rId1" Type="http://schemas.openxmlformats.org/officeDocument/2006/relationships/slideLayout" Target="../slideLayouts/slideLayout12.xml"/><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jpeg"/><Relationship Id="rId1" Type="http://schemas.openxmlformats.org/officeDocument/2006/relationships/slideLayout" Target="../slideLayouts/slideLayout12.xml"/><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13.png"/><Relationship Id="rId5" Type="http://schemas.openxmlformats.org/officeDocument/2006/relationships/image" Target="../media/image2.png"/><Relationship Id="rId4" Type="http://schemas.openxmlformats.org/officeDocument/2006/relationships/image" Target="../media/image3.jpe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7.png"/></Relationships>
</file>

<file path=ppt/slides/_rels/slide31.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5.png"/><Relationship Id="rId5" Type="http://schemas.microsoft.com/office/2007/relationships/hdphoto" Target="../media/hdphoto1.wdp"/><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7.jpeg"/><Relationship Id="rId7"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microsoft.com/office/2007/relationships/hdphoto" Target="../media/hdphoto2.wdp"/><Relationship Id="rId5" Type="http://schemas.openxmlformats.org/officeDocument/2006/relationships/image" Target="../media/image8.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93CC5427-66CA-4BE9-A421-0A0719334DFD}"/>
              </a:ext>
            </a:extLst>
          </p:cNvPr>
          <p:cNvPicPr>
            <a:picLocks noChangeAspect="1"/>
          </p:cNvPicPr>
          <p:nvPr/>
        </p:nvPicPr>
        <p:blipFill>
          <a:blip r:embed="rId3"/>
          <a:stretch>
            <a:fillRect/>
          </a:stretch>
        </p:blipFill>
        <p:spPr>
          <a:xfrm>
            <a:off x="-2" y="-11231"/>
            <a:ext cx="12192000" cy="6858000"/>
          </a:xfrm>
          <a:prstGeom prst="rect">
            <a:avLst/>
          </a:prstGeom>
        </p:spPr>
      </p:pic>
      <p:sp>
        <p:nvSpPr>
          <p:cNvPr id="28" name="矩形 27"/>
          <p:cNvSpPr/>
          <p:nvPr/>
        </p:nvSpPr>
        <p:spPr>
          <a:xfrm>
            <a:off x="0" y="1327304"/>
            <a:ext cx="12192001" cy="4180929"/>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5号-龙吟手书" panose="00000500000000000000" pitchFamily="2" charset="-122"/>
              <a:ea typeface="字魂55号-龙吟手书" panose="00000500000000000000" pitchFamily="2" charset="-122"/>
              <a:sym typeface="字魂55号-龙吟手书" panose="00000500000000000000" pitchFamily="2" charset="-122"/>
            </a:endParaRPr>
          </a:p>
        </p:txBody>
      </p:sp>
      <p:pic>
        <p:nvPicPr>
          <p:cNvPr id="30" name="图片 29">
            <a:extLst>
              <a:ext uri="{FF2B5EF4-FFF2-40B4-BE49-F238E27FC236}">
                <a16:creationId xmlns:a16="http://schemas.microsoft.com/office/drawing/2014/main" id="{C9C1D041-B878-4A15-8A12-7C1D7D1751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11231"/>
            <a:ext cx="2320309" cy="2754431"/>
          </a:xfrm>
          <a:prstGeom prst="rect">
            <a:avLst/>
          </a:prstGeom>
        </p:spPr>
      </p:pic>
      <p:sp>
        <p:nvSpPr>
          <p:cNvPr id="26" name="Rectangle 25">
            <a:extLst>
              <a:ext uri="{FF2B5EF4-FFF2-40B4-BE49-F238E27FC236}">
                <a16:creationId xmlns:a16="http://schemas.microsoft.com/office/drawing/2014/main" id="{4574E2EE-ADBE-4835-BF11-120A7C718B67}"/>
              </a:ext>
            </a:extLst>
          </p:cNvPr>
          <p:cNvSpPr/>
          <p:nvPr/>
        </p:nvSpPr>
        <p:spPr>
          <a:xfrm>
            <a:off x="668871" y="1543868"/>
            <a:ext cx="10854253" cy="3770263"/>
          </a:xfrm>
          <a:prstGeom prst="rect">
            <a:avLst/>
          </a:prstGeom>
          <a:noFill/>
        </p:spPr>
        <p:txBody>
          <a:bodyPr wrap="none" lIns="91440" tIns="45720" rIns="91440" bIns="45720">
            <a:spAutoFit/>
          </a:bodyPr>
          <a:lstStyle/>
          <a:p>
            <a:pPr algn="ctr"/>
            <a:r>
              <a:rPr lang="vi-VN" sz="23900" b="1">
                <a:ln w="0"/>
                <a:solidFill>
                  <a:srgbClr val="1C4439"/>
                </a:solidFill>
                <a:effectLst>
                  <a:outerShdw blurRad="38100" dist="19050" dir="2700000" algn="tl" rotWithShape="0">
                    <a:schemeClr val="dk1">
                      <a:alpha val="40000"/>
                    </a:schemeClr>
                  </a:outerShdw>
                </a:effectLst>
                <a:latin typeface="UTM Candombe" panose="02040603050506020204" pitchFamily="18" charset="0"/>
              </a:rPr>
              <a:t>Tập đọc - Lớp 5</a:t>
            </a:r>
            <a:endParaRPr lang="en-US" sz="23900" b="1" cap="none" spc="0">
              <a:ln w="0"/>
              <a:solidFill>
                <a:srgbClr val="1C4439"/>
              </a:solidFill>
              <a:effectLst>
                <a:outerShdw blurRad="38100" dist="19050" dir="2700000" algn="tl" rotWithShape="0">
                  <a:schemeClr val="dk1">
                    <a:alpha val="40000"/>
                  </a:schemeClr>
                </a:outerShdw>
              </a:effectLst>
              <a:latin typeface="UTM Candombe" panose="02040603050506020204" pitchFamily="18" charset="0"/>
            </a:endParaRPr>
          </a:p>
        </p:txBody>
      </p:sp>
    </p:spTree>
    <p:extLst>
      <p:ext uri="{BB962C8B-B14F-4D97-AF65-F5344CB8AC3E}">
        <p14:creationId xmlns:p14="http://schemas.microsoft.com/office/powerpoint/2010/main" val="829966171"/>
      </p:ext>
    </p:extLst>
  </p:cSld>
  <p:clrMapOvr>
    <a:masterClrMapping/>
  </p:clrMapOvr>
  <mc:AlternateContent xmlns:mc="http://schemas.openxmlformats.org/markup-compatibility/2006">
    <mc:Choice xmlns:p14="http://schemas.microsoft.com/office/powerpoint/2010/main" Requires="p14">
      <p:transition spd="slow" p14:dur="125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p:cTn id="13" dur="500" fill="hold"/>
                                        <p:tgtEl>
                                          <p:spTgt spid="30"/>
                                        </p:tgtEl>
                                        <p:attrNameLst>
                                          <p:attrName>ppt_w</p:attrName>
                                        </p:attrNameLst>
                                      </p:cBhvr>
                                      <p:tavLst>
                                        <p:tav tm="0">
                                          <p:val>
                                            <p:fltVal val="0"/>
                                          </p:val>
                                        </p:tav>
                                        <p:tav tm="100000">
                                          <p:val>
                                            <p:strVal val="#ppt_w"/>
                                          </p:val>
                                        </p:tav>
                                      </p:tavLst>
                                    </p:anim>
                                    <p:anim calcmode="lin" valueType="num">
                                      <p:cBhvr>
                                        <p:cTn id="14" dur="500" fill="hold"/>
                                        <p:tgtEl>
                                          <p:spTgt spid="30"/>
                                        </p:tgtEl>
                                        <p:attrNameLst>
                                          <p:attrName>ppt_h</p:attrName>
                                        </p:attrNameLst>
                                      </p:cBhvr>
                                      <p:tavLst>
                                        <p:tav tm="0">
                                          <p:val>
                                            <p:fltVal val="0"/>
                                          </p:val>
                                        </p:tav>
                                        <p:tav tm="100000">
                                          <p:val>
                                            <p:strVal val="#ppt_h"/>
                                          </p:val>
                                        </p:tav>
                                      </p:tavLst>
                                    </p:anim>
                                    <p:animEffect transition="in" filter="fade">
                                      <p:cBhvr>
                                        <p:cTn id="15" dur="500"/>
                                        <p:tgtEl>
                                          <p:spTgt spid="3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barn(inVertical)">
                                      <p:cBhvr>
                                        <p:cTn id="1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93CC5427-66CA-4BE9-A421-0A0719334DFD}"/>
              </a:ext>
            </a:extLst>
          </p:cNvPr>
          <p:cNvPicPr>
            <a:picLocks noChangeAspect="1"/>
          </p:cNvPicPr>
          <p:nvPr/>
        </p:nvPicPr>
        <p:blipFill>
          <a:blip r:embed="rId3"/>
          <a:stretch>
            <a:fillRect/>
          </a:stretch>
        </p:blipFill>
        <p:spPr>
          <a:xfrm>
            <a:off x="-2" y="0"/>
            <a:ext cx="12192000" cy="6858000"/>
          </a:xfrm>
          <a:prstGeom prst="rect">
            <a:avLst/>
          </a:prstGeom>
        </p:spPr>
      </p:pic>
      <p:sp>
        <p:nvSpPr>
          <p:cNvPr id="28" name="矩形 27"/>
          <p:cNvSpPr/>
          <p:nvPr/>
        </p:nvSpPr>
        <p:spPr>
          <a:xfrm>
            <a:off x="0" y="1338535"/>
            <a:ext cx="12192001" cy="4180929"/>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5号-龙吟手书" panose="00000500000000000000" pitchFamily="2" charset="-122"/>
              <a:ea typeface="字魂55号-龙吟手书" panose="00000500000000000000" pitchFamily="2" charset="-122"/>
              <a:sym typeface="字魂55号-龙吟手书" panose="00000500000000000000" pitchFamily="2" charset="-122"/>
            </a:endParaRPr>
          </a:p>
        </p:txBody>
      </p:sp>
      <p:pic>
        <p:nvPicPr>
          <p:cNvPr id="30" name="图片 29">
            <a:extLst>
              <a:ext uri="{FF2B5EF4-FFF2-40B4-BE49-F238E27FC236}">
                <a16:creationId xmlns:a16="http://schemas.microsoft.com/office/drawing/2014/main" id="{C9C1D041-B878-4A15-8A12-7C1D7D1751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11231"/>
            <a:ext cx="2320309" cy="2754431"/>
          </a:xfrm>
          <a:prstGeom prst="rect">
            <a:avLst/>
          </a:prstGeom>
        </p:spPr>
      </p:pic>
      <p:sp>
        <p:nvSpPr>
          <p:cNvPr id="26" name="Rectangle 25">
            <a:extLst>
              <a:ext uri="{FF2B5EF4-FFF2-40B4-BE49-F238E27FC236}">
                <a16:creationId xmlns:a16="http://schemas.microsoft.com/office/drawing/2014/main" id="{4574E2EE-ADBE-4835-BF11-120A7C718B67}"/>
              </a:ext>
            </a:extLst>
          </p:cNvPr>
          <p:cNvSpPr/>
          <p:nvPr/>
        </p:nvSpPr>
        <p:spPr>
          <a:xfrm>
            <a:off x="1028232" y="899422"/>
            <a:ext cx="10135532" cy="4508927"/>
          </a:xfrm>
          <a:prstGeom prst="rect">
            <a:avLst/>
          </a:prstGeom>
          <a:noFill/>
        </p:spPr>
        <p:txBody>
          <a:bodyPr wrap="none" lIns="91440" tIns="45720" rIns="91440" bIns="45720">
            <a:spAutoFit/>
          </a:bodyPr>
          <a:lstStyle/>
          <a:p>
            <a:pPr algn="ctr"/>
            <a:r>
              <a:rPr lang="vi-VN" sz="28700" b="1" cap="none" spc="0">
                <a:ln w="0"/>
                <a:solidFill>
                  <a:srgbClr val="1C4439"/>
                </a:solidFill>
                <a:effectLst>
                  <a:outerShdw blurRad="38100" dist="19050" dir="2700000" algn="tl" rotWithShape="0">
                    <a:schemeClr val="dk1">
                      <a:alpha val="40000"/>
                    </a:schemeClr>
                  </a:outerShdw>
                </a:effectLst>
                <a:latin typeface="UTM Candombe" panose="02040603050506020204" pitchFamily="18" charset="0"/>
              </a:rPr>
              <a:t>LUYỆN ĐỌC</a:t>
            </a:r>
            <a:endParaRPr lang="en-US" sz="28700" b="1" cap="none" spc="0">
              <a:ln w="0"/>
              <a:solidFill>
                <a:srgbClr val="1C4439"/>
              </a:solidFill>
              <a:effectLst>
                <a:outerShdw blurRad="38100" dist="19050" dir="2700000" algn="tl" rotWithShape="0">
                  <a:schemeClr val="dk1">
                    <a:alpha val="40000"/>
                  </a:schemeClr>
                </a:outerShdw>
              </a:effectLst>
              <a:latin typeface="UTM Candombe" panose="02040603050506020204" pitchFamily="18" charset="0"/>
            </a:endParaRPr>
          </a:p>
        </p:txBody>
      </p:sp>
    </p:spTree>
    <p:extLst>
      <p:ext uri="{BB962C8B-B14F-4D97-AF65-F5344CB8AC3E}">
        <p14:creationId xmlns:p14="http://schemas.microsoft.com/office/powerpoint/2010/main" val="139898981"/>
      </p:ext>
    </p:extLst>
  </p:cSld>
  <p:clrMapOvr>
    <a:masterClrMapping/>
  </p:clrMapOvr>
  <mc:AlternateContent xmlns:mc="http://schemas.openxmlformats.org/markup-compatibility/2006">
    <mc:Choice xmlns:p14="http://schemas.microsoft.com/office/powerpoint/2010/main" Requires="p14">
      <p:transition spd="slow" p14:dur="125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p:cTn id="13" dur="500" fill="hold"/>
                                        <p:tgtEl>
                                          <p:spTgt spid="30"/>
                                        </p:tgtEl>
                                        <p:attrNameLst>
                                          <p:attrName>ppt_w</p:attrName>
                                        </p:attrNameLst>
                                      </p:cBhvr>
                                      <p:tavLst>
                                        <p:tav tm="0">
                                          <p:val>
                                            <p:fltVal val="0"/>
                                          </p:val>
                                        </p:tav>
                                        <p:tav tm="100000">
                                          <p:val>
                                            <p:strVal val="#ppt_w"/>
                                          </p:val>
                                        </p:tav>
                                      </p:tavLst>
                                    </p:anim>
                                    <p:anim calcmode="lin" valueType="num">
                                      <p:cBhvr>
                                        <p:cTn id="14" dur="500" fill="hold"/>
                                        <p:tgtEl>
                                          <p:spTgt spid="30"/>
                                        </p:tgtEl>
                                        <p:attrNameLst>
                                          <p:attrName>ppt_h</p:attrName>
                                        </p:attrNameLst>
                                      </p:cBhvr>
                                      <p:tavLst>
                                        <p:tav tm="0">
                                          <p:val>
                                            <p:fltVal val="0"/>
                                          </p:val>
                                        </p:tav>
                                        <p:tav tm="100000">
                                          <p:val>
                                            <p:strVal val="#ppt_h"/>
                                          </p:val>
                                        </p:tav>
                                      </p:tavLst>
                                    </p:anim>
                                    <p:animEffect transition="in" filter="fade">
                                      <p:cBhvr>
                                        <p:cTn id="15" dur="500"/>
                                        <p:tgtEl>
                                          <p:spTgt spid="30"/>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randombar(horizontal)">
                                      <p:cBhvr>
                                        <p:cTn id="1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192EF26-EE5C-407A-AEC3-5065E342AEC3}"/>
              </a:ext>
            </a:extLst>
          </p:cNvPr>
          <p:cNvGrpSpPr/>
          <p:nvPr/>
        </p:nvGrpSpPr>
        <p:grpSpPr>
          <a:xfrm>
            <a:off x="0" y="0"/>
            <a:ext cx="12192000" cy="6858000"/>
            <a:chOff x="0" y="0"/>
            <a:chExt cx="12192000" cy="6858000"/>
          </a:xfrm>
        </p:grpSpPr>
        <p:pic>
          <p:nvPicPr>
            <p:cNvPr id="3" name="图片 9">
              <a:extLst>
                <a:ext uri="{FF2B5EF4-FFF2-40B4-BE49-F238E27FC236}">
                  <a16:creationId xmlns:a16="http://schemas.microsoft.com/office/drawing/2014/main" id="{6B6B2722-54C9-4019-8DA7-CC75859CD3AF}"/>
                </a:ext>
              </a:extLst>
            </p:cNvPr>
            <p:cNvPicPr>
              <a:picLocks noChangeAspect="1"/>
            </p:cNvPicPr>
            <p:nvPr/>
          </p:nvPicPr>
          <p:blipFill rotWithShape="1">
            <a:blip r:embed="rId2">
              <a:extLst>
                <a:ext uri="{28A0092B-C50C-407E-A947-70E740481C1C}">
                  <a14:useLocalDpi xmlns:a14="http://schemas.microsoft.com/office/drawing/2010/main" val="0"/>
                </a:ext>
              </a:extLst>
            </a:blip>
            <a:srcRect l="10962" t="51373" r="8291" b="14563"/>
            <a:stretch/>
          </p:blipFill>
          <p:spPr>
            <a:xfrm>
              <a:off x="0" y="0"/>
              <a:ext cx="12192000" cy="6858000"/>
            </a:xfrm>
            <a:prstGeom prst="rect">
              <a:avLst/>
            </a:prstGeom>
          </p:spPr>
        </p:pic>
        <p:sp>
          <p:nvSpPr>
            <p:cNvPr id="4" name="Rectangle 3">
              <a:extLst>
                <a:ext uri="{FF2B5EF4-FFF2-40B4-BE49-F238E27FC236}">
                  <a16:creationId xmlns:a16="http://schemas.microsoft.com/office/drawing/2014/main" id="{6AF96844-13CD-4B75-AD9E-1F87600BB35D}"/>
                </a:ext>
              </a:extLst>
            </p:cNvPr>
            <p:cNvSpPr/>
            <p:nvPr/>
          </p:nvSpPr>
          <p:spPr>
            <a:xfrm>
              <a:off x="3579779" y="5447489"/>
              <a:ext cx="2373549" cy="914400"/>
            </a:xfrm>
            <a:prstGeom prst="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Rectangle 4">
            <a:extLst>
              <a:ext uri="{FF2B5EF4-FFF2-40B4-BE49-F238E27FC236}">
                <a16:creationId xmlns:a16="http://schemas.microsoft.com/office/drawing/2014/main" id="{A63669C0-420A-4573-A11C-C4F51AC9E0AB}"/>
              </a:ext>
            </a:extLst>
          </p:cNvPr>
          <p:cNvSpPr/>
          <p:nvPr/>
        </p:nvSpPr>
        <p:spPr>
          <a:xfrm>
            <a:off x="0" y="525294"/>
            <a:ext cx="12192000" cy="583659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1">
            <a:extLst>
              <a:ext uri="{FF2B5EF4-FFF2-40B4-BE49-F238E27FC236}">
                <a16:creationId xmlns:a16="http://schemas.microsoft.com/office/drawing/2014/main" id="{8E18D99D-E480-44A6-85D8-FBD12E7D287A}"/>
              </a:ext>
            </a:extLst>
          </p:cNvPr>
          <p:cNvSpPr>
            <a:spLocks noChangeArrowheads="1"/>
          </p:cNvSpPr>
          <p:nvPr/>
        </p:nvSpPr>
        <p:spPr bwMode="auto">
          <a:xfrm>
            <a:off x="4967971" y="597457"/>
            <a:ext cx="7066448" cy="5663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300" b="1" i="0" u="none" strike="noStrike" cap="none" normalizeH="0" baseline="0">
                <a:ln>
                  <a:noFill/>
                </a:ln>
                <a:solidFill>
                  <a:srgbClr val="000000"/>
                </a:solidFill>
                <a:effectLst/>
                <a:latin typeface="Calibri" panose="020F0502020204030204" pitchFamily="34" charset="0"/>
                <a:cs typeface="Calibri" panose="020F0502020204030204" pitchFamily="34" charset="0"/>
              </a:rPr>
              <a:t>Trần Thủ Độ là người có công lập nên nhà Trần, lại là chú của vua và đứng đầu trăm quan, nhưng không vì thế mà tự cho phép mình vượt qua phép nước.</a:t>
            </a:r>
            <a:endParaRPr kumimoji="0" lang="en-US" altLang="en-US" sz="2300" b="1"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300" b="1" i="0" u="none" strike="noStrike" cap="none" normalizeH="0" baseline="0">
                <a:ln>
                  <a:noFill/>
                </a:ln>
                <a:solidFill>
                  <a:srgbClr val="000000"/>
                </a:solidFill>
                <a:effectLst/>
                <a:latin typeface="Calibri" panose="020F0502020204030204" pitchFamily="34" charset="0"/>
                <a:cs typeface="Calibri" panose="020F0502020204030204" pitchFamily="34" charset="0"/>
              </a:rPr>
              <a:t>Có lần, Linh Từ Quốc Mẫu, vợ ông, muốn xin chức câu đương, không thể ví như những câu đương khác. Vì vậy phải chặt một ngón chân để phân biệt.</a:t>
            </a:r>
            <a:endParaRPr kumimoji="0" lang="en-US" altLang="en-US" sz="2300" b="1"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300" b="1" i="0" u="none" strike="noStrike" cap="none" normalizeH="0" baseline="0">
                <a:ln>
                  <a:noFill/>
                </a:ln>
                <a:solidFill>
                  <a:srgbClr val="000000"/>
                </a:solidFill>
                <a:effectLst/>
                <a:latin typeface="Calibri" panose="020F0502020204030204" pitchFamily="34" charset="0"/>
                <a:cs typeface="Calibri" panose="020F0502020204030204" pitchFamily="34" charset="0"/>
              </a:rPr>
              <a:t>Người ấy kêu van mãi, ông mới tha cho.</a:t>
            </a:r>
            <a:endParaRPr kumimoji="0" lang="en-US" altLang="en-US" sz="2300" b="1"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300" b="1" i="0" u="none" strike="noStrike" cap="none" normalizeH="0" baseline="0">
                <a:ln>
                  <a:noFill/>
                </a:ln>
                <a:solidFill>
                  <a:srgbClr val="000000"/>
                </a:solidFill>
                <a:effectLst/>
                <a:latin typeface="Calibri" panose="020F0502020204030204" pitchFamily="34" charset="0"/>
                <a:cs typeface="Calibri" panose="020F0502020204030204" pitchFamily="34" charset="0"/>
              </a:rPr>
              <a:t>Một lần khác, Linh Từ Quốc Mẫu ngồi kiệu đi qua chỗ thềm cấm, bị một người quân hiệu ngăn lại. Về nhà, bà khóc:</a:t>
            </a:r>
            <a:endParaRPr kumimoji="0" lang="en-US" altLang="en-US" sz="2300" b="1"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300" b="1" i="0" u="none" strike="noStrike" cap="none" normalizeH="0" baseline="0">
                <a:ln>
                  <a:noFill/>
                </a:ln>
                <a:solidFill>
                  <a:srgbClr val="000000"/>
                </a:solidFill>
                <a:effectLst/>
                <a:latin typeface="Calibri" panose="020F0502020204030204" pitchFamily="34" charset="0"/>
                <a:cs typeface="Calibri" panose="020F0502020204030204" pitchFamily="34" charset="0"/>
              </a:rPr>
              <a:t>- Tôi là vợ thái sư mà bị kẻ dưới khinh nhờn.</a:t>
            </a:r>
            <a:endParaRPr kumimoji="0" lang="en-US" altLang="en-US" sz="2300" b="1"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300" b="1" i="0" u="none" strike="noStrike" cap="none" normalizeH="0" baseline="0">
                <a:ln>
                  <a:noFill/>
                </a:ln>
                <a:solidFill>
                  <a:srgbClr val="000000"/>
                </a:solidFill>
                <a:effectLst/>
                <a:latin typeface="Calibri" panose="020F0502020204030204" pitchFamily="34" charset="0"/>
                <a:cs typeface="Calibri" panose="020F0502020204030204" pitchFamily="34" charset="0"/>
              </a:rPr>
              <a:t>Ông cho bắt người quân hiệu đến. Người này nghĩ là phải chết. Nhưng khi nghe anh ta kể rõ ngọn ngành, ông bảo:</a:t>
            </a:r>
            <a:endParaRPr kumimoji="0" lang="en-US" altLang="en-US" sz="2300" b="1"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300" b="1" i="0" u="none" strike="noStrike" cap="none" normalizeH="0" baseline="0">
                <a:ln>
                  <a:noFill/>
                </a:ln>
                <a:solidFill>
                  <a:srgbClr val="000000"/>
                </a:solidFill>
                <a:effectLst/>
                <a:latin typeface="Calibri" panose="020F0502020204030204" pitchFamily="34" charset="0"/>
                <a:cs typeface="Calibri" panose="020F0502020204030204" pitchFamily="34" charset="0"/>
              </a:rPr>
              <a:t>-Ngươi ở chức thấp mà biết giữ phép nước như thế, ta còn trách gì nữa.</a:t>
            </a:r>
            <a:endParaRPr kumimoji="0" lang="en-US" altLang="en-US" sz="2300" b="1"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300" b="1" i="0" u="none" strike="noStrike" cap="none" normalizeH="0" baseline="0">
                <a:ln>
                  <a:noFill/>
                </a:ln>
                <a:solidFill>
                  <a:srgbClr val="000000"/>
                </a:solidFill>
                <a:effectLst/>
                <a:latin typeface="Calibri" panose="020F0502020204030204" pitchFamily="34" charset="0"/>
                <a:cs typeface="Calibri" panose="020F0502020204030204" pitchFamily="34" charset="0"/>
              </a:rPr>
              <a:t>Nói rồi, lấy vàng, lụa thưởng cho.</a:t>
            </a:r>
            <a:endParaRPr kumimoji="0" lang="en-US" altLang="en-US" sz="2300" b="1"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p:txBody>
      </p:sp>
      <p:pic>
        <p:nvPicPr>
          <p:cNvPr id="5122" name="Picture 2" descr="Thái sư Trần Thủ Độ">
            <a:extLst>
              <a:ext uri="{FF2B5EF4-FFF2-40B4-BE49-F238E27FC236}">
                <a16:creationId xmlns:a16="http://schemas.microsoft.com/office/drawing/2014/main" id="{2082DC0D-9C69-431A-8DC6-DB88D45020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3704" y="3545801"/>
            <a:ext cx="4211219" cy="21908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1A296CB7-41AC-430C-8C0D-588035C04C1A}"/>
              </a:ext>
            </a:extLst>
          </p:cNvPr>
          <p:cNvPicPr>
            <a:picLocks noChangeAspect="1"/>
          </p:cNvPicPr>
          <p:nvPr/>
        </p:nvPicPr>
        <p:blipFill rotWithShape="1">
          <a:blip r:embed="rId4">
            <a:extLst>
              <a:ext uri="{28A0092B-C50C-407E-A947-70E740481C1C}">
                <a14:useLocalDpi xmlns:a14="http://schemas.microsoft.com/office/drawing/2010/main" val="0"/>
              </a:ext>
            </a:extLst>
          </a:blip>
          <a:srcRect r="18743" b="31072"/>
          <a:stretch/>
        </p:blipFill>
        <p:spPr>
          <a:xfrm>
            <a:off x="674750" y="888523"/>
            <a:ext cx="3618472" cy="1339001"/>
          </a:xfrm>
          <a:prstGeom prst="rect">
            <a:avLst/>
          </a:prstGeom>
        </p:spPr>
      </p:pic>
      <p:pic>
        <p:nvPicPr>
          <p:cNvPr id="10" name="Picture 9">
            <a:extLst>
              <a:ext uri="{FF2B5EF4-FFF2-40B4-BE49-F238E27FC236}">
                <a16:creationId xmlns:a16="http://schemas.microsoft.com/office/drawing/2014/main" id="{4460FB4A-9AE3-4DA1-AF40-8234E7992967}"/>
              </a:ext>
            </a:extLst>
          </p:cNvPr>
          <p:cNvPicPr>
            <a:picLocks noChangeAspect="1"/>
          </p:cNvPicPr>
          <p:nvPr/>
        </p:nvPicPr>
        <p:blipFill rotWithShape="1">
          <a:blip r:embed="rId5">
            <a:extLst>
              <a:ext uri="{28A0092B-C50C-407E-A947-70E740481C1C}">
                <a14:useLocalDpi xmlns:a14="http://schemas.microsoft.com/office/drawing/2010/main" val="0"/>
              </a:ext>
            </a:extLst>
          </a:blip>
          <a:srcRect r="32857" b="21011"/>
          <a:stretch/>
        </p:blipFill>
        <p:spPr>
          <a:xfrm>
            <a:off x="-290945" y="2054135"/>
            <a:ext cx="5258916" cy="1442222"/>
          </a:xfrm>
          <a:prstGeom prst="rect">
            <a:avLst/>
          </a:prstGeom>
        </p:spPr>
      </p:pic>
    </p:spTree>
    <p:extLst>
      <p:ext uri="{BB962C8B-B14F-4D97-AF65-F5344CB8AC3E}">
        <p14:creationId xmlns:p14="http://schemas.microsoft.com/office/powerpoint/2010/main" val="1186219692"/>
      </p:ext>
    </p:extLst>
  </p:cSld>
  <p:clrMapOvr>
    <a:masterClrMapping/>
  </p:clrMapOvr>
  <mc:AlternateContent xmlns:mc="http://schemas.openxmlformats.org/markup-compatibility/2006">
    <mc:Choice xmlns:p14="http://schemas.microsoft.com/office/powerpoint/2010/main" Requires="p14">
      <p:transition spd="slow" p14:dur="125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inVertical)">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5122"/>
                                        </p:tgtEl>
                                        <p:attrNameLst>
                                          <p:attrName>style.visibility</p:attrName>
                                        </p:attrNameLst>
                                      </p:cBhvr>
                                      <p:to>
                                        <p:strVal val="visible"/>
                                      </p:to>
                                    </p:set>
                                    <p:animEffect transition="in" filter="barn(inVertical)">
                                      <p:cBhvr>
                                        <p:cTn id="16" dur="500"/>
                                        <p:tgtEl>
                                          <p:spTgt spid="5122"/>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randombar(horizontal)">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192EF26-EE5C-407A-AEC3-5065E342AEC3}"/>
              </a:ext>
            </a:extLst>
          </p:cNvPr>
          <p:cNvGrpSpPr/>
          <p:nvPr/>
        </p:nvGrpSpPr>
        <p:grpSpPr>
          <a:xfrm>
            <a:off x="0" y="0"/>
            <a:ext cx="12192000" cy="6858000"/>
            <a:chOff x="0" y="0"/>
            <a:chExt cx="12192000" cy="6858000"/>
          </a:xfrm>
        </p:grpSpPr>
        <p:pic>
          <p:nvPicPr>
            <p:cNvPr id="3" name="图片 9">
              <a:extLst>
                <a:ext uri="{FF2B5EF4-FFF2-40B4-BE49-F238E27FC236}">
                  <a16:creationId xmlns:a16="http://schemas.microsoft.com/office/drawing/2014/main" id="{6B6B2722-54C9-4019-8DA7-CC75859CD3AF}"/>
                </a:ext>
              </a:extLst>
            </p:cNvPr>
            <p:cNvPicPr>
              <a:picLocks noChangeAspect="1"/>
            </p:cNvPicPr>
            <p:nvPr/>
          </p:nvPicPr>
          <p:blipFill rotWithShape="1">
            <a:blip r:embed="rId2">
              <a:extLst>
                <a:ext uri="{28A0092B-C50C-407E-A947-70E740481C1C}">
                  <a14:useLocalDpi xmlns:a14="http://schemas.microsoft.com/office/drawing/2010/main" val="0"/>
                </a:ext>
              </a:extLst>
            </a:blip>
            <a:srcRect l="10962" t="51373" r="8291" b="14563"/>
            <a:stretch/>
          </p:blipFill>
          <p:spPr>
            <a:xfrm>
              <a:off x="0" y="0"/>
              <a:ext cx="12192000" cy="6858000"/>
            </a:xfrm>
            <a:prstGeom prst="rect">
              <a:avLst/>
            </a:prstGeom>
          </p:spPr>
        </p:pic>
        <p:sp>
          <p:nvSpPr>
            <p:cNvPr id="4" name="Rectangle 3">
              <a:extLst>
                <a:ext uri="{FF2B5EF4-FFF2-40B4-BE49-F238E27FC236}">
                  <a16:creationId xmlns:a16="http://schemas.microsoft.com/office/drawing/2014/main" id="{6AF96844-13CD-4B75-AD9E-1F87600BB35D}"/>
                </a:ext>
              </a:extLst>
            </p:cNvPr>
            <p:cNvSpPr/>
            <p:nvPr/>
          </p:nvSpPr>
          <p:spPr>
            <a:xfrm>
              <a:off x="3579779" y="5447489"/>
              <a:ext cx="2373549" cy="914400"/>
            </a:xfrm>
            <a:prstGeom prst="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Rectangle 4">
            <a:extLst>
              <a:ext uri="{FF2B5EF4-FFF2-40B4-BE49-F238E27FC236}">
                <a16:creationId xmlns:a16="http://schemas.microsoft.com/office/drawing/2014/main" id="{A63669C0-420A-4573-A11C-C4F51AC9E0AB}"/>
              </a:ext>
            </a:extLst>
          </p:cNvPr>
          <p:cNvSpPr/>
          <p:nvPr/>
        </p:nvSpPr>
        <p:spPr>
          <a:xfrm>
            <a:off x="0" y="525294"/>
            <a:ext cx="12192000" cy="583659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1">
            <a:extLst>
              <a:ext uri="{FF2B5EF4-FFF2-40B4-BE49-F238E27FC236}">
                <a16:creationId xmlns:a16="http://schemas.microsoft.com/office/drawing/2014/main" id="{8E18D99D-E480-44A6-85D8-FBD12E7D287A}"/>
              </a:ext>
            </a:extLst>
          </p:cNvPr>
          <p:cNvSpPr>
            <a:spLocks noChangeArrowheads="1"/>
          </p:cNvSpPr>
          <p:nvPr/>
        </p:nvSpPr>
        <p:spPr bwMode="auto">
          <a:xfrm>
            <a:off x="4967971" y="1305343"/>
            <a:ext cx="7066448" cy="4247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300" b="1" i="0" u="none" strike="noStrike" cap="none" normalizeH="0" baseline="0">
                <a:ln>
                  <a:noFill/>
                </a:ln>
                <a:solidFill>
                  <a:srgbClr val="000000"/>
                </a:solidFill>
                <a:effectLst/>
                <a:latin typeface="Calibri" panose="020F0502020204030204" pitchFamily="34" charset="0"/>
                <a:cs typeface="Calibri" panose="020F0502020204030204" pitchFamily="34" charset="0"/>
              </a:rPr>
              <a:t>Trần Thủ Độ có công lớn, vua cũng phải nể. Có viên quan nhân lúc vào chầu vua, ứa nước mắt tâu:</a:t>
            </a:r>
            <a:endParaRPr kumimoji="0" lang="en-US" altLang="en-US" sz="2300" b="1"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300" b="1" i="0" u="none" strike="noStrike" cap="none" normalizeH="0" baseline="0">
                <a:ln>
                  <a:noFill/>
                </a:ln>
                <a:solidFill>
                  <a:srgbClr val="000000"/>
                </a:solidFill>
                <a:effectLst/>
                <a:latin typeface="Calibri" panose="020F0502020204030204" pitchFamily="34" charset="0"/>
                <a:cs typeface="Calibri" panose="020F0502020204030204" pitchFamily="34" charset="0"/>
              </a:rPr>
              <a:t>- Bệ hạ còn trẻ mà thái sư chuyên quyền, không biết rồi xã tắc sẽ ra sao. Hạ thần lấy làm lo lắm.</a:t>
            </a:r>
            <a:endParaRPr kumimoji="0" lang="en-US" altLang="en-US" sz="2300" b="1"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300" b="1" i="0" u="none" strike="noStrike" cap="none" normalizeH="0" baseline="0">
                <a:ln>
                  <a:noFill/>
                </a:ln>
                <a:solidFill>
                  <a:srgbClr val="000000"/>
                </a:solidFill>
                <a:effectLst/>
                <a:latin typeface="Calibri" panose="020F0502020204030204" pitchFamily="34" charset="0"/>
                <a:cs typeface="Calibri" panose="020F0502020204030204" pitchFamily="34" charset="0"/>
              </a:rPr>
              <a:t>Vua đem viên quan đến gặp Trần Thủ Độ và nói:</a:t>
            </a:r>
            <a:endParaRPr kumimoji="0" lang="en-US" altLang="en-US" sz="2300" b="1"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300" b="1" i="0" u="none" strike="noStrike" cap="none" normalizeH="0" baseline="0">
                <a:ln>
                  <a:noFill/>
                </a:ln>
                <a:solidFill>
                  <a:srgbClr val="000000"/>
                </a:solidFill>
                <a:effectLst/>
                <a:latin typeface="Calibri" panose="020F0502020204030204" pitchFamily="34" charset="0"/>
                <a:cs typeface="Calibri" panose="020F0502020204030204" pitchFamily="34" charset="0"/>
              </a:rPr>
              <a:t>- Kẻ nào dám tâu xằng với trẫm là Thượng phụ chuyên quyền, nguy cho xã tắc.</a:t>
            </a:r>
            <a:endParaRPr kumimoji="0" lang="en-US" altLang="en-US" sz="2300" b="1"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300" b="1" i="0" u="none" strike="noStrike" cap="none" normalizeH="0" baseline="0">
                <a:ln>
                  <a:noFill/>
                </a:ln>
                <a:solidFill>
                  <a:srgbClr val="000000"/>
                </a:solidFill>
                <a:effectLst/>
                <a:latin typeface="Calibri" panose="020F0502020204030204" pitchFamily="34" charset="0"/>
                <a:cs typeface="Calibri" panose="020F0502020204030204" pitchFamily="34" charset="0"/>
              </a:rPr>
              <a:t>Trần Thủ Độ trầm ngâm suy nghĩ rồi tâu:</a:t>
            </a:r>
            <a:endParaRPr kumimoji="0" lang="en-US" altLang="en-US" sz="2300" b="1"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en-US" sz="2300" b="1" i="0" u="none" strike="noStrike" cap="none" normalizeH="0" baseline="0">
                <a:ln>
                  <a:noFill/>
                </a:ln>
                <a:solidFill>
                  <a:srgbClr val="000000"/>
                </a:solidFill>
                <a:effectLst/>
                <a:latin typeface="Calibri" panose="020F0502020204030204" pitchFamily="34" charset="0"/>
                <a:cs typeface="Calibri" panose="020F0502020204030204" pitchFamily="34" charset="0"/>
              </a:rPr>
              <a:t>- Quả có chuyện như vậy. Xin bệ hạ quở trách thần và ban thưởng cho người nói thật.</a:t>
            </a:r>
            <a:endParaRPr kumimoji="0" lang="vi-VN" altLang="en-US" sz="2300" b="1" i="0" u="none" strike="noStrike" cap="none" normalizeH="0" baseline="0">
              <a:ln>
                <a:noFill/>
              </a:ln>
              <a:solidFill>
                <a:srgbClr val="000000"/>
              </a:solidFill>
              <a:effectLst/>
              <a:latin typeface="Calibri" panose="020F0502020204030204" pitchFamily="34" charset="0"/>
              <a:cs typeface="Calibri" panose="020F0502020204030204"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altLang="en-US" sz="2300" b="1"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pPr>
            <a:r>
              <a:rPr kumimoji="0" lang="en-US" altLang="en-US" sz="2300" b="1" i="0" u="none" strike="noStrike" cap="none" normalizeH="0" baseline="0">
                <a:ln>
                  <a:noFill/>
                </a:ln>
                <a:solidFill>
                  <a:srgbClr val="000000"/>
                </a:solidFill>
                <a:effectLst/>
                <a:latin typeface="Calibri" panose="020F0502020204030204" pitchFamily="34" charset="0"/>
                <a:cs typeface="Calibri" panose="020F0502020204030204" pitchFamily="34" charset="0"/>
              </a:rPr>
              <a:t>Theo ĐẠI VIỆT SỬ KÍ TOÀN THƯ</a:t>
            </a:r>
            <a:endParaRPr kumimoji="0" lang="en-US" altLang="en-US" sz="2300" b="1" i="0" u="none" strike="noStrike" cap="none" normalizeH="0" baseline="0">
              <a:ln>
                <a:noFill/>
              </a:ln>
              <a:solidFill>
                <a:schemeClr val="tx1"/>
              </a:solidFill>
              <a:effectLst/>
              <a:latin typeface="Calibri" panose="020F0502020204030204" pitchFamily="34" charset="0"/>
              <a:cs typeface="Calibri" panose="020F0502020204030204" pitchFamily="34" charset="0"/>
            </a:endParaRPr>
          </a:p>
        </p:txBody>
      </p:sp>
      <p:pic>
        <p:nvPicPr>
          <p:cNvPr id="5122" name="Picture 2" descr="Thái sư Trần Thủ Độ">
            <a:extLst>
              <a:ext uri="{FF2B5EF4-FFF2-40B4-BE49-F238E27FC236}">
                <a16:creationId xmlns:a16="http://schemas.microsoft.com/office/drawing/2014/main" id="{2082DC0D-9C69-431A-8DC6-DB88D45020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3704" y="3545801"/>
            <a:ext cx="4211219" cy="219080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1A296CB7-41AC-430C-8C0D-588035C04C1A}"/>
              </a:ext>
            </a:extLst>
          </p:cNvPr>
          <p:cNvPicPr>
            <a:picLocks noChangeAspect="1"/>
          </p:cNvPicPr>
          <p:nvPr/>
        </p:nvPicPr>
        <p:blipFill rotWithShape="1">
          <a:blip r:embed="rId4">
            <a:extLst>
              <a:ext uri="{28A0092B-C50C-407E-A947-70E740481C1C}">
                <a14:useLocalDpi xmlns:a14="http://schemas.microsoft.com/office/drawing/2010/main" val="0"/>
              </a:ext>
            </a:extLst>
          </a:blip>
          <a:srcRect r="18743" b="31072"/>
          <a:stretch/>
        </p:blipFill>
        <p:spPr>
          <a:xfrm>
            <a:off x="674750" y="888523"/>
            <a:ext cx="3618472" cy="1339001"/>
          </a:xfrm>
          <a:prstGeom prst="rect">
            <a:avLst/>
          </a:prstGeom>
        </p:spPr>
      </p:pic>
      <p:pic>
        <p:nvPicPr>
          <p:cNvPr id="10" name="Picture 9">
            <a:extLst>
              <a:ext uri="{FF2B5EF4-FFF2-40B4-BE49-F238E27FC236}">
                <a16:creationId xmlns:a16="http://schemas.microsoft.com/office/drawing/2014/main" id="{4460FB4A-9AE3-4DA1-AF40-8234E7992967}"/>
              </a:ext>
            </a:extLst>
          </p:cNvPr>
          <p:cNvPicPr>
            <a:picLocks noChangeAspect="1"/>
          </p:cNvPicPr>
          <p:nvPr/>
        </p:nvPicPr>
        <p:blipFill rotWithShape="1">
          <a:blip r:embed="rId5">
            <a:extLst>
              <a:ext uri="{28A0092B-C50C-407E-A947-70E740481C1C}">
                <a14:useLocalDpi xmlns:a14="http://schemas.microsoft.com/office/drawing/2010/main" val="0"/>
              </a:ext>
            </a:extLst>
          </a:blip>
          <a:srcRect r="32857" b="21011"/>
          <a:stretch/>
        </p:blipFill>
        <p:spPr>
          <a:xfrm>
            <a:off x="-290945" y="2054135"/>
            <a:ext cx="5258916" cy="1442222"/>
          </a:xfrm>
          <a:prstGeom prst="rect">
            <a:avLst/>
          </a:prstGeom>
        </p:spPr>
      </p:pic>
    </p:spTree>
    <p:extLst>
      <p:ext uri="{BB962C8B-B14F-4D97-AF65-F5344CB8AC3E}">
        <p14:creationId xmlns:p14="http://schemas.microsoft.com/office/powerpoint/2010/main" val="2026397338"/>
      </p:ext>
    </p:extLst>
  </p:cSld>
  <p:clrMapOvr>
    <a:masterClrMapping/>
  </p:clrMapOvr>
  <mc:AlternateContent xmlns:mc="http://schemas.openxmlformats.org/markup-compatibility/2006">
    <mc:Choice xmlns:p14="http://schemas.microsoft.com/office/powerpoint/2010/main" Requires="p14">
      <p:transition spd="slow" p14:dur="125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F90CE58-1CAA-4453-AE19-E72D278E94D5}"/>
              </a:ext>
            </a:extLst>
          </p:cNvPr>
          <p:cNvGrpSpPr/>
          <p:nvPr/>
        </p:nvGrpSpPr>
        <p:grpSpPr>
          <a:xfrm>
            <a:off x="0" y="0"/>
            <a:ext cx="12192000" cy="6858000"/>
            <a:chOff x="0" y="0"/>
            <a:chExt cx="12192000" cy="6858000"/>
          </a:xfrm>
        </p:grpSpPr>
        <p:pic>
          <p:nvPicPr>
            <p:cNvPr id="10" name="图片 9">
              <a:extLst>
                <a:ext uri="{FF2B5EF4-FFF2-40B4-BE49-F238E27FC236}">
                  <a16:creationId xmlns:a16="http://schemas.microsoft.com/office/drawing/2014/main" id="{8B485CCD-2C71-44D4-BF06-082884DD1C44}"/>
                </a:ext>
              </a:extLst>
            </p:cNvPr>
            <p:cNvPicPr>
              <a:picLocks noChangeAspect="1"/>
            </p:cNvPicPr>
            <p:nvPr/>
          </p:nvPicPr>
          <p:blipFill rotWithShape="1">
            <a:blip r:embed="rId3">
              <a:extLst>
                <a:ext uri="{28A0092B-C50C-407E-A947-70E740481C1C}">
                  <a14:useLocalDpi xmlns:a14="http://schemas.microsoft.com/office/drawing/2010/main" val="0"/>
                </a:ext>
              </a:extLst>
            </a:blip>
            <a:srcRect l="10962" t="51373" r="8291" b="14563"/>
            <a:stretch/>
          </p:blipFill>
          <p:spPr>
            <a:xfrm>
              <a:off x="0" y="0"/>
              <a:ext cx="12192000" cy="6858000"/>
            </a:xfrm>
            <a:prstGeom prst="rect">
              <a:avLst/>
            </a:prstGeom>
          </p:spPr>
        </p:pic>
        <p:sp>
          <p:nvSpPr>
            <p:cNvPr id="3" name="Rectangle 2">
              <a:extLst>
                <a:ext uri="{FF2B5EF4-FFF2-40B4-BE49-F238E27FC236}">
                  <a16:creationId xmlns:a16="http://schemas.microsoft.com/office/drawing/2014/main" id="{4F2C966D-3F4D-4A97-8E4E-4E38DA72D789}"/>
                </a:ext>
              </a:extLst>
            </p:cNvPr>
            <p:cNvSpPr/>
            <p:nvPr/>
          </p:nvSpPr>
          <p:spPr>
            <a:xfrm>
              <a:off x="3579779" y="5447489"/>
              <a:ext cx="2373549" cy="914400"/>
            </a:xfrm>
            <a:prstGeom prst="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Rectangle 4">
            <a:extLst>
              <a:ext uri="{FF2B5EF4-FFF2-40B4-BE49-F238E27FC236}">
                <a16:creationId xmlns:a16="http://schemas.microsoft.com/office/drawing/2014/main" id="{08AF73B1-8577-4206-81FB-AB6EFC094ED1}"/>
              </a:ext>
            </a:extLst>
          </p:cNvPr>
          <p:cNvSpPr/>
          <p:nvPr/>
        </p:nvSpPr>
        <p:spPr>
          <a:xfrm>
            <a:off x="0" y="525294"/>
            <a:ext cx="12192000" cy="583659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图片 15">
            <a:extLst>
              <a:ext uri="{FF2B5EF4-FFF2-40B4-BE49-F238E27FC236}">
                <a16:creationId xmlns:a16="http://schemas.microsoft.com/office/drawing/2014/main" id="{199CCA77-9B91-4E29-9684-C28487E4D2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65246" y="29183"/>
            <a:ext cx="2406244" cy="2856444"/>
          </a:xfrm>
          <a:prstGeom prst="rect">
            <a:avLst/>
          </a:prstGeom>
        </p:spPr>
      </p:pic>
      <p:sp>
        <p:nvSpPr>
          <p:cNvPr id="13" name="Content Placeholder 2">
            <a:extLst>
              <a:ext uri="{FF2B5EF4-FFF2-40B4-BE49-F238E27FC236}">
                <a16:creationId xmlns:a16="http://schemas.microsoft.com/office/drawing/2014/main" id="{54815947-EDCA-4CF0-8686-D7DD6F0B3742}"/>
              </a:ext>
            </a:extLst>
          </p:cNvPr>
          <p:cNvSpPr txBox="1">
            <a:spLocks/>
          </p:cNvSpPr>
          <p:nvPr/>
        </p:nvSpPr>
        <p:spPr>
          <a:xfrm>
            <a:off x="3843646" y="986006"/>
            <a:ext cx="8115300" cy="51054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Tx/>
              <a:buNone/>
            </a:pPr>
            <a:r>
              <a:rPr lang="en-US" altLang="en-US" sz="2600" b="1">
                <a:latin typeface="Times New Roman" panose="02020603050405020304" pitchFamily="18" charset="0"/>
                <a:cs typeface="Times New Roman" panose="02020603050405020304" pitchFamily="18" charset="0"/>
              </a:rPr>
              <a:t>Đoạn 1</a:t>
            </a:r>
            <a:r>
              <a:rPr lang="en-US" altLang="en-US" sz="2600">
                <a:latin typeface="Times New Roman" panose="02020603050405020304" pitchFamily="18" charset="0"/>
                <a:cs typeface="Times New Roman" panose="02020603050405020304" pitchFamily="18" charset="0"/>
              </a:rPr>
              <a:t>: Từ </a:t>
            </a:r>
            <a:r>
              <a:rPr lang="vi-VN" altLang="en-US" sz="2600">
                <a:latin typeface="Times New Roman" panose="02020603050405020304" pitchFamily="18" charset="0"/>
                <a:cs typeface="Times New Roman" panose="02020603050405020304" pitchFamily="18" charset="0"/>
              </a:rPr>
              <a:t>đầu</a:t>
            </a:r>
            <a:r>
              <a:rPr lang="en-US" altLang="en-US" sz="2600">
                <a:latin typeface="Times New Roman" panose="02020603050405020304" pitchFamily="18" charset="0"/>
                <a:cs typeface="Times New Roman" panose="02020603050405020304" pitchFamily="18" charset="0"/>
              </a:rPr>
              <a:t> </a:t>
            </a:r>
            <a:r>
              <a:rPr lang="vi-VN" altLang="en-US" sz="2600">
                <a:latin typeface="Times New Roman" panose="02020603050405020304" pitchFamily="18" charset="0"/>
                <a:cs typeface="Times New Roman" panose="02020603050405020304" pitchFamily="18" charset="0"/>
              </a:rPr>
              <a:t>đến</a:t>
            </a:r>
            <a:r>
              <a:rPr lang="en-US" altLang="en-US" sz="2600">
                <a:latin typeface="Times New Roman" panose="02020603050405020304" pitchFamily="18" charset="0"/>
                <a:cs typeface="Times New Roman" panose="02020603050405020304" pitchFamily="18" charset="0"/>
              </a:rPr>
              <a:t> </a:t>
            </a:r>
            <a:r>
              <a:rPr lang="en-US" altLang="en-US" sz="2600" i="1">
                <a:latin typeface="Times New Roman" panose="02020603050405020304" pitchFamily="18" charset="0"/>
                <a:cs typeface="Times New Roman" panose="02020603050405020304" pitchFamily="18" charset="0"/>
              </a:rPr>
              <a:t>ông mới tha cho</a:t>
            </a:r>
          </a:p>
          <a:p>
            <a:pPr>
              <a:buFontTx/>
              <a:buNone/>
            </a:pPr>
            <a:r>
              <a:rPr lang="en-US" altLang="en-US" sz="2600">
                <a:latin typeface="Times New Roman" panose="02020603050405020304" pitchFamily="18" charset="0"/>
                <a:cs typeface="Times New Roman" panose="02020603050405020304" pitchFamily="18" charset="0"/>
              </a:rPr>
              <a:t>- Giọng </a:t>
            </a:r>
            <a:r>
              <a:rPr lang="vi-VN" altLang="en-US" sz="2600">
                <a:latin typeface="Times New Roman" panose="02020603050405020304" pitchFamily="18" charset="0"/>
                <a:cs typeface="Times New Roman" panose="02020603050405020304" pitchFamily="18" charset="0"/>
              </a:rPr>
              <a:t>đọc</a:t>
            </a:r>
            <a:r>
              <a:rPr lang="en-US" altLang="en-US" sz="2600">
                <a:latin typeface="Times New Roman" panose="02020603050405020304" pitchFamily="18" charset="0"/>
                <a:cs typeface="Times New Roman" panose="02020603050405020304" pitchFamily="18" charset="0"/>
              </a:rPr>
              <a:t> chậm rãi, rõ ràng.</a:t>
            </a:r>
          </a:p>
          <a:p>
            <a:pPr>
              <a:buFontTx/>
              <a:buNone/>
            </a:pPr>
            <a:r>
              <a:rPr lang="en-US" altLang="en-US" sz="2600">
                <a:latin typeface="Times New Roman" panose="02020603050405020304" pitchFamily="18" charset="0"/>
                <a:cs typeface="Times New Roman" panose="02020603050405020304" pitchFamily="18" charset="0"/>
              </a:rPr>
              <a:t>- Câu nói của Trần Thủ Độ: </a:t>
            </a:r>
            <a:r>
              <a:rPr lang="vi-VN" altLang="en-US" sz="2600">
                <a:latin typeface="Times New Roman" panose="02020603050405020304" pitchFamily="18" charset="0"/>
                <a:cs typeface="Times New Roman" panose="02020603050405020304" pitchFamily="18" charset="0"/>
              </a:rPr>
              <a:t>đọc</a:t>
            </a:r>
            <a:r>
              <a:rPr lang="en-US" altLang="en-US" sz="2600">
                <a:latin typeface="Times New Roman" panose="02020603050405020304" pitchFamily="18" charset="0"/>
                <a:cs typeface="Times New Roman" panose="02020603050405020304" pitchFamily="18" charset="0"/>
              </a:rPr>
              <a:t> với giọng nghiêm minh, lạnh lùng.</a:t>
            </a:r>
          </a:p>
          <a:p>
            <a:pPr>
              <a:buFontTx/>
              <a:buNone/>
            </a:pPr>
            <a:r>
              <a:rPr lang="en-US" altLang="en-US" sz="2600" b="1">
                <a:latin typeface="Times New Roman" panose="02020603050405020304" pitchFamily="18" charset="0"/>
                <a:cs typeface="Times New Roman" panose="02020603050405020304" pitchFamily="18" charset="0"/>
              </a:rPr>
              <a:t>Đoạn 2</a:t>
            </a:r>
            <a:r>
              <a:rPr lang="en-US" altLang="en-US" sz="2600">
                <a:latin typeface="Times New Roman" panose="02020603050405020304" pitchFamily="18" charset="0"/>
                <a:cs typeface="Times New Roman" panose="02020603050405020304" pitchFamily="18" charset="0"/>
              </a:rPr>
              <a:t>: </a:t>
            </a:r>
            <a:r>
              <a:rPr lang="en-US" altLang="en-US" sz="2600" i="1">
                <a:latin typeface="Times New Roman" panose="02020603050405020304" pitchFamily="18" charset="0"/>
                <a:cs typeface="Times New Roman" panose="02020603050405020304" pitchFamily="18" charset="0"/>
              </a:rPr>
              <a:t>Một lần khác </a:t>
            </a:r>
            <a:r>
              <a:rPr lang="en-US" altLang="en-US" sz="2600">
                <a:latin typeface="Times New Roman" panose="02020603050405020304" pitchFamily="18" charset="0"/>
                <a:cs typeface="Times New Roman" panose="02020603050405020304" pitchFamily="18" charset="0"/>
              </a:rPr>
              <a:t>... </a:t>
            </a:r>
            <a:r>
              <a:rPr lang="en-US" altLang="en-US" sz="2600" i="1">
                <a:latin typeface="Times New Roman" panose="02020603050405020304" pitchFamily="18" charset="0"/>
                <a:cs typeface="Times New Roman" panose="02020603050405020304" pitchFamily="18" charset="0"/>
              </a:rPr>
              <a:t>Nói rồi, lấy vàng, lụa th</a:t>
            </a:r>
            <a:r>
              <a:rPr lang="vi-VN" altLang="en-US" sz="2600" i="1">
                <a:latin typeface="Times New Roman" panose="02020603050405020304" pitchFamily="18" charset="0"/>
                <a:cs typeface="Times New Roman" panose="02020603050405020304" pitchFamily="18" charset="0"/>
              </a:rPr>
              <a:t>ưởng</a:t>
            </a:r>
            <a:r>
              <a:rPr lang="en-US" altLang="en-US" sz="2600" i="1">
                <a:latin typeface="Times New Roman" panose="02020603050405020304" pitchFamily="18" charset="0"/>
                <a:cs typeface="Times New Roman" panose="02020603050405020304" pitchFamily="18" charset="0"/>
              </a:rPr>
              <a:t> cho.</a:t>
            </a:r>
          </a:p>
          <a:p>
            <a:pPr>
              <a:buFontTx/>
              <a:buNone/>
            </a:pPr>
            <a:r>
              <a:rPr lang="en-US" altLang="en-US" sz="2600">
                <a:latin typeface="Times New Roman" panose="02020603050405020304" pitchFamily="18" charset="0"/>
                <a:cs typeface="Times New Roman" panose="02020603050405020304" pitchFamily="18" charset="0"/>
              </a:rPr>
              <a:t>- Lời Linh Từ Quốc Mẫu: giọng </a:t>
            </a:r>
            <a:r>
              <a:rPr lang="vi-VN" altLang="en-US" sz="2600">
                <a:latin typeface="Times New Roman" panose="02020603050405020304" pitchFamily="18" charset="0"/>
                <a:cs typeface="Times New Roman" panose="02020603050405020304" pitchFamily="18" charset="0"/>
              </a:rPr>
              <a:t>đọc</a:t>
            </a:r>
            <a:r>
              <a:rPr lang="en-US" altLang="en-US" sz="2600">
                <a:latin typeface="Times New Roman" panose="02020603050405020304" pitchFamily="18" charset="0"/>
                <a:cs typeface="Times New Roman" panose="02020603050405020304" pitchFamily="18" charset="0"/>
              </a:rPr>
              <a:t> ấm ức.</a:t>
            </a:r>
          </a:p>
          <a:p>
            <a:pPr>
              <a:buFontTx/>
              <a:buNone/>
            </a:pPr>
            <a:r>
              <a:rPr lang="en-US" altLang="en-US" sz="2600">
                <a:latin typeface="Times New Roman" panose="02020603050405020304" pitchFamily="18" charset="0"/>
                <a:cs typeface="Times New Roman" panose="02020603050405020304" pitchFamily="18" charset="0"/>
              </a:rPr>
              <a:t>- Lời Trần Thủ Độ: ôn tồn, </a:t>
            </a:r>
            <a:r>
              <a:rPr lang="vi-VN" altLang="en-US" sz="2600">
                <a:latin typeface="Times New Roman" panose="02020603050405020304" pitchFamily="18" charset="0"/>
                <a:cs typeface="Times New Roman" panose="02020603050405020304" pitchFamily="18" charset="0"/>
              </a:rPr>
              <a:t>đ</a:t>
            </a:r>
            <a:r>
              <a:rPr lang="en-US" altLang="en-US" sz="2600">
                <a:latin typeface="Times New Roman" panose="02020603050405020304" pitchFamily="18" charset="0"/>
                <a:cs typeface="Times New Roman" panose="02020603050405020304" pitchFamily="18" charset="0"/>
              </a:rPr>
              <a:t>iềm </a:t>
            </a:r>
            <a:r>
              <a:rPr lang="vi-VN" altLang="en-US" sz="2600">
                <a:latin typeface="Times New Roman" panose="02020603050405020304" pitchFamily="18" charset="0"/>
                <a:cs typeface="Times New Roman" panose="02020603050405020304" pitchFamily="18" charset="0"/>
              </a:rPr>
              <a:t>đạ</a:t>
            </a:r>
            <a:r>
              <a:rPr lang="en-US" altLang="en-US" sz="2600">
                <a:latin typeface="Times New Roman" panose="02020603050405020304" pitchFamily="18" charset="0"/>
                <a:cs typeface="Times New Roman" panose="02020603050405020304" pitchFamily="18" charset="0"/>
              </a:rPr>
              <a:t>m.</a:t>
            </a:r>
          </a:p>
          <a:p>
            <a:pPr>
              <a:buFontTx/>
              <a:buNone/>
            </a:pPr>
            <a:r>
              <a:rPr lang="en-US" altLang="en-US" sz="2600" b="1">
                <a:latin typeface="Times New Roman" panose="02020603050405020304" pitchFamily="18" charset="0"/>
                <a:cs typeface="Times New Roman" panose="02020603050405020304" pitchFamily="18" charset="0"/>
              </a:rPr>
              <a:t>Đoạn 3</a:t>
            </a:r>
            <a:r>
              <a:rPr lang="en-US" altLang="en-US" sz="2600">
                <a:latin typeface="Times New Roman" panose="02020603050405020304" pitchFamily="18" charset="0"/>
                <a:cs typeface="Times New Roman" panose="02020603050405020304" pitchFamily="18" charset="0"/>
              </a:rPr>
              <a:t>: phần còn lại:</a:t>
            </a:r>
          </a:p>
          <a:p>
            <a:pPr>
              <a:buFontTx/>
              <a:buNone/>
            </a:pPr>
            <a:r>
              <a:rPr lang="en-US" altLang="en-US" sz="2600">
                <a:latin typeface="Times New Roman" panose="02020603050405020304" pitchFamily="18" charset="0"/>
                <a:cs typeface="Times New Roman" panose="02020603050405020304" pitchFamily="18" charset="0"/>
              </a:rPr>
              <a:t>- Lời quan viên tâu với vua: tha thiết.</a:t>
            </a:r>
          </a:p>
          <a:p>
            <a:pPr>
              <a:buFontTx/>
              <a:buNone/>
            </a:pPr>
            <a:r>
              <a:rPr lang="en-US" altLang="en-US" sz="2600">
                <a:latin typeface="Times New Roman" panose="02020603050405020304" pitchFamily="18" charset="0"/>
                <a:cs typeface="Times New Roman" panose="02020603050405020304" pitchFamily="18" charset="0"/>
              </a:rPr>
              <a:t>- Lời vua: chân thành, tin cậy.</a:t>
            </a:r>
          </a:p>
          <a:p>
            <a:pPr>
              <a:buFontTx/>
              <a:buNone/>
            </a:pPr>
            <a:r>
              <a:rPr lang="en-US" altLang="en-US" sz="2600">
                <a:latin typeface="Times New Roman" panose="02020603050405020304" pitchFamily="18" charset="0"/>
                <a:cs typeface="Times New Roman" panose="02020603050405020304" pitchFamily="18" charset="0"/>
              </a:rPr>
              <a:t>- Lời Trần Thủ Độ: trầm ngâm, thành thật.</a:t>
            </a:r>
          </a:p>
        </p:txBody>
      </p:sp>
      <p:sp>
        <p:nvSpPr>
          <p:cNvPr id="20" name="Rectangle 19">
            <a:extLst>
              <a:ext uri="{FF2B5EF4-FFF2-40B4-BE49-F238E27FC236}">
                <a16:creationId xmlns:a16="http://schemas.microsoft.com/office/drawing/2014/main" id="{E5684AB7-7FA4-4E36-9908-EC55C3113C22}"/>
              </a:ext>
            </a:extLst>
          </p:cNvPr>
          <p:cNvSpPr/>
          <p:nvPr/>
        </p:nvSpPr>
        <p:spPr>
          <a:xfrm>
            <a:off x="233054" y="2528111"/>
            <a:ext cx="3239990" cy="2308324"/>
          </a:xfrm>
          <a:prstGeom prst="rect">
            <a:avLst/>
          </a:prstGeom>
          <a:noFill/>
        </p:spPr>
        <p:txBody>
          <a:bodyPr wrap="none" lIns="91440" tIns="45720" rIns="91440" bIns="45720">
            <a:spAutoFit/>
          </a:bodyPr>
          <a:lstStyle/>
          <a:p>
            <a:pPr algn="ctr"/>
            <a:r>
              <a:rPr lang="vi-VN" sz="7200" b="1">
                <a:ln w="0"/>
                <a:solidFill>
                  <a:srgbClr val="1C4439"/>
                </a:solidFill>
                <a:effectLst>
                  <a:outerShdw blurRad="38100" dist="19050" dir="2700000" algn="tl" rotWithShape="0">
                    <a:schemeClr val="dk1">
                      <a:alpha val="40000"/>
                    </a:schemeClr>
                  </a:outerShdw>
                </a:effectLst>
                <a:latin typeface="iCiel Fairy Tales" pitchFamily="2" charset="0"/>
              </a:rPr>
              <a:t>hướng dẫn</a:t>
            </a:r>
          </a:p>
          <a:p>
            <a:pPr algn="ctr"/>
            <a:r>
              <a:rPr lang="vi-VN" sz="7200" b="1">
                <a:ln w="0"/>
                <a:solidFill>
                  <a:srgbClr val="1C4439"/>
                </a:solidFill>
                <a:effectLst>
                  <a:outerShdw blurRad="38100" dist="19050" dir="2700000" algn="tl" rotWithShape="0">
                    <a:schemeClr val="dk1">
                      <a:alpha val="40000"/>
                    </a:schemeClr>
                  </a:outerShdw>
                </a:effectLst>
                <a:latin typeface="iCiel Fairy Tales" pitchFamily="2" charset="0"/>
              </a:rPr>
              <a:t>giọng đọc</a:t>
            </a:r>
            <a:endParaRPr lang="en-US" sz="7200" b="1" cap="none" spc="0">
              <a:ln w="0"/>
              <a:solidFill>
                <a:srgbClr val="1C4439"/>
              </a:solidFill>
              <a:effectLst>
                <a:outerShdw blurRad="38100" dist="19050" dir="2700000" algn="tl" rotWithShape="0">
                  <a:schemeClr val="dk1">
                    <a:alpha val="40000"/>
                  </a:schemeClr>
                </a:outerShdw>
              </a:effectLst>
              <a:latin typeface="iCiel Fairy Tales" pitchFamily="2" charset="0"/>
            </a:endParaRPr>
          </a:p>
        </p:txBody>
      </p:sp>
    </p:spTree>
    <p:extLst>
      <p:ext uri="{BB962C8B-B14F-4D97-AF65-F5344CB8AC3E}">
        <p14:creationId xmlns:p14="http://schemas.microsoft.com/office/powerpoint/2010/main" val="2088722841"/>
      </p:ext>
    </p:extLst>
  </p:cSld>
  <p:clrMapOvr>
    <a:masterClrMapping/>
  </p:clrMapOvr>
  <mc:AlternateContent xmlns:mc="http://schemas.openxmlformats.org/markup-compatibility/2006">
    <mc:Choice xmlns:p14="http://schemas.microsoft.com/office/powerpoint/2010/main" Requires="p14">
      <p:transition spd="slow" p14:dur="125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blinds(horizontal)">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3">
                                            <p:txEl>
                                              <p:pRg st="3" end="3"/>
                                            </p:txEl>
                                          </p:spTgt>
                                        </p:tgtEl>
                                        <p:attrNameLst>
                                          <p:attrName>style.visibility</p:attrName>
                                        </p:attrNameLst>
                                      </p:cBhvr>
                                      <p:to>
                                        <p:strVal val="visible"/>
                                      </p:to>
                                    </p:set>
                                    <p:animEffect transition="in" filter="blinds(horizontal)">
                                      <p:cBhvr>
                                        <p:cTn id="12" dur="500"/>
                                        <p:tgtEl>
                                          <p:spTgt spid="1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3">
                                            <p:txEl>
                                              <p:pRg st="6" end="6"/>
                                            </p:txEl>
                                          </p:spTgt>
                                        </p:tgtEl>
                                        <p:attrNameLst>
                                          <p:attrName>style.visibility</p:attrName>
                                        </p:attrNameLst>
                                      </p:cBhvr>
                                      <p:to>
                                        <p:strVal val="visible"/>
                                      </p:to>
                                    </p:set>
                                    <p:animEffect transition="in" filter="blinds(horizontal)">
                                      <p:cBhvr>
                                        <p:cTn id="17" dur="500"/>
                                        <p:tgtEl>
                                          <p:spTgt spid="13">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3">
                                            <p:txEl>
                                              <p:pRg st="1" end="1"/>
                                            </p:txEl>
                                          </p:spTgt>
                                        </p:tgtEl>
                                        <p:attrNameLst>
                                          <p:attrName>style.visibility</p:attrName>
                                        </p:attrNameLst>
                                      </p:cBhvr>
                                      <p:to>
                                        <p:strVal val="visible"/>
                                      </p:to>
                                    </p:set>
                                    <p:animEffect transition="in" filter="blinds(horizontal)">
                                      <p:cBhvr>
                                        <p:cTn id="22" dur="500"/>
                                        <p:tgtEl>
                                          <p:spTgt spid="13">
                                            <p:txEl>
                                              <p:pRg st="1" end="1"/>
                                            </p:txEl>
                                          </p:spTgt>
                                        </p:tgtEl>
                                      </p:cBhvr>
                                    </p:animEffect>
                                  </p:childTnLst>
                                </p:cTn>
                              </p:par>
                              <p:par>
                                <p:cTn id="23" presetID="3" presetClass="entr" presetSubtype="10" fill="hold" nodeType="withEffect">
                                  <p:stCondLst>
                                    <p:cond delay="0"/>
                                  </p:stCondLst>
                                  <p:childTnLst>
                                    <p:set>
                                      <p:cBhvr>
                                        <p:cTn id="24" dur="1" fill="hold">
                                          <p:stCondLst>
                                            <p:cond delay="0"/>
                                          </p:stCondLst>
                                        </p:cTn>
                                        <p:tgtEl>
                                          <p:spTgt spid="13">
                                            <p:txEl>
                                              <p:pRg st="2" end="2"/>
                                            </p:txEl>
                                          </p:spTgt>
                                        </p:tgtEl>
                                        <p:attrNameLst>
                                          <p:attrName>style.visibility</p:attrName>
                                        </p:attrNameLst>
                                      </p:cBhvr>
                                      <p:to>
                                        <p:strVal val="visible"/>
                                      </p:to>
                                    </p:set>
                                    <p:animEffect transition="in" filter="blinds(horizontal)">
                                      <p:cBhvr>
                                        <p:cTn id="25" dur="500"/>
                                        <p:tgtEl>
                                          <p:spTgt spid="13">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nodeType="clickEffect">
                                  <p:stCondLst>
                                    <p:cond delay="0"/>
                                  </p:stCondLst>
                                  <p:childTnLst>
                                    <p:set>
                                      <p:cBhvr>
                                        <p:cTn id="29" dur="1" fill="hold">
                                          <p:stCondLst>
                                            <p:cond delay="0"/>
                                          </p:stCondLst>
                                        </p:cTn>
                                        <p:tgtEl>
                                          <p:spTgt spid="13">
                                            <p:txEl>
                                              <p:pRg st="4" end="4"/>
                                            </p:txEl>
                                          </p:spTgt>
                                        </p:tgtEl>
                                        <p:attrNameLst>
                                          <p:attrName>style.visibility</p:attrName>
                                        </p:attrNameLst>
                                      </p:cBhvr>
                                      <p:to>
                                        <p:strVal val="visible"/>
                                      </p:to>
                                    </p:set>
                                    <p:animEffect transition="in" filter="blinds(horizontal)">
                                      <p:cBhvr>
                                        <p:cTn id="30" dur="500"/>
                                        <p:tgtEl>
                                          <p:spTgt spid="13">
                                            <p:txEl>
                                              <p:pRg st="4" end="4"/>
                                            </p:txEl>
                                          </p:spTgt>
                                        </p:tgtEl>
                                      </p:cBhvr>
                                    </p:animEffect>
                                  </p:childTnLst>
                                </p:cTn>
                              </p:par>
                              <p:par>
                                <p:cTn id="31" presetID="3" presetClass="entr" presetSubtype="10" fill="hold" nodeType="withEffect">
                                  <p:stCondLst>
                                    <p:cond delay="0"/>
                                  </p:stCondLst>
                                  <p:childTnLst>
                                    <p:set>
                                      <p:cBhvr>
                                        <p:cTn id="32" dur="1" fill="hold">
                                          <p:stCondLst>
                                            <p:cond delay="0"/>
                                          </p:stCondLst>
                                        </p:cTn>
                                        <p:tgtEl>
                                          <p:spTgt spid="13">
                                            <p:txEl>
                                              <p:pRg st="5" end="5"/>
                                            </p:txEl>
                                          </p:spTgt>
                                        </p:tgtEl>
                                        <p:attrNameLst>
                                          <p:attrName>style.visibility</p:attrName>
                                        </p:attrNameLst>
                                      </p:cBhvr>
                                      <p:to>
                                        <p:strVal val="visible"/>
                                      </p:to>
                                    </p:set>
                                    <p:animEffect transition="in" filter="blinds(horizontal)">
                                      <p:cBhvr>
                                        <p:cTn id="33" dur="500"/>
                                        <p:tgtEl>
                                          <p:spTgt spid="13">
                                            <p:txEl>
                                              <p:pRg st="5" end="5"/>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nodeType="clickEffect">
                                  <p:stCondLst>
                                    <p:cond delay="0"/>
                                  </p:stCondLst>
                                  <p:childTnLst>
                                    <p:set>
                                      <p:cBhvr>
                                        <p:cTn id="37" dur="1" fill="hold">
                                          <p:stCondLst>
                                            <p:cond delay="0"/>
                                          </p:stCondLst>
                                        </p:cTn>
                                        <p:tgtEl>
                                          <p:spTgt spid="13">
                                            <p:txEl>
                                              <p:pRg st="7" end="7"/>
                                            </p:txEl>
                                          </p:spTgt>
                                        </p:tgtEl>
                                        <p:attrNameLst>
                                          <p:attrName>style.visibility</p:attrName>
                                        </p:attrNameLst>
                                      </p:cBhvr>
                                      <p:to>
                                        <p:strVal val="visible"/>
                                      </p:to>
                                    </p:set>
                                    <p:animEffect transition="in" filter="blinds(horizontal)">
                                      <p:cBhvr>
                                        <p:cTn id="38" dur="500"/>
                                        <p:tgtEl>
                                          <p:spTgt spid="13">
                                            <p:txEl>
                                              <p:pRg st="7" end="7"/>
                                            </p:txEl>
                                          </p:spTgt>
                                        </p:tgtEl>
                                      </p:cBhvr>
                                    </p:animEffect>
                                  </p:childTnLst>
                                </p:cTn>
                              </p:par>
                              <p:par>
                                <p:cTn id="39" presetID="3" presetClass="entr" presetSubtype="10" fill="hold" nodeType="withEffect">
                                  <p:stCondLst>
                                    <p:cond delay="0"/>
                                  </p:stCondLst>
                                  <p:childTnLst>
                                    <p:set>
                                      <p:cBhvr>
                                        <p:cTn id="40" dur="1" fill="hold">
                                          <p:stCondLst>
                                            <p:cond delay="0"/>
                                          </p:stCondLst>
                                        </p:cTn>
                                        <p:tgtEl>
                                          <p:spTgt spid="13">
                                            <p:txEl>
                                              <p:pRg st="8" end="8"/>
                                            </p:txEl>
                                          </p:spTgt>
                                        </p:tgtEl>
                                        <p:attrNameLst>
                                          <p:attrName>style.visibility</p:attrName>
                                        </p:attrNameLst>
                                      </p:cBhvr>
                                      <p:to>
                                        <p:strVal val="visible"/>
                                      </p:to>
                                    </p:set>
                                    <p:animEffect transition="in" filter="blinds(horizontal)">
                                      <p:cBhvr>
                                        <p:cTn id="41" dur="500"/>
                                        <p:tgtEl>
                                          <p:spTgt spid="13">
                                            <p:txEl>
                                              <p:pRg st="8" end="8"/>
                                            </p:txEl>
                                          </p:spTgt>
                                        </p:tgtEl>
                                      </p:cBhvr>
                                    </p:animEffect>
                                  </p:childTnLst>
                                </p:cTn>
                              </p:par>
                              <p:par>
                                <p:cTn id="42" presetID="3" presetClass="entr" presetSubtype="10" fill="hold" nodeType="withEffect">
                                  <p:stCondLst>
                                    <p:cond delay="0"/>
                                  </p:stCondLst>
                                  <p:childTnLst>
                                    <p:set>
                                      <p:cBhvr>
                                        <p:cTn id="43" dur="1" fill="hold">
                                          <p:stCondLst>
                                            <p:cond delay="0"/>
                                          </p:stCondLst>
                                        </p:cTn>
                                        <p:tgtEl>
                                          <p:spTgt spid="13">
                                            <p:txEl>
                                              <p:pRg st="9" end="9"/>
                                            </p:txEl>
                                          </p:spTgt>
                                        </p:tgtEl>
                                        <p:attrNameLst>
                                          <p:attrName>style.visibility</p:attrName>
                                        </p:attrNameLst>
                                      </p:cBhvr>
                                      <p:to>
                                        <p:strVal val="visible"/>
                                      </p:to>
                                    </p:set>
                                    <p:animEffect transition="in" filter="blinds(horizontal)">
                                      <p:cBhvr>
                                        <p:cTn id="44" dur="500"/>
                                        <p:tgtEl>
                                          <p:spTgt spid="1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F90CE58-1CAA-4453-AE19-E72D278E94D5}"/>
              </a:ext>
            </a:extLst>
          </p:cNvPr>
          <p:cNvGrpSpPr/>
          <p:nvPr/>
        </p:nvGrpSpPr>
        <p:grpSpPr>
          <a:xfrm>
            <a:off x="0" y="0"/>
            <a:ext cx="12192000" cy="6858000"/>
            <a:chOff x="0" y="0"/>
            <a:chExt cx="12192000" cy="6858000"/>
          </a:xfrm>
        </p:grpSpPr>
        <p:pic>
          <p:nvPicPr>
            <p:cNvPr id="10" name="图片 9">
              <a:extLst>
                <a:ext uri="{FF2B5EF4-FFF2-40B4-BE49-F238E27FC236}">
                  <a16:creationId xmlns:a16="http://schemas.microsoft.com/office/drawing/2014/main" id="{8B485CCD-2C71-44D4-BF06-082884DD1C44}"/>
                </a:ext>
              </a:extLst>
            </p:cNvPr>
            <p:cNvPicPr>
              <a:picLocks noChangeAspect="1"/>
            </p:cNvPicPr>
            <p:nvPr/>
          </p:nvPicPr>
          <p:blipFill rotWithShape="1">
            <a:blip r:embed="rId3">
              <a:extLst>
                <a:ext uri="{28A0092B-C50C-407E-A947-70E740481C1C}">
                  <a14:useLocalDpi xmlns:a14="http://schemas.microsoft.com/office/drawing/2010/main" val="0"/>
                </a:ext>
              </a:extLst>
            </a:blip>
            <a:srcRect l="10962" t="51373" r="8291" b="14563"/>
            <a:stretch/>
          </p:blipFill>
          <p:spPr>
            <a:xfrm>
              <a:off x="0" y="0"/>
              <a:ext cx="12192000" cy="6858000"/>
            </a:xfrm>
            <a:prstGeom prst="rect">
              <a:avLst/>
            </a:prstGeom>
          </p:spPr>
        </p:pic>
        <p:sp>
          <p:nvSpPr>
            <p:cNvPr id="3" name="Rectangle 2">
              <a:extLst>
                <a:ext uri="{FF2B5EF4-FFF2-40B4-BE49-F238E27FC236}">
                  <a16:creationId xmlns:a16="http://schemas.microsoft.com/office/drawing/2014/main" id="{4F2C966D-3F4D-4A97-8E4E-4E38DA72D789}"/>
                </a:ext>
              </a:extLst>
            </p:cNvPr>
            <p:cNvSpPr/>
            <p:nvPr/>
          </p:nvSpPr>
          <p:spPr>
            <a:xfrm>
              <a:off x="3579779" y="5447489"/>
              <a:ext cx="2373549" cy="914400"/>
            </a:xfrm>
            <a:prstGeom prst="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Rectangle 4">
            <a:extLst>
              <a:ext uri="{FF2B5EF4-FFF2-40B4-BE49-F238E27FC236}">
                <a16:creationId xmlns:a16="http://schemas.microsoft.com/office/drawing/2014/main" id="{08AF73B1-8577-4206-81FB-AB6EFC094ED1}"/>
              </a:ext>
            </a:extLst>
          </p:cNvPr>
          <p:cNvSpPr/>
          <p:nvPr/>
        </p:nvSpPr>
        <p:spPr>
          <a:xfrm>
            <a:off x="0" y="525294"/>
            <a:ext cx="12192000" cy="583659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4350933C-AD80-4B3D-8336-6AA194FB7543}"/>
              </a:ext>
            </a:extLst>
          </p:cNvPr>
          <p:cNvGrpSpPr/>
          <p:nvPr/>
        </p:nvGrpSpPr>
        <p:grpSpPr>
          <a:xfrm>
            <a:off x="198084" y="1821172"/>
            <a:ext cx="4575503" cy="5284883"/>
            <a:chOff x="198084" y="984756"/>
            <a:chExt cx="5299649" cy="6121300"/>
          </a:xfrm>
        </p:grpSpPr>
        <p:pic>
          <p:nvPicPr>
            <p:cNvPr id="12" name="Picture 2" descr="Phim Hoạt Hình Hài Hước Chuồn Chuồn Trên Lá Hình minh họa Sẵn có - Tải  xuống Hình ảnh Ngay bây giờ - iStock">
              <a:extLst>
                <a:ext uri="{FF2B5EF4-FFF2-40B4-BE49-F238E27FC236}">
                  <a16:creationId xmlns:a16="http://schemas.microsoft.com/office/drawing/2014/main" id="{E7A816FC-5889-4BCA-9CBB-C8FFC2AFC9A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45638" b="100000" l="0" r="73643">
                          <a14:backgroundMark x1="19380" y1="51007" x2="83463" y2="78971"/>
                          <a14:backgroundMark x1="24806" y1="57494" x2="70026" y2="77852"/>
                        </a14:backgroundRemoval>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rot="1262056">
              <a:off x="1213934" y="3740518"/>
              <a:ext cx="2795253" cy="3228626"/>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Phim Hoạt Hình Hài Hước Chuồn Chuồn Trên Lá Hình minh họa Sẵn có - Tải  xuống Hình ảnh Ngay bây giờ - iStock">
              <a:extLst>
                <a:ext uri="{FF2B5EF4-FFF2-40B4-BE49-F238E27FC236}">
                  <a16:creationId xmlns:a16="http://schemas.microsoft.com/office/drawing/2014/main" id="{09541DAA-9E84-428F-871D-865D7C5C045D}"/>
                </a:ext>
              </a:extLst>
            </p:cNvPr>
            <p:cNvPicPr>
              <a:picLocks noChangeAspect="1" noChangeArrowheads="1"/>
            </p:cNvPicPr>
            <p:nvPr/>
          </p:nvPicPr>
          <p:blipFill>
            <a:blip r:embed="rId6">
              <a:extLst>
                <a:ext uri="{BEBA8EAE-BF5A-486C-A8C5-ECC9F3942E4B}">
                  <a14:imgProps xmlns:a14="http://schemas.microsoft.com/office/drawing/2010/main">
                    <a14:imgLayer r:embed="rId5">
                      <a14:imgEffect>
                        <a14:backgroundRemoval t="0" b="100000" l="0" r="100000">
                          <a14:foregroundMark x1="16537" y1="33557" x2="20155" y2="33110"/>
                          <a14:foregroundMark x1="32817" y1="33557" x2="39793" y2="33557"/>
                          <a14:foregroundMark x1="15504" y1="32662" x2="24548" y2="32662"/>
                          <a14:foregroundMark x1="32817" y1="33110" x2="36693" y2="42729"/>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98084" y="984756"/>
              <a:ext cx="5299649" cy="6121300"/>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Cloud 5">
            <a:extLst>
              <a:ext uri="{FF2B5EF4-FFF2-40B4-BE49-F238E27FC236}">
                <a16:creationId xmlns:a16="http://schemas.microsoft.com/office/drawing/2014/main" id="{C0F7123D-7F72-420A-9BB0-9DB2062D595E}"/>
              </a:ext>
            </a:extLst>
          </p:cNvPr>
          <p:cNvSpPr/>
          <p:nvPr/>
        </p:nvSpPr>
        <p:spPr>
          <a:xfrm rot="11292837">
            <a:off x="5041944" y="1516460"/>
            <a:ext cx="6683674" cy="4235744"/>
          </a:xfrm>
          <a:prstGeom prst="cloud">
            <a:avLst/>
          </a:prstGeom>
          <a:solidFill>
            <a:srgbClr val="3E86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loud 13">
            <a:extLst>
              <a:ext uri="{FF2B5EF4-FFF2-40B4-BE49-F238E27FC236}">
                <a16:creationId xmlns:a16="http://schemas.microsoft.com/office/drawing/2014/main" id="{ABD621C8-99DE-467B-8442-492DE082ECFF}"/>
              </a:ext>
            </a:extLst>
          </p:cNvPr>
          <p:cNvSpPr/>
          <p:nvPr/>
        </p:nvSpPr>
        <p:spPr>
          <a:xfrm rot="11292837">
            <a:off x="5232057" y="1785945"/>
            <a:ext cx="6239196" cy="3716909"/>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2C13373-4AFA-4B4E-8E19-2F4BE1FDA691}"/>
              </a:ext>
            </a:extLst>
          </p:cNvPr>
          <p:cNvSpPr/>
          <p:nvPr/>
        </p:nvSpPr>
        <p:spPr>
          <a:xfrm>
            <a:off x="5235868" y="2345499"/>
            <a:ext cx="6377067" cy="2308324"/>
          </a:xfrm>
          <a:prstGeom prst="rect">
            <a:avLst/>
          </a:prstGeom>
          <a:noFill/>
        </p:spPr>
        <p:txBody>
          <a:bodyPr wrap="none" lIns="91440" tIns="45720" rIns="91440" bIns="45720">
            <a:spAutoFit/>
          </a:bodyPr>
          <a:lstStyle/>
          <a:p>
            <a:pPr algn="ctr"/>
            <a:r>
              <a:rPr lang="vi-VN" sz="7200" b="1">
                <a:ln w="0"/>
                <a:solidFill>
                  <a:srgbClr val="1C4439"/>
                </a:solidFill>
                <a:effectLst>
                  <a:outerShdw blurRad="38100" dist="19050" dir="2700000" algn="tl" rotWithShape="0">
                    <a:schemeClr val="dk1">
                      <a:alpha val="40000"/>
                    </a:schemeClr>
                  </a:outerShdw>
                </a:effectLst>
                <a:latin typeface="iCiel Fairy Tales" pitchFamily="2" charset="0"/>
              </a:rPr>
              <a:t>bài văn được </a:t>
            </a:r>
          </a:p>
          <a:p>
            <a:pPr algn="ctr"/>
            <a:r>
              <a:rPr lang="vi-VN" sz="7200" b="1">
                <a:ln w="0"/>
                <a:solidFill>
                  <a:srgbClr val="1C4439"/>
                </a:solidFill>
                <a:effectLst>
                  <a:outerShdw blurRad="38100" dist="19050" dir="2700000" algn="tl" rotWithShape="0">
                    <a:schemeClr val="dk1">
                      <a:alpha val="40000"/>
                    </a:schemeClr>
                  </a:outerShdw>
                </a:effectLst>
                <a:latin typeface="iCiel Fairy Tales" pitchFamily="2" charset="0"/>
              </a:rPr>
              <a:t>chia làm mấy đoạn ? </a:t>
            </a:r>
            <a:endParaRPr lang="en-US" sz="7200" b="1" cap="none" spc="0">
              <a:ln w="0"/>
              <a:solidFill>
                <a:srgbClr val="1C4439"/>
              </a:solidFill>
              <a:effectLst>
                <a:outerShdw blurRad="38100" dist="19050" dir="2700000" algn="tl" rotWithShape="0">
                  <a:schemeClr val="dk1">
                    <a:alpha val="40000"/>
                  </a:schemeClr>
                </a:outerShdw>
              </a:effectLst>
              <a:latin typeface="iCiel Fairy Tales" pitchFamily="2" charset="0"/>
            </a:endParaRPr>
          </a:p>
        </p:txBody>
      </p:sp>
      <p:pic>
        <p:nvPicPr>
          <p:cNvPr id="16" name="图片 15">
            <a:extLst>
              <a:ext uri="{FF2B5EF4-FFF2-40B4-BE49-F238E27FC236}">
                <a16:creationId xmlns:a16="http://schemas.microsoft.com/office/drawing/2014/main" id="{199CCA77-9B91-4E29-9684-C28487E4D2D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71733" y="-39993"/>
            <a:ext cx="2406244" cy="2856444"/>
          </a:xfrm>
          <a:prstGeom prst="rect">
            <a:avLst/>
          </a:prstGeom>
        </p:spPr>
      </p:pic>
    </p:spTree>
    <p:extLst>
      <p:ext uri="{BB962C8B-B14F-4D97-AF65-F5344CB8AC3E}">
        <p14:creationId xmlns:p14="http://schemas.microsoft.com/office/powerpoint/2010/main" val="3719040159"/>
      </p:ext>
    </p:extLst>
  </p:cSld>
  <p:clrMapOvr>
    <a:masterClrMapping/>
  </p:clrMapOvr>
  <mc:AlternateContent xmlns:mc="http://schemas.openxmlformats.org/markup-compatibility/2006">
    <mc:Choice xmlns:p14="http://schemas.microsoft.com/office/powerpoint/2010/main" Requires="p14">
      <p:transition spd="slow" p14:dur="1250">
        <p:random/>
      </p:transition>
    </mc:Choice>
    <mc:Fallback>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BE401341-E47A-4AA1-8281-A1FBCF5695DB}"/>
              </a:ext>
            </a:extLst>
          </p:cNvPr>
          <p:cNvGrpSpPr/>
          <p:nvPr/>
        </p:nvGrpSpPr>
        <p:grpSpPr>
          <a:xfrm flipH="1">
            <a:off x="0" y="0"/>
            <a:ext cx="12192000" cy="6858000"/>
            <a:chOff x="0" y="0"/>
            <a:chExt cx="12192000" cy="6858000"/>
          </a:xfrm>
        </p:grpSpPr>
        <p:pic>
          <p:nvPicPr>
            <p:cNvPr id="7" name="图片 9">
              <a:extLst>
                <a:ext uri="{FF2B5EF4-FFF2-40B4-BE49-F238E27FC236}">
                  <a16:creationId xmlns:a16="http://schemas.microsoft.com/office/drawing/2014/main" id="{966695BE-488E-489B-A81E-D16BF9875F1F}"/>
                </a:ext>
              </a:extLst>
            </p:cNvPr>
            <p:cNvPicPr>
              <a:picLocks noChangeAspect="1"/>
            </p:cNvPicPr>
            <p:nvPr/>
          </p:nvPicPr>
          <p:blipFill rotWithShape="1">
            <a:blip r:embed="rId2">
              <a:extLst>
                <a:ext uri="{28A0092B-C50C-407E-A947-70E740481C1C}">
                  <a14:useLocalDpi xmlns:a14="http://schemas.microsoft.com/office/drawing/2010/main" val="0"/>
                </a:ext>
              </a:extLst>
            </a:blip>
            <a:srcRect l="10962" t="51373" r="8291" b="14563"/>
            <a:stretch/>
          </p:blipFill>
          <p:spPr>
            <a:xfrm>
              <a:off x="0" y="0"/>
              <a:ext cx="12192000" cy="6858000"/>
            </a:xfrm>
            <a:prstGeom prst="rect">
              <a:avLst/>
            </a:prstGeom>
          </p:spPr>
        </p:pic>
        <p:sp>
          <p:nvSpPr>
            <p:cNvPr id="8" name="Rectangle 7">
              <a:extLst>
                <a:ext uri="{FF2B5EF4-FFF2-40B4-BE49-F238E27FC236}">
                  <a16:creationId xmlns:a16="http://schemas.microsoft.com/office/drawing/2014/main" id="{1297801E-2FCA-434F-944F-40B400F00B2F}"/>
                </a:ext>
              </a:extLst>
            </p:cNvPr>
            <p:cNvSpPr/>
            <p:nvPr/>
          </p:nvSpPr>
          <p:spPr>
            <a:xfrm>
              <a:off x="3579779" y="5447489"/>
              <a:ext cx="2373549" cy="914400"/>
            </a:xfrm>
            <a:prstGeom prst="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Rectangle 8">
            <a:extLst>
              <a:ext uri="{FF2B5EF4-FFF2-40B4-BE49-F238E27FC236}">
                <a16:creationId xmlns:a16="http://schemas.microsoft.com/office/drawing/2014/main" id="{A81DE45D-DE1D-4685-AAA7-9AD531A56FE9}"/>
              </a:ext>
            </a:extLst>
          </p:cNvPr>
          <p:cNvSpPr/>
          <p:nvPr/>
        </p:nvSpPr>
        <p:spPr>
          <a:xfrm>
            <a:off x="0" y="525294"/>
            <a:ext cx="12192000" cy="583659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11928F57-7133-4AC4-9CCD-5934742FBDF3}"/>
              </a:ext>
            </a:extLst>
          </p:cNvPr>
          <p:cNvSpPr>
            <a:spLocks noChangeArrowheads="1"/>
          </p:cNvSpPr>
          <p:nvPr/>
        </p:nvSpPr>
        <p:spPr bwMode="auto">
          <a:xfrm>
            <a:off x="382588" y="661419"/>
            <a:ext cx="1019144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4800" b="1">
                <a:solidFill>
                  <a:srgbClr val="3E8606"/>
                </a:solidFill>
                <a:effectLst>
                  <a:outerShdw blurRad="38100" dist="38100" dir="2700000" algn="tl">
                    <a:srgbClr val="000000">
                      <a:alpha val="43137"/>
                    </a:srgbClr>
                  </a:outerShdw>
                </a:effectLst>
                <a:latin typeface="iCiel Gotham Ultra" pitchFamily="50" charset="0"/>
                <a:cs typeface="iCiel Gotham Ultra" pitchFamily="50" charset="0"/>
              </a:rPr>
              <a:t>Bài văn được chia làm 3 đoạn :</a:t>
            </a:r>
          </a:p>
        </p:txBody>
      </p:sp>
      <p:sp>
        <p:nvSpPr>
          <p:cNvPr id="3" name="Text Box 11">
            <a:extLst>
              <a:ext uri="{FF2B5EF4-FFF2-40B4-BE49-F238E27FC236}">
                <a16:creationId xmlns:a16="http://schemas.microsoft.com/office/drawing/2014/main" id="{ACBA360E-1E46-4762-B527-2531F4886BB2}"/>
              </a:ext>
            </a:extLst>
          </p:cNvPr>
          <p:cNvSpPr txBox="1">
            <a:spLocks noChangeArrowheads="1"/>
          </p:cNvSpPr>
          <p:nvPr/>
        </p:nvSpPr>
        <p:spPr bwMode="auto">
          <a:xfrm>
            <a:off x="382588" y="1644226"/>
            <a:ext cx="86185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200" b="1">
                <a:latin typeface="Times New Roman" panose="02020603050405020304" pitchFamily="18" charset="0"/>
              </a:rPr>
              <a:t>Đoạn 1 : Từ đầu cho đến … ông mới tha cho.</a:t>
            </a:r>
          </a:p>
        </p:txBody>
      </p:sp>
      <p:sp>
        <p:nvSpPr>
          <p:cNvPr id="4" name="Rectangle 3">
            <a:extLst>
              <a:ext uri="{FF2B5EF4-FFF2-40B4-BE49-F238E27FC236}">
                <a16:creationId xmlns:a16="http://schemas.microsoft.com/office/drawing/2014/main" id="{8A018F5B-2BC5-4ACB-B7F6-40A8C38CF7FB}"/>
              </a:ext>
            </a:extLst>
          </p:cNvPr>
          <p:cNvSpPr>
            <a:spLocks noChangeArrowheads="1"/>
          </p:cNvSpPr>
          <p:nvPr/>
        </p:nvSpPr>
        <p:spPr bwMode="auto">
          <a:xfrm>
            <a:off x="382588" y="2409419"/>
            <a:ext cx="8291512"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200" b="1">
                <a:latin typeface="Times New Roman" panose="02020603050405020304" pitchFamily="18" charset="0"/>
              </a:rPr>
              <a:t>Đoạn 2 : Từ Một lần khác cho đến … lấy vàng, lụa thưởng cho.</a:t>
            </a:r>
          </a:p>
        </p:txBody>
      </p:sp>
      <p:sp>
        <p:nvSpPr>
          <p:cNvPr id="5" name="Rectangle 4">
            <a:extLst>
              <a:ext uri="{FF2B5EF4-FFF2-40B4-BE49-F238E27FC236}">
                <a16:creationId xmlns:a16="http://schemas.microsoft.com/office/drawing/2014/main" id="{FC2C319B-C59F-41CC-B210-05C6783B27AE}"/>
              </a:ext>
            </a:extLst>
          </p:cNvPr>
          <p:cNvSpPr>
            <a:spLocks noChangeArrowheads="1"/>
          </p:cNvSpPr>
          <p:nvPr/>
        </p:nvSpPr>
        <p:spPr bwMode="auto">
          <a:xfrm>
            <a:off x="382588" y="3789363"/>
            <a:ext cx="403542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200" b="1">
                <a:latin typeface="Times New Roman" panose="02020603050405020304" pitchFamily="18" charset="0"/>
              </a:rPr>
              <a:t>Đoạn 3 : Phần còn lại.</a:t>
            </a:r>
          </a:p>
        </p:txBody>
      </p:sp>
      <p:grpSp>
        <p:nvGrpSpPr>
          <p:cNvPr id="10" name="Group 9">
            <a:extLst>
              <a:ext uri="{FF2B5EF4-FFF2-40B4-BE49-F238E27FC236}">
                <a16:creationId xmlns:a16="http://schemas.microsoft.com/office/drawing/2014/main" id="{B6520680-D7B6-41C4-932E-4D8F6B89C549}"/>
              </a:ext>
            </a:extLst>
          </p:cNvPr>
          <p:cNvGrpSpPr/>
          <p:nvPr/>
        </p:nvGrpSpPr>
        <p:grpSpPr>
          <a:xfrm flipH="1">
            <a:off x="7497332" y="2098411"/>
            <a:ext cx="4575503" cy="5284883"/>
            <a:chOff x="198084" y="984756"/>
            <a:chExt cx="5299649" cy="6121300"/>
          </a:xfrm>
        </p:grpSpPr>
        <p:pic>
          <p:nvPicPr>
            <p:cNvPr id="11" name="Picture 2" descr="Phim Hoạt Hình Hài Hước Chuồn Chuồn Trên Lá Hình minh họa Sẵn có - Tải  xuống Hình ảnh Ngay bây giờ - iStock">
              <a:extLst>
                <a:ext uri="{FF2B5EF4-FFF2-40B4-BE49-F238E27FC236}">
                  <a16:creationId xmlns:a16="http://schemas.microsoft.com/office/drawing/2014/main" id="{C271B133-54D2-418F-99F0-8CF332C0FBF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5638" b="100000" l="0" r="73643">
                          <a14:backgroundMark x1="19380" y1="51007" x2="83463" y2="78971"/>
                          <a14:backgroundMark x1="24806" y1="57494" x2="70026" y2="77852"/>
                        </a14:backgroundRemoval>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rot="1262056">
              <a:off x="1213934" y="3740518"/>
              <a:ext cx="2795253" cy="3228626"/>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Phim Hoạt Hình Hài Hước Chuồn Chuồn Trên Lá Hình minh họa Sẵn có - Tải  xuống Hình ảnh Ngay bây giờ - iStock">
              <a:extLst>
                <a:ext uri="{FF2B5EF4-FFF2-40B4-BE49-F238E27FC236}">
                  <a16:creationId xmlns:a16="http://schemas.microsoft.com/office/drawing/2014/main" id="{8DE76B75-8150-40E3-8AC1-8D42AEA964A8}"/>
                </a:ext>
              </a:extLst>
            </p:cNvPr>
            <p:cNvPicPr>
              <a:picLocks noChangeAspect="1" noChangeArrowheads="1"/>
            </p:cNvPicPr>
            <p:nvPr/>
          </p:nvPicPr>
          <p:blipFill>
            <a:blip r:embed="rId5">
              <a:extLst>
                <a:ext uri="{BEBA8EAE-BF5A-486C-A8C5-ECC9F3942E4B}">
                  <a14:imgProps xmlns:a14="http://schemas.microsoft.com/office/drawing/2010/main">
                    <a14:imgLayer r:embed="rId4">
                      <a14:imgEffect>
                        <a14:backgroundRemoval t="0" b="100000" l="0" r="100000">
                          <a14:foregroundMark x1="16537" y1="33557" x2="20155" y2="33110"/>
                          <a14:foregroundMark x1="32817" y1="33557" x2="39793" y2="33557"/>
                          <a14:foregroundMark x1="15504" y1="32662" x2="24548" y2="32662"/>
                          <a14:foregroundMark x1="32817" y1="33110" x2="36693" y2="42729"/>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98084" y="984756"/>
              <a:ext cx="5299649" cy="61213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601133860"/>
      </p:ext>
    </p:extLst>
  </p:cSld>
  <p:clrMapOvr>
    <a:masterClrMapping/>
  </p:clrMapOvr>
  <mc:AlternateContent xmlns:mc="http://schemas.openxmlformats.org/markup-compatibility/2006">
    <mc:Choice xmlns:p14="http://schemas.microsoft.com/office/powerpoint/2010/main" Requires="p14">
      <p:transition spd="slow" p14:dur="125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circle(in)">
                                      <p:cBhvr>
                                        <p:cTn id="25"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F90CE58-1CAA-4453-AE19-E72D278E94D5}"/>
              </a:ext>
            </a:extLst>
          </p:cNvPr>
          <p:cNvGrpSpPr/>
          <p:nvPr/>
        </p:nvGrpSpPr>
        <p:grpSpPr>
          <a:xfrm flipH="1">
            <a:off x="0" y="0"/>
            <a:ext cx="12192000" cy="6858000"/>
            <a:chOff x="0" y="0"/>
            <a:chExt cx="12192000" cy="6858000"/>
          </a:xfrm>
        </p:grpSpPr>
        <p:pic>
          <p:nvPicPr>
            <p:cNvPr id="10" name="图片 9">
              <a:extLst>
                <a:ext uri="{FF2B5EF4-FFF2-40B4-BE49-F238E27FC236}">
                  <a16:creationId xmlns:a16="http://schemas.microsoft.com/office/drawing/2014/main" id="{8B485CCD-2C71-44D4-BF06-082884DD1C44}"/>
                </a:ext>
              </a:extLst>
            </p:cNvPr>
            <p:cNvPicPr>
              <a:picLocks noChangeAspect="1"/>
            </p:cNvPicPr>
            <p:nvPr/>
          </p:nvPicPr>
          <p:blipFill rotWithShape="1">
            <a:blip r:embed="rId3">
              <a:extLst>
                <a:ext uri="{28A0092B-C50C-407E-A947-70E740481C1C}">
                  <a14:useLocalDpi xmlns:a14="http://schemas.microsoft.com/office/drawing/2010/main" val="0"/>
                </a:ext>
              </a:extLst>
            </a:blip>
            <a:srcRect l="10962" t="51373" r="8291" b="14563"/>
            <a:stretch/>
          </p:blipFill>
          <p:spPr>
            <a:xfrm>
              <a:off x="0" y="0"/>
              <a:ext cx="12192000" cy="6858000"/>
            </a:xfrm>
            <a:prstGeom prst="rect">
              <a:avLst/>
            </a:prstGeom>
          </p:spPr>
        </p:pic>
        <p:sp>
          <p:nvSpPr>
            <p:cNvPr id="3" name="Rectangle 2">
              <a:extLst>
                <a:ext uri="{FF2B5EF4-FFF2-40B4-BE49-F238E27FC236}">
                  <a16:creationId xmlns:a16="http://schemas.microsoft.com/office/drawing/2014/main" id="{4F2C966D-3F4D-4A97-8E4E-4E38DA72D789}"/>
                </a:ext>
              </a:extLst>
            </p:cNvPr>
            <p:cNvSpPr/>
            <p:nvPr/>
          </p:nvSpPr>
          <p:spPr>
            <a:xfrm>
              <a:off x="3579779" y="5447489"/>
              <a:ext cx="2373549" cy="914400"/>
            </a:xfrm>
            <a:prstGeom prst="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Rectangle 4">
            <a:extLst>
              <a:ext uri="{FF2B5EF4-FFF2-40B4-BE49-F238E27FC236}">
                <a16:creationId xmlns:a16="http://schemas.microsoft.com/office/drawing/2014/main" id="{08AF73B1-8577-4206-81FB-AB6EFC094ED1}"/>
              </a:ext>
            </a:extLst>
          </p:cNvPr>
          <p:cNvSpPr/>
          <p:nvPr/>
        </p:nvSpPr>
        <p:spPr>
          <a:xfrm>
            <a:off x="0" y="525294"/>
            <a:ext cx="12192000" cy="583659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图片 15">
            <a:extLst>
              <a:ext uri="{FF2B5EF4-FFF2-40B4-BE49-F238E27FC236}">
                <a16:creationId xmlns:a16="http://schemas.microsoft.com/office/drawing/2014/main" id="{199CCA77-9B91-4E29-9684-C28487E4D2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1733" y="-39993"/>
            <a:ext cx="2406244" cy="2856444"/>
          </a:xfrm>
          <a:prstGeom prst="rect">
            <a:avLst/>
          </a:prstGeom>
        </p:spPr>
      </p:pic>
      <p:sp>
        <p:nvSpPr>
          <p:cNvPr id="13" name="Title 1">
            <a:extLst>
              <a:ext uri="{FF2B5EF4-FFF2-40B4-BE49-F238E27FC236}">
                <a16:creationId xmlns:a16="http://schemas.microsoft.com/office/drawing/2014/main" id="{108C38F3-38B8-4C07-97D0-A502F57F7A49}"/>
              </a:ext>
            </a:extLst>
          </p:cNvPr>
          <p:cNvSpPr txBox="1">
            <a:spLocks/>
          </p:cNvSpPr>
          <p:nvPr/>
        </p:nvSpPr>
        <p:spPr>
          <a:xfrm>
            <a:off x="356337" y="2439482"/>
            <a:ext cx="7140995" cy="39624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en-US" altLang="en-US" sz="2800">
                <a:latin typeface="Times New Roman" panose="02020603050405020304" pitchFamily="18" charset="0"/>
                <a:cs typeface="Times New Roman" panose="02020603050405020304" pitchFamily="18" charset="0"/>
              </a:rPr>
              <a:t>- </a:t>
            </a:r>
            <a:r>
              <a:rPr lang="en-US" altLang="en-US" sz="2800" b="1">
                <a:latin typeface="Times New Roman" panose="02020603050405020304" pitchFamily="18" charset="0"/>
                <a:cs typeface="Times New Roman" panose="02020603050405020304" pitchFamily="18" charset="0"/>
              </a:rPr>
              <a:t>thềm cấm</a:t>
            </a:r>
            <a:r>
              <a:rPr lang="en-US" altLang="en-US" sz="2800">
                <a:latin typeface="Times New Roman" panose="02020603050405020304" pitchFamily="18" charset="0"/>
                <a:cs typeface="Times New Roman" panose="02020603050405020304" pitchFamily="18" charset="0"/>
              </a:rPr>
              <a:t>: khu vực cấm tr</a:t>
            </a:r>
            <a:r>
              <a:rPr lang="vi-VN" altLang="en-US" sz="2800">
                <a:latin typeface="Times New Roman" panose="02020603050405020304" pitchFamily="18" charset="0"/>
                <a:cs typeface="Times New Roman" panose="02020603050405020304" pitchFamily="18" charset="0"/>
              </a:rPr>
              <a:t>ước</a:t>
            </a:r>
            <a:r>
              <a:rPr lang="en-US" altLang="en-US" sz="2800">
                <a:latin typeface="Times New Roman" panose="02020603050405020304" pitchFamily="18" charset="0"/>
                <a:cs typeface="Times New Roman" panose="02020603050405020304" pitchFamily="18" charset="0"/>
              </a:rPr>
              <a:t> cung vua.</a:t>
            </a:r>
            <a:br>
              <a:rPr lang="en-US" altLang="en-US" sz="2800">
                <a:latin typeface="Times New Roman" panose="02020603050405020304" pitchFamily="18" charset="0"/>
                <a:cs typeface="Times New Roman" panose="02020603050405020304" pitchFamily="18" charset="0"/>
              </a:rPr>
            </a:br>
            <a:r>
              <a:rPr lang="en-US" altLang="en-US" sz="2800">
                <a:latin typeface="Times New Roman" panose="02020603050405020304" pitchFamily="18" charset="0"/>
                <a:cs typeface="Times New Roman" panose="02020603050405020304" pitchFamily="18" charset="0"/>
              </a:rPr>
              <a:t>- </a:t>
            </a:r>
            <a:r>
              <a:rPr lang="en-US" altLang="en-US" sz="2800" b="1">
                <a:latin typeface="Times New Roman" panose="02020603050405020304" pitchFamily="18" charset="0"/>
                <a:cs typeface="Times New Roman" panose="02020603050405020304" pitchFamily="18" charset="0"/>
              </a:rPr>
              <a:t>khinh nhờn</a:t>
            </a:r>
            <a:r>
              <a:rPr lang="en-US" altLang="en-US" sz="2800">
                <a:latin typeface="Times New Roman" panose="02020603050405020304" pitchFamily="18" charset="0"/>
                <a:cs typeface="Times New Roman" panose="02020603050405020304" pitchFamily="18" charset="0"/>
              </a:rPr>
              <a:t>: coi th</a:t>
            </a:r>
            <a:r>
              <a:rPr lang="vi-VN" altLang="en-US" sz="2800">
                <a:latin typeface="Times New Roman" panose="02020603050405020304" pitchFamily="18" charset="0"/>
                <a:cs typeface="Times New Roman" panose="02020603050405020304" pitchFamily="18" charset="0"/>
              </a:rPr>
              <a:t>ường</a:t>
            </a:r>
            <a:br>
              <a:rPr lang="en-US" altLang="en-US" sz="2800">
                <a:latin typeface="Times New Roman" panose="02020603050405020304" pitchFamily="18" charset="0"/>
                <a:cs typeface="Times New Roman" panose="02020603050405020304" pitchFamily="18" charset="0"/>
              </a:rPr>
            </a:br>
            <a:r>
              <a:rPr lang="en-US" altLang="en-US" sz="2800">
                <a:latin typeface="Times New Roman" panose="02020603050405020304" pitchFamily="18" charset="0"/>
                <a:cs typeface="Times New Roman" panose="02020603050405020304" pitchFamily="18" charset="0"/>
              </a:rPr>
              <a:t>- </a:t>
            </a:r>
            <a:r>
              <a:rPr lang="en-US" altLang="en-US" sz="2800" b="1">
                <a:latin typeface="Times New Roman" panose="02020603050405020304" pitchFamily="18" charset="0"/>
                <a:cs typeface="Times New Roman" panose="02020603050405020304" pitchFamily="18" charset="0"/>
              </a:rPr>
              <a:t>chầu vua</a:t>
            </a:r>
            <a:r>
              <a:rPr lang="en-US" altLang="en-US" sz="2800">
                <a:latin typeface="Times New Roman" panose="02020603050405020304" pitchFamily="18" charset="0"/>
                <a:cs typeface="Times New Roman" panose="02020603050405020304" pitchFamily="18" charset="0"/>
              </a:rPr>
              <a:t>: vào triều nghe lệnh vua</a:t>
            </a:r>
            <a:br>
              <a:rPr lang="en-US" altLang="en-US" sz="2800">
                <a:latin typeface="Times New Roman" panose="02020603050405020304" pitchFamily="18" charset="0"/>
                <a:cs typeface="Times New Roman" panose="02020603050405020304" pitchFamily="18" charset="0"/>
              </a:rPr>
            </a:br>
            <a:r>
              <a:rPr lang="en-US" altLang="en-US" sz="2800">
                <a:latin typeface="Times New Roman" panose="02020603050405020304" pitchFamily="18" charset="0"/>
                <a:cs typeface="Times New Roman" panose="02020603050405020304" pitchFamily="18" charset="0"/>
              </a:rPr>
              <a:t>- </a:t>
            </a:r>
            <a:r>
              <a:rPr lang="en-US" altLang="en-US" sz="2800" b="1">
                <a:latin typeface="Times New Roman" panose="02020603050405020304" pitchFamily="18" charset="0"/>
                <a:cs typeface="Times New Roman" panose="02020603050405020304" pitchFamily="18" charset="0"/>
              </a:rPr>
              <a:t>hạ thần</a:t>
            </a:r>
            <a:r>
              <a:rPr lang="en-US" altLang="en-US" sz="2800">
                <a:latin typeface="Times New Roman" panose="02020603050405020304" pitchFamily="18" charset="0"/>
                <a:cs typeface="Times New Roman" panose="02020603050405020304" pitchFamily="18" charset="0"/>
              </a:rPr>
              <a:t>: từ quan lại ngày x</a:t>
            </a:r>
            <a:r>
              <a:rPr lang="vi-VN" altLang="en-US" sz="2800">
                <a:latin typeface="Times New Roman" panose="02020603050405020304" pitchFamily="18" charset="0"/>
                <a:cs typeface="Times New Roman" panose="02020603050405020304" pitchFamily="18" charset="0"/>
              </a:rPr>
              <a:t>ư</a:t>
            </a:r>
            <a:r>
              <a:rPr lang="en-US" altLang="en-US" sz="2800">
                <a:latin typeface="Times New Roman" panose="02020603050405020304" pitchFamily="18" charset="0"/>
                <a:cs typeface="Times New Roman" panose="02020603050405020304" pitchFamily="18" charset="0"/>
              </a:rPr>
              <a:t>a dùng </a:t>
            </a:r>
            <a:r>
              <a:rPr lang="vi-VN" altLang="en-US" sz="2800">
                <a:latin typeface="Times New Roman" panose="02020603050405020304" pitchFamily="18" charset="0"/>
                <a:cs typeface="Times New Roman" panose="02020603050405020304" pitchFamily="18" charset="0"/>
              </a:rPr>
              <a:t>để</a:t>
            </a:r>
            <a:r>
              <a:rPr lang="en-US" altLang="en-US" sz="2800">
                <a:latin typeface="Times New Roman" panose="02020603050405020304" pitchFamily="18" charset="0"/>
                <a:cs typeface="Times New Roman" panose="02020603050405020304" pitchFamily="18" charset="0"/>
              </a:rPr>
              <a:t> tự x</a:t>
            </a:r>
            <a:r>
              <a:rPr lang="vi-VN" altLang="en-US" sz="2800">
                <a:latin typeface="Times New Roman" panose="02020603050405020304" pitchFamily="18" charset="0"/>
                <a:cs typeface="Times New Roman" panose="02020603050405020304" pitchFamily="18" charset="0"/>
              </a:rPr>
              <a:t>ư</a:t>
            </a:r>
            <a:r>
              <a:rPr lang="en-US" altLang="en-US" sz="2800">
                <a:latin typeface="Times New Roman" panose="02020603050405020304" pitchFamily="18" charset="0"/>
                <a:cs typeface="Times New Roman" panose="02020603050405020304" pitchFamily="18" charset="0"/>
              </a:rPr>
              <a:t>ng với vua</a:t>
            </a:r>
            <a:br>
              <a:rPr lang="en-US" altLang="en-US" sz="2800">
                <a:latin typeface="Times New Roman" panose="02020603050405020304" pitchFamily="18" charset="0"/>
                <a:cs typeface="Times New Roman" panose="02020603050405020304" pitchFamily="18" charset="0"/>
              </a:rPr>
            </a:br>
            <a:r>
              <a:rPr lang="en-US" altLang="en-US" sz="2800">
                <a:latin typeface="Times New Roman" panose="02020603050405020304" pitchFamily="18" charset="0"/>
                <a:cs typeface="Times New Roman" panose="02020603050405020304" pitchFamily="18" charset="0"/>
              </a:rPr>
              <a:t>- </a:t>
            </a:r>
            <a:r>
              <a:rPr lang="en-US" altLang="en-US" sz="2800" b="1">
                <a:latin typeface="Times New Roman" panose="02020603050405020304" pitchFamily="18" charset="0"/>
                <a:cs typeface="Times New Roman" panose="02020603050405020304" pitchFamily="18" charset="0"/>
              </a:rPr>
              <a:t>tâu xằng</a:t>
            </a:r>
            <a:r>
              <a:rPr lang="en-US" altLang="en-US" sz="2800">
                <a:latin typeface="Times New Roman" panose="02020603050405020304" pitchFamily="18" charset="0"/>
                <a:cs typeface="Times New Roman" panose="02020603050405020304" pitchFamily="18" charset="0"/>
              </a:rPr>
              <a:t>: nói sai sự thật</a:t>
            </a:r>
            <a:br>
              <a:rPr lang="en-US" altLang="en-US" sz="2800">
                <a:latin typeface="Times New Roman" panose="02020603050405020304" pitchFamily="18" charset="0"/>
                <a:cs typeface="Times New Roman" panose="02020603050405020304" pitchFamily="18" charset="0"/>
              </a:rPr>
            </a:br>
            <a:endParaRPr lang="en-US" altLang="en-US" sz="2800">
              <a:latin typeface="Times New Roman" panose="02020603050405020304" pitchFamily="18" charset="0"/>
              <a:cs typeface="Times New Roman" panose="02020603050405020304" pitchFamily="18" charset="0"/>
            </a:endParaRPr>
          </a:p>
        </p:txBody>
      </p:sp>
      <p:sp>
        <p:nvSpPr>
          <p:cNvPr id="17" name="Rectangle 16">
            <a:extLst>
              <a:ext uri="{FF2B5EF4-FFF2-40B4-BE49-F238E27FC236}">
                <a16:creationId xmlns:a16="http://schemas.microsoft.com/office/drawing/2014/main" id="{419EDC68-5955-4A05-8D68-2615A166484E}"/>
              </a:ext>
            </a:extLst>
          </p:cNvPr>
          <p:cNvSpPr/>
          <p:nvPr/>
        </p:nvSpPr>
        <p:spPr>
          <a:xfrm>
            <a:off x="1478018" y="328226"/>
            <a:ext cx="3685624" cy="2308324"/>
          </a:xfrm>
          <a:prstGeom prst="rect">
            <a:avLst/>
          </a:prstGeom>
          <a:noFill/>
        </p:spPr>
        <p:txBody>
          <a:bodyPr wrap="none" lIns="91440" tIns="45720" rIns="91440" bIns="45720">
            <a:spAutoFit/>
          </a:bodyPr>
          <a:lstStyle/>
          <a:p>
            <a:pPr algn="ctr"/>
            <a:r>
              <a:rPr lang="vi-VN" sz="7200" b="1" cap="none" spc="0">
                <a:ln w="0"/>
                <a:solidFill>
                  <a:srgbClr val="1C4439"/>
                </a:solidFill>
                <a:effectLst>
                  <a:outerShdw blurRad="38100" dist="19050" dir="2700000" algn="tl" rotWithShape="0">
                    <a:schemeClr val="dk1">
                      <a:alpha val="40000"/>
                    </a:schemeClr>
                  </a:outerShdw>
                </a:effectLst>
                <a:latin typeface="iCiel Fairy Tales" pitchFamily="2" charset="0"/>
              </a:rPr>
              <a:t>giải nghĩa </a:t>
            </a:r>
          </a:p>
          <a:p>
            <a:pPr algn="ctr"/>
            <a:r>
              <a:rPr lang="vi-VN" sz="7200" b="1" cap="none" spc="0">
                <a:ln w="0"/>
                <a:solidFill>
                  <a:srgbClr val="1C4439"/>
                </a:solidFill>
                <a:effectLst>
                  <a:outerShdw blurRad="38100" dist="19050" dir="2700000" algn="tl" rotWithShape="0">
                    <a:schemeClr val="dk1">
                      <a:alpha val="40000"/>
                    </a:schemeClr>
                  </a:outerShdw>
                </a:effectLst>
                <a:latin typeface="iCiel Fairy Tales" pitchFamily="2" charset="0"/>
              </a:rPr>
              <a:t>từ khó hiểu</a:t>
            </a:r>
            <a:endParaRPr lang="en-US" sz="7200" b="1" cap="none" spc="0">
              <a:ln w="0"/>
              <a:solidFill>
                <a:srgbClr val="1C4439"/>
              </a:solidFill>
              <a:effectLst>
                <a:outerShdw blurRad="38100" dist="19050" dir="2700000" algn="tl" rotWithShape="0">
                  <a:schemeClr val="dk1">
                    <a:alpha val="40000"/>
                  </a:schemeClr>
                </a:outerShdw>
              </a:effectLst>
              <a:latin typeface="iCiel Fairy Tales" pitchFamily="2" charset="0"/>
            </a:endParaRPr>
          </a:p>
        </p:txBody>
      </p:sp>
      <p:grpSp>
        <p:nvGrpSpPr>
          <p:cNvPr id="18" name="Group 17">
            <a:extLst>
              <a:ext uri="{FF2B5EF4-FFF2-40B4-BE49-F238E27FC236}">
                <a16:creationId xmlns:a16="http://schemas.microsoft.com/office/drawing/2014/main" id="{CDFAC573-9741-4B08-8ED2-D592266D4A4F}"/>
              </a:ext>
            </a:extLst>
          </p:cNvPr>
          <p:cNvGrpSpPr/>
          <p:nvPr/>
        </p:nvGrpSpPr>
        <p:grpSpPr>
          <a:xfrm flipH="1">
            <a:off x="7497332" y="2098411"/>
            <a:ext cx="4575503" cy="5284883"/>
            <a:chOff x="198084" y="984756"/>
            <a:chExt cx="5299649" cy="6121300"/>
          </a:xfrm>
        </p:grpSpPr>
        <p:pic>
          <p:nvPicPr>
            <p:cNvPr id="19" name="Picture 2" descr="Phim Hoạt Hình Hài Hước Chuồn Chuồn Trên Lá Hình minh họa Sẵn có - Tải  xuống Hình ảnh Ngay bây giờ - iStock">
              <a:extLst>
                <a:ext uri="{FF2B5EF4-FFF2-40B4-BE49-F238E27FC236}">
                  <a16:creationId xmlns:a16="http://schemas.microsoft.com/office/drawing/2014/main" id="{AF828065-8989-49A9-BB23-945D070CD32C}"/>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45638" b="100000" l="0" r="73643">
                          <a14:backgroundMark x1="19380" y1="51007" x2="83463" y2="78971"/>
                          <a14:backgroundMark x1="24806" y1="57494" x2="70026" y2="77852"/>
                        </a14:backgroundRemoval>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rot="1262056">
              <a:off x="1213934" y="3740518"/>
              <a:ext cx="2795253" cy="322862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Phim Hoạt Hình Hài Hước Chuồn Chuồn Trên Lá Hình minh họa Sẵn có - Tải  xuống Hình ảnh Ngay bây giờ - iStock">
              <a:extLst>
                <a:ext uri="{FF2B5EF4-FFF2-40B4-BE49-F238E27FC236}">
                  <a16:creationId xmlns:a16="http://schemas.microsoft.com/office/drawing/2014/main" id="{4D5EF7C5-3E72-442B-A592-8FFE979ECF99}"/>
                </a:ext>
              </a:extLst>
            </p:cNvPr>
            <p:cNvPicPr>
              <a:picLocks noChangeAspect="1" noChangeArrowheads="1"/>
            </p:cNvPicPr>
            <p:nvPr/>
          </p:nvPicPr>
          <p:blipFill>
            <a:blip r:embed="rId7">
              <a:extLst>
                <a:ext uri="{BEBA8EAE-BF5A-486C-A8C5-ECC9F3942E4B}">
                  <a14:imgProps xmlns:a14="http://schemas.microsoft.com/office/drawing/2010/main">
                    <a14:imgLayer r:embed="rId6">
                      <a14:imgEffect>
                        <a14:backgroundRemoval t="0" b="100000" l="0" r="100000">
                          <a14:foregroundMark x1="16537" y1="33557" x2="20155" y2="33110"/>
                          <a14:foregroundMark x1="32817" y1="33557" x2="39793" y2="33557"/>
                          <a14:foregroundMark x1="15504" y1="32662" x2="24548" y2="32662"/>
                          <a14:foregroundMark x1="32817" y1="33110" x2="36693" y2="42729"/>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98084" y="984756"/>
              <a:ext cx="5299649" cy="61213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675546251"/>
      </p:ext>
    </p:extLst>
  </p:cSld>
  <p:clrMapOvr>
    <a:masterClrMapping/>
  </p:clrMapOvr>
  <mc:AlternateContent xmlns:mc="http://schemas.openxmlformats.org/markup-compatibility/2006">
    <mc:Choice xmlns:p14="http://schemas.microsoft.com/office/powerpoint/2010/main" Requires="p14">
      <p:transition spd="slow" p14:dur="125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13">
                                            <p:txEl>
                                              <p:pRg st="0" end="0"/>
                                            </p:txEl>
                                          </p:spTgt>
                                        </p:tgtEl>
                                        <p:attrNameLst>
                                          <p:attrName>style.visibility</p:attrName>
                                        </p:attrNameLst>
                                      </p:cBhvr>
                                      <p:to>
                                        <p:strVal val="visible"/>
                                      </p:to>
                                    </p:set>
                                    <p:animEffect transition="in" filter="randombar(horizontal)">
                                      <p:cBhvr>
                                        <p:cTn id="14"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allAtOnce"/>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38DE238-EABC-4227-A44A-C42CB108F813}"/>
              </a:ext>
            </a:extLst>
          </p:cNvPr>
          <p:cNvGrpSpPr/>
          <p:nvPr/>
        </p:nvGrpSpPr>
        <p:grpSpPr>
          <a:xfrm>
            <a:off x="0" y="0"/>
            <a:ext cx="12192000" cy="6858000"/>
            <a:chOff x="0" y="0"/>
            <a:chExt cx="12192000" cy="6858000"/>
          </a:xfrm>
        </p:grpSpPr>
        <p:pic>
          <p:nvPicPr>
            <p:cNvPr id="3" name="图片 9">
              <a:extLst>
                <a:ext uri="{FF2B5EF4-FFF2-40B4-BE49-F238E27FC236}">
                  <a16:creationId xmlns:a16="http://schemas.microsoft.com/office/drawing/2014/main" id="{A0938532-C501-4142-8DE7-56E8D517386D}"/>
                </a:ext>
              </a:extLst>
            </p:cNvPr>
            <p:cNvPicPr>
              <a:picLocks noChangeAspect="1"/>
            </p:cNvPicPr>
            <p:nvPr/>
          </p:nvPicPr>
          <p:blipFill rotWithShape="1">
            <a:blip r:embed="rId2">
              <a:extLst>
                <a:ext uri="{28A0092B-C50C-407E-A947-70E740481C1C}">
                  <a14:useLocalDpi xmlns:a14="http://schemas.microsoft.com/office/drawing/2010/main" val="0"/>
                </a:ext>
              </a:extLst>
            </a:blip>
            <a:srcRect l="10962" t="51373" r="8291" b="14563"/>
            <a:stretch/>
          </p:blipFill>
          <p:spPr>
            <a:xfrm>
              <a:off x="0" y="0"/>
              <a:ext cx="12192000" cy="6858000"/>
            </a:xfrm>
            <a:prstGeom prst="rect">
              <a:avLst/>
            </a:prstGeom>
          </p:spPr>
        </p:pic>
        <p:sp>
          <p:nvSpPr>
            <p:cNvPr id="4" name="Rectangle 3">
              <a:extLst>
                <a:ext uri="{FF2B5EF4-FFF2-40B4-BE49-F238E27FC236}">
                  <a16:creationId xmlns:a16="http://schemas.microsoft.com/office/drawing/2014/main" id="{D5B9BCB3-B9F4-4971-BF88-4FF2E7D4C4EB}"/>
                </a:ext>
              </a:extLst>
            </p:cNvPr>
            <p:cNvSpPr/>
            <p:nvPr/>
          </p:nvSpPr>
          <p:spPr>
            <a:xfrm>
              <a:off x="3579779" y="5447489"/>
              <a:ext cx="2373549" cy="914400"/>
            </a:xfrm>
            <a:prstGeom prst="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Rectangle 4">
            <a:extLst>
              <a:ext uri="{FF2B5EF4-FFF2-40B4-BE49-F238E27FC236}">
                <a16:creationId xmlns:a16="http://schemas.microsoft.com/office/drawing/2014/main" id="{6F20CE70-8FFA-4329-A3BC-CAF6A03CA60B}"/>
              </a:ext>
            </a:extLst>
          </p:cNvPr>
          <p:cNvSpPr/>
          <p:nvPr/>
        </p:nvSpPr>
        <p:spPr>
          <a:xfrm>
            <a:off x="0" y="525294"/>
            <a:ext cx="12192000" cy="583659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AE558871-00FF-43D7-9BE9-D6C64A99A670}"/>
              </a:ext>
            </a:extLst>
          </p:cNvPr>
          <p:cNvGrpSpPr/>
          <p:nvPr/>
        </p:nvGrpSpPr>
        <p:grpSpPr>
          <a:xfrm>
            <a:off x="4280730" y="921979"/>
            <a:ext cx="3733801" cy="1694768"/>
            <a:chOff x="2819399" y="1504950"/>
            <a:chExt cx="3733801" cy="2029766"/>
          </a:xfrm>
        </p:grpSpPr>
        <p:pic>
          <p:nvPicPr>
            <p:cNvPr id="7" name="Picture 6" descr="cloud.png">
              <a:extLst>
                <a:ext uri="{FF2B5EF4-FFF2-40B4-BE49-F238E27FC236}">
                  <a16:creationId xmlns:a16="http://schemas.microsoft.com/office/drawing/2014/main" id="{84F6AE11-DC29-4418-9BF9-810A830ED017}"/>
                </a:ext>
              </a:extLst>
            </p:cNvPr>
            <p:cNvPicPr>
              <a:picLocks noChangeAspect="1"/>
            </p:cNvPicPr>
            <p:nvPr/>
          </p:nvPicPr>
          <p:blipFill>
            <a:blip r:embed="rId3" cstate="print"/>
            <a:stretch>
              <a:fillRect/>
            </a:stretch>
          </p:blipFill>
          <p:spPr>
            <a:xfrm>
              <a:off x="2956296" y="1504950"/>
              <a:ext cx="3520704" cy="2029766"/>
            </a:xfrm>
            <a:prstGeom prst="rect">
              <a:avLst/>
            </a:prstGeom>
          </p:spPr>
        </p:pic>
        <p:sp>
          <p:nvSpPr>
            <p:cNvPr id="8" name="TextBox 7">
              <a:extLst>
                <a:ext uri="{FF2B5EF4-FFF2-40B4-BE49-F238E27FC236}">
                  <a16:creationId xmlns:a16="http://schemas.microsoft.com/office/drawing/2014/main" id="{018285C6-7ECB-456F-A73E-A9754262E821}"/>
                </a:ext>
              </a:extLst>
            </p:cNvPr>
            <p:cNvSpPr txBox="1"/>
            <p:nvPr/>
          </p:nvSpPr>
          <p:spPr>
            <a:xfrm>
              <a:off x="2819399" y="2114550"/>
              <a:ext cx="3733801" cy="626643"/>
            </a:xfrm>
            <a:prstGeom prst="rect">
              <a:avLst/>
            </a:prstGeom>
            <a:noFill/>
          </p:spPr>
          <p:txBody>
            <a:bodyPr wrap="square" rtlCol="0">
              <a:spAutoFit/>
            </a:bodyPr>
            <a:lstStyle/>
            <a:p>
              <a:pPr algn="ctr"/>
              <a:r>
                <a:rPr lang="vi-VN" sz="2800" b="1">
                  <a:solidFill>
                    <a:schemeClr val="bg1"/>
                  </a:solidFill>
                  <a:latin typeface="+mj-lt"/>
                </a:rPr>
                <a:t>Câu đương</a:t>
              </a:r>
              <a:endParaRPr lang="en-US" sz="2800" b="1">
                <a:solidFill>
                  <a:schemeClr val="bg1"/>
                </a:solidFill>
                <a:latin typeface="+mj-lt"/>
              </a:endParaRPr>
            </a:p>
          </p:txBody>
        </p:sp>
      </p:grpSp>
      <p:grpSp>
        <p:nvGrpSpPr>
          <p:cNvPr id="9" name="Group 8">
            <a:extLst>
              <a:ext uri="{FF2B5EF4-FFF2-40B4-BE49-F238E27FC236}">
                <a16:creationId xmlns:a16="http://schemas.microsoft.com/office/drawing/2014/main" id="{E87BD741-B1D9-45E2-9CF1-7DF79AF0DDE7}"/>
              </a:ext>
            </a:extLst>
          </p:cNvPr>
          <p:cNvGrpSpPr/>
          <p:nvPr/>
        </p:nvGrpSpPr>
        <p:grpSpPr>
          <a:xfrm>
            <a:off x="8016806" y="921979"/>
            <a:ext cx="3733801" cy="1694768"/>
            <a:chOff x="2819399" y="1504950"/>
            <a:chExt cx="3733801" cy="2029766"/>
          </a:xfrm>
        </p:grpSpPr>
        <p:pic>
          <p:nvPicPr>
            <p:cNvPr id="10" name="Picture 9" descr="cloud.png">
              <a:extLst>
                <a:ext uri="{FF2B5EF4-FFF2-40B4-BE49-F238E27FC236}">
                  <a16:creationId xmlns:a16="http://schemas.microsoft.com/office/drawing/2014/main" id="{75500134-B90F-43E5-A9A0-BD36CB898EF1}"/>
                </a:ext>
              </a:extLst>
            </p:cNvPr>
            <p:cNvPicPr>
              <a:picLocks noChangeAspect="1"/>
            </p:cNvPicPr>
            <p:nvPr/>
          </p:nvPicPr>
          <p:blipFill>
            <a:blip r:embed="rId3" cstate="print"/>
            <a:stretch>
              <a:fillRect/>
            </a:stretch>
          </p:blipFill>
          <p:spPr>
            <a:xfrm>
              <a:off x="2956296" y="1504950"/>
              <a:ext cx="3520704" cy="2029766"/>
            </a:xfrm>
            <a:prstGeom prst="rect">
              <a:avLst/>
            </a:prstGeom>
          </p:spPr>
        </p:pic>
        <p:sp>
          <p:nvSpPr>
            <p:cNvPr id="11" name="TextBox 10">
              <a:extLst>
                <a:ext uri="{FF2B5EF4-FFF2-40B4-BE49-F238E27FC236}">
                  <a16:creationId xmlns:a16="http://schemas.microsoft.com/office/drawing/2014/main" id="{4BE633B4-AB22-438C-A2D4-FAAEDB4B38E0}"/>
                </a:ext>
              </a:extLst>
            </p:cNvPr>
            <p:cNvSpPr txBox="1"/>
            <p:nvPr/>
          </p:nvSpPr>
          <p:spPr>
            <a:xfrm>
              <a:off x="2819399" y="2114550"/>
              <a:ext cx="3733801" cy="626643"/>
            </a:xfrm>
            <a:prstGeom prst="rect">
              <a:avLst/>
            </a:prstGeom>
            <a:noFill/>
          </p:spPr>
          <p:txBody>
            <a:bodyPr wrap="square" rtlCol="0">
              <a:spAutoFit/>
            </a:bodyPr>
            <a:lstStyle/>
            <a:p>
              <a:pPr algn="ctr"/>
              <a:r>
                <a:rPr lang="vi-VN" sz="2800" b="1">
                  <a:solidFill>
                    <a:schemeClr val="bg1"/>
                  </a:solidFill>
                  <a:latin typeface="+mj-lt"/>
                </a:rPr>
                <a:t>Quân hiệu</a:t>
              </a:r>
              <a:endParaRPr lang="en-US" sz="2800" b="1">
                <a:solidFill>
                  <a:schemeClr val="bg1"/>
                </a:solidFill>
                <a:latin typeface="+mj-lt"/>
              </a:endParaRPr>
            </a:p>
          </p:txBody>
        </p:sp>
      </p:grpSp>
      <p:pic>
        <p:nvPicPr>
          <p:cNvPr id="12" name="Picture 11">
            <a:extLst>
              <a:ext uri="{FF2B5EF4-FFF2-40B4-BE49-F238E27FC236}">
                <a16:creationId xmlns:a16="http://schemas.microsoft.com/office/drawing/2014/main" id="{18CE082D-43C8-4ECB-A080-FB151BEB80BF}"/>
              </a:ext>
            </a:extLst>
          </p:cNvPr>
          <p:cNvPicPr>
            <a:picLocks noChangeAspect="1"/>
          </p:cNvPicPr>
          <p:nvPr/>
        </p:nvPicPr>
        <p:blipFill rotWithShape="1">
          <a:blip r:embed="rId4">
            <a:extLst>
              <a:ext uri="{28A0092B-C50C-407E-A947-70E740481C1C}">
                <a14:useLocalDpi xmlns:a14="http://schemas.microsoft.com/office/drawing/2010/main" val="0"/>
              </a:ext>
            </a:extLst>
          </a:blip>
          <a:srcRect t="26784" b="4566"/>
          <a:stretch/>
        </p:blipFill>
        <p:spPr>
          <a:xfrm>
            <a:off x="4423410" y="2415522"/>
            <a:ext cx="7256780" cy="3611857"/>
          </a:xfrm>
          <a:prstGeom prst="rect">
            <a:avLst/>
          </a:prstGeom>
          <a:ln>
            <a:noFill/>
          </a:ln>
          <a:effectLst>
            <a:softEdge rad="112500"/>
          </a:effectLst>
        </p:spPr>
      </p:pic>
      <p:sp>
        <p:nvSpPr>
          <p:cNvPr id="13" name="Rectangle 12">
            <a:extLst>
              <a:ext uri="{FF2B5EF4-FFF2-40B4-BE49-F238E27FC236}">
                <a16:creationId xmlns:a16="http://schemas.microsoft.com/office/drawing/2014/main" id="{44FBEF3D-AB6C-42FF-9226-3A57123B3667}"/>
              </a:ext>
            </a:extLst>
          </p:cNvPr>
          <p:cNvSpPr/>
          <p:nvPr/>
        </p:nvSpPr>
        <p:spPr>
          <a:xfrm>
            <a:off x="271910" y="496111"/>
            <a:ext cx="3685624" cy="2308324"/>
          </a:xfrm>
          <a:prstGeom prst="rect">
            <a:avLst/>
          </a:prstGeom>
          <a:noFill/>
        </p:spPr>
        <p:txBody>
          <a:bodyPr wrap="none" lIns="91440" tIns="45720" rIns="91440" bIns="45720">
            <a:spAutoFit/>
          </a:bodyPr>
          <a:lstStyle/>
          <a:p>
            <a:pPr algn="ctr"/>
            <a:r>
              <a:rPr lang="vi-VN" sz="7200" b="1" cap="none" spc="0">
                <a:ln w="0"/>
                <a:solidFill>
                  <a:srgbClr val="1C4439"/>
                </a:solidFill>
                <a:effectLst>
                  <a:outerShdw blurRad="38100" dist="19050" dir="2700000" algn="tl" rotWithShape="0">
                    <a:schemeClr val="dk1">
                      <a:alpha val="40000"/>
                    </a:schemeClr>
                  </a:outerShdw>
                </a:effectLst>
                <a:latin typeface="iCiel Fairy Tales" pitchFamily="2" charset="0"/>
              </a:rPr>
              <a:t>giải nghĩa </a:t>
            </a:r>
          </a:p>
          <a:p>
            <a:pPr algn="ctr"/>
            <a:r>
              <a:rPr lang="vi-VN" sz="7200" b="1" cap="none" spc="0">
                <a:ln w="0"/>
                <a:solidFill>
                  <a:srgbClr val="1C4439"/>
                </a:solidFill>
                <a:effectLst>
                  <a:outerShdw blurRad="38100" dist="19050" dir="2700000" algn="tl" rotWithShape="0">
                    <a:schemeClr val="dk1">
                      <a:alpha val="40000"/>
                    </a:schemeClr>
                  </a:outerShdw>
                </a:effectLst>
                <a:latin typeface="iCiel Fairy Tales" pitchFamily="2" charset="0"/>
              </a:rPr>
              <a:t>từ khó hiểu</a:t>
            </a:r>
            <a:endParaRPr lang="en-US" sz="7200" b="1" cap="none" spc="0">
              <a:ln w="0"/>
              <a:solidFill>
                <a:srgbClr val="1C4439"/>
              </a:solidFill>
              <a:effectLst>
                <a:outerShdw blurRad="38100" dist="19050" dir="2700000" algn="tl" rotWithShape="0">
                  <a:schemeClr val="dk1">
                    <a:alpha val="40000"/>
                  </a:schemeClr>
                </a:outerShdw>
              </a:effectLst>
              <a:latin typeface="iCiel Fairy Tales" pitchFamily="2" charset="0"/>
            </a:endParaRPr>
          </a:p>
        </p:txBody>
      </p:sp>
    </p:spTree>
    <p:extLst>
      <p:ext uri="{BB962C8B-B14F-4D97-AF65-F5344CB8AC3E}">
        <p14:creationId xmlns:p14="http://schemas.microsoft.com/office/powerpoint/2010/main" val="2931743736"/>
      </p:ext>
    </p:extLst>
  </p:cSld>
  <p:clrMapOvr>
    <a:masterClrMapping/>
  </p:clrMapOvr>
  <mc:AlternateContent xmlns:mc="http://schemas.openxmlformats.org/markup-compatibility/2006">
    <mc:Choice xmlns:p14="http://schemas.microsoft.com/office/powerpoint/2010/main" Requires="p14">
      <p:transition spd="slow" p14:dur="125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80">
                                          <p:stCondLst>
                                            <p:cond delay="0"/>
                                          </p:stCondLst>
                                        </p:cTn>
                                        <p:tgtEl>
                                          <p:spTgt spid="12"/>
                                        </p:tgtEl>
                                      </p:cBhvr>
                                    </p:animEffect>
                                    <p:anim calcmode="lin" valueType="num">
                                      <p:cBhvr>
                                        <p:cTn id="20"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25" dur="26">
                                          <p:stCondLst>
                                            <p:cond delay="650"/>
                                          </p:stCondLst>
                                        </p:cTn>
                                        <p:tgtEl>
                                          <p:spTgt spid="12"/>
                                        </p:tgtEl>
                                      </p:cBhvr>
                                      <p:to x="100000" y="60000"/>
                                    </p:animScale>
                                    <p:animScale>
                                      <p:cBhvr>
                                        <p:cTn id="26" dur="166" decel="50000">
                                          <p:stCondLst>
                                            <p:cond delay="676"/>
                                          </p:stCondLst>
                                        </p:cTn>
                                        <p:tgtEl>
                                          <p:spTgt spid="12"/>
                                        </p:tgtEl>
                                      </p:cBhvr>
                                      <p:to x="100000" y="100000"/>
                                    </p:animScale>
                                    <p:animScale>
                                      <p:cBhvr>
                                        <p:cTn id="27" dur="26">
                                          <p:stCondLst>
                                            <p:cond delay="1312"/>
                                          </p:stCondLst>
                                        </p:cTn>
                                        <p:tgtEl>
                                          <p:spTgt spid="12"/>
                                        </p:tgtEl>
                                      </p:cBhvr>
                                      <p:to x="100000" y="80000"/>
                                    </p:animScale>
                                    <p:animScale>
                                      <p:cBhvr>
                                        <p:cTn id="28" dur="166" decel="50000">
                                          <p:stCondLst>
                                            <p:cond delay="1338"/>
                                          </p:stCondLst>
                                        </p:cTn>
                                        <p:tgtEl>
                                          <p:spTgt spid="12"/>
                                        </p:tgtEl>
                                      </p:cBhvr>
                                      <p:to x="100000" y="100000"/>
                                    </p:animScale>
                                    <p:animScale>
                                      <p:cBhvr>
                                        <p:cTn id="29" dur="26">
                                          <p:stCondLst>
                                            <p:cond delay="1642"/>
                                          </p:stCondLst>
                                        </p:cTn>
                                        <p:tgtEl>
                                          <p:spTgt spid="12"/>
                                        </p:tgtEl>
                                      </p:cBhvr>
                                      <p:to x="100000" y="90000"/>
                                    </p:animScale>
                                    <p:animScale>
                                      <p:cBhvr>
                                        <p:cTn id="30" dur="166" decel="50000">
                                          <p:stCondLst>
                                            <p:cond delay="1668"/>
                                          </p:stCondLst>
                                        </p:cTn>
                                        <p:tgtEl>
                                          <p:spTgt spid="12"/>
                                        </p:tgtEl>
                                      </p:cBhvr>
                                      <p:to x="100000" y="100000"/>
                                    </p:animScale>
                                    <p:animScale>
                                      <p:cBhvr>
                                        <p:cTn id="31" dur="26">
                                          <p:stCondLst>
                                            <p:cond delay="1808"/>
                                          </p:stCondLst>
                                        </p:cTn>
                                        <p:tgtEl>
                                          <p:spTgt spid="12"/>
                                        </p:tgtEl>
                                      </p:cBhvr>
                                      <p:to x="100000" y="95000"/>
                                    </p:animScale>
                                    <p:animScale>
                                      <p:cBhvr>
                                        <p:cTn id="32" dur="166" decel="50000">
                                          <p:stCondLst>
                                            <p:cond delay="1834"/>
                                          </p:stCondLst>
                                        </p:cTn>
                                        <p:tgtEl>
                                          <p:spTgt spid="1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459B7E4-F23E-4F39-8FAA-503283B8307F}"/>
              </a:ext>
            </a:extLst>
          </p:cNvPr>
          <p:cNvGrpSpPr/>
          <p:nvPr/>
        </p:nvGrpSpPr>
        <p:grpSpPr>
          <a:xfrm>
            <a:off x="0" y="0"/>
            <a:ext cx="12192000" cy="6858000"/>
            <a:chOff x="0" y="0"/>
            <a:chExt cx="12192000" cy="6858000"/>
          </a:xfrm>
        </p:grpSpPr>
        <p:pic>
          <p:nvPicPr>
            <p:cNvPr id="3" name="图片 9">
              <a:extLst>
                <a:ext uri="{FF2B5EF4-FFF2-40B4-BE49-F238E27FC236}">
                  <a16:creationId xmlns:a16="http://schemas.microsoft.com/office/drawing/2014/main" id="{7DE41727-0454-47DA-9512-8CEB9D228B52}"/>
                </a:ext>
              </a:extLst>
            </p:cNvPr>
            <p:cNvPicPr>
              <a:picLocks noChangeAspect="1"/>
            </p:cNvPicPr>
            <p:nvPr/>
          </p:nvPicPr>
          <p:blipFill rotWithShape="1">
            <a:blip r:embed="rId2">
              <a:extLst>
                <a:ext uri="{28A0092B-C50C-407E-A947-70E740481C1C}">
                  <a14:useLocalDpi xmlns:a14="http://schemas.microsoft.com/office/drawing/2010/main" val="0"/>
                </a:ext>
              </a:extLst>
            </a:blip>
            <a:srcRect l="10962" t="51373" r="8291" b="14563"/>
            <a:stretch/>
          </p:blipFill>
          <p:spPr>
            <a:xfrm>
              <a:off x="0" y="0"/>
              <a:ext cx="12192000" cy="6858000"/>
            </a:xfrm>
            <a:prstGeom prst="rect">
              <a:avLst/>
            </a:prstGeom>
          </p:spPr>
        </p:pic>
        <p:sp>
          <p:nvSpPr>
            <p:cNvPr id="4" name="Rectangle 3">
              <a:extLst>
                <a:ext uri="{FF2B5EF4-FFF2-40B4-BE49-F238E27FC236}">
                  <a16:creationId xmlns:a16="http://schemas.microsoft.com/office/drawing/2014/main" id="{7FD2DE8A-852E-49B0-9F21-AE61D73C71BA}"/>
                </a:ext>
              </a:extLst>
            </p:cNvPr>
            <p:cNvSpPr/>
            <p:nvPr/>
          </p:nvSpPr>
          <p:spPr>
            <a:xfrm>
              <a:off x="3579779" y="5447489"/>
              <a:ext cx="2373549" cy="914400"/>
            </a:xfrm>
            <a:prstGeom prst="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Rectangle 4">
            <a:extLst>
              <a:ext uri="{FF2B5EF4-FFF2-40B4-BE49-F238E27FC236}">
                <a16:creationId xmlns:a16="http://schemas.microsoft.com/office/drawing/2014/main" id="{FFC733CF-B496-464E-9AA0-FB016B867400}"/>
              </a:ext>
            </a:extLst>
          </p:cNvPr>
          <p:cNvSpPr/>
          <p:nvPr/>
        </p:nvSpPr>
        <p:spPr>
          <a:xfrm>
            <a:off x="0" y="525294"/>
            <a:ext cx="12192000" cy="583659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B661AA51-1A41-4113-A6E1-869C10AF301D}"/>
              </a:ext>
            </a:extLst>
          </p:cNvPr>
          <p:cNvGrpSpPr/>
          <p:nvPr/>
        </p:nvGrpSpPr>
        <p:grpSpPr>
          <a:xfrm>
            <a:off x="5373216" y="1078790"/>
            <a:ext cx="3733801" cy="1694768"/>
            <a:chOff x="2819399" y="1504950"/>
            <a:chExt cx="3733801" cy="2029766"/>
          </a:xfrm>
        </p:grpSpPr>
        <p:pic>
          <p:nvPicPr>
            <p:cNvPr id="7" name="Picture 6" descr="cloud.png">
              <a:extLst>
                <a:ext uri="{FF2B5EF4-FFF2-40B4-BE49-F238E27FC236}">
                  <a16:creationId xmlns:a16="http://schemas.microsoft.com/office/drawing/2014/main" id="{372185C1-2017-4883-8A8C-D87377600336}"/>
                </a:ext>
              </a:extLst>
            </p:cNvPr>
            <p:cNvPicPr>
              <a:picLocks noChangeAspect="1"/>
            </p:cNvPicPr>
            <p:nvPr/>
          </p:nvPicPr>
          <p:blipFill>
            <a:blip r:embed="rId3" cstate="print"/>
            <a:stretch>
              <a:fillRect/>
            </a:stretch>
          </p:blipFill>
          <p:spPr>
            <a:xfrm>
              <a:off x="2956296" y="1504950"/>
              <a:ext cx="3520704" cy="2029766"/>
            </a:xfrm>
            <a:prstGeom prst="rect">
              <a:avLst/>
            </a:prstGeom>
          </p:spPr>
        </p:pic>
        <p:sp>
          <p:nvSpPr>
            <p:cNvPr id="8" name="TextBox 7">
              <a:extLst>
                <a:ext uri="{FF2B5EF4-FFF2-40B4-BE49-F238E27FC236}">
                  <a16:creationId xmlns:a16="http://schemas.microsoft.com/office/drawing/2014/main" id="{8A465BA7-ACF5-4F63-AB31-D21B781139D2}"/>
                </a:ext>
              </a:extLst>
            </p:cNvPr>
            <p:cNvSpPr txBox="1"/>
            <p:nvPr/>
          </p:nvSpPr>
          <p:spPr>
            <a:xfrm>
              <a:off x="2819399" y="2114550"/>
              <a:ext cx="3733801" cy="523220"/>
            </a:xfrm>
            <a:prstGeom prst="rect">
              <a:avLst/>
            </a:prstGeom>
            <a:noFill/>
          </p:spPr>
          <p:txBody>
            <a:bodyPr wrap="square" rtlCol="0">
              <a:spAutoFit/>
            </a:bodyPr>
            <a:lstStyle/>
            <a:p>
              <a:pPr algn="ctr"/>
              <a:r>
                <a:rPr lang="vi-VN" sz="2800" b="1">
                  <a:solidFill>
                    <a:schemeClr val="bg1"/>
                  </a:solidFill>
                  <a:latin typeface="+mj-lt"/>
                </a:rPr>
                <a:t>Kiệu</a:t>
              </a:r>
              <a:endParaRPr lang="en-US" sz="2800" b="1">
                <a:solidFill>
                  <a:schemeClr val="bg1"/>
                </a:solidFill>
                <a:latin typeface="+mj-lt"/>
              </a:endParaRPr>
            </a:p>
          </p:txBody>
        </p:sp>
      </p:grpSp>
      <p:pic>
        <p:nvPicPr>
          <p:cNvPr id="9" name="Picture 8">
            <a:extLst>
              <a:ext uri="{FF2B5EF4-FFF2-40B4-BE49-F238E27FC236}">
                <a16:creationId xmlns:a16="http://schemas.microsoft.com/office/drawing/2014/main" id="{CF4B0B55-2794-4F35-834A-F72A3EDE661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49017" y="2904962"/>
            <a:ext cx="5277564" cy="3089574"/>
          </a:xfrm>
          <a:prstGeom prst="rect">
            <a:avLst/>
          </a:prstGeom>
          <a:ln>
            <a:noFill/>
          </a:ln>
          <a:effectLst>
            <a:softEdge rad="112500"/>
          </a:effectLst>
        </p:spPr>
      </p:pic>
      <p:pic>
        <p:nvPicPr>
          <p:cNvPr id="10" name="Picture 9">
            <a:extLst>
              <a:ext uri="{FF2B5EF4-FFF2-40B4-BE49-F238E27FC236}">
                <a16:creationId xmlns:a16="http://schemas.microsoft.com/office/drawing/2014/main" id="{9E7D7C6B-E501-42D1-92DA-B26734E136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13600" y="2833618"/>
            <a:ext cx="4802060" cy="3198172"/>
          </a:xfrm>
          <a:prstGeom prst="rect">
            <a:avLst/>
          </a:prstGeom>
          <a:ln>
            <a:noFill/>
          </a:ln>
          <a:effectLst>
            <a:softEdge rad="112500"/>
          </a:effectLst>
        </p:spPr>
      </p:pic>
      <p:sp>
        <p:nvSpPr>
          <p:cNvPr id="11" name="Rectangle 10">
            <a:extLst>
              <a:ext uri="{FF2B5EF4-FFF2-40B4-BE49-F238E27FC236}">
                <a16:creationId xmlns:a16="http://schemas.microsoft.com/office/drawing/2014/main" id="{E6116057-2624-4D39-B3B1-A29900F352B5}"/>
              </a:ext>
            </a:extLst>
          </p:cNvPr>
          <p:cNvSpPr/>
          <p:nvPr/>
        </p:nvSpPr>
        <p:spPr>
          <a:xfrm>
            <a:off x="271910" y="496111"/>
            <a:ext cx="3685624" cy="2308324"/>
          </a:xfrm>
          <a:prstGeom prst="rect">
            <a:avLst/>
          </a:prstGeom>
          <a:noFill/>
        </p:spPr>
        <p:txBody>
          <a:bodyPr wrap="none" lIns="91440" tIns="45720" rIns="91440" bIns="45720">
            <a:spAutoFit/>
          </a:bodyPr>
          <a:lstStyle/>
          <a:p>
            <a:pPr algn="ctr"/>
            <a:r>
              <a:rPr lang="vi-VN" sz="7200" b="1" cap="none" spc="0">
                <a:ln w="0"/>
                <a:solidFill>
                  <a:srgbClr val="1C4439"/>
                </a:solidFill>
                <a:effectLst>
                  <a:outerShdw blurRad="38100" dist="19050" dir="2700000" algn="tl" rotWithShape="0">
                    <a:schemeClr val="dk1">
                      <a:alpha val="40000"/>
                    </a:schemeClr>
                  </a:outerShdw>
                </a:effectLst>
                <a:latin typeface="iCiel Fairy Tales" pitchFamily="2" charset="0"/>
              </a:rPr>
              <a:t>giải nghĩa </a:t>
            </a:r>
          </a:p>
          <a:p>
            <a:pPr algn="ctr"/>
            <a:r>
              <a:rPr lang="vi-VN" sz="7200" b="1" cap="none" spc="0">
                <a:ln w="0"/>
                <a:solidFill>
                  <a:srgbClr val="1C4439"/>
                </a:solidFill>
                <a:effectLst>
                  <a:outerShdw blurRad="38100" dist="19050" dir="2700000" algn="tl" rotWithShape="0">
                    <a:schemeClr val="dk1">
                      <a:alpha val="40000"/>
                    </a:schemeClr>
                  </a:outerShdw>
                </a:effectLst>
                <a:latin typeface="iCiel Fairy Tales" pitchFamily="2" charset="0"/>
              </a:rPr>
              <a:t>từ khó hiểu</a:t>
            </a:r>
            <a:endParaRPr lang="en-US" sz="7200" b="1" cap="none" spc="0">
              <a:ln w="0"/>
              <a:solidFill>
                <a:srgbClr val="1C4439"/>
              </a:solidFill>
              <a:effectLst>
                <a:outerShdw blurRad="38100" dist="19050" dir="2700000" algn="tl" rotWithShape="0">
                  <a:schemeClr val="dk1">
                    <a:alpha val="40000"/>
                  </a:schemeClr>
                </a:outerShdw>
              </a:effectLst>
              <a:latin typeface="iCiel Fairy Tales" pitchFamily="2" charset="0"/>
            </a:endParaRPr>
          </a:p>
        </p:txBody>
      </p:sp>
    </p:spTree>
    <p:extLst>
      <p:ext uri="{BB962C8B-B14F-4D97-AF65-F5344CB8AC3E}">
        <p14:creationId xmlns:p14="http://schemas.microsoft.com/office/powerpoint/2010/main" val="409073332"/>
      </p:ext>
    </p:extLst>
  </p:cSld>
  <p:clrMapOvr>
    <a:masterClrMapping/>
  </p:clrMapOvr>
  <mc:AlternateContent xmlns:mc="http://schemas.openxmlformats.org/markup-compatibility/2006">
    <mc:Choice xmlns:p14="http://schemas.microsoft.com/office/powerpoint/2010/main" Requires="p14">
      <p:transition spd="slow" p14:dur="125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fltVal val="0"/>
                                          </p:val>
                                        </p:tav>
                                        <p:tav tm="100000">
                                          <p:val>
                                            <p:strVal val="#ppt_h"/>
                                          </p:val>
                                        </p:tav>
                                      </p:tavLst>
                                    </p:anim>
                                    <p:animEffect transition="in" filter="fade">
                                      <p:cBhvr>
                                        <p:cTn id="16" dur="500"/>
                                        <p:tgtEl>
                                          <p:spTgt spid="9"/>
                                        </p:tgtEl>
                                      </p:cBhvr>
                                    </p:animEffect>
                                  </p:childTnLst>
                                </p:cTn>
                              </p:par>
                              <p:par>
                                <p:cTn id="17" presetID="53" presetClass="entr" presetSubtype="16"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93CC5427-66CA-4BE9-A421-0A0719334DFD}"/>
              </a:ext>
            </a:extLst>
          </p:cNvPr>
          <p:cNvPicPr>
            <a:picLocks noChangeAspect="1"/>
          </p:cNvPicPr>
          <p:nvPr/>
        </p:nvPicPr>
        <p:blipFill>
          <a:blip r:embed="rId3"/>
          <a:stretch>
            <a:fillRect/>
          </a:stretch>
        </p:blipFill>
        <p:spPr>
          <a:xfrm>
            <a:off x="-2" y="0"/>
            <a:ext cx="12192000" cy="6858000"/>
          </a:xfrm>
          <a:prstGeom prst="rect">
            <a:avLst/>
          </a:prstGeom>
        </p:spPr>
      </p:pic>
      <p:sp>
        <p:nvSpPr>
          <p:cNvPr id="28" name="矩形 27"/>
          <p:cNvSpPr/>
          <p:nvPr/>
        </p:nvSpPr>
        <p:spPr>
          <a:xfrm>
            <a:off x="0" y="1338535"/>
            <a:ext cx="12192001" cy="4180929"/>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5号-龙吟手书" panose="00000500000000000000" pitchFamily="2" charset="-122"/>
              <a:ea typeface="字魂55号-龙吟手书" panose="00000500000000000000" pitchFamily="2" charset="-122"/>
              <a:sym typeface="字魂55号-龙吟手书" panose="00000500000000000000" pitchFamily="2" charset="-122"/>
            </a:endParaRPr>
          </a:p>
        </p:txBody>
      </p:sp>
      <p:pic>
        <p:nvPicPr>
          <p:cNvPr id="30" name="图片 29">
            <a:extLst>
              <a:ext uri="{FF2B5EF4-FFF2-40B4-BE49-F238E27FC236}">
                <a16:creationId xmlns:a16="http://schemas.microsoft.com/office/drawing/2014/main" id="{C9C1D041-B878-4A15-8A12-7C1D7D1751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11231"/>
            <a:ext cx="2320309" cy="2754431"/>
          </a:xfrm>
          <a:prstGeom prst="rect">
            <a:avLst/>
          </a:prstGeom>
        </p:spPr>
      </p:pic>
      <p:sp>
        <p:nvSpPr>
          <p:cNvPr id="26" name="Rectangle 25">
            <a:extLst>
              <a:ext uri="{FF2B5EF4-FFF2-40B4-BE49-F238E27FC236}">
                <a16:creationId xmlns:a16="http://schemas.microsoft.com/office/drawing/2014/main" id="{4574E2EE-ADBE-4835-BF11-120A7C718B67}"/>
              </a:ext>
            </a:extLst>
          </p:cNvPr>
          <p:cNvSpPr/>
          <p:nvPr/>
        </p:nvSpPr>
        <p:spPr>
          <a:xfrm>
            <a:off x="990273" y="1527337"/>
            <a:ext cx="10211450" cy="3770263"/>
          </a:xfrm>
          <a:prstGeom prst="rect">
            <a:avLst/>
          </a:prstGeom>
          <a:noFill/>
        </p:spPr>
        <p:txBody>
          <a:bodyPr wrap="none" lIns="91440" tIns="45720" rIns="91440" bIns="45720">
            <a:spAutoFit/>
          </a:bodyPr>
          <a:lstStyle/>
          <a:p>
            <a:pPr algn="ctr"/>
            <a:r>
              <a:rPr lang="vi-VN" sz="23900" b="1" cap="none" spc="0">
                <a:ln w="0"/>
                <a:solidFill>
                  <a:srgbClr val="1C4439"/>
                </a:solidFill>
                <a:effectLst>
                  <a:outerShdw blurRad="38100" dist="19050" dir="2700000" algn="tl" rotWithShape="0">
                    <a:schemeClr val="dk1">
                      <a:alpha val="40000"/>
                    </a:schemeClr>
                  </a:outerShdw>
                </a:effectLst>
                <a:latin typeface="UTM Candombe" panose="02040603050506020204" pitchFamily="18" charset="0"/>
              </a:rPr>
              <a:t>TÌM HIỂU BÀI</a:t>
            </a:r>
            <a:endParaRPr lang="en-US" sz="23900" b="1" cap="none" spc="0">
              <a:ln w="0"/>
              <a:solidFill>
                <a:srgbClr val="1C4439"/>
              </a:solidFill>
              <a:effectLst>
                <a:outerShdw blurRad="38100" dist="19050" dir="2700000" algn="tl" rotWithShape="0">
                  <a:schemeClr val="dk1">
                    <a:alpha val="40000"/>
                  </a:schemeClr>
                </a:outerShdw>
              </a:effectLst>
              <a:latin typeface="UTM Candombe" panose="02040603050506020204" pitchFamily="18" charset="0"/>
            </a:endParaRPr>
          </a:p>
        </p:txBody>
      </p:sp>
    </p:spTree>
    <p:extLst>
      <p:ext uri="{BB962C8B-B14F-4D97-AF65-F5344CB8AC3E}">
        <p14:creationId xmlns:p14="http://schemas.microsoft.com/office/powerpoint/2010/main" val="4020051498"/>
      </p:ext>
    </p:extLst>
  </p:cSld>
  <p:clrMapOvr>
    <a:masterClrMapping/>
  </p:clrMapOvr>
  <mc:AlternateContent xmlns:mc="http://schemas.openxmlformats.org/markup-compatibility/2006">
    <mc:Choice xmlns:p14="http://schemas.microsoft.com/office/powerpoint/2010/main" Requires="p14">
      <p:transition spd="slow" p14:dur="125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p:cTn id="13" dur="500" fill="hold"/>
                                        <p:tgtEl>
                                          <p:spTgt spid="30"/>
                                        </p:tgtEl>
                                        <p:attrNameLst>
                                          <p:attrName>ppt_w</p:attrName>
                                        </p:attrNameLst>
                                      </p:cBhvr>
                                      <p:tavLst>
                                        <p:tav tm="0">
                                          <p:val>
                                            <p:fltVal val="0"/>
                                          </p:val>
                                        </p:tav>
                                        <p:tav tm="100000">
                                          <p:val>
                                            <p:strVal val="#ppt_w"/>
                                          </p:val>
                                        </p:tav>
                                      </p:tavLst>
                                    </p:anim>
                                    <p:anim calcmode="lin" valueType="num">
                                      <p:cBhvr>
                                        <p:cTn id="14" dur="500" fill="hold"/>
                                        <p:tgtEl>
                                          <p:spTgt spid="30"/>
                                        </p:tgtEl>
                                        <p:attrNameLst>
                                          <p:attrName>ppt_h</p:attrName>
                                        </p:attrNameLst>
                                      </p:cBhvr>
                                      <p:tavLst>
                                        <p:tav tm="0">
                                          <p:val>
                                            <p:fltVal val="0"/>
                                          </p:val>
                                        </p:tav>
                                        <p:tav tm="100000">
                                          <p:val>
                                            <p:strVal val="#ppt_h"/>
                                          </p:val>
                                        </p:tav>
                                      </p:tavLst>
                                    </p:anim>
                                    <p:animEffect transition="in" filter="fade">
                                      <p:cBhvr>
                                        <p:cTn id="15" dur="500"/>
                                        <p:tgtEl>
                                          <p:spTgt spid="30"/>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randombar(horizontal)">
                                      <p:cBhvr>
                                        <p:cTn id="1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93CC5427-66CA-4BE9-A421-0A0719334DFD}"/>
              </a:ext>
            </a:extLst>
          </p:cNvPr>
          <p:cNvPicPr>
            <a:picLocks noChangeAspect="1"/>
          </p:cNvPicPr>
          <p:nvPr/>
        </p:nvPicPr>
        <p:blipFill>
          <a:blip r:embed="rId3"/>
          <a:stretch>
            <a:fillRect/>
          </a:stretch>
        </p:blipFill>
        <p:spPr>
          <a:xfrm>
            <a:off x="-2" y="0"/>
            <a:ext cx="12192000" cy="6858000"/>
          </a:xfrm>
          <a:prstGeom prst="rect">
            <a:avLst/>
          </a:prstGeom>
        </p:spPr>
      </p:pic>
      <p:sp>
        <p:nvSpPr>
          <p:cNvPr id="28" name="矩形 27"/>
          <p:cNvSpPr/>
          <p:nvPr/>
        </p:nvSpPr>
        <p:spPr>
          <a:xfrm>
            <a:off x="0" y="1338535"/>
            <a:ext cx="12192001" cy="4180929"/>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5号-龙吟手书" panose="00000500000000000000" pitchFamily="2" charset="-122"/>
              <a:ea typeface="字魂55号-龙吟手书" panose="00000500000000000000" pitchFamily="2" charset="-122"/>
              <a:sym typeface="字魂55号-龙吟手书" panose="00000500000000000000" pitchFamily="2" charset="-122"/>
            </a:endParaRPr>
          </a:p>
        </p:txBody>
      </p:sp>
      <p:pic>
        <p:nvPicPr>
          <p:cNvPr id="30" name="图片 29">
            <a:extLst>
              <a:ext uri="{FF2B5EF4-FFF2-40B4-BE49-F238E27FC236}">
                <a16:creationId xmlns:a16="http://schemas.microsoft.com/office/drawing/2014/main" id="{C9C1D041-B878-4A15-8A12-7C1D7D1751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11231"/>
            <a:ext cx="2320309" cy="2754431"/>
          </a:xfrm>
          <a:prstGeom prst="rect">
            <a:avLst/>
          </a:prstGeom>
        </p:spPr>
      </p:pic>
      <p:sp>
        <p:nvSpPr>
          <p:cNvPr id="26" name="Rectangle 25">
            <a:extLst>
              <a:ext uri="{FF2B5EF4-FFF2-40B4-BE49-F238E27FC236}">
                <a16:creationId xmlns:a16="http://schemas.microsoft.com/office/drawing/2014/main" id="{4574E2EE-ADBE-4835-BF11-120A7C718B67}"/>
              </a:ext>
            </a:extLst>
          </p:cNvPr>
          <p:cNvSpPr/>
          <p:nvPr/>
        </p:nvSpPr>
        <p:spPr>
          <a:xfrm>
            <a:off x="1797385" y="843666"/>
            <a:ext cx="8597225" cy="4508927"/>
          </a:xfrm>
          <a:prstGeom prst="rect">
            <a:avLst/>
          </a:prstGeom>
          <a:noFill/>
        </p:spPr>
        <p:txBody>
          <a:bodyPr wrap="none" lIns="91440" tIns="45720" rIns="91440" bIns="45720">
            <a:spAutoFit/>
          </a:bodyPr>
          <a:lstStyle/>
          <a:p>
            <a:pPr algn="ctr"/>
            <a:r>
              <a:rPr lang="en-US" sz="28700" b="1" cap="none" spc="0">
                <a:ln w="0"/>
                <a:solidFill>
                  <a:srgbClr val="1C4439"/>
                </a:solidFill>
                <a:effectLst>
                  <a:outerShdw blurRad="38100" dist="19050" dir="2700000" algn="tl" rotWithShape="0">
                    <a:schemeClr val="dk1">
                      <a:alpha val="40000"/>
                    </a:schemeClr>
                  </a:outerShdw>
                </a:effectLst>
                <a:latin typeface="UTM Candombe" panose="02040603050506020204" pitchFamily="18" charset="0"/>
              </a:rPr>
              <a:t>Khởi động</a:t>
            </a:r>
          </a:p>
        </p:txBody>
      </p:sp>
    </p:spTree>
  </p:cSld>
  <p:clrMapOvr>
    <a:masterClrMapping/>
  </p:clrMapOvr>
  <mc:AlternateContent xmlns:mc="http://schemas.openxmlformats.org/markup-compatibility/2006">
    <mc:Choice xmlns:p14="http://schemas.microsoft.com/office/powerpoint/2010/main" Requires="p14">
      <p:transition spd="slow" p14:dur="125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p:cTn id="13" dur="500" fill="hold"/>
                                        <p:tgtEl>
                                          <p:spTgt spid="30"/>
                                        </p:tgtEl>
                                        <p:attrNameLst>
                                          <p:attrName>ppt_w</p:attrName>
                                        </p:attrNameLst>
                                      </p:cBhvr>
                                      <p:tavLst>
                                        <p:tav tm="0">
                                          <p:val>
                                            <p:fltVal val="0"/>
                                          </p:val>
                                        </p:tav>
                                        <p:tav tm="100000">
                                          <p:val>
                                            <p:strVal val="#ppt_w"/>
                                          </p:val>
                                        </p:tav>
                                      </p:tavLst>
                                    </p:anim>
                                    <p:anim calcmode="lin" valueType="num">
                                      <p:cBhvr>
                                        <p:cTn id="14" dur="500" fill="hold"/>
                                        <p:tgtEl>
                                          <p:spTgt spid="30"/>
                                        </p:tgtEl>
                                        <p:attrNameLst>
                                          <p:attrName>ppt_h</p:attrName>
                                        </p:attrNameLst>
                                      </p:cBhvr>
                                      <p:tavLst>
                                        <p:tav tm="0">
                                          <p:val>
                                            <p:fltVal val="0"/>
                                          </p:val>
                                        </p:tav>
                                        <p:tav tm="100000">
                                          <p:val>
                                            <p:strVal val="#ppt_h"/>
                                          </p:val>
                                        </p:tav>
                                      </p:tavLst>
                                    </p:anim>
                                    <p:animEffect transition="in" filter="fade">
                                      <p:cBhvr>
                                        <p:cTn id="15" dur="500"/>
                                        <p:tgtEl>
                                          <p:spTgt spid="30"/>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randombar(horizontal)">
                                      <p:cBhvr>
                                        <p:cTn id="1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459B7E4-F23E-4F39-8FAA-503283B8307F}"/>
              </a:ext>
            </a:extLst>
          </p:cNvPr>
          <p:cNvGrpSpPr/>
          <p:nvPr/>
        </p:nvGrpSpPr>
        <p:grpSpPr>
          <a:xfrm>
            <a:off x="0" y="0"/>
            <a:ext cx="12192000" cy="6858000"/>
            <a:chOff x="0" y="0"/>
            <a:chExt cx="12192000" cy="6858000"/>
          </a:xfrm>
        </p:grpSpPr>
        <p:pic>
          <p:nvPicPr>
            <p:cNvPr id="3" name="图片 9">
              <a:extLst>
                <a:ext uri="{FF2B5EF4-FFF2-40B4-BE49-F238E27FC236}">
                  <a16:creationId xmlns:a16="http://schemas.microsoft.com/office/drawing/2014/main" id="{7DE41727-0454-47DA-9512-8CEB9D228B52}"/>
                </a:ext>
              </a:extLst>
            </p:cNvPr>
            <p:cNvPicPr>
              <a:picLocks noChangeAspect="1"/>
            </p:cNvPicPr>
            <p:nvPr/>
          </p:nvPicPr>
          <p:blipFill rotWithShape="1">
            <a:blip r:embed="rId2">
              <a:extLst>
                <a:ext uri="{28A0092B-C50C-407E-A947-70E740481C1C}">
                  <a14:useLocalDpi xmlns:a14="http://schemas.microsoft.com/office/drawing/2010/main" val="0"/>
                </a:ext>
              </a:extLst>
            </a:blip>
            <a:srcRect l="10962" t="51373" r="8291" b="14563"/>
            <a:stretch/>
          </p:blipFill>
          <p:spPr>
            <a:xfrm>
              <a:off x="0" y="0"/>
              <a:ext cx="12192000" cy="6858000"/>
            </a:xfrm>
            <a:prstGeom prst="rect">
              <a:avLst/>
            </a:prstGeom>
          </p:spPr>
        </p:pic>
        <p:sp>
          <p:nvSpPr>
            <p:cNvPr id="4" name="Rectangle 3">
              <a:extLst>
                <a:ext uri="{FF2B5EF4-FFF2-40B4-BE49-F238E27FC236}">
                  <a16:creationId xmlns:a16="http://schemas.microsoft.com/office/drawing/2014/main" id="{7FD2DE8A-852E-49B0-9F21-AE61D73C71BA}"/>
                </a:ext>
              </a:extLst>
            </p:cNvPr>
            <p:cNvSpPr/>
            <p:nvPr/>
          </p:nvSpPr>
          <p:spPr>
            <a:xfrm>
              <a:off x="3579779" y="5447489"/>
              <a:ext cx="2373549" cy="914400"/>
            </a:xfrm>
            <a:prstGeom prst="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Rectangle 4">
            <a:extLst>
              <a:ext uri="{FF2B5EF4-FFF2-40B4-BE49-F238E27FC236}">
                <a16:creationId xmlns:a16="http://schemas.microsoft.com/office/drawing/2014/main" id="{FFC733CF-B496-464E-9AA0-FB016B867400}"/>
              </a:ext>
            </a:extLst>
          </p:cNvPr>
          <p:cNvSpPr/>
          <p:nvPr/>
        </p:nvSpPr>
        <p:spPr>
          <a:xfrm>
            <a:off x="0" y="525294"/>
            <a:ext cx="12192000" cy="583659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634CAA43-6D46-43D1-A3FC-07AE9156F2C8}"/>
              </a:ext>
            </a:extLst>
          </p:cNvPr>
          <p:cNvSpPr txBox="1"/>
          <p:nvPr/>
        </p:nvSpPr>
        <p:spPr>
          <a:xfrm>
            <a:off x="1337614" y="2929341"/>
            <a:ext cx="9845659" cy="1938992"/>
          </a:xfrm>
          <a:prstGeom prst="rect">
            <a:avLst/>
          </a:prstGeom>
          <a:noFill/>
        </p:spPr>
        <p:txBody>
          <a:bodyPr wrap="square" rtlCol="0">
            <a:spAutoFit/>
          </a:bodyPr>
          <a:lstStyle/>
          <a:p>
            <a:pPr algn="just"/>
            <a:r>
              <a:rPr lang="vi-VN" sz="4000">
                <a:solidFill>
                  <a:schemeClr val="accent6">
                    <a:lumMod val="50000"/>
                  </a:schemeClr>
                </a:solidFill>
                <a:latin typeface="+mj-lt"/>
              </a:rPr>
              <a:t>Ông đồng ý. </a:t>
            </a:r>
          </a:p>
          <a:p>
            <a:pPr algn="just"/>
            <a:r>
              <a:rPr lang="vi-VN" sz="4000">
                <a:solidFill>
                  <a:schemeClr val="accent6">
                    <a:lumMod val="50000"/>
                  </a:schemeClr>
                </a:solidFill>
                <a:latin typeface="+mj-lt"/>
              </a:rPr>
              <a:t>Nhưng yêu cầu chặt một ngón chân để phân biệt với những người làm câu đương khác.</a:t>
            </a:r>
          </a:p>
        </p:txBody>
      </p:sp>
      <p:sp>
        <p:nvSpPr>
          <p:cNvPr id="14" name="TextBox 13">
            <a:extLst>
              <a:ext uri="{FF2B5EF4-FFF2-40B4-BE49-F238E27FC236}">
                <a16:creationId xmlns:a16="http://schemas.microsoft.com/office/drawing/2014/main" id="{CBA444FF-DE2C-4171-A24F-B9841A192805}"/>
              </a:ext>
            </a:extLst>
          </p:cNvPr>
          <p:cNvSpPr txBox="1"/>
          <p:nvPr/>
        </p:nvSpPr>
        <p:spPr>
          <a:xfrm>
            <a:off x="1337614" y="4868333"/>
            <a:ext cx="10410967" cy="1323439"/>
          </a:xfrm>
          <a:prstGeom prst="rect">
            <a:avLst/>
          </a:prstGeom>
          <a:noFill/>
        </p:spPr>
        <p:txBody>
          <a:bodyPr wrap="square" rtlCol="0">
            <a:spAutoFit/>
          </a:bodyPr>
          <a:lstStyle/>
          <a:p>
            <a:pPr marL="457200" indent="-457200" algn="just">
              <a:buFont typeface="Symbol"/>
              <a:buChar char="Þ"/>
            </a:pPr>
            <a:r>
              <a:rPr lang="vi-VN" sz="4000" b="1">
                <a:solidFill>
                  <a:schemeClr val="accent6">
                    <a:lumMod val="50000"/>
                  </a:schemeClr>
                </a:solidFill>
                <a:latin typeface="+mj-lt"/>
              </a:rPr>
              <a:t> Răn đe những người mua quan bán chức,</a:t>
            </a:r>
          </a:p>
          <a:p>
            <a:pPr algn="just"/>
            <a:r>
              <a:rPr lang="vi-VN" sz="4000" b="1">
                <a:solidFill>
                  <a:schemeClr val="accent6">
                    <a:lumMod val="50000"/>
                  </a:schemeClr>
                </a:solidFill>
                <a:latin typeface="+mj-lt"/>
              </a:rPr>
              <a:t>     coi thường phép nước.</a:t>
            </a:r>
          </a:p>
        </p:txBody>
      </p:sp>
      <p:sp>
        <p:nvSpPr>
          <p:cNvPr id="15" name="Rectangle: Rounded Corners 14">
            <a:extLst>
              <a:ext uri="{FF2B5EF4-FFF2-40B4-BE49-F238E27FC236}">
                <a16:creationId xmlns:a16="http://schemas.microsoft.com/office/drawing/2014/main" id="{38CE290D-AFC9-4E34-9166-8819468B1D0E}"/>
              </a:ext>
            </a:extLst>
          </p:cNvPr>
          <p:cNvSpPr/>
          <p:nvPr/>
        </p:nvSpPr>
        <p:spPr>
          <a:xfrm>
            <a:off x="970334" y="1133634"/>
            <a:ext cx="10778247" cy="1562059"/>
          </a:xfrm>
          <a:prstGeom prst="round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2" descr="Phim Hoạt Hình Hài Hước Chuồn Chuồn Trên Lá Hình minh họa Sẵn có - Tải  xuống Hình ảnh Ngay bây giờ - iStock">
            <a:extLst>
              <a:ext uri="{FF2B5EF4-FFF2-40B4-BE49-F238E27FC236}">
                <a16:creationId xmlns:a16="http://schemas.microsoft.com/office/drawing/2014/main" id="{ECA06E6D-841B-4BE4-96F3-E9AFEA4454E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16537" y1="33557" x2="20155" y2="33110"/>
                        <a14:foregroundMark x1="32817" y1="33557" x2="39793" y2="33557"/>
                        <a14:foregroundMark x1="15504" y1="32662" x2="24548" y2="32662"/>
                        <a14:foregroundMark x1="32817" y1="33110" x2="36693" y2="42729"/>
                        <a14:backgroundMark x1="4910" y1="55034" x2="60207" y2="91499"/>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27254" y="14653"/>
            <a:ext cx="2381585" cy="275082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F9F72195-A9D6-41F6-A0BB-4983441935F3}"/>
              </a:ext>
            </a:extLst>
          </p:cNvPr>
          <p:cNvSpPr txBox="1"/>
          <p:nvPr/>
        </p:nvSpPr>
        <p:spPr>
          <a:xfrm>
            <a:off x="2184400" y="1256865"/>
            <a:ext cx="9528969" cy="1323439"/>
          </a:xfrm>
          <a:prstGeom prst="rect">
            <a:avLst/>
          </a:prstGeom>
          <a:noFill/>
        </p:spPr>
        <p:txBody>
          <a:bodyPr wrap="square" rtlCol="0">
            <a:spAutoFit/>
          </a:bodyPr>
          <a:lstStyle/>
          <a:p>
            <a:r>
              <a:rPr lang="vi-VN" sz="4000" b="1">
                <a:latin typeface="+mj-lt"/>
              </a:rPr>
              <a:t>1. Khi có người muốn xin chức câu đương, Trần Thủ Độ đã làm gì?</a:t>
            </a:r>
          </a:p>
        </p:txBody>
      </p:sp>
    </p:spTree>
    <p:extLst>
      <p:ext uri="{BB962C8B-B14F-4D97-AF65-F5344CB8AC3E}">
        <p14:creationId xmlns:p14="http://schemas.microsoft.com/office/powerpoint/2010/main" val="972864048"/>
      </p:ext>
    </p:extLst>
  </p:cSld>
  <p:clrMapOvr>
    <a:masterClrMapping/>
  </p:clrMapOvr>
  <mc:AlternateContent xmlns:mc="http://schemas.openxmlformats.org/markup-compatibility/2006">
    <mc:Choice xmlns:p14="http://schemas.microsoft.com/office/powerpoint/2010/main" Requires="p14">
      <p:transition spd="slow" p14:dur="125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80">
                                          <p:stCondLst>
                                            <p:cond delay="0"/>
                                          </p:stCondLst>
                                        </p:cTn>
                                        <p:tgtEl>
                                          <p:spTgt spid="12"/>
                                        </p:tgtEl>
                                      </p:cBhvr>
                                    </p:animEffect>
                                    <p:anim calcmode="lin" valueType="num">
                                      <p:cBhvr>
                                        <p:cTn id="8"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3" dur="26">
                                          <p:stCondLst>
                                            <p:cond delay="650"/>
                                          </p:stCondLst>
                                        </p:cTn>
                                        <p:tgtEl>
                                          <p:spTgt spid="12"/>
                                        </p:tgtEl>
                                      </p:cBhvr>
                                      <p:to x="100000" y="60000"/>
                                    </p:animScale>
                                    <p:animScale>
                                      <p:cBhvr>
                                        <p:cTn id="14" dur="166" decel="50000">
                                          <p:stCondLst>
                                            <p:cond delay="676"/>
                                          </p:stCondLst>
                                        </p:cTn>
                                        <p:tgtEl>
                                          <p:spTgt spid="12"/>
                                        </p:tgtEl>
                                      </p:cBhvr>
                                      <p:to x="100000" y="100000"/>
                                    </p:animScale>
                                    <p:animScale>
                                      <p:cBhvr>
                                        <p:cTn id="15" dur="26">
                                          <p:stCondLst>
                                            <p:cond delay="1312"/>
                                          </p:stCondLst>
                                        </p:cTn>
                                        <p:tgtEl>
                                          <p:spTgt spid="12"/>
                                        </p:tgtEl>
                                      </p:cBhvr>
                                      <p:to x="100000" y="80000"/>
                                    </p:animScale>
                                    <p:animScale>
                                      <p:cBhvr>
                                        <p:cTn id="16" dur="166" decel="50000">
                                          <p:stCondLst>
                                            <p:cond delay="1338"/>
                                          </p:stCondLst>
                                        </p:cTn>
                                        <p:tgtEl>
                                          <p:spTgt spid="12"/>
                                        </p:tgtEl>
                                      </p:cBhvr>
                                      <p:to x="100000" y="100000"/>
                                    </p:animScale>
                                    <p:animScale>
                                      <p:cBhvr>
                                        <p:cTn id="17" dur="26">
                                          <p:stCondLst>
                                            <p:cond delay="1642"/>
                                          </p:stCondLst>
                                        </p:cTn>
                                        <p:tgtEl>
                                          <p:spTgt spid="12"/>
                                        </p:tgtEl>
                                      </p:cBhvr>
                                      <p:to x="100000" y="90000"/>
                                    </p:animScale>
                                    <p:animScale>
                                      <p:cBhvr>
                                        <p:cTn id="18" dur="166" decel="50000">
                                          <p:stCondLst>
                                            <p:cond delay="1668"/>
                                          </p:stCondLst>
                                        </p:cTn>
                                        <p:tgtEl>
                                          <p:spTgt spid="12"/>
                                        </p:tgtEl>
                                      </p:cBhvr>
                                      <p:to x="100000" y="100000"/>
                                    </p:animScale>
                                    <p:animScale>
                                      <p:cBhvr>
                                        <p:cTn id="19" dur="26">
                                          <p:stCondLst>
                                            <p:cond delay="1808"/>
                                          </p:stCondLst>
                                        </p:cTn>
                                        <p:tgtEl>
                                          <p:spTgt spid="12"/>
                                        </p:tgtEl>
                                      </p:cBhvr>
                                      <p:to x="100000" y="95000"/>
                                    </p:animScale>
                                    <p:animScale>
                                      <p:cBhvr>
                                        <p:cTn id="20" dur="166" decel="50000">
                                          <p:stCondLst>
                                            <p:cond delay="1834"/>
                                          </p:stCondLst>
                                        </p:cTn>
                                        <p:tgtEl>
                                          <p:spTgt spid="1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500" fill="hold"/>
                                        <p:tgtEl>
                                          <p:spTgt spid="13"/>
                                        </p:tgtEl>
                                        <p:attrNameLst>
                                          <p:attrName>ppt_w</p:attrName>
                                        </p:attrNameLst>
                                      </p:cBhvr>
                                      <p:tavLst>
                                        <p:tav tm="0">
                                          <p:val>
                                            <p:fltVal val="0"/>
                                          </p:val>
                                        </p:tav>
                                        <p:tav tm="100000">
                                          <p:val>
                                            <p:strVal val="#ppt_w"/>
                                          </p:val>
                                        </p:tav>
                                      </p:tavLst>
                                    </p:anim>
                                    <p:anim calcmode="lin" valueType="num">
                                      <p:cBhvr>
                                        <p:cTn id="26" dur="500" fill="hold"/>
                                        <p:tgtEl>
                                          <p:spTgt spid="13"/>
                                        </p:tgtEl>
                                        <p:attrNameLst>
                                          <p:attrName>ppt_h</p:attrName>
                                        </p:attrNameLst>
                                      </p:cBhvr>
                                      <p:tavLst>
                                        <p:tav tm="0">
                                          <p:val>
                                            <p:fltVal val="0"/>
                                          </p:val>
                                        </p:tav>
                                        <p:tav tm="100000">
                                          <p:val>
                                            <p:strVal val="#ppt_h"/>
                                          </p:val>
                                        </p:tav>
                                      </p:tavLst>
                                    </p:anim>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p:cTn id="32" dur="1000" fill="hold"/>
                                        <p:tgtEl>
                                          <p:spTgt spid="14"/>
                                        </p:tgtEl>
                                        <p:attrNameLst>
                                          <p:attrName>ppt_w</p:attrName>
                                        </p:attrNameLst>
                                      </p:cBhvr>
                                      <p:tavLst>
                                        <p:tav tm="0">
                                          <p:val>
                                            <p:fltVal val="0"/>
                                          </p:val>
                                        </p:tav>
                                        <p:tav tm="100000">
                                          <p:val>
                                            <p:strVal val="#ppt_w"/>
                                          </p:val>
                                        </p:tav>
                                      </p:tavLst>
                                    </p:anim>
                                    <p:anim calcmode="lin" valueType="num">
                                      <p:cBhvr>
                                        <p:cTn id="33" dur="1000" fill="hold"/>
                                        <p:tgtEl>
                                          <p:spTgt spid="14"/>
                                        </p:tgtEl>
                                        <p:attrNameLst>
                                          <p:attrName>ppt_h</p:attrName>
                                        </p:attrNameLst>
                                      </p:cBhvr>
                                      <p:tavLst>
                                        <p:tav tm="0">
                                          <p:val>
                                            <p:fltVal val="0"/>
                                          </p:val>
                                        </p:tav>
                                        <p:tav tm="100000">
                                          <p:val>
                                            <p:strVal val="#ppt_h"/>
                                          </p:val>
                                        </p:tav>
                                      </p:tavLst>
                                    </p:anim>
                                    <p:anim calcmode="lin" valueType="num">
                                      <p:cBhvr>
                                        <p:cTn id="34" dur="1000" fill="hold"/>
                                        <p:tgtEl>
                                          <p:spTgt spid="14"/>
                                        </p:tgtEl>
                                        <p:attrNameLst>
                                          <p:attrName>style.rotation</p:attrName>
                                        </p:attrNameLst>
                                      </p:cBhvr>
                                      <p:tavLst>
                                        <p:tav tm="0">
                                          <p:val>
                                            <p:fltVal val="90"/>
                                          </p:val>
                                        </p:tav>
                                        <p:tav tm="100000">
                                          <p:val>
                                            <p:fltVal val="0"/>
                                          </p:val>
                                        </p:tav>
                                      </p:tavLst>
                                    </p:anim>
                                    <p:animEffect transition="in" filter="fade">
                                      <p:cBhvr>
                                        <p:cTn id="35"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459B7E4-F23E-4F39-8FAA-503283B8307F}"/>
              </a:ext>
            </a:extLst>
          </p:cNvPr>
          <p:cNvGrpSpPr/>
          <p:nvPr/>
        </p:nvGrpSpPr>
        <p:grpSpPr>
          <a:xfrm>
            <a:off x="0" y="0"/>
            <a:ext cx="12192000" cy="6858000"/>
            <a:chOff x="0" y="0"/>
            <a:chExt cx="12192000" cy="6858000"/>
          </a:xfrm>
        </p:grpSpPr>
        <p:pic>
          <p:nvPicPr>
            <p:cNvPr id="3" name="图片 9">
              <a:extLst>
                <a:ext uri="{FF2B5EF4-FFF2-40B4-BE49-F238E27FC236}">
                  <a16:creationId xmlns:a16="http://schemas.microsoft.com/office/drawing/2014/main" id="{7DE41727-0454-47DA-9512-8CEB9D228B52}"/>
                </a:ext>
              </a:extLst>
            </p:cNvPr>
            <p:cNvPicPr>
              <a:picLocks noChangeAspect="1"/>
            </p:cNvPicPr>
            <p:nvPr/>
          </p:nvPicPr>
          <p:blipFill rotWithShape="1">
            <a:blip r:embed="rId2">
              <a:extLst>
                <a:ext uri="{28A0092B-C50C-407E-A947-70E740481C1C}">
                  <a14:useLocalDpi xmlns:a14="http://schemas.microsoft.com/office/drawing/2010/main" val="0"/>
                </a:ext>
              </a:extLst>
            </a:blip>
            <a:srcRect l="10962" t="51373" r="8291" b="14563"/>
            <a:stretch/>
          </p:blipFill>
          <p:spPr>
            <a:xfrm>
              <a:off x="0" y="0"/>
              <a:ext cx="12192000" cy="6858000"/>
            </a:xfrm>
            <a:prstGeom prst="rect">
              <a:avLst/>
            </a:prstGeom>
          </p:spPr>
        </p:pic>
        <p:sp>
          <p:nvSpPr>
            <p:cNvPr id="4" name="Rectangle 3">
              <a:extLst>
                <a:ext uri="{FF2B5EF4-FFF2-40B4-BE49-F238E27FC236}">
                  <a16:creationId xmlns:a16="http://schemas.microsoft.com/office/drawing/2014/main" id="{7FD2DE8A-852E-49B0-9F21-AE61D73C71BA}"/>
                </a:ext>
              </a:extLst>
            </p:cNvPr>
            <p:cNvSpPr/>
            <p:nvPr/>
          </p:nvSpPr>
          <p:spPr>
            <a:xfrm>
              <a:off x="3579779" y="5447489"/>
              <a:ext cx="2373549" cy="914400"/>
            </a:xfrm>
            <a:prstGeom prst="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Rectangle 4">
            <a:extLst>
              <a:ext uri="{FF2B5EF4-FFF2-40B4-BE49-F238E27FC236}">
                <a16:creationId xmlns:a16="http://schemas.microsoft.com/office/drawing/2014/main" id="{FFC733CF-B496-464E-9AA0-FB016B867400}"/>
              </a:ext>
            </a:extLst>
          </p:cNvPr>
          <p:cNvSpPr/>
          <p:nvPr/>
        </p:nvSpPr>
        <p:spPr>
          <a:xfrm>
            <a:off x="0" y="525294"/>
            <a:ext cx="12192000" cy="583659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634CAA43-6D46-43D1-A3FC-07AE9156F2C8}"/>
              </a:ext>
            </a:extLst>
          </p:cNvPr>
          <p:cNvSpPr txBox="1"/>
          <p:nvPr/>
        </p:nvSpPr>
        <p:spPr>
          <a:xfrm>
            <a:off x="1337614" y="2929341"/>
            <a:ext cx="9845659" cy="1323439"/>
          </a:xfrm>
          <a:prstGeom prst="rect">
            <a:avLst/>
          </a:prstGeom>
          <a:noFill/>
        </p:spPr>
        <p:txBody>
          <a:bodyPr wrap="square" rtlCol="0">
            <a:spAutoFit/>
          </a:bodyPr>
          <a:lstStyle/>
          <a:p>
            <a:pPr algn="just"/>
            <a:r>
              <a:rPr lang="vi-VN" sz="4000">
                <a:solidFill>
                  <a:schemeClr val="accent6">
                    <a:lumMod val="50000"/>
                  </a:schemeClr>
                </a:solidFill>
                <a:latin typeface="+mj-lt"/>
              </a:rPr>
              <a:t>Không trách phạt mà còn lấy vàng, lấy lụa thưởng cho người quân hiệu.</a:t>
            </a:r>
          </a:p>
        </p:txBody>
      </p:sp>
      <p:sp>
        <p:nvSpPr>
          <p:cNvPr id="14" name="TextBox 13">
            <a:extLst>
              <a:ext uri="{FF2B5EF4-FFF2-40B4-BE49-F238E27FC236}">
                <a16:creationId xmlns:a16="http://schemas.microsoft.com/office/drawing/2014/main" id="{CBA444FF-DE2C-4171-A24F-B9841A192805}"/>
              </a:ext>
            </a:extLst>
          </p:cNvPr>
          <p:cNvSpPr txBox="1"/>
          <p:nvPr/>
        </p:nvSpPr>
        <p:spPr>
          <a:xfrm>
            <a:off x="1337614" y="4581250"/>
            <a:ext cx="10410967" cy="1323439"/>
          </a:xfrm>
          <a:prstGeom prst="rect">
            <a:avLst/>
          </a:prstGeom>
          <a:noFill/>
        </p:spPr>
        <p:txBody>
          <a:bodyPr wrap="square" rtlCol="0">
            <a:spAutoFit/>
          </a:bodyPr>
          <a:lstStyle/>
          <a:p>
            <a:pPr marL="457200" indent="-457200" algn="just">
              <a:buFont typeface="Symbol"/>
              <a:buChar char="Þ"/>
            </a:pPr>
            <a:r>
              <a:rPr lang="vi-VN" sz="4000" b="1">
                <a:solidFill>
                  <a:schemeClr val="accent6">
                    <a:lumMod val="50000"/>
                  </a:schemeClr>
                </a:solidFill>
                <a:latin typeface="+mj-lt"/>
              </a:rPr>
              <a:t> Ông khuyến khích người quân hiệu tuy ở chức thấp mà biết giữ phép nước.</a:t>
            </a:r>
          </a:p>
        </p:txBody>
      </p:sp>
      <p:sp>
        <p:nvSpPr>
          <p:cNvPr id="15" name="Rectangle: Rounded Corners 14">
            <a:extLst>
              <a:ext uri="{FF2B5EF4-FFF2-40B4-BE49-F238E27FC236}">
                <a16:creationId xmlns:a16="http://schemas.microsoft.com/office/drawing/2014/main" id="{38CE290D-AFC9-4E34-9166-8819468B1D0E}"/>
              </a:ext>
            </a:extLst>
          </p:cNvPr>
          <p:cNvSpPr/>
          <p:nvPr/>
        </p:nvSpPr>
        <p:spPr>
          <a:xfrm>
            <a:off x="970334" y="1133634"/>
            <a:ext cx="10778247" cy="1562059"/>
          </a:xfrm>
          <a:prstGeom prst="round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2" descr="Phim Hoạt Hình Hài Hước Chuồn Chuồn Trên Lá Hình minh họa Sẵn có - Tải  xuống Hình ảnh Ngay bây giờ - iStock">
            <a:extLst>
              <a:ext uri="{FF2B5EF4-FFF2-40B4-BE49-F238E27FC236}">
                <a16:creationId xmlns:a16="http://schemas.microsoft.com/office/drawing/2014/main" id="{ECA06E6D-841B-4BE4-96F3-E9AFEA4454E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16537" y1="33557" x2="20155" y2="33110"/>
                        <a14:foregroundMark x1="32817" y1="33557" x2="39793" y2="33557"/>
                        <a14:foregroundMark x1="15504" y1="32662" x2="24548" y2="32662"/>
                        <a14:foregroundMark x1="32817" y1="33110" x2="36693" y2="42729"/>
                        <a14:backgroundMark x1="4910" y1="55034" x2="60207" y2="91499"/>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27254" y="14653"/>
            <a:ext cx="2381585" cy="275082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F9F72195-A9D6-41F6-A0BB-4983441935F3}"/>
              </a:ext>
            </a:extLst>
          </p:cNvPr>
          <p:cNvSpPr txBox="1"/>
          <p:nvPr/>
        </p:nvSpPr>
        <p:spPr>
          <a:xfrm>
            <a:off x="2184400" y="1256865"/>
            <a:ext cx="9528969" cy="1323439"/>
          </a:xfrm>
          <a:prstGeom prst="rect">
            <a:avLst/>
          </a:prstGeom>
          <a:noFill/>
        </p:spPr>
        <p:txBody>
          <a:bodyPr wrap="square" rtlCol="0">
            <a:spAutoFit/>
          </a:bodyPr>
          <a:lstStyle/>
          <a:p>
            <a:r>
              <a:rPr lang="vi-VN" sz="4000" b="1">
                <a:latin typeface="+mj-lt"/>
              </a:rPr>
              <a:t>2. Trước việc làm của người quân hiệu, Trần Thủ Độ xử lí ra sao?</a:t>
            </a:r>
          </a:p>
        </p:txBody>
      </p:sp>
    </p:spTree>
    <p:extLst>
      <p:ext uri="{BB962C8B-B14F-4D97-AF65-F5344CB8AC3E}">
        <p14:creationId xmlns:p14="http://schemas.microsoft.com/office/powerpoint/2010/main" val="137599363"/>
      </p:ext>
    </p:extLst>
  </p:cSld>
  <p:clrMapOvr>
    <a:masterClrMapping/>
  </p:clrMapOvr>
  <mc:AlternateContent xmlns:mc="http://schemas.openxmlformats.org/markup-compatibility/2006">
    <mc:Choice xmlns:p14="http://schemas.microsoft.com/office/powerpoint/2010/main" Requires="p14">
      <p:transition spd="slow" p14:dur="125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80">
                                          <p:stCondLst>
                                            <p:cond delay="0"/>
                                          </p:stCondLst>
                                        </p:cTn>
                                        <p:tgtEl>
                                          <p:spTgt spid="12"/>
                                        </p:tgtEl>
                                      </p:cBhvr>
                                    </p:animEffect>
                                    <p:anim calcmode="lin" valueType="num">
                                      <p:cBhvr>
                                        <p:cTn id="8"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3" dur="26">
                                          <p:stCondLst>
                                            <p:cond delay="650"/>
                                          </p:stCondLst>
                                        </p:cTn>
                                        <p:tgtEl>
                                          <p:spTgt spid="12"/>
                                        </p:tgtEl>
                                      </p:cBhvr>
                                      <p:to x="100000" y="60000"/>
                                    </p:animScale>
                                    <p:animScale>
                                      <p:cBhvr>
                                        <p:cTn id="14" dur="166" decel="50000">
                                          <p:stCondLst>
                                            <p:cond delay="676"/>
                                          </p:stCondLst>
                                        </p:cTn>
                                        <p:tgtEl>
                                          <p:spTgt spid="12"/>
                                        </p:tgtEl>
                                      </p:cBhvr>
                                      <p:to x="100000" y="100000"/>
                                    </p:animScale>
                                    <p:animScale>
                                      <p:cBhvr>
                                        <p:cTn id="15" dur="26">
                                          <p:stCondLst>
                                            <p:cond delay="1312"/>
                                          </p:stCondLst>
                                        </p:cTn>
                                        <p:tgtEl>
                                          <p:spTgt spid="12"/>
                                        </p:tgtEl>
                                      </p:cBhvr>
                                      <p:to x="100000" y="80000"/>
                                    </p:animScale>
                                    <p:animScale>
                                      <p:cBhvr>
                                        <p:cTn id="16" dur="166" decel="50000">
                                          <p:stCondLst>
                                            <p:cond delay="1338"/>
                                          </p:stCondLst>
                                        </p:cTn>
                                        <p:tgtEl>
                                          <p:spTgt spid="12"/>
                                        </p:tgtEl>
                                      </p:cBhvr>
                                      <p:to x="100000" y="100000"/>
                                    </p:animScale>
                                    <p:animScale>
                                      <p:cBhvr>
                                        <p:cTn id="17" dur="26">
                                          <p:stCondLst>
                                            <p:cond delay="1642"/>
                                          </p:stCondLst>
                                        </p:cTn>
                                        <p:tgtEl>
                                          <p:spTgt spid="12"/>
                                        </p:tgtEl>
                                      </p:cBhvr>
                                      <p:to x="100000" y="90000"/>
                                    </p:animScale>
                                    <p:animScale>
                                      <p:cBhvr>
                                        <p:cTn id="18" dur="166" decel="50000">
                                          <p:stCondLst>
                                            <p:cond delay="1668"/>
                                          </p:stCondLst>
                                        </p:cTn>
                                        <p:tgtEl>
                                          <p:spTgt spid="12"/>
                                        </p:tgtEl>
                                      </p:cBhvr>
                                      <p:to x="100000" y="100000"/>
                                    </p:animScale>
                                    <p:animScale>
                                      <p:cBhvr>
                                        <p:cTn id="19" dur="26">
                                          <p:stCondLst>
                                            <p:cond delay="1808"/>
                                          </p:stCondLst>
                                        </p:cTn>
                                        <p:tgtEl>
                                          <p:spTgt spid="12"/>
                                        </p:tgtEl>
                                      </p:cBhvr>
                                      <p:to x="100000" y="95000"/>
                                    </p:animScale>
                                    <p:animScale>
                                      <p:cBhvr>
                                        <p:cTn id="20" dur="166" decel="50000">
                                          <p:stCondLst>
                                            <p:cond delay="1834"/>
                                          </p:stCondLst>
                                        </p:cTn>
                                        <p:tgtEl>
                                          <p:spTgt spid="1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500" fill="hold"/>
                                        <p:tgtEl>
                                          <p:spTgt spid="13"/>
                                        </p:tgtEl>
                                        <p:attrNameLst>
                                          <p:attrName>ppt_w</p:attrName>
                                        </p:attrNameLst>
                                      </p:cBhvr>
                                      <p:tavLst>
                                        <p:tav tm="0">
                                          <p:val>
                                            <p:fltVal val="0"/>
                                          </p:val>
                                        </p:tav>
                                        <p:tav tm="100000">
                                          <p:val>
                                            <p:strVal val="#ppt_w"/>
                                          </p:val>
                                        </p:tav>
                                      </p:tavLst>
                                    </p:anim>
                                    <p:anim calcmode="lin" valueType="num">
                                      <p:cBhvr>
                                        <p:cTn id="26" dur="500" fill="hold"/>
                                        <p:tgtEl>
                                          <p:spTgt spid="13"/>
                                        </p:tgtEl>
                                        <p:attrNameLst>
                                          <p:attrName>ppt_h</p:attrName>
                                        </p:attrNameLst>
                                      </p:cBhvr>
                                      <p:tavLst>
                                        <p:tav tm="0">
                                          <p:val>
                                            <p:fltVal val="0"/>
                                          </p:val>
                                        </p:tav>
                                        <p:tav tm="100000">
                                          <p:val>
                                            <p:strVal val="#ppt_h"/>
                                          </p:val>
                                        </p:tav>
                                      </p:tavLst>
                                    </p:anim>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p:cTn id="32" dur="1000" fill="hold"/>
                                        <p:tgtEl>
                                          <p:spTgt spid="14"/>
                                        </p:tgtEl>
                                        <p:attrNameLst>
                                          <p:attrName>ppt_w</p:attrName>
                                        </p:attrNameLst>
                                      </p:cBhvr>
                                      <p:tavLst>
                                        <p:tav tm="0">
                                          <p:val>
                                            <p:fltVal val="0"/>
                                          </p:val>
                                        </p:tav>
                                        <p:tav tm="100000">
                                          <p:val>
                                            <p:strVal val="#ppt_w"/>
                                          </p:val>
                                        </p:tav>
                                      </p:tavLst>
                                    </p:anim>
                                    <p:anim calcmode="lin" valueType="num">
                                      <p:cBhvr>
                                        <p:cTn id="33" dur="1000" fill="hold"/>
                                        <p:tgtEl>
                                          <p:spTgt spid="14"/>
                                        </p:tgtEl>
                                        <p:attrNameLst>
                                          <p:attrName>ppt_h</p:attrName>
                                        </p:attrNameLst>
                                      </p:cBhvr>
                                      <p:tavLst>
                                        <p:tav tm="0">
                                          <p:val>
                                            <p:fltVal val="0"/>
                                          </p:val>
                                        </p:tav>
                                        <p:tav tm="100000">
                                          <p:val>
                                            <p:strVal val="#ppt_h"/>
                                          </p:val>
                                        </p:tav>
                                      </p:tavLst>
                                    </p:anim>
                                    <p:anim calcmode="lin" valueType="num">
                                      <p:cBhvr>
                                        <p:cTn id="34" dur="1000" fill="hold"/>
                                        <p:tgtEl>
                                          <p:spTgt spid="14"/>
                                        </p:tgtEl>
                                        <p:attrNameLst>
                                          <p:attrName>style.rotation</p:attrName>
                                        </p:attrNameLst>
                                      </p:cBhvr>
                                      <p:tavLst>
                                        <p:tav tm="0">
                                          <p:val>
                                            <p:fltVal val="90"/>
                                          </p:val>
                                        </p:tav>
                                        <p:tav tm="100000">
                                          <p:val>
                                            <p:fltVal val="0"/>
                                          </p:val>
                                        </p:tav>
                                      </p:tavLst>
                                    </p:anim>
                                    <p:animEffect transition="in" filter="fade">
                                      <p:cBhvr>
                                        <p:cTn id="35"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459B7E4-F23E-4F39-8FAA-503283B8307F}"/>
              </a:ext>
            </a:extLst>
          </p:cNvPr>
          <p:cNvGrpSpPr/>
          <p:nvPr/>
        </p:nvGrpSpPr>
        <p:grpSpPr>
          <a:xfrm>
            <a:off x="0" y="0"/>
            <a:ext cx="12192000" cy="6858000"/>
            <a:chOff x="0" y="0"/>
            <a:chExt cx="12192000" cy="6858000"/>
          </a:xfrm>
        </p:grpSpPr>
        <p:pic>
          <p:nvPicPr>
            <p:cNvPr id="3" name="图片 9">
              <a:extLst>
                <a:ext uri="{FF2B5EF4-FFF2-40B4-BE49-F238E27FC236}">
                  <a16:creationId xmlns:a16="http://schemas.microsoft.com/office/drawing/2014/main" id="{7DE41727-0454-47DA-9512-8CEB9D228B52}"/>
                </a:ext>
              </a:extLst>
            </p:cNvPr>
            <p:cNvPicPr>
              <a:picLocks noChangeAspect="1"/>
            </p:cNvPicPr>
            <p:nvPr/>
          </p:nvPicPr>
          <p:blipFill rotWithShape="1">
            <a:blip r:embed="rId2">
              <a:extLst>
                <a:ext uri="{28A0092B-C50C-407E-A947-70E740481C1C}">
                  <a14:useLocalDpi xmlns:a14="http://schemas.microsoft.com/office/drawing/2010/main" val="0"/>
                </a:ext>
              </a:extLst>
            </a:blip>
            <a:srcRect l="10962" t="51373" r="8291" b="14563"/>
            <a:stretch/>
          </p:blipFill>
          <p:spPr>
            <a:xfrm>
              <a:off x="0" y="0"/>
              <a:ext cx="12192000" cy="6858000"/>
            </a:xfrm>
            <a:prstGeom prst="rect">
              <a:avLst/>
            </a:prstGeom>
          </p:spPr>
        </p:pic>
        <p:sp>
          <p:nvSpPr>
            <p:cNvPr id="4" name="Rectangle 3">
              <a:extLst>
                <a:ext uri="{FF2B5EF4-FFF2-40B4-BE49-F238E27FC236}">
                  <a16:creationId xmlns:a16="http://schemas.microsoft.com/office/drawing/2014/main" id="{7FD2DE8A-852E-49B0-9F21-AE61D73C71BA}"/>
                </a:ext>
              </a:extLst>
            </p:cNvPr>
            <p:cNvSpPr/>
            <p:nvPr/>
          </p:nvSpPr>
          <p:spPr>
            <a:xfrm>
              <a:off x="3579779" y="5447489"/>
              <a:ext cx="2373549" cy="914400"/>
            </a:xfrm>
            <a:prstGeom prst="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Rectangle 4">
            <a:extLst>
              <a:ext uri="{FF2B5EF4-FFF2-40B4-BE49-F238E27FC236}">
                <a16:creationId xmlns:a16="http://schemas.microsoft.com/office/drawing/2014/main" id="{FFC733CF-B496-464E-9AA0-FB016B867400}"/>
              </a:ext>
            </a:extLst>
          </p:cNvPr>
          <p:cNvSpPr/>
          <p:nvPr/>
        </p:nvSpPr>
        <p:spPr>
          <a:xfrm>
            <a:off x="0" y="525294"/>
            <a:ext cx="12192000" cy="583659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634CAA43-6D46-43D1-A3FC-07AE9156F2C8}"/>
              </a:ext>
            </a:extLst>
          </p:cNvPr>
          <p:cNvSpPr txBox="1"/>
          <p:nvPr/>
        </p:nvSpPr>
        <p:spPr>
          <a:xfrm>
            <a:off x="1337614" y="2929341"/>
            <a:ext cx="9845659" cy="1323439"/>
          </a:xfrm>
          <a:prstGeom prst="rect">
            <a:avLst/>
          </a:prstGeom>
          <a:noFill/>
        </p:spPr>
        <p:txBody>
          <a:bodyPr wrap="square" rtlCol="0">
            <a:spAutoFit/>
          </a:bodyPr>
          <a:lstStyle/>
          <a:p>
            <a:pPr algn="just"/>
            <a:r>
              <a:rPr lang="vi-VN" sz="4000">
                <a:solidFill>
                  <a:schemeClr val="accent6">
                    <a:lumMod val="50000"/>
                  </a:schemeClr>
                </a:solidFill>
                <a:latin typeface="+mj-lt"/>
              </a:rPr>
              <a:t>Xin nhận tội về mình. Xin nhà vua quở trách bản thân và ban thưởng cho người nói thật.</a:t>
            </a:r>
          </a:p>
        </p:txBody>
      </p:sp>
      <p:sp>
        <p:nvSpPr>
          <p:cNvPr id="14" name="TextBox 13">
            <a:extLst>
              <a:ext uri="{FF2B5EF4-FFF2-40B4-BE49-F238E27FC236}">
                <a16:creationId xmlns:a16="http://schemas.microsoft.com/office/drawing/2014/main" id="{CBA444FF-DE2C-4171-A24F-B9841A192805}"/>
              </a:ext>
            </a:extLst>
          </p:cNvPr>
          <p:cNvSpPr txBox="1"/>
          <p:nvPr/>
        </p:nvSpPr>
        <p:spPr>
          <a:xfrm>
            <a:off x="1337614" y="4581250"/>
            <a:ext cx="10410967" cy="1323439"/>
          </a:xfrm>
          <a:prstGeom prst="rect">
            <a:avLst/>
          </a:prstGeom>
          <a:noFill/>
        </p:spPr>
        <p:txBody>
          <a:bodyPr wrap="square" rtlCol="0">
            <a:spAutoFit/>
          </a:bodyPr>
          <a:lstStyle/>
          <a:p>
            <a:pPr marL="457200" indent="-457200" algn="just">
              <a:buFont typeface="Symbol"/>
              <a:buChar char="Þ"/>
            </a:pPr>
            <a:r>
              <a:rPr lang="vi-VN" sz="4000" b="1">
                <a:solidFill>
                  <a:schemeClr val="accent6">
                    <a:lumMod val="50000"/>
                  </a:schemeClr>
                </a:solidFill>
                <a:latin typeface="+mj-lt"/>
              </a:rPr>
              <a:t> Ông cử xử nghiêm minh, nghiêm khắc với bản thân, đề cao kỉ cương, phép nước.</a:t>
            </a:r>
          </a:p>
        </p:txBody>
      </p:sp>
      <p:sp>
        <p:nvSpPr>
          <p:cNvPr id="15" name="Rectangle: Rounded Corners 14">
            <a:extLst>
              <a:ext uri="{FF2B5EF4-FFF2-40B4-BE49-F238E27FC236}">
                <a16:creationId xmlns:a16="http://schemas.microsoft.com/office/drawing/2014/main" id="{38CE290D-AFC9-4E34-9166-8819468B1D0E}"/>
              </a:ext>
            </a:extLst>
          </p:cNvPr>
          <p:cNvSpPr/>
          <p:nvPr/>
        </p:nvSpPr>
        <p:spPr>
          <a:xfrm>
            <a:off x="970334" y="1133634"/>
            <a:ext cx="10778247" cy="1562059"/>
          </a:xfrm>
          <a:prstGeom prst="round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2" descr="Phim Hoạt Hình Hài Hước Chuồn Chuồn Trên Lá Hình minh họa Sẵn có - Tải  xuống Hình ảnh Ngay bây giờ - iStock">
            <a:extLst>
              <a:ext uri="{FF2B5EF4-FFF2-40B4-BE49-F238E27FC236}">
                <a16:creationId xmlns:a16="http://schemas.microsoft.com/office/drawing/2014/main" id="{ECA06E6D-841B-4BE4-96F3-E9AFEA4454E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16537" y1="33557" x2="20155" y2="33110"/>
                        <a14:foregroundMark x1="32817" y1="33557" x2="39793" y2="33557"/>
                        <a14:foregroundMark x1="15504" y1="32662" x2="24548" y2="32662"/>
                        <a14:foregroundMark x1="32817" y1="33110" x2="36693" y2="42729"/>
                        <a14:backgroundMark x1="4910" y1="55034" x2="60207" y2="91499"/>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27254" y="14653"/>
            <a:ext cx="2381585" cy="275082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F9F72195-A9D6-41F6-A0BB-4983441935F3}"/>
              </a:ext>
            </a:extLst>
          </p:cNvPr>
          <p:cNvSpPr txBox="1"/>
          <p:nvPr/>
        </p:nvSpPr>
        <p:spPr>
          <a:xfrm>
            <a:off x="2003447" y="1252943"/>
            <a:ext cx="9745134" cy="1323439"/>
          </a:xfrm>
          <a:prstGeom prst="rect">
            <a:avLst/>
          </a:prstGeom>
          <a:noFill/>
        </p:spPr>
        <p:txBody>
          <a:bodyPr wrap="square" rtlCol="0">
            <a:spAutoFit/>
          </a:bodyPr>
          <a:lstStyle/>
          <a:p>
            <a:r>
              <a:rPr lang="vi-VN" sz="4000" b="1">
                <a:latin typeface="+mj-lt"/>
              </a:rPr>
              <a:t>3. Khi biết viên quan tâu với vua rằng mình chuyên quyền, Trần Thủ Độ nói thế nào?</a:t>
            </a:r>
          </a:p>
        </p:txBody>
      </p:sp>
    </p:spTree>
    <p:extLst>
      <p:ext uri="{BB962C8B-B14F-4D97-AF65-F5344CB8AC3E}">
        <p14:creationId xmlns:p14="http://schemas.microsoft.com/office/powerpoint/2010/main" val="2571968573"/>
      </p:ext>
    </p:extLst>
  </p:cSld>
  <p:clrMapOvr>
    <a:masterClrMapping/>
  </p:clrMapOvr>
  <mc:AlternateContent xmlns:mc="http://schemas.openxmlformats.org/markup-compatibility/2006">
    <mc:Choice xmlns:p14="http://schemas.microsoft.com/office/powerpoint/2010/main" Requires="p14">
      <p:transition spd="slow" p14:dur="125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80">
                                          <p:stCondLst>
                                            <p:cond delay="0"/>
                                          </p:stCondLst>
                                        </p:cTn>
                                        <p:tgtEl>
                                          <p:spTgt spid="12"/>
                                        </p:tgtEl>
                                      </p:cBhvr>
                                    </p:animEffect>
                                    <p:anim calcmode="lin" valueType="num">
                                      <p:cBhvr>
                                        <p:cTn id="8"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3" dur="26">
                                          <p:stCondLst>
                                            <p:cond delay="650"/>
                                          </p:stCondLst>
                                        </p:cTn>
                                        <p:tgtEl>
                                          <p:spTgt spid="12"/>
                                        </p:tgtEl>
                                      </p:cBhvr>
                                      <p:to x="100000" y="60000"/>
                                    </p:animScale>
                                    <p:animScale>
                                      <p:cBhvr>
                                        <p:cTn id="14" dur="166" decel="50000">
                                          <p:stCondLst>
                                            <p:cond delay="676"/>
                                          </p:stCondLst>
                                        </p:cTn>
                                        <p:tgtEl>
                                          <p:spTgt spid="12"/>
                                        </p:tgtEl>
                                      </p:cBhvr>
                                      <p:to x="100000" y="100000"/>
                                    </p:animScale>
                                    <p:animScale>
                                      <p:cBhvr>
                                        <p:cTn id="15" dur="26">
                                          <p:stCondLst>
                                            <p:cond delay="1312"/>
                                          </p:stCondLst>
                                        </p:cTn>
                                        <p:tgtEl>
                                          <p:spTgt spid="12"/>
                                        </p:tgtEl>
                                      </p:cBhvr>
                                      <p:to x="100000" y="80000"/>
                                    </p:animScale>
                                    <p:animScale>
                                      <p:cBhvr>
                                        <p:cTn id="16" dur="166" decel="50000">
                                          <p:stCondLst>
                                            <p:cond delay="1338"/>
                                          </p:stCondLst>
                                        </p:cTn>
                                        <p:tgtEl>
                                          <p:spTgt spid="12"/>
                                        </p:tgtEl>
                                      </p:cBhvr>
                                      <p:to x="100000" y="100000"/>
                                    </p:animScale>
                                    <p:animScale>
                                      <p:cBhvr>
                                        <p:cTn id="17" dur="26">
                                          <p:stCondLst>
                                            <p:cond delay="1642"/>
                                          </p:stCondLst>
                                        </p:cTn>
                                        <p:tgtEl>
                                          <p:spTgt spid="12"/>
                                        </p:tgtEl>
                                      </p:cBhvr>
                                      <p:to x="100000" y="90000"/>
                                    </p:animScale>
                                    <p:animScale>
                                      <p:cBhvr>
                                        <p:cTn id="18" dur="166" decel="50000">
                                          <p:stCondLst>
                                            <p:cond delay="1668"/>
                                          </p:stCondLst>
                                        </p:cTn>
                                        <p:tgtEl>
                                          <p:spTgt spid="12"/>
                                        </p:tgtEl>
                                      </p:cBhvr>
                                      <p:to x="100000" y="100000"/>
                                    </p:animScale>
                                    <p:animScale>
                                      <p:cBhvr>
                                        <p:cTn id="19" dur="26">
                                          <p:stCondLst>
                                            <p:cond delay="1808"/>
                                          </p:stCondLst>
                                        </p:cTn>
                                        <p:tgtEl>
                                          <p:spTgt spid="12"/>
                                        </p:tgtEl>
                                      </p:cBhvr>
                                      <p:to x="100000" y="95000"/>
                                    </p:animScale>
                                    <p:animScale>
                                      <p:cBhvr>
                                        <p:cTn id="20" dur="166" decel="50000">
                                          <p:stCondLst>
                                            <p:cond delay="1834"/>
                                          </p:stCondLst>
                                        </p:cTn>
                                        <p:tgtEl>
                                          <p:spTgt spid="1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500" fill="hold"/>
                                        <p:tgtEl>
                                          <p:spTgt spid="13"/>
                                        </p:tgtEl>
                                        <p:attrNameLst>
                                          <p:attrName>ppt_w</p:attrName>
                                        </p:attrNameLst>
                                      </p:cBhvr>
                                      <p:tavLst>
                                        <p:tav tm="0">
                                          <p:val>
                                            <p:fltVal val="0"/>
                                          </p:val>
                                        </p:tav>
                                        <p:tav tm="100000">
                                          <p:val>
                                            <p:strVal val="#ppt_w"/>
                                          </p:val>
                                        </p:tav>
                                      </p:tavLst>
                                    </p:anim>
                                    <p:anim calcmode="lin" valueType="num">
                                      <p:cBhvr>
                                        <p:cTn id="26" dur="500" fill="hold"/>
                                        <p:tgtEl>
                                          <p:spTgt spid="13"/>
                                        </p:tgtEl>
                                        <p:attrNameLst>
                                          <p:attrName>ppt_h</p:attrName>
                                        </p:attrNameLst>
                                      </p:cBhvr>
                                      <p:tavLst>
                                        <p:tav tm="0">
                                          <p:val>
                                            <p:fltVal val="0"/>
                                          </p:val>
                                        </p:tav>
                                        <p:tav tm="100000">
                                          <p:val>
                                            <p:strVal val="#ppt_h"/>
                                          </p:val>
                                        </p:tav>
                                      </p:tavLst>
                                    </p:anim>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p:cTn id="32" dur="1000" fill="hold"/>
                                        <p:tgtEl>
                                          <p:spTgt spid="14"/>
                                        </p:tgtEl>
                                        <p:attrNameLst>
                                          <p:attrName>ppt_w</p:attrName>
                                        </p:attrNameLst>
                                      </p:cBhvr>
                                      <p:tavLst>
                                        <p:tav tm="0">
                                          <p:val>
                                            <p:fltVal val="0"/>
                                          </p:val>
                                        </p:tav>
                                        <p:tav tm="100000">
                                          <p:val>
                                            <p:strVal val="#ppt_w"/>
                                          </p:val>
                                        </p:tav>
                                      </p:tavLst>
                                    </p:anim>
                                    <p:anim calcmode="lin" valueType="num">
                                      <p:cBhvr>
                                        <p:cTn id="33" dur="1000" fill="hold"/>
                                        <p:tgtEl>
                                          <p:spTgt spid="14"/>
                                        </p:tgtEl>
                                        <p:attrNameLst>
                                          <p:attrName>ppt_h</p:attrName>
                                        </p:attrNameLst>
                                      </p:cBhvr>
                                      <p:tavLst>
                                        <p:tav tm="0">
                                          <p:val>
                                            <p:fltVal val="0"/>
                                          </p:val>
                                        </p:tav>
                                        <p:tav tm="100000">
                                          <p:val>
                                            <p:strVal val="#ppt_h"/>
                                          </p:val>
                                        </p:tav>
                                      </p:tavLst>
                                    </p:anim>
                                    <p:anim calcmode="lin" valueType="num">
                                      <p:cBhvr>
                                        <p:cTn id="34" dur="1000" fill="hold"/>
                                        <p:tgtEl>
                                          <p:spTgt spid="14"/>
                                        </p:tgtEl>
                                        <p:attrNameLst>
                                          <p:attrName>style.rotation</p:attrName>
                                        </p:attrNameLst>
                                      </p:cBhvr>
                                      <p:tavLst>
                                        <p:tav tm="0">
                                          <p:val>
                                            <p:fltVal val="90"/>
                                          </p:val>
                                        </p:tav>
                                        <p:tav tm="100000">
                                          <p:val>
                                            <p:fltVal val="0"/>
                                          </p:val>
                                        </p:tav>
                                      </p:tavLst>
                                    </p:anim>
                                    <p:animEffect transition="in" filter="fade">
                                      <p:cBhvr>
                                        <p:cTn id="35"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459B7E4-F23E-4F39-8FAA-503283B8307F}"/>
              </a:ext>
            </a:extLst>
          </p:cNvPr>
          <p:cNvGrpSpPr/>
          <p:nvPr/>
        </p:nvGrpSpPr>
        <p:grpSpPr>
          <a:xfrm>
            <a:off x="0" y="0"/>
            <a:ext cx="12192000" cy="6858000"/>
            <a:chOff x="0" y="0"/>
            <a:chExt cx="12192000" cy="6858000"/>
          </a:xfrm>
        </p:grpSpPr>
        <p:pic>
          <p:nvPicPr>
            <p:cNvPr id="3" name="图片 9">
              <a:extLst>
                <a:ext uri="{FF2B5EF4-FFF2-40B4-BE49-F238E27FC236}">
                  <a16:creationId xmlns:a16="http://schemas.microsoft.com/office/drawing/2014/main" id="{7DE41727-0454-47DA-9512-8CEB9D228B52}"/>
                </a:ext>
              </a:extLst>
            </p:cNvPr>
            <p:cNvPicPr>
              <a:picLocks noChangeAspect="1"/>
            </p:cNvPicPr>
            <p:nvPr/>
          </p:nvPicPr>
          <p:blipFill rotWithShape="1">
            <a:blip r:embed="rId2">
              <a:extLst>
                <a:ext uri="{28A0092B-C50C-407E-A947-70E740481C1C}">
                  <a14:useLocalDpi xmlns:a14="http://schemas.microsoft.com/office/drawing/2010/main" val="0"/>
                </a:ext>
              </a:extLst>
            </a:blip>
            <a:srcRect l="10962" t="51373" r="8291" b="14563"/>
            <a:stretch/>
          </p:blipFill>
          <p:spPr>
            <a:xfrm>
              <a:off x="0" y="0"/>
              <a:ext cx="12192000" cy="6858000"/>
            </a:xfrm>
            <a:prstGeom prst="rect">
              <a:avLst/>
            </a:prstGeom>
          </p:spPr>
        </p:pic>
        <p:sp>
          <p:nvSpPr>
            <p:cNvPr id="4" name="Rectangle 3">
              <a:extLst>
                <a:ext uri="{FF2B5EF4-FFF2-40B4-BE49-F238E27FC236}">
                  <a16:creationId xmlns:a16="http://schemas.microsoft.com/office/drawing/2014/main" id="{7FD2DE8A-852E-49B0-9F21-AE61D73C71BA}"/>
                </a:ext>
              </a:extLst>
            </p:cNvPr>
            <p:cNvSpPr/>
            <p:nvPr/>
          </p:nvSpPr>
          <p:spPr>
            <a:xfrm>
              <a:off x="3579779" y="5447489"/>
              <a:ext cx="2373549" cy="914400"/>
            </a:xfrm>
            <a:prstGeom prst="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Rectangle 4">
            <a:extLst>
              <a:ext uri="{FF2B5EF4-FFF2-40B4-BE49-F238E27FC236}">
                <a16:creationId xmlns:a16="http://schemas.microsoft.com/office/drawing/2014/main" id="{FFC733CF-B496-464E-9AA0-FB016B867400}"/>
              </a:ext>
            </a:extLst>
          </p:cNvPr>
          <p:cNvSpPr/>
          <p:nvPr/>
        </p:nvSpPr>
        <p:spPr>
          <a:xfrm>
            <a:off x="0" y="525294"/>
            <a:ext cx="12192000" cy="583659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634CAA43-6D46-43D1-A3FC-07AE9156F2C8}"/>
              </a:ext>
            </a:extLst>
          </p:cNvPr>
          <p:cNvSpPr txBox="1"/>
          <p:nvPr/>
        </p:nvSpPr>
        <p:spPr>
          <a:xfrm>
            <a:off x="1337614" y="2929341"/>
            <a:ext cx="9845659" cy="1323439"/>
          </a:xfrm>
          <a:prstGeom prst="rect">
            <a:avLst/>
          </a:prstGeom>
          <a:noFill/>
        </p:spPr>
        <p:txBody>
          <a:bodyPr wrap="square" rtlCol="0">
            <a:spAutoFit/>
          </a:bodyPr>
          <a:lstStyle/>
          <a:p>
            <a:pPr algn="just"/>
            <a:r>
              <a:rPr lang="vi-VN" sz="4000">
                <a:solidFill>
                  <a:schemeClr val="accent6">
                    <a:lumMod val="50000"/>
                  </a:schemeClr>
                </a:solidFill>
                <a:latin typeface="+mj-lt"/>
              </a:rPr>
              <a:t>Xin nhận tội về mình. Xin nhà vua quở trách bản thân và ban thưởng cho người nói thật.</a:t>
            </a:r>
          </a:p>
        </p:txBody>
      </p:sp>
      <p:sp>
        <p:nvSpPr>
          <p:cNvPr id="14" name="TextBox 13">
            <a:extLst>
              <a:ext uri="{FF2B5EF4-FFF2-40B4-BE49-F238E27FC236}">
                <a16:creationId xmlns:a16="http://schemas.microsoft.com/office/drawing/2014/main" id="{CBA444FF-DE2C-4171-A24F-B9841A192805}"/>
              </a:ext>
            </a:extLst>
          </p:cNvPr>
          <p:cNvSpPr txBox="1"/>
          <p:nvPr/>
        </p:nvSpPr>
        <p:spPr>
          <a:xfrm>
            <a:off x="1337614" y="4581250"/>
            <a:ext cx="10410967" cy="1323439"/>
          </a:xfrm>
          <a:prstGeom prst="rect">
            <a:avLst/>
          </a:prstGeom>
          <a:noFill/>
        </p:spPr>
        <p:txBody>
          <a:bodyPr wrap="square" rtlCol="0">
            <a:spAutoFit/>
          </a:bodyPr>
          <a:lstStyle/>
          <a:p>
            <a:pPr marL="457200" indent="-457200" algn="just">
              <a:buFont typeface="Symbol"/>
              <a:buChar char="Þ"/>
            </a:pPr>
            <a:r>
              <a:rPr lang="vi-VN" sz="4000" b="1">
                <a:solidFill>
                  <a:schemeClr val="accent6">
                    <a:lumMod val="50000"/>
                  </a:schemeClr>
                </a:solidFill>
                <a:latin typeface="+mj-lt"/>
              </a:rPr>
              <a:t> Ông cử xử nghiêm minh, nghiêm khắc với bản thân, đề cao kỉ cương, phép nước.</a:t>
            </a:r>
          </a:p>
        </p:txBody>
      </p:sp>
      <p:sp>
        <p:nvSpPr>
          <p:cNvPr id="15" name="Rectangle: Rounded Corners 14">
            <a:extLst>
              <a:ext uri="{FF2B5EF4-FFF2-40B4-BE49-F238E27FC236}">
                <a16:creationId xmlns:a16="http://schemas.microsoft.com/office/drawing/2014/main" id="{38CE290D-AFC9-4E34-9166-8819468B1D0E}"/>
              </a:ext>
            </a:extLst>
          </p:cNvPr>
          <p:cNvSpPr/>
          <p:nvPr/>
        </p:nvSpPr>
        <p:spPr>
          <a:xfrm>
            <a:off x="970334" y="1133634"/>
            <a:ext cx="10778247" cy="1562059"/>
          </a:xfrm>
          <a:prstGeom prst="round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2" descr="Phim Hoạt Hình Hài Hước Chuồn Chuồn Trên Lá Hình minh họa Sẵn có - Tải  xuống Hình ảnh Ngay bây giờ - iStock">
            <a:extLst>
              <a:ext uri="{FF2B5EF4-FFF2-40B4-BE49-F238E27FC236}">
                <a16:creationId xmlns:a16="http://schemas.microsoft.com/office/drawing/2014/main" id="{ECA06E6D-841B-4BE4-96F3-E9AFEA4454E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16537" y1="33557" x2="20155" y2="33110"/>
                        <a14:foregroundMark x1="32817" y1="33557" x2="39793" y2="33557"/>
                        <a14:foregroundMark x1="15504" y1="32662" x2="24548" y2="32662"/>
                        <a14:foregroundMark x1="32817" y1="33110" x2="36693" y2="42729"/>
                        <a14:backgroundMark x1="4910" y1="55034" x2="60207" y2="91499"/>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27254" y="14653"/>
            <a:ext cx="2381585" cy="275082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F9F72195-A9D6-41F6-A0BB-4983441935F3}"/>
              </a:ext>
            </a:extLst>
          </p:cNvPr>
          <p:cNvSpPr txBox="1"/>
          <p:nvPr/>
        </p:nvSpPr>
        <p:spPr>
          <a:xfrm>
            <a:off x="2003447" y="1252943"/>
            <a:ext cx="9745134" cy="1323439"/>
          </a:xfrm>
          <a:prstGeom prst="rect">
            <a:avLst/>
          </a:prstGeom>
          <a:noFill/>
        </p:spPr>
        <p:txBody>
          <a:bodyPr wrap="square" rtlCol="0">
            <a:spAutoFit/>
          </a:bodyPr>
          <a:lstStyle/>
          <a:p>
            <a:r>
              <a:rPr lang="vi-VN" sz="4000" b="1">
                <a:latin typeface="+mj-lt"/>
              </a:rPr>
              <a:t>3. Khi biết viên quan tâu với vua rằng mình chuyên quyền, Trần Thủ Độ nói thế nào?</a:t>
            </a:r>
          </a:p>
        </p:txBody>
      </p:sp>
    </p:spTree>
    <p:extLst>
      <p:ext uri="{BB962C8B-B14F-4D97-AF65-F5344CB8AC3E}">
        <p14:creationId xmlns:p14="http://schemas.microsoft.com/office/powerpoint/2010/main" val="324800736"/>
      </p:ext>
    </p:extLst>
  </p:cSld>
  <p:clrMapOvr>
    <a:masterClrMapping/>
  </p:clrMapOvr>
  <mc:AlternateContent xmlns:mc="http://schemas.openxmlformats.org/markup-compatibility/2006">
    <mc:Choice xmlns:p14="http://schemas.microsoft.com/office/powerpoint/2010/main" Requires="p14">
      <p:transition spd="slow" p14:dur="125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80">
                                          <p:stCondLst>
                                            <p:cond delay="0"/>
                                          </p:stCondLst>
                                        </p:cTn>
                                        <p:tgtEl>
                                          <p:spTgt spid="12"/>
                                        </p:tgtEl>
                                      </p:cBhvr>
                                    </p:animEffect>
                                    <p:anim calcmode="lin" valueType="num">
                                      <p:cBhvr>
                                        <p:cTn id="8"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3" dur="26">
                                          <p:stCondLst>
                                            <p:cond delay="650"/>
                                          </p:stCondLst>
                                        </p:cTn>
                                        <p:tgtEl>
                                          <p:spTgt spid="12"/>
                                        </p:tgtEl>
                                      </p:cBhvr>
                                      <p:to x="100000" y="60000"/>
                                    </p:animScale>
                                    <p:animScale>
                                      <p:cBhvr>
                                        <p:cTn id="14" dur="166" decel="50000">
                                          <p:stCondLst>
                                            <p:cond delay="676"/>
                                          </p:stCondLst>
                                        </p:cTn>
                                        <p:tgtEl>
                                          <p:spTgt spid="12"/>
                                        </p:tgtEl>
                                      </p:cBhvr>
                                      <p:to x="100000" y="100000"/>
                                    </p:animScale>
                                    <p:animScale>
                                      <p:cBhvr>
                                        <p:cTn id="15" dur="26">
                                          <p:stCondLst>
                                            <p:cond delay="1312"/>
                                          </p:stCondLst>
                                        </p:cTn>
                                        <p:tgtEl>
                                          <p:spTgt spid="12"/>
                                        </p:tgtEl>
                                      </p:cBhvr>
                                      <p:to x="100000" y="80000"/>
                                    </p:animScale>
                                    <p:animScale>
                                      <p:cBhvr>
                                        <p:cTn id="16" dur="166" decel="50000">
                                          <p:stCondLst>
                                            <p:cond delay="1338"/>
                                          </p:stCondLst>
                                        </p:cTn>
                                        <p:tgtEl>
                                          <p:spTgt spid="12"/>
                                        </p:tgtEl>
                                      </p:cBhvr>
                                      <p:to x="100000" y="100000"/>
                                    </p:animScale>
                                    <p:animScale>
                                      <p:cBhvr>
                                        <p:cTn id="17" dur="26">
                                          <p:stCondLst>
                                            <p:cond delay="1642"/>
                                          </p:stCondLst>
                                        </p:cTn>
                                        <p:tgtEl>
                                          <p:spTgt spid="12"/>
                                        </p:tgtEl>
                                      </p:cBhvr>
                                      <p:to x="100000" y="90000"/>
                                    </p:animScale>
                                    <p:animScale>
                                      <p:cBhvr>
                                        <p:cTn id="18" dur="166" decel="50000">
                                          <p:stCondLst>
                                            <p:cond delay="1668"/>
                                          </p:stCondLst>
                                        </p:cTn>
                                        <p:tgtEl>
                                          <p:spTgt spid="12"/>
                                        </p:tgtEl>
                                      </p:cBhvr>
                                      <p:to x="100000" y="100000"/>
                                    </p:animScale>
                                    <p:animScale>
                                      <p:cBhvr>
                                        <p:cTn id="19" dur="26">
                                          <p:stCondLst>
                                            <p:cond delay="1808"/>
                                          </p:stCondLst>
                                        </p:cTn>
                                        <p:tgtEl>
                                          <p:spTgt spid="12"/>
                                        </p:tgtEl>
                                      </p:cBhvr>
                                      <p:to x="100000" y="95000"/>
                                    </p:animScale>
                                    <p:animScale>
                                      <p:cBhvr>
                                        <p:cTn id="20" dur="166" decel="50000">
                                          <p:stCondLst>
                                            <p:cond delay="1834"/>
                                          </p:stCondLst>
                                        </p:cTn>
                                        <p:tgtEl>
                                          <p:spTgt spid="1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500" fill="hold"/>
                                        <p:tgtEl>
                                          <p:spTgt spid="13"/>
                                        </p:tgtEl>
                                        <p:attrNameLst>
                                          <p:attrName>ppt_w</p:attrName>
                                        </p:attrNameLst>
                                      </p:cBhvr>
                                      <p:tavLst>
                                        <p:tav tm="0">
                                          <p:val>
                                            <p:fltVal val="0"/>
                                          </p:val>
                                        </p:tav>
                                        <p:tav tm="100000">
                                          <p:val>
                                            <p:strVal val="#ppt_w"/>
                                          </p:val>
                                        </p:tav>
                                      </p:tavLst>
                                    </p:anim>
                                    <p:anim calcmode="lin" valueType="num">
                                      <p:cBhvr>
                                        <p:cTn id="26" dur="500" fill="hold"/>
                                        <p:tgtEl>
                                          <p:spTgt spid="13"/>
                                        </p:tgtEl>
                                        <p:attrNameLst>
                                          <p:attrName>ppt_h</p:attrName>
                                        </p:attrNameLst>
                                      </p:cBhvr>
                                      <p:tavLst>
                                        <p:tav tm="0">
                                          <p:val>
                                            <p:fltVal val="0"/>
                                          </p:val>
                                        </p:tav>
                                        <p:tav tm="100000">
                                          <p:val>
                                            <p:strVal val="#ppt_h"/>
                                          </p:val>
                                        </p:tav>
                                      </p:tavLst>
                                    </p:anim>
                                    <p:animEffect transition="in" filter="fade">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31" presetClass="entr" presetSubtype="0"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p:cTn id="32" dur="1000" fill="hold"/>
                                        <p:tgtEl>
                                          <p:spTgt spid="14"/>
                                        </p:tgtEl>
                                        <p:attrNameLst>
                                          <p:attrName>ppt_w</p:attrName>
                                        </p:attrNameLst>
                                      </p:cBhvr>
                                      <p:tavLst>
                                        <p:tav tm="0">
                                          <p:val>
                                            <p:fltVal val="0"/>
                                          </p:val>
                                        </p:tav>
                                        <p:tav tm="100000">
                                          <p:val>
                                            <p:strVal val="#ppt_w"/>
                                          </p:val>
                                        </p:tav>
                                      </p:tavLst>
                                    </p:anim>
                                    <p:anim calcmode="lin" valueType="num">
                                      <p:cBhvr>
                                        <p:cTn id="33" dur="1000" fill="hold"/>
                                        <p:tgtEl>
                                          <p:spTgt spid="14"/>
                                        </p:tgtEl>
                                        <p:attrNameLst>
                                          <p:attrName>ppt_h</p:attrName>
                                        </p:attrNameLst>
                                      </p:cBhvr>
                                      <p:tavLst>
                                        <p:tav tm="0">
                                          <p:val>
                                            <p:fltVal val="0"/>
                                          </p:val>
                                        </p:tav>
                                        <p:tav tm="100000">
                                          <p:val>
                                            <p:strVal val="#ppt_h"/>
                                          </p:val>
                                        </p:tav>
                                      </p:tavLst>
                                    </p:anim>
                                    <p:anim calcmode="lin" valueType="num">
                                      <p:cBhvr>
                                        <p:cTn id="34" dur="1000" fill="hold"/>
                                        <p:tgtEl>
                                          <p:spTgt spid="14"/>
                                        </p:tgtEl>
                                        <p:attrNameLst>
                                          <p:attrName>style.rotation</p:attrName>
                                        </p:attrNameLst>
                                      </p:cBhvr>
                                      <p:tavLst>
                                        <p:tav tm="0">
                                          <p:val>
                                            <p:fltVal val="90"/>
                                          </p:val>
                                        </p:tav>
                                        <p:tav tm="100000">
                                          <p:val>
                                            <p:fltVal val="0"/>
                                          </p:val>
                                        </p:tav>
                                      </p:tavLst>
                                    </p:anim>
                                    <p:animEffect transition="in" filter="fade">
                                      <p:cBhvr>
                                        <p:cTn id="35"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459B7E4-F23E-4F39-8FAA-503283B8307F}"/>
              </a:ext>
            </a:extLst>
          </p:cNvPr>
          <p:cNvGrpSpPr/>
          <p:nvPr/>
        </p:nvGrpSpPr>
        <p:grpSpPr>
          <a:xfrm>
            <a:off x="0" y="0"/>
            <a:ext cx="12192000" cy="6858000"/>
            <a:chOff x="0" y="0"/>
            <a:chExt cx="12192000" cy="6858000"/>
          </a:xfrm>
        </p:grpSpPr>
        <p:pic>
          <p:nvPicPr>
            <p:cNvPr id="3" name="图片 9">
              <a:extLst>
                <a:ext uri="{FF2B5EF4-FFF2-40B4-BE49-F238E27FC236}">
                  <a16:creationId xmlns:a16="http://schemas.microsoft.com/office/drawing/2014/main" id="{7DE41727-0454-47DA-9512-8CEB9D228B52}"/>
                </a:ext>
              </a:extLst>
            </p:cNvPr>
            <p:cNvPicPr>
              <a:picLocks noChangeAspect="1"/>
            </p:cNvPicPr>
            <p:nvPr/>
          </p:nvPicPr>
          <p:blipFill rotWithShape="1">
            <a:blip r:embed="rId2">
              <a:extLst>
                <a:ext uri="{28A0092B-C50C-407E-A947-70E740481C1C}">
                  <a14:useLocalDpi xmlns:a14="http://schemas.microsoft.com/office/drawing/2010/main" val="0"/>
                </a:ext>
              </a:extLst>
            </a:blip>
            <a:srcRect l="10962" t="51373" r="8291" b="14563"/>
            <a:stretch/>
          </p:blipFill>
          <p:spPr>
            <a:xfrm>
              <a:off x="0" y="0"/>
              <a:ext cx="12192000" cy="6858000"/>
            </a:xfrm>
            <a:prstGeom prst="rect">
              <a:avLst/>
            </a:prstGeom>
          </p:spPr>
        </p:pic>
        <p:sp>
          <p:nvSpPr>
            <p:cNvPr id="4" name="Rectangle 3">
              <a:extLst>
                <a:ext uri="{FF2B5EF4-FFF2-40B4-BE49-F238E27FC236}">
                  <a16:creationId xmlns:a16="http://schemas.microsoft.com/office/drawing/2014/main" id="{7FD2DE8A-852E-49B0-9F21-AE61D73C71BA}"/>
                </a:ext>
              </a:extLst>
            </p:cNvPr>
            <p:cNvSpPr/>
            <p:nvPr/>
          </p:nvSpPr>
          <p:spPr>
            <a:xfrm>
              <a:off x="3579779" y="5447489"/>
              <a:ext cx="2373549" cy="914400"/>
            </a:xfrm>
            <a:prstGeom prst="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Rectangle 4">
            <a:extLst>
              <a:ext uri="{FF2B5EF4-FFF2-40B4-BE49-F238E27FC236}">
                <a16:creationId xmlns:a16="http://schemas.microsoft.com/office/drawing/2014/main" id="{FFC733CF-B496-464E-9AA0-FB016B867400}"/>
              </a:ext>
            </a:extLst>
          </p:cNvPr>
          <p:cNvSpPr/>
          <p:nvPr/>
        </p:nvSpPr>
        <p:spPr>
          <a:xfrm>
            <a:off x="0" y="525294"/>
            <a:ext cx="12192000" cy="583659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CBA444FF-DE2C-4171-A24F-B9841A192805}"/>
              </a:ext>
            </a:extLst>
          </p:cNvPr>
          <p:cNvSpPr txBox="1"/>
          <p:nvPr/>
        </p:nvSpPr>
        <p:spPr>
          <a:xfrm>
            <a:off x="1337614" y="3123030"/>
            <a:ext cx="10410967" cy="1938992"/>
          </a:xfrm>
          <a:prstGeom prst="rect">
            <a:avLst/>
          </a:prstGeom>
          <a:noFill/>
        </p:spPr>
        <p:txBody>
          <a:bodyPr wrap="square" rtlCol="0">
            <a:spAutoFit/>
          </a:bodyPr>
          <a:lstStyle/>
          <a:p>
            <a:pPr marL="457200" indent="-457200" algn="just">
              <a:buFont typeface="Symbol"/>
              <a:buChar char="Þ"/>
            </a:pPr>
            <a:r>
              <a:rPr lang="vi-VN" sz="4000" b="1">
                <a:solidFill>
                  <a:schemeClr val="accent6">
                    <a:lumMod val="50000"/>
                  </a:schemeClr>
                </a:solidFill>
                <a:latin typeface="+mj-lt"/>
              </a:rPr>
              <a:t> Ông là người cử xử nghiêm minh, nghiêm khắc với bản thân, đề cao kỉ cương, phép nước.</a:t>
            </a:r>
          </a:p>
        </p:txBody>
      </p:sp>
      <p:sp>
        <p:nvSpPr>
          <p:cNvPr id="15" name="Rectangle: Rounded Corners 14">
            <a:extLst>
              <a:ext uri="{FF2B5EF4-FFF2-40B4-BE49-F238E27FC236}">
                <a16:creationId xmlns:a16="http://schemas.microsoft.com/office/drawing/2014/main" id="{38CE290D-AFC9-4E34-9166-8819468B1D0E}"/>
              </a:ext>
            </a:extLst>
          </p:cNvPr>
          <p:cNvSpPr/>
          <p:nvPr/>
        </p:nvSpPr>
        <p:spPr>
          <a:xfrm>
            <a:off x="970334" y="1133634"/>
            <a:ext cx="10778247" cy="1562059"/>
          </a:xfrm>
          <a:prstGeom prst="round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2" descr="Phim Hoạt Hình Hài Hước Chuồn Chuồn Trên Lá Hình minh họa Sẵn có - Tải  xuống Hình ảnh Ngay bây giờ - iStock">
            <a:extLst>
              <a:ext uri="{FF2B5EF4-FFF2-40B4-BE49-F238E27FC236}">
                <a16:creationId xmlns:a16="http://schemas.microsoft.com/office/drawing/2014/main" id="{ECA06E6D-841B-4BE4-96F3-E9AFEA4454E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16537" y1="33557" x2="20155" y2="33110"/>
                        <a14:foregroundMark x1="32817" y1="33557" x2="39793" y2="33557"/>
                        <a14:foregroundMark x1="15504" y1="32662" x2="24548" y2="32662"/>
                        <a14:foregroundMark x1="32817" y1="33110" x2="36693" y2="42729"/>
                        <a14:backgroundMark x1="4910" y1="55034" x2="60207" y2="91499"/>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227254" y="14653"/>
            <a:ext cx="2381585" cy="275082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F9F72195-A9D6-41F6-A0BB-4983441935F3}"/>
              </a:ext>
            </a:extLst>
          </p:cNvPr>
          <p:cNvSpPr txBox="1"/>
          <p:nvPr/>
        </p:nvSpPr>
        <p:spPr>
          <a:xfrm>
            <a:off x="2003447" y="1252943"/>
            <a:ext cx="9745134" cy="1323439"/>
          </a:xfrm>
          <a:prstGeom prst="rect">
            <a:avLst/>
          </a:prstGeom>
          <a:noFill/>
        </p:spPr>
        <p:txBody>
          <a:bodyPr wrap="square" rtlCol="0">
            <a:spAutoFit/>
          </a:bodyPr>
          <a:lstStyle/>
          <a:p>
            <a:r>
              <a:rPr lang="vi-VN" sz="4000" b="1">
                <a:latin typeface="+mj-lt"/>
              </a:rPr>
              <a:t>4. Những lời nói và việc làm của Trần Thủ Độ cho thấy ông là người như thế nào?</a:t>
            </a:r>
          </a:p>
        </p:txBody>
      </p:sp>
    </p:spTree>
    <p:extLst>
      <p:ext uri="{BB962C8B-B14F-4D97-AF65-F5344CB8AC3E}">
        <p14:creationId xmlns:p14="http://schemas.microsoft.com/office/powerpoint/2010/main" val="385734680"/>
      </p:ext>
    </p:extLst>
  </p:cSld>
  <p:clrMapOvr>
    <a:masterClrMapping/>
  </p:clrMapOvr>
  <mc:AlternateContent xmlns:mc="http://schemas.openxmlformats.org/markup-compatibility/2006">
    <mc:Choice xmlns:p14="http://schemas.microsoft.com/office/powerpoint/2010/main" Requires="p14">
      <p:transition spd="slow" p14:dur="125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80">
                                          <p:stCondLst>
                                            <p:cond delay="0"/>
                                          </p:stCondLst>
                                        </p:cTn>
                                        <p:tgtEl>
                                          <p:spTgt spid="12"/>
                                        </p:tgtEl>
                                      </p:cBhvr>
                                    </p:animEffect>
                                    <p:anim calcmode="lin" valueType="num">
                                      <p:cBhvr>
                                        <p:cTn id="8"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3" dur="26">
                                          <p:stCondLst>
                                            <p:cond delay="650"/>
                                          </p:stCondLst>
                                        </p:cTn>
                                        <p:tgtEl>
                                          <p:spTgt spid="12"/>
                                        </p:tgtEl>
                                      </p:cBhvr>
                                      <p:to x="100000" y="60000"/>
                                    </p:animScale>
                                    <p:animScale>
                                      <p:cBhvr>
                                        <p:cTn id="14" dur="166" decel="50000">
                                          <p:stCondLst>
                                            <p:cond delay="676"/>
                                          </p:stCondLst>
                                        </p:cTn>
                                        <p:tgtEl>
                                          <p:spTgt spid="12"/>
                                        </p:tgtEl>
                                      </p:cBhvr>
                                      <p:to x="100000" y="100000"/>
                                    </p:animScale>
                                    <p:animScale>
                                      <p:cBhvr>
                                        <p:cTn id="15" dur="26">
                                          <p:stCondLst>
                                            <p:cond delay="1312"/>
                                          </p:stCondLst>
                                        </p:cTn>
                                        <p:tgtEl>
                                          <p:spTgt spid="12"/>
                                        </p:tgtEl>
                                      </p:cBhvr>
                                      <p:to x="100000" y="80000"/>
                                    </p:animScale>
                                    <p:animScale>
                                      <p:cBhvr>
                                        <p:cTn id="16" dur="166" decel="50000">
                                          <p:stCondLst>
                                            <p:cond delay="1338"/>
                                          </p:stCondLst>
                                        </p:cTn>
                                        <p:tgtEl>
                                          <p:spTgt spid="12"/>
                                        </p:tgtEl>
                                      </p:cBhvr>
                                      <p:to x="100000" y="100000"/>
                                    </p:animScale>
                                    <p:animScale>
                                      <p:cBhvr>
                                        <p:cTn id="17" dur="26">
                                          <p:stCondLst>
                                            <p:cond delay="1642"/>
                                          </p:stCondLst>
                                        </p:cTn>
                                        <p:tgtEl>
                                          <p:spTgt spid="12"/>
                                        </p:tgtEl>
                                      </p:cBhvr>
                                      <p:to x="100000" y="90000"/>
                                    </p:animScale>
                                    <p:animScale>
                                      <p:cBhvr>
                                        <p:cTn id="18" dur="166" decel="50000">
                                          <p:stCondLst>
                                            <p:cond delay="1668"/>
                                          </p:stCondLst>
                                        </p:cTn>
                                        <p:tgtEl>
                                          <p:spTgt spid="12"/>
                                        </p:tgtEl>
                                      </p:cBhvr>
                                      <p:to x="100000" y="100000"/>
                                    </p:animScale>
                                    <p:animScale>
                                      <p:cBhvr>
                                        <p:cTn id="19" dur="26">
                                          <p:stCondLst>
                                            <p:cond delay="1808"/>
                                          </p:stCondLst>
                                        </p:cTn>
                                        <p:tgtEl>
                                          <p:spTgt spid="12"/>
                                        </p:tgtEl>
                                      </p:cBhvr>
                                      <p:to x="100000" y="95000"/>
                                    </p:animScale>
                                    <p:animScale>
                                      <p:cBhvr>
                                        <p:cTn id="20" dur="166" decel="50000">
                                          <p:stCondLst>
                                            <p:cond delay="1834"/>
                                          </p:stCondLst>
                                        </p:cTn>
                                        <p:tgtEl>
                                          <p:spTgt spid="1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31" presetClass="entr" presetSubtype="0"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p:cTn id="25" dur="1000" fill="hold"/>
                                        <p:tgtEl>
                                          <p:spTgt spid="14"/>
                                        </p:tgtEl>
                                        <p:attrNameLst>
                                          <p:attrName>ppt_w</p:attrName>
                                        </p:attrNameLst>
                                      </p:cBhvr>
                                      <p:tavLst>
                                        <p:tav tm="0">
                                          <p:val>
                                            <p:fltVal val="0"/>
                                          </p:val>
                                        </p:tav>
                                        <p:tav tm="100000">
                                          <p:val>
                                            <p:strVal val="#ppt_w"/>
                                          </p:val>
                                        </p:tav>
                                      </p:tavLst>
                                    </p:anim>
                                    <p:anim calcmode="lin" valueType="num">
                                      <p:cBhvr>
                                        <p:cTn id="26" dur="1000" fill="hold"/>
                                        <p:tgtEl>
                                          <p:spTgt spid="14"/>
                                        </p:tgtEl>
                                        <p:attrNameLst>
                                          <p:attrName>ppt_h</p:attrName>
                                        </p:attrNameLst>
                                      </p:cBhvr>
                                      <p:tavLst>
                                        <p:tav tm="0">
                                          <p:val>
                                            <p:fltVal val="0"/>
                                          </p:val>
                                        </p:tav>
                                        <p:tav tm="100000">
                                          <p:val>
                                            <p:strVal val="#ppt_h"/>
                                          </p:val>
                                        </p:tav>
                                      </p:tavLst>
                                    </p:anim>
                                    <p:anim calcmode="lin" valueType="num">
                                      <p:cBhvr>
                                        <p:cTn id="27" dur="1000" fill="hold"/>
                                        <p:tgtEl>
                                          <p:spTgt spid="14"/>
                                        </p:tgtEl>
                                        <p:attrNameLst>
                                          <p:attrName>style.rotation</p:attrName>
                                        </p:attrNameLst>
                                      </p:cBhvr>
                                      <p:tavLst>
                                        <p:tav tm="0">
                                          <p:val>
                                            <p:fltVal val="90"/>
                                          </p:val>
                                        </p:tav>
                                        <p:tav tm="100000">
                                          <p:val>
                                            <p:fltVal val="0"/>
                                          </p:val>
                                        </p:tav>
                                      </p:tavLst>
                                    </p:anim>
                                    <p:animEffect transition="in" filter="fade">
                                      <p:cBhvr>
                                        <p:cTn id="28"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C08D0F13-3A6A-46A0-BD02-C26597BA74CF}"/>
              </a:ext>
            </a:extLst>
          </p:cNvPr>
          <p:cNvPicPr>
            <a:picLocks noChangeAspect="1"/>
          </p:cNvPicPr>
          <p:nvPr/>
        </p:nvPicPr>
        <p:blipFill rotWithShape="1">
          <a:blip r:embed="rId3">
            <a:extLst>
              <a:ext uri="{28A0092B-C50C-407E-A947-70E740481C1C}">
                <a14:useLocalDpi xmlns:a14="http://schemas.microsoft.com/office/drawing/2010/main" val="0"/>
              </a:ext>
            </a:extLst>
          </a:blip>
          <a:srcRect t="44647" b="13166"/>
          <a:stretch/>
        </p:blipFill>
        <p:spPr>
          <a:xfrm flipH="1">
            <a:off x="0" y="0"/>
            <a:ext cx="12192000" cy="6858000"/>
          </a:xfrm>
          <a:prstGeom prst="rect">
            <a:avLst/>
          </a:prstGeom>
        </p:spPr>
      </p:pic>
      <p:sp>
        <p:nvSpPr>
          <p:cNvPr id="21" name="矩形 20"/>
          <p:cNvSpPr/>
          <p:nvPr/>
        </p:nvSpPr>
        <p:spPr>
          <a:xfrm rot="5400000">
            <a:off x="5120068" y="1402398"/>
            <a:ext cx="6858000" cy="4053207"/>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5号-龙吟手书" panose="00000500000000000000" pitchFamily="2" charset="-122"/>
              <a:ea typeface="字魂55号-龙吟手书" panose="00000500000000000000" pitchFamily="2" charset="-122"/>
              <a:sym typeface="字魂55号-龙吟手书" panose="00000500000000000000" pitchFamily="2" charset="-122"/>
            </a:endParaRPr>
          </a:p>
        </p:txBody>
      </p:sp>
      <p:pic>
        <p:nvPicPr>
          <p:cNvPr id="6" name="图片 5">
            <a:extLst>
              <a:ext uri="{FF2B5EF4-FFF2-40B4-BE49-F238E27FC236}">
                <a16:creationId xmlns:a16="http://schemas.microsoft.com/office/drawing/2014/main" id="{61B9D081-419C-4B74-AA29-F94333285F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11231"/>
            <a:ext cx="2320309" cy="2754431"/>
          </a:xfrm>
          <a:prstGeom prst="rect">
            <a:avLst/>
          </a:prstGeom>
        </p:spPr>
      </p:pic>
      <p:pic>
        <p:nvPicPr>
          <p:cNvPr id="16" name="Picture 15">
            <a:extLst>
              <a:ext uri="{FF2B5EF4-FFF2-40B4-BE49-F238E27FC236}">
                <a16:creationId xmlns:a16="http://schemas.microsoft.com/office/drawing/2014/main" id="{F984D1C9-6958-469C-B185-A542C9A972DE}"/>
              </a:ext>
            </a:extLst>
          </p:cNvPr>
          <p:cNvPicPr>
            <a:picLocks noChangeAspect="1"/>
          </p:cNvPicPr>
          <p:nvPr/>
        </p:nvPicPr>
        <p:blipFill rotWithShape="1">
          <a:blip r:embed="rId5">
            <a:extLst>
              <a:ext uri="{28A0092B-C50C-407E-A947-70E740481C1C}">
                <a14:useLocalDpi xmlns:a14="http://schemas.microsoft.com/office/drawing/2010/main" val="0"/>
              </a:ext>
            </a:extLst>
          </a:blip>
          <a:srcRect r="18743" b="31072"/>
          <a:stretch/>
        </p:blipFill>
        <p:spPr>
          <a:xfrm>
            <a:off x="1160155" y="169047"/>
            <a:ext cx="4325515" cy="1600640"/>
          </a:xfrm>
          <a:prstGeom prst="rect">
            <a:avLst/>
          </a:prstGeom>
        </p:spPr>
      </p:pic>
      <p:pic>
        <p:nvPicPr>
          <p:cNvPr id="18" name="Picture 17">
            <a:extLst>
              <a:ext uri="{FF2B5EF4-FFF2-40B4-BE49-F238E27FC236}">
                <a16:creationId xmlns:a16="http://schemas.microsoft.com/office/drawing/2014/main" id="{B8E41EA5-68F0-4A50-B56E-8344E3C5E739}"/>
              </a:ext>
            </a:extLst>
          </p:cNvPr>
          <p:cNvPicPr>
            <a:picLocks noChangeAspect="1"/>
          </p:cNvPicPr>
          <p:nvPr/>
        </p:nvPicPr>
        <p:blipFill rotWithShape="1">
          <a:blip r:embed="rId6">
            <a:extLst>
              <a:ext uri="{28A0092B-C50C-407E-A947-70E740481C1C}">
                <a14:useLocalDpi xmlns:a14="http://schemas.microsoft.com/office/drawing/2010/main" val="0"/>
              </a:ext>
            </a:extLst>
          </a:blip>
          <a:srcRect r="32857" b="21011"/>
          <a:stretch/>
        </p:blipFill>
        <p:spPr>
          <a:xfrm>
            <a:off x="0" y="1394429"/>
            <a:ext cx="6286499" cy="1724029"/>
          </a:xfrm>
          <a:prstGeom prst="rect">
            <a:avLst/>
          </a:prstGeom>
        </p:spPr>
      </p:pic>
      <p:sp>
        <p:nvSpPr>
          <p:cNvPr id="2" name="Rectangle: Rounded Corners 1">
            <a:extLst>
              <a:ext uri="{FF2B5EF4-FFF2-40B4-BE49-F238E27FC236}">
                <a16:creationId xmlns:a16="http://schemas.microsoft.com/office/drawing/2014/main" id="{04CF6811-B9A1-42C6-BB90-F458C356A37D}"/>
              </a:ext>
            </a:extLst>
          </p:cNvPr>
          <p:cNvSpPr/>
          <p:nvPr/>
        </p:nvSpPr>
        <p:spPr>
          <a:xfrm>
            <a:off x="3322912" y="2971800"/>
            <a:ext cx="8538888" cy="3717153"/>
          </a:xfrm>
          <a:prstGeom prst="roundRect">
            <a:avLst/>
          </a:prstGeom>
          <a:solidFill>
            <a:srgbClr val="8CAF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3490DA46-BA90-456D-8304-6B4172B7D032}"/>
              </a:ext>
            </a:extLst>
          </p:cNvPr>
          <p:cNvSpPr txBox="1"/>
          <p:nvPr/>
        </p:nvSpPr>
        <p:spPr>
          <a:xfrm>
            <a:off x="3801271" y="3083115"/>
            <a:ext cx="7870029" cy="3316742"/>
          </a:xfrm>
          <a:prstGeom prst="rect">
            <a:avLst/>
          </a:prstGeom>
          <a:noFill/>
        </p:spPr>
        <p:txBody>
          <a:bodyPr wrap="square" rtlCol="0">
            <a:spAutoFit/>
          </a:bodyPr>
          <a:lstStyle/>
          <a:p>
            <a:pPr algn="ctr">
              <a:lnSpc>
                <a:spcPct val="150000"/>
              </a:lnSpc>
            </a:pPr>
            <a:r>
              <a:rPr lang="vi-VN" sz="3600" b="1" u="sng">
                <a:solidFill>
                  <a:schemeClr val="bg1"/>
                </a:solidFill>
                <a:latin typeface="+mj-lt"/>
              </a:rPr>
              <a:t>NỘI DUNG BÀI HỌC:</a:t>
            </a:r>
          </a:p>
          <a:p>
            <a:pPr algn="ctr">
              <a:lnSpc>
                <a:spcPct val="150000"/>
              </a:lnSpc>
            </a:pPr>
            <a:r>
              <a:rPr lang="vi-VN" sz="3600" b="1">
                <a:solidFill>
                  <a:schemeClr val="bg1"/>
                </a:solidFill>
                <a:latin typeface="+mj-lt"/>
              </a:rPr>
              <a:t>Ca ngợi thái sư Trần Thủ Độ là người</a:t>
            </a:r>
          </a:p>
          <a:p>
            <a:pPr algn="ctr">
              <a:lnSpc>
                <a:spcPct val="150000"/>
              </a:lnSpc>
            </a:pPr>
            <a:r>
              <a:rPr lang="vi-VN" sz="3600" b="1">
                <a:solidFill>
                  <a:schemeClr val="bg1"/>
                </a:solidFill>
                <a:latin typeface="+mj-lt"/>
              </a:rPr>
              <a:t>nghiêm minh, chính trực, không vì </a:t>
            </a:r>
          </a:p>
          <a:p>
            <a:pPr algn="ctr">
              <a:lnSpc>
                <a:spcPct val="150000"/>
              </a:lnSpc>
            </a:pPr>
            <a:r>
              <a:rPr lang="vi-VN" sz="3600" b="1">
                <a:solidFill>
                  <a:schemeClr val="bg1"/>
                </a:solidFill>
                <a:latin typeface="+mj-lt"/>
              </a:rPr>
              <a:t>tình riêng mà làm sai phép nước. </a:t>
            </a:r>
          </a:p>
        </p:txBody>
      </p:sp>
    </p:spTree>
    <p:extLst>
      <p:ext uri="{BB962C8B-B14F-4D97-AF65-F5344CB8AC3E}">
        <p14:creationId xmlns:p14="http://schemas.microsoft.com/office/powerpoint/2010/main" val="82349903"/>
      </p:ext>
    </p:extLst>
  </p:cSld>
  <p:clrMapOvr>
    <a:masterClrMapping/>
  </p:clrMapOvr>
  <mc:AlternateContent xmlns:mc="http://schemas.openxmlformats.org/markup-compatibility/2006">
    <mc:Choice xmlns:p14="http://schemas.microsoft.com/office/powerpoint/2010/main" Requires="p14">
      <p:transition spd="slow" p14:dur="125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barn(inVertical)">
                                      <p:cBhvr>
                                        <p:cTn id="11" dur="500"/>
                                        <p:tgtEl>
                                          <p:spTgt spid="21"/>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par>
                          <p:cTn id="16" fill="hold">
                            <p:stCondLst>
                              <p:cond delay="1500"/>
                            </p:stCondLst>
                            <p:childTnLst>
                              <p:par>
                                <p:cTn id="17" presetID="16" presetClass="entr" presetSubtype="21" fill="hold"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childTnLst>
                          </p:cTn>
                        </p:par>
                        <p:par>
                          <p:cTn id="20" fill="hold">
                            <p:stCondLst>
                              <p:cond delay="2000"/>
                            </p:stCondLst>
                            <p:childTnLst>
                              <p:par>
                                <p:cTn id="21" presetID="16" presetClass="entr" presetSubtype="21" fill="hold"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barn(inVertical)">
                                      <p:cBhvr>
                                        <p:cTn id="2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93CC5427-66CA-4BE9-A421-0A0719334DFD}"/>
              </a:ext>
            </a:extLst>
          </p:cNvPr>
          <p:cNvPicPr>
            <a:picLocks noChangeAspect="1"/>
          </p:cNvPicPr>
          <p:nvPr/>
        </p:nvPicPr>
        <p:blipFill>
          <a:blip r:embed="rId3"/>
          <a:stretch>
            <a:fillRect/>
          </a:stretch>
        </p:blipFill>
        <p:spPr>
          <a:xfrm>
            <a:off x="-2" y="0"/>
            <a:ext cx="12192000" cy="6858000"/>
          </a:xfrm>
          <a:prstGeom prst="rect">
            <a:avLst/>
          </a:prstGeom>
        </p:spPr>
      </p:pic>
      <p:sp>
        <p:nvSpPr>
          <p:cNvPr id="28" name="矩形 27"/>
          <p:cNvSpPr/>
          <p:nvPr/>
        </p:nvSpPr>
        <p:spPr>
          <a:xfrm>
            <a:off x="0" y="1338535"/>
            <a:ext cx="12192001" cy="4180929"/>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5号-龙吟手书" panose="00000500000000000000" pitchFamily="2" charset="-122"/>
              <a:ea typeface="字魂55号-龙吟手书" panose="00000500000000000000" pitchFamily="2" charset="-122"/>
              <a:sym typeface="字魂55号-龙吟手书" panose="00000500000000000000" pitchFamily="2" charset="-122"/>
            </a:endParaRPr>
          </a:p>
        </p:txBody>
      </p:sp>
      <p:pic>
        <p:nvPicPr>
          <p:cNvPr id="30" name="图片 29">
            <a:extLst>
              <a:ext uri="{FF2B5EF4-FFF2-40B4-BE49-F238E27FC236}">
                <a16:creationId xmlns:a16="http://schemas.microsoft.com/office/drawing/2014/main" id="{C9C1D041-B878-4A15-8A12-7C1D7D1751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11231"/>
            <a:ext cx="2320309" cy="2754431"/>
          </a:xfrm>
          <a:prstGeom prst="rect">
            <a:avLst/>
          </a:prstGeom>
        </p:spPr>
      </p:pic>
      <p:sp>
        <p:nvSpPr>
          <p:cNvPr id="26" name="Rectangle 25">
            <a:extLst>
              <a:ext uri="{FF2B5EF4-FFF2-40B4-BE49-F238E27FC236}">
                <a16:creationId xmlns:a16="http://schemas.microsoft.com/office/drawing/2014/main" id="{4574E2EE-ADBE-4835-BF11-120A7C718B67}"/>
              </a:ext>
            </a:extLst>
          </p:cNvPr>
          <p:cNvSpPr/>
          <p:nvPr/>
        </p:nvSpPr>
        <p:spPr>
          <a:xfrm>
            <a:off x="-120995" y="1543867"/>
            <a:ext cx="11646586" cy="3770263"/>
          </a:xfrm>
          <a:prstGeom prst="rect">
            <a:avLst/>
          </a:prstGeom>
          <a:noFill/>
        </p:spPr>
        <p:txBody>
          <a:bodyPr wrap="none" lIns="91440" tIns="45720" rIns="91440" bIns="45720">
            <a:spAutoFit/>
          </a:bodyPr>
          <a:lstStyle/>
          <a:p>
            <a:pPr algn="ctr"/>
            <a:r>
              <a:rPr lang="vi-VN" sz="23900" b="1" cap="none" spc="0">
                <a:ln w="0"/>
                <a:solidFill>
                  <a:srgbClr val="1C4439"/>
                </a:solidFill>
                <a:effectLst>
                  <a:outerShdw blurRad="38100" dist="19050" dir="2700000" algn="tl" rotWithShape="0">
                    <a:schemeClr val="dk1">
                      <a:alpha val="40000"/>
                    </a:schemeClr>
                  </a:outerShdw>
                </a:effectLst>
                <a:latin typeface="UTM Candombe" panose="02040603050506020204" pitchFamily="18" charset="0"/>
              </a:rPr>
              <a:t>LUYỆN ĐỌC HAY</a:t>
            </a:r>
            <a:endParaRPr lang="en-US" sz="23900" b="1" cap="none" spc="0">
              <a:ln w="0"/>
              <a:solidFill>
                <a:srgbClr val="1C4439"/>
              </a:solidFill>
              <a:effectLst>
                <a:outerShdw blurRad="38100" dist="19050" dir="2700000" algn="tl" rotWithShape="0">
                  <a:schemeClr val="dk1">
                    <a:alpha val="40000"/>
                  </a:schemeClr>
                </a:outerShdw>
              </a:effectLst>
              <a:latin typeface="UTM Candombe" panose="02040603050506020204" pitchFamily="18" charset="0"/>
            </a:endParaRPr>
          </a:p>
        </p:txBody>
      </p:sp>
    </p:spTree>
    <p:extLst>
      <p:ext uri="{BB962C8B-B14F-4D97-AF65-F5344CB8AC3E}">
        <p14:creationId xmlns:p14="http://schemas.microsoft.com/office/powerpoint/2010/main" val="2845709155"/>
      </p:ext>
    </p:extLst>
  </p:cSld>
  <p:clrMapOvr>
    <a:masterClrMapping/>
  </p:clrMapOvr>
  <mc:AlternateContent xmlns:mc="http://schemas.openxmlformats.org/markup-compatibility/2006">
    <mc:Choice xmlns:p14="http://schemas.microsoft.com/office/powerpoint/2010/main" Requires="p14">
      <p:transition spd="slow" p14:dur="125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p:cTn id="13" dur="500" fill="hold"/>
                                        <p:tgtEl>
                                          <p:spTgt spid="30"/>
                                        </p:tgtEl>
                                        <p:attrNameLst>
                                          <p:attrName>ppt_w</p:attrName>
                                        </p:attrNameLst>
                                      </p:cBhvr>
                                      <p:tavLst>
                                        <p:tav tm="0">
                                          <p:val>
                                            <p:fltVal val="0"/>
                                          </p:val>
                                        </p:tav>
                                        <p:tav tm="100000">
                                          <p:val>
                                            <p:strVal val="#ppt_w"/>
                                          </p:val>
                                        </p:tav>
                                      </p:tavLst>
                                    </p:anim>
                                    <p:anim calcmode="lin" valueType="num">
                                      <p:cBhvr>
                                        <p:cTn id="14" dur="500" fill="hold"/>
                                        <p:tgtEl>
                                          <p:spTgt spid="30"/>
                                        </p:tgtEl>
                                        <p:attrNameLst>
                                          <p:attrName>ppt_h</p:attrName>
                                        </p:attrNameLst>
                                      </p:cBhvr>
                                      <p:tavLst>
                                        <p:tav tm="0">
                                          <p:val>
                                            <p:fltVal val="0"/>
                                          </p:val>
                                        </p:tav>
                                        <p:tav tm="100000">
                                          <p:val>
                                            <p:strVal val="#ppt_h"/>
                                          </p:val>
                                        </p:tav>
                                      </p:tavLst>
                                    </p:anim>
                                    <p:animEffect transition="in" filter="fade">
                                      <p:cBhvr>
                                        <p:cTn id="15" dur="500"/>
                                        <p:tgtEl>
                                          <p:spTgt spid="30"/>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randombar(horizontal)">
                                      <p:cBhvr>
                                        <p:cTn id="1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F90CE58-1CAA-4453-AE19-E72D278E94D5}"/>
              </a:ext>
            </a:extLst>
          </p:cNvPr>
          <p:cNvGrpSpPr/>
          <p:nvPr/>
        </p:nvGrpSpPr>
        <p:grpSpPr>
          <a:xfrm>
            <a:off x="0" y="0"/>
            <a:ext cx="12192000" cy="6858000"/>
            <a:chOff x="0" y="0"/>
            <a:chExt cx="12192000" cy="6858000"/>
          </a:xfrm>
        </p:grpSpPr>
        <p:pic>
          <p:nvPicPr>
            <p:cNvPr id="10" name="图片 9">
              <a:extLst>
                <a:ext uri="{FF2B5EF4-FFF2-40B4-BE49-F238E27FC236}">
                  <a16:creationId xmlns:a16="http://schemas.microsoft.com/office/drawing/2014/main" id="{8B485CCD-2C71-44D4-BF06-082884DD1C44}"/>
                </a:ext>
              </a:extLst>
            </p:cNvPr>
            <p:cNvPicPr>
              <a:picLocks noChangeAspect="1"/>
            </p:cNvPicPr>
            <p:nvPr/>
          </p:nvPicPr>
          <p:blipFill rotWithShape="1">
            <a:blip r:embed="rId4">
              <a:extLst>
                <a:ext uri="{28A0092B-C50C-407E-A947-70E740481C1C}">
                  <a14:useLocalDpi xmlns:a14="http://schemas.microsoft.com/office/drawing/2010/main" val="0"/>
                </a:ext>
              </a:extLst>
            </a:blip>
            <a:srcRect l="10962" t="51373" r="8291" b="14563"/>
            <a:stretch/>
          </p:blipFill>
          <p:spPr>
            <a:xfrm>
              <a:off x="0" y="0"/>
              <a:ext cx="12192000" cy="6858000"/>
            </a:xfrm>
            <a:prstGeom prst="rect">
              <a:avLst/>
            </a:prstGeom>
          </p:spPr>
        </p:pic>
        <p:sp>
          <p:nvSpPr>
            <p:cNvPr id="3" name="Rectangle 2">
              <a:extLst>
                <a:ext uri="{FF2B5EF4-FFF2-40B4-BE49-F238E27FC236}">
                  <a16:creationId xmlns:a16="http://schemas.microsoft.com/office/drawing/2014/main" id="{4F2C966D-3F4D-4A97-8E4E-4E38DA72D789}"/>
                </a:ext>
              </a:extLst>
            </p:cNvPr>
            <p:cNvSpPr/>
            <p:nvPr/>
          </p:nvSpPr>
          <p:spPr>
            <a:xfrm>
              <a:off x="3579779" y="5447489"/>
              <a:ext cx="2373549" cy="914400"/>
            </a:xfrm>
            <a:prstGeom prst="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Rectangle 4">
            <a:extLst>
              <a:ext uri="{FF2B5EF4-FFF2-40B4-BE49-F238E27FC236}">
                <a16:creationId xmlns:a16="http://schemas.microsoft.com/office/drawing/2014/main" id="{08AF73B1-8577-4206-81FB-AB6EFC094ED1}"/>
              </a:ext>
            </a:extLst>
          </p:cNvPr>
          <p:cNvSpPr/>
          <p:nvPr/>
        </p:nvSpPr>
        <p:spPr>
          <a:xfrm>
            <a:off x="0" y="525294"/>
            <a:ext cx="12192000" cy="583659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图片 15">
            <a:extLst>
              <a:ext uri="{FF2B5EF4-FFF2-40B4-BE49-F238E27FC236}">
                <a16:creationId xmlns:a16="http://schemas.microsoft.com/office/drawing/2014/main" id="{199CCA77-9B91-4E29-9684-C28487E4D2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71733" y="-39993"/>
            <a:ext cx="2406244" cy="2856444"/>
          </a:xfrm>
          <a:prstGeom prst="rect">
            <a:avLst/>
          </a:prstGeom>
        </p:spPr>
      </p:pic>
      <p:sp>
        <p:nvSpPr>
          <p:cNvPr id="13" name="TextBox 12">
            <a:extLst>
              <a:ext uri="{FF2B5EF4-FFF2-40B4-BE49-F238E27FC236}">
                <a16:creationId xmlns:a16="http://schemas.microsoft.com/office/drawing/2014/main" id="{AD2F3FFC-8F2D-4A99-9171-EC957451CDAD}"/>
              </a:ext>
            </a:extLst>
          </p:cNvPr>
          <p:cNvSpPr txBox="1"/>
          <p:nvPr/>
        </p:nvSpPr>
        <p:spPr>
          <a:xfrm>
            <a:off x="2171700" y="3049782"/>
            <a:ext cx="7848600" cy="646331"/>
          </a:xfrm>
          <a:prstGeom prst="rect">
            <a:avLst/>
          </a:prstGeom>
          <a:noFill/>
        </p:spPr>
        <p:txBody>
          <a:bodyPr wrap="square" rtlCol="0">
            <a:spAutoFit/>
          </a:bodyPr>
          <a:lstStyle/>
          <a:p>
            <a:pPr algn="ctr"/>
            <a:r>
              <a:rPr lang="vi-VN" sz="3600" b="1">
                <a:solidFill>
                  <a:srgbClr val="3E8606"/>
                </a:solidFill>
                <a:latin typeface="+mj-lt"/>
              </a:rPr>
              <a:t>Câu chuyện có mấy nhân vật?</a:t>
            </a:r>
            <a:endParaRPr lang="en-US" sz="3600" b="1">
              <a:solidFill>
                <a:srgbClr val="3E8606"/>
              </a:solidFill>
              <a:latin typeface="+mj-lt"/>
            </a:endParaRPr>
          </a:p>
        </p:txBody>
      </p:sp>
      <p:grpSp>
        <p:nvGrpSpPr>
          <p:cNvPr id="17" name="Group 16">
            <a:extLst>
              <a:ext uri="{FF2B5EF4-FFF2-40B4-BE49-F238E27FC236}">
                <a16:creationId xmlns:a16="http://schemas.microsoft.com/office/drawing/2014/main" id="{689F3E98-8E51-43C6-970E-DEB744F36A79}"/>
              </a:ext>
            </a:extLst>
          </p:cNvPr>
          <p:cNvGrpSpPr/>
          <p:nvPr/>
        </p:nvGrpSpPr>
        <p:grpSpPr>
          <a:xfrm>
            <a:off x="6560951" y="1079818"/>
            <a:ext cx="3771901" cy="2029766"/>
            <a:chOff x="2705099" y="1504950"/>
            <a:chExt cx="3771901" cy="2029766"/>
          </a:xfrm>
        </p:grpSpPr>
        <p:pic>
          <p:nvPicPr>
            <p:cNvPr id="18" name="Picture 17" descr="cloud.png">
              <a:extLst>
                <a:ext uri="{FF2B5EF4-FFF2-40B4-BE49-F238E27FC236}">
                  <a16:creationId xmlns:a16="http://schemas.microsoft.com/office/drawing/2014/main" id="{08540882-892D-4FC5-B60D-DCBEB72DC736}"/>
                </a:ext>
              </a:extLst>
            </p:cNvPr>
            <p:cNvPicPr>
              <a:picLocks noChangeAspect="1"/>
            </p:cNvPicPr>
            <p:nvPr/>
          </p:nvPicPr>
          <p:blipFill>
            <a:blip r:embed="rId6" cstate="print"/>
            <a:stretch>
              <a:fillRect/>
            </a:stretch>
          </p:blipFill>
          <p:spPr>
            <a:xfrm>
              <a:off x="2956296" y="1504950"/>
              <a:ext cx="3520704" cy="2029766"/>
            </a:xfrm>
            <a:prstGeom prst="rect">
              <a:avLst/>
            </a:prstGeom>
          </p:spPr>
        </p:pic>
        <p:sp>
          <p:nvSpPr>
            <p:cNvPr id="19" name="TextBox 18">
              <a:extLst>
                <a:ext uri="{FF2B5EF4-FFF2-40B4-BE49-F238E27FC236}">
                  <a16:creationId xmlns:a16="http://schemas.microsoft.com/office/drawing/2014/main" id="{071792E6-25FC-4C12-80B3-9E1D02999FD1}"/>
                </a:ext>
              </a:extLst>
            </p:cNvPr>
            <p:cNvSpPr txBox="1"/>
            <p:nvPr/>
          </p:nvSpPr>
          <p:spPr>
            <a:xfrm>
              <a:off x="2705099" y="1934377"/>
              <a:ext cx="3733801" cy="954107"/>
            </a:xfrm>
            <a:prstGeom prst="rect">
              <a:avLst/>
            </a:prstGeom>
            <a:noFill/>
          </p:spPr>
          <p:txBody>
            <a:bodyPr wrap="square" rtlCol="0">
              <a:spAutoFit/>
            </a:bodyPr>
            <a:lstStyle/>
            <a:p>
              <a:pPr algn="ctr"/>
              <a:r>
                <a:rPr lang="vi-VN" sz="2800" b="1">
                  <a:solidFill>
                    <a:schemeClr val="bg1"/>
                  </a:solidFill>
                  <a:latin typeface="+mj-lt"/>
                </a:rPr>
                <a:t>Thái sư</a:t>
              </a:r>
            </a:p>
            <a:p>
              <a:pPr algn="ctr"/>
              <a:r>
                <a:rPr lang="vi-VN" sz="2800" b="1">
                  <a:solidFill>
                    <a:schemeClr val="bg1"/>
                  </a:solidFill>
                  <a:latin typeface="+mj-lt"/>
                </a:rPr>
                <a:t>Trần Thủ Độ</a:t>
              </a:r>
            </a:p>
          </p:txBody>
        </p:sp>
      </p:grpSp>
      <p:grpSp>
        <p:nvGrpSpPr>
          <p:cNvPr id="20" name="Group 19">
            <a:extLst>
              <a:ext uri="{FF2B5EF4-FFF2-40B4-BE49-F238E27FC236}">
                <a16:creationId xmlns:a16="http://schemas.microsoft.com/office/drawing/2014/main" id="{CC919A57-C381-4655-A776-9849DCFE45E9}"/>
              </a:ext>
            </a:extLst>
          </p:cNvPr>
          <p:cNvGrpSpPr/>
          <p:nvPr/>
        </p:nvGrpSpPr>
        <p:grpSpPr>
          <a:xfrm>
            <a:off x="1610171" y="1079818"/>
            <a:ext cx="3771901" cy="2029766"/>
            <a:chOff x="2705099" y="1504950"/>
            <a:chExt cx="3771901" cy="2029766"/>
          </a:xfrm>
        </p:grpSpPr>
        <p:pic>
          <p:nvPicPr>
            <p:cNvPr id="21" name="Picture 20" descr="cloud.png">
              <a:extLst>
                <a:ext uri="{FF2B5EF4-FFF2-40B4-BE49-F238E27FC236}">
                  <a16:creationId xmlns:a16="http://schemas.microsoft.com/office/drawing/2014/main" id="{9FE1D95A-FFC2-4A0E-9907-68D57EC10BFE}"/>
                </a:ext>
              </a:extLst>
            </p:cNvPr>
            <p:cNvPicPr>
              <a:picLocks noChangeAspect="1"/>
            </p:cNvPicPr>
            <p:nvPr/>
          </p:nvPicPr>
          <p:blipFill>
            <a:blip r:embed="rId6" cstate="print"/>
            <a:stretch>
              <a:fillRect/>
            </a:stretch>
          </p:blipFill>
          <p:spPr>
            <a:xfrm>
              <a:off x="2956296" y="1504950"/>
              <a:ext cx="3520704" cy="2029766"/>
            </a:xfrm>
            <a:prstGeom prst="rect">
              <a:avLst/>
            </a:prstGeom>
          </p:spPr>
        </p:pic>
        <p:sp>
          <p:nvSpPr>
            <p:cNvPr id="22" name="TextBox 21">
              <a:extLst>
                <a:ext uri="{FF2B5EF4-FFF2-40B4-BE49-F238E27FC236}">
                  <a16:creationId xmlns:a16="http://schemas.microsoft.com/office/drawing/2014/main" id="{0B0159FF-0EB2-4583-9708-45003251B106}"/>
                </a:ext>
              </a:extLst>
            </p:cNvPr>
            <p:cNvSpPr txBox="1"/>
            <p:nvPr/>
          </p:nvSpPr>
          <p:spPr>
            <a:xfrm>
              <a:off x="2705099" y="1934377"/>
              <a:ext cx="3733801" cy="954107"/>
            </a:xfrm>
            <a:prstGeom prst="rect">
              <a:avLst/>
            </a:prstGeom>
            <a:noFill/>
          </p:spPr>
          <p:txBody>
            <a:bodyPr wrap="square" rtlCol="0">
              <a:spAutoFit/>
            </a:bodyPr>
            <a:lstStyle/>
            <a:p>
              <a:pPr algn="ctr"/>
              <a:r>
                <a:rPr lang="vi-VN" sz="2800" b="1">
                  <a:solidFill>
                    <a:schemeClr val="bg1"/>
                  </a:solidFill>
                  <a:latin typeface="+mj-lt"/>
                </a:rPr>
                <a:t>Người</a:t>
              </a:r>
            </a:p>
            <a:p>
              <a:pPr algn="ctr"/>
              <a:r>
                <a:rPr lang="vi-VN" sz="2800" b="1">
                  <a:solidFill>
                    <a:schemeClr val="bg1"/>
                  </a:solidFill>
                  <a:latin typeface="+mj-lt"/>
                </a:rPr>
                <a:t> dẫn chuyện</a:t>
              </a:r>
              <a:endParaRPr lang="en-US" sz="2800" b="1">
                <a:solidFill>
                  <a:schemeClr val="bg1"/>
                </a:solidFill>
                <a:latin typeface="+mj-lt"/>
              </a:endParaRPr>
            </a:p>
          </p:txBody>
        </p:sp>
      </p:grpSp>
      <p:grpSp>
        <p:nvGrpSpPr>
          <p:cNvPr id="23" name="Group 22">
            <a:extLst>
              <a:ext uri="{FF2B5EF4-FFF2-40B4-BE49-F238E27FC236}">
                <a16:creationId xmlns:a16="http://schemas.microsoft.com/office/drawing/2014/main" id="{5EB6E8E1-07B5-4D80-8CF7-1D587FC2A0C7}"/>
              </a:ext>
            </a:extLst>
          </p:cNvPr>
          <p:cNvGrpSpPr/>
          <p:nvPr/>
        </p:nvGrpSpPr>
        <p:grpSpPr>
          <a:xfrm>
            <a:off x="4198751" y="2433874"/>
            <a:ext cx="3733801" cy="2029766"/>
            <a:chOff x="2819399" y="1504950"/>
            <a:chExt cx="3733801" cy="2029766"/>
          </a:xfrm>
        </p:grpSpPr>
        <p:pic>
          <p:nvPicPr>
            <p:cNvPr id="24" name="Picture 23" descr="cloud.png">
              <a:extLst>
                <a:ext uri="{FF2B5EF4-FFF2-40B4-BE49-F238E27FC236}">
                  <a16:creationId xmlns:a16="http://schemas.microsoft.com/office/drawing/2014/main" id="{BF2EEDAB-385A-4DDE-AC0F-8448F955FBEC}"/>
                </a:ext>
              </a:extLst>
            </p:cNvPr>
            <p:cNvPicPr>
              <a:picLocks noChangeAspect="1"/>
            </p:cNvPicPr>
            <p:nvPr/>
          </p:nvPicPr>
          <p:blipFill>
            <a:blip r:embed="rId6" cstate="print"/>
            <a:stretch>
              <a:fillRect/>
            </a:stretch>
          </p:blipFill>
          <p:spPr>
            <a:xfrm>
              <a:off x="2956296" y="1504950"/>
              <a:ext cx="3520704" cy="2029766"/>
            </a:xfrm>
            <a:prstGeom prst="rect">
              <a:avLst/>
            </a:prstGeom>
          </p:spPr>
        </p:pic>
        <p:sp>
          <p:nvSpPr>
            <p:cNvPr id="25" name="TextBox 24">
              <a:extLst>
                <a:ext uri="{FF2B5EF4-FFF2-40B4-BE49-F238E27FC236}">
                  <a16:creationId xmlns:a16="http://schemas.microsoft.com/office/drawing/2014/main" id="{D801AF15-7540-4227-92DC-97FB433C4B44}"/>
                </a:ext>
              </a:extLst>
            </p:cNvPr>
            <p:cNvSpPr txBox="1"/>
            <p:nvPr/>
          </p:nvSpPr>
          <p:spPr>
            <a:xfrm>
              <a:off x="2819399" y="2114550"/>
              <a:ext cx="3733801" cy="523220"/>
            </a:xfrm>
            <a:prstGeom prst="rect">
              <a:avLst/>
            </a:prstGeom>
            <a:noFill/>
          </p:spPr>
          <p:txBody>
            <a:bodyPr wrap="square" rtlCol="0">
              <a:spAutoFit/>
            </a:bodyPr>
            <a:lstStyle/>
            <a:p>
              <a:pPr algn="ctr"/>
              <a:r>
                <a:rPr lang="vi-VN" sz="2800" b="1">
                  <a:solidFill>
                    <a:schemeClr val="bg1"/>
                  </a:solidFill>
                  <a:latin typeface="+mj-lt"/>
                </a:rPr>
                <a:t>Vua</a:t>
              </a:r>
              <a:endParaRPr lang="en-US" sz="2800" b="1">
                <a:solidFill>
                  <a:schemeClr val="bg1"/>
                </a:solidFill>
                <a:latin typeface="+mj-lt"/>
              </a:endParaRPr>
            </a:p>
          </p:txBody>
        </p:sp>
      </p:grpSp>
      <p:grpSp>
        <p:nvGrpSpPr>
          <p:cNvPr id="26" name="Group 25">
            <a:extLst>
              <a:ext uri="{FF2B5EF4-FFF2-40B4-BE49-F238E27FC236}">
                <a16:creationId xmlns:a16="http://schemas.microsoft.com/office/drawing/2014/main" id="{87F03E88-67A7-4A1A-A028-A99125010848}"/>
              </a:ext>
            </a:extLst>
          </p:cNvPr>
          <p:cNvGrpSpPr/>
          <p:nvPr/>
        </p:nvGrpSpPr>
        <p:grpSpPr>
          <a:xfrm>
            <a:off x="1610171" y="3805474"/>
            <a:ext cx="3733801" cy="2029766"/>
            <a:chOff x="2760881" y="1504950"/>
            <a:chExt cx="3733801" cy="2029766"/>
          </a:xfrm>
        </p:grpSpPr>
        <p:pic>
          <p:nvPicPr>
            <p:cNvPr id="27" name="Picture 26" descr="cloud.png">
              <a:extLst>
                <a:ext uri="{FF2B5EF4-FFF2-40B4-BE49-F238E27FC236}">
                  <a16:creationId xmlns:a16="http://schemas.microsoft.com/office/drawing/2014/main" id="{1B092E5C-931C-4BF7-952A-D619C6F5B710}"/>
                </a:ext>
              </a:extLst>
            </p:cNvPr>
            <p:cNvPicPr>
              <a:picLocks noChangeAspect="1"/>
            </p:cNvPicPr>
            <p:nvPr/>
          </p:nvPicPr>
          <p:blipFill>
            <a:blip r:embed="rId6" cstate="print"/>
            <a:stretch>
              <a:fillRect/>
            </a:stretch>
          </p:blipFill>
          <p:spPr>
            <a:xfrm>
              <a:off x="2956296" y="1504950"/>
              <a:ext cx="3520704" cy="2029766"/>
            </a:xfrm>
            <a:prstGeom prst="rect">
              <a:avLst/>
            </a:prstGeom>
          </p:spPr>
        </p:pic>
        <p:sp>
          <p:nvSpPr>
            <p:cNvPr id="28" name="TextBox 27">
              <a:extLst>
                <a:ext uri="{FF2B5EF4-FFF2-40B4-BE49-F238E27FC236}">
                  <a16:creationId xmlns:a16="http://schemas.microsoft.com/office/drawing/2014/main" id="{2E74FC3C-D1E5-43DF-8594-7557B6C82C24}"/>
                </a:ext>
              </a:extLst>
            </p:cNvPr>
            <p:cNvSpPr txBox="1"/>
            <p:nvPr/>
          </p:nvSpPr>
          <p:spPr>
            <a:xfrm>
              <a:off x="2760881" y="2214755"/>
              <a:ext cx="3733801" cy="523220"/>
            </a:xfrm>
            <a:prstGeom prst="rect">
              <a:avLst/>
            </a:prstGeom>
            <a:noFill/>
          </p:spPr>
          <p:txBody>
            <a:bodyPr wrap="square" rtlCol="0">
              <a:spAutoFit/>
            </a:bodyPr>
            <a:lstStyle/>
            <a:p>
              <a:pPr algn="ctr"/>
              <a:r>
                <a:rPr lang="vi-VN" sz="2800" b="1">
                  <a:solidFill>
                    <a:schemeClr val="bg1"/>
                  </a:solidFill>
                  <a:latin typeface="+mj-lt"/>
                </a:rPr>
                <a:t>Viên Quan</a:t>
              </a:r>
            </a:p>
          </p:txBody>
        </p:sp>
      </p:grpSp>
      <p:grpSp>
        <p:nvGrpSpPr>
          <p:cNvPr id="29" name="Group 28">
            <a:extLst>
              <a:ext uri="{FF2B5EF4-FFF2-40B4-BE49-F238E27FC236}">
                <a16:creationId xmlns:a16="http://schemas.microsoft.com/office/drawing/2014/main" id="{D2705F20-D52B-44DB-B6B3-65EA3AD30C3D}"/>
              </a:ext>
            </a:extLst>
          </p:cNvPr>
          <p:cNvGrpSpPr/>
          <p:nvPr/>
        </p:nvGrpSpPr>
        <p:grpSpPr>
          <a:xfrm>
            <a:off x="6560951" y="3805474"/>
            <a:ext cx="3771901" cy="2029766"/>
            <a:chOff x="2705099" y="1504950"/>
            <a:chExt cx="3771901" cy="2029766"/>
          </a:xfrm>
        </p:grpSpPr>
        <p:pic>
          <p:nvPicPr>
            <p:cNvPr id="30" name="Picture 29" descr="cloud.png">
              <a:extLst>
                <a:ext uri="{FF2B5EF4-FFF2-40B4-BE49-F238E27FC236}">
                  <a16:creationId xmlns:a16="http://schemas.microsoft.com/office/drawing/2014/main" id="{65FEAAC2-595D-4104-9E30-81928886A7BE}"/>
                </a:ext>
              </a:extLst>
            </p:cNvPr>
            <p:cNvPicPr>
              <a:picLocks noChangeAspect="1"/>
            </p:cNvPicPr>
            <p:nvPr/>
          </p:nvPicPr>
          <p:blipFill>
            <a:blip r:embed="rId6" cstate="print"/>
            <a:stretch>
              <a:fillRect/>
            </a:stretch>
          </p:blipFill>
          <p:spPr>
            <a:xfrm>
              <a:off x="2956296" y="1504950"/>
              <a:ext cx="3520704" cy="2029766"/>
            </a:xfrm>
            <a:prstGeom prst="rect">
              <a:avLst/>
            </a:prstGeom>
          </p:spPr>
        </p:pic>
        <p:sp>
          <p:nvSpPr>
            <p:cNvPr id="31" name="TextBox 30">
              <a:extLst>
                <a:ext uri="{FF2B5EF4-FFF2-40B4-BE49-F238E27FC236}">
                  <a16:creationId xmlns:a16="http://schemas.microsoft.com/office/drawing/2014/main" id="{B996E15A-CC70-4DAB-95C5-B987E299E956}"/>
                </a:ext>
              </a:extLst>
            </p:cNvPr>
            <p:cNvSpPr txBox="1"/>
            <p:nvPr/>
          </p:nvSpPr>
          <p:spPr>
            <a:xfrm>
              <a:off x="2705099" y="1934377"/>
              <a:ext cx="3733801" cy="954107"/>
            </a:xfrm>
            <a:prstGeom prst="rect">
              <a:avLst/>
            </a:prstGeom>
            <a:noFill/>
          </p:spPr>
          <p:txBody>
            <a:bodyPr wrap="square" rtlCol="0">
              <a:spAutoFit/>
            </a:bodyPr>
            <a:lstStyle/>
            <a:p>
              <a:pPr algn="ctr"/>
              <a:r>
                <a:rPr lang="vi-VN" sz="2800" b="1">
                  <a:solidFill>
                    <a:schemeClr val="bg1"/>
                  </a:solidFill>
                  <a:latin typeface="+mj-lt"/>
                </a:rPr>
                <a:t>Linh Từ</a:t>
              </a:r>
            </a:p>
            <a:p>
              <a:pPr algn="ctr"/>
              <a:r>
                <a:rPr lang="vi-VN" sz="2800" b="1">
                  <a:solidFill>
                    <a:schemeClr val="bg1"/>
                  </a:solidFill>
                  <a:latin typeface="+mj-lt"/>
                </a:rPr>
                <a:t>Quốc Mẫu</a:t>
              </a:r>
              <a:endParaRPr lang="en-US" sz="2800" b="1">
                <a:solidFill>
                  <a:schemeClr val="bg1"/>
                </a:solidFill>
                <a:latin typeface="+mj-lt"/>
              </a:endParaRPr>
            </a:p>
          </p:txBody>
        </p:sp>
      </p:grpSp>
    </p:spTree>
    <p:extLst>
      <p:ext uri="{BB962C8B-B14F-4D97-AF65-F5344CB8AC3E}">
        <p14:creationId xmlns:p14="http://schemas.microsoft.com/office/powerpoint/2010/main" val="3413748798"/>
      </p:ext>
    </p:extLst>
  </p:cSld>
  <p:clrMapOvr>
    <a:masterClrMapping/>
  </p:clrMapOvr>
  <mc:AlternateContent xmlns:mc="http://schemas.openxmlformats.org/markup-compatibility/2006">
    <mc:Choice xmlns:p14="http://schemas.microsoft.com/office/powerpoint/2010/main" Requires="p14">
      <p:transition spd="slow" p14:dur="125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5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13"/>
                                        </p:tgtEl>
                                      </p:cBhvr>
                                    </p:animEffect>
                                    <p:set>
                                      <p:cBhvr>
                                        <p:cTn id="12" dur="1" fill="hold">
                                          <p:stCondLst>
                                            <p:cond delay="499"/>
                                          </p:stCondLst>
                                        </p:cTn>
                                        <p:tgtEl>
                                          <p:spTgt spid="13"/>
                                        </p:tgtEl>
                                        <p:attrNameLst>
                                          <p:attrName>style.visibility</p:attrName>
                                        </p:attrNameLst>
                                      </p:cBhvr>
                                      <p:to>
                                        <p:strVal val="hidden"/>
                                      </p:to>
                                    </p:set>
                                  </p:childTnLst>
                                </p:cTn>
                              </p:par>
                              <p:par>
                                <p:cTn id="13" presetID="53" presetClass="entr" presetSubtype="16" fill="hold" nodeType="with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p:cTn id="15" dur="500" fill="hold"/>
                                        <p:tgtEl>
                                          <p:spTgt spid="20"/>
                                        </p:tgtEl>
                                        <p:attrNameLst>
                                          <p:attrName>ppt_w</p:attrName>
                                        </p:attrNameLst>
                                      </p:cBhvr>
                                      <p:tavLst>
                                        <p:tav tm="0">
                                          <p:val>
                                            <p:fltVal val="0"/>
                                          </p:val>
                                        </p:tav>
                                        <p:tav tm="100000">
                                          <p:val>
                                            <p:strVal val="#ppt_w"/>
                                          </p:val>
                                        </p:tav>
                                      </p:tavLst>
                                    </p:anim>
                                    <p:anim calcmode="lin" valueType="num">
                                      <p:cBhvr>
                                        <p:cTn id="16" dur="500" fill="hold"/>
                                        <p:tgtEl>
                                          <p:spTgt spid="20"/>
                                        </p:tgtEl>
                                        <p:attrNameLst>
                                          <p:attrName>ppt_h</p:attrName>
                                        </p:attrNameLst>
                                      </p:cBhvr>
                                      <p:tavLst>
                                        <p:tav tm="0">
                                          <p:val>
                                            <p:fltVal val="0"/>
                                          </p:val>
                                        </p:tav>
                                        <p:tav tm="100000">
                                          <p:val>
                                            <p:strVal val="#ppt_h"/>
                                          </p:val>
                                        </p:tav>
                                      </p:tavLst>
                                    </p:anim>
                                    <p:animEffect transition="in" filter="fade">
                                      <p:cBhvr>
                                        <p:cTn id="17" dur="500"/>
                                        <p:tgtEl>
                                          <p:spTgt spid="20"/>
                                        </p:tgtEl>
                                      </p:cBhvr>
                                    </p:animEffect>
                                  </p:childTnLst>
                                </p:cTn>
                              </p:par>
                              <p:par>
                                <p:cTn id="18" presetID="53" presetClass="entr" presetSubtype="16" fill="hold" nodeType="withEffect">
                                  <p:stCondLst>
                                    <p:cond delay="0"/>
                                  </p:stCondLst>
                                  <p:childTnLst>
                                    <p:set>
                                      <p:cBhvr>
                                        <p:cTn id="19" dur="1" fill="hold">
                                          <p:stCondLst>
                                            <p:cond delay="0"/>
                                          </p:stCondLst>
                                        </p:cTn>
                                        <p:tgtEl>
                                          <p:spTgt spid="23"/>
                                        </p:tgtEl>
                                        <p:attrNameLst>
                                          <p:attrName>style.visibility</p:attrName>
                                        </p:attrNameLst>
                                      </p:cBhvr>
                                      <p:to>
                                        <p:strVal val="visible"/>
                                      </p:to>
                                    </p:set>
                                    <p:anim calcmode="lin" valueType="num">
                                      <p:cBhvr>
                                        <p:cTn id="20" dur="500" fill="hold"/>
                                        <p:tgtEl>
                                          <p:spTgt spid="23"/>
                                        </p:tgtEl>
                                        <p:attrNameLst>
                                          <p:attrName>ppt_w</p:attrName>
                                        </p:attrNameLst>
                                      </p:cBhvr>
                                      <p:tavLst>
                                        <p:tav tm="0">
                                          <p:val>
                                            <p:fltVal val="0"/>
                                          </p:val>
                                        </p:tav>
                                        <p:tav tm="100000">
                                          <p:val>
                                            <p:strVal val="#ppt_w"/>
                                          </p:val>
                                        </p:tav>
                                      </p:tavLst>
                                    </p:anim>
                                    <p:anim calcmode="lin" valueType="num">
                                      <p:cBhvr>
                                        <p:cTn id="21" dur="500" fill="hold"/>
                                        <p:tgtEl>
                                          <p:spTgt spid="23"/>
                                        </p:tgtEl>
                                        <p:attrNameLst>
                                          <p:attrName>ppt_h</p:attrName>
                                        </p:attrNameLst>
                                      </p:cBhvr>
                                      <p:tavLst>
                                        <p:tav tm="0">
                                          <p:val>
                                            <p:fltVal val="0"/>
                                          </p:val>
                                        </p:tav>
                                        <p:tav tm="100000">
                                          <p:val>
                                            <p:strVal val="#ppt_h"/>
                                          </p:val>
                                        </p:tav>
                                      </p:tavLst>
                                    </p:anim>
                                    <p:animEffect transition="in" filter="fade">
                                      <p:cBhvr>
                                        <p:cTn id="22" dur="500"/>
                                        <p:tgtEl>
                                          <p:spTgt spid="23"/>
                                        </p:tgtEl>
                                      </p:cBhvr>
                                    </p:animEffect>
                                  </p:childTnLst>
                                </p:cTn>
                              </p:par>
                              <p:par>
                                <p:cTn id="23" presetID="53" presetClass="entr" presetSubtype="16" fill="hold" nodeType="with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p:cTn id="25" dur="500" fill="hold"/>
                                        <p:tgtEl>
                                          <p:spTgt spid="17"/>
                                        </p:tgtEl>
                                        <p:attrNameLst>
                                          <p:attrName>ppt_w</p:attrName>
                                        </p:attrNameLst>
                                      </p:cBhvr>
                                      <p:tavLst>
                                        <p:tav tm="0">
                                          <p:val>
                                            <p:fltVal val="0"/>
                                          </p:val>
                                        </p:tav>
                                        <p:tav tm="100000">
                                          <p:val>
                                            <p:strVal val="#ppt_w"/>
                                          </p:val>
                                        </p:tav>
                                      </p:tavLst>
                                    </p:anim>
                                    <p:anim calcmode="lin" valueType="num">
                                      <p:cBhvr>
                                        <p:cTn id="26" dur="500" fill="hold"/>
                                        <p:tgtEl>
                                          <p:spTgt spid="17"/>
                                        </p:tgtEl>
                                        <p:attrNameLst>
                                          <p:attrName>ppt_h</p:attrName>
                                        </p:attrNameLst>
                                      </p:cBhvr>
                                      <p:tavLst>
                                        <p:tav tm="0">
                                          <p:val>
                                            <p:fltVal val="0"/>
                                          </p:val>
                                        </p:tav>
                                        <p:tav tm="100000">
                                          <p:val>
                                            <p:strVal val="#ppt_h"/>
                                          </p:val>
                                        </p:tav>
                                      </p:tavLst>
                                    </p:anim>
                                    <p:animEffect transition="in" filter="fade">
                                      <p:cBhvr>
                                        <p:cTn id="27" dur="500"/>
                                        <p:tgtEl>
                                          <p:spTgt spid="17"/>
                                        </p:tgtEl>
                                      </p:cBhvr>
                                    </p:animEffect>
                                  </p:childTnLst>
                                </p:cTn>
                              </p:par>
                              <p:par>
                                <p:cTn id="28" presetID="53" presetClass="entr" presetSubtype="16" fill="hold" nodeType="withEffect">
                                  <p:stCondLst>
                                    <p:cond delay="0"/>
                                  </p:stCondLst>
                                  <p:childTnLst>
                                    <p:set>
                                      <p:cBhvr>
                                        <p:cTn id="29" dur="1" fill="hold">
                                          <p:stCondLst>
                                            <p:cond delay="0"/>
                                          </p:stCondLst>
                                        </p:cTn>
                                        <p:tgtEl>
                                          <p:spTgt spid="26"/>
                                        </p:tgtEl>
                                        <p:attrNameLst>
                                          <p:attrName>style.visibility</p:attrName>
                                        </p:attrNameLst>
                                      </p:cBhvr>
                                      <p:to>
                                        <p:strVal val="visible"/>
                                      </p:to>
                                    </p:set>
                                    <p:anim calcmode="lin" valueType="num">
                                      <p:cBhvr>
                                        <p:cTn id="30" dur="500" fill="hold"/>
                                        <p:tgtEl>
                                          <p:spTgt spid="26"/>
                                        </p:tgtEl>
                                        <p:attrNameLst>
                                          <p:attrName>ppt_w</p:attrName>
                                        </p:attrNameLst>
                                      </p:cBhvr>
                                      <p:tavLst>
                                        <p:tav tm="0">
                                          <p:val>
                                            <p:fltVal val="0"/>
                                          </p:val>
                                        </p:tav>
                                        <p:tav tm="100000">
                                          <p:val>
                                            <p:strVal val="#ppt_w"/>
                                          </p:val>
                                        </p:tav>
                                      </p:tavLst>
                                    </p:anim>
                                    <p:anim calcmode="lin" valueType="num">
                                      <p:cBhvr>
                                        <p:cTn id="31" dur="500" fill="hold"/>
                                        <p:tgtEl>
                                          <p:spTgt spid="26"/>
                                        </p:tgtEl>
                                        <p:attrNameLst>
                                          <p:attrName>ppt_h</p:attrName>
                                        </p:attrNameLst>
                                      </p:cBhvr>
                                      <p:tavLst>
                                        <p:tav tm="0">
                                          <p:val>
                                            <p:fltVal val="0"/>
                                          </p:val>
                                        </p:tav>
                                        <p:tav tm="100000">
                                          <p:val>
                                            <p:strVal val="#ppt_h"/>
                                          </p:val>
                                        </p:tav>
                                      </p:tavLst>
                                    </p:anim>
                                    <p:animEffect transition="in" filter="fade">
                                      <p:cBhvr>
                                        <p:cTn id="32" dur="500"/>
                                        <p:tgtEl>
                                          <p:spTgt spid="26"/>
                                        </p:tgtEl>
                                      </p:cBhvr>
                                    </p:animEffect>
                                  </p:childTnLst>
                                </p:cTn>
                              </p:par>
                              <p:par>
                                <p:cTn id="33" presetID="53" presetClass="entr" presetSubtype="16" fill="hold" nodeType="withEffect">
                                  <p:stCondLst>
                                    <p:cond delay="0"/>
                                  </p:stCondLst>
                                  <p:childTnLst>
                                    <p:set>
                                      <p:cBhvr>
                                        <p:cTn id="34" dur="1" fill="hold">
                                          <p:stCondLst>
                                            <p:cond delay="0"/>
                                          </p:stCondLst>
                                        </p:cTn>
                                        <p:tgtEl>
                                          <p:spTgt spid="29"/>
                                        </p:tgtEl>
                                        <p:attrNameLst>
                                          <p:attrName>style.visibility</p:attrName>
                                        </p:attrNameLst>
                                      </p:cBhvr>
                                      <p:to>
                                        <p:strVal val="visible"/>
                                      </p:to>
                                    </p:set>
                                    <p:anim calcmode="lin" valueType="num">
                                      <p:cBhvr>
                                        <p:cTn id="35" dur="500" fill="hold"/>
                                        <p:tgtEl>
                                          <p:spTgt spid="29"/>
                                        </p:tgtEl>
                                        <p:attrNameLst>
                                          <p:attrName>ppt_w</p:attrName>
                                        </p:attrNameLst>
                                      </p:cBhvr>
                                      <p:tavLst>
                                        <p:tav tm="0">
                                          <p:val>
                                            <p:fltVal val="0"/>
                                          </p:val>
                                        </p:tav>
                                        <p:tav tm="100000">
                                          <p:val>
                                            <p:strVal val="#ppt_w"/>
                                          </p:val>
                                        </p:tav>
                                      </p:tavLst>
                                    </p:anim>
                                    <p:anim calcmode="lin" valueType="num">
                                      <p:cBhvr>
                                        <p:cTn id="36" dur="500" fill="hold"/>
                                        <p:tgtEl>
                                          <p:spTgt spid="29"/>
                                        </p:tgtEl>
                                        <p:attrNameLst>
                                          <p:attrName>ppt_h</p:attrName>
                                        </p:attrNameLst>
                                      </p:cBhvr>
                                      <p:tavLst>
                                        <p:tav tm="0">
                                          <p:val>
                                            <p:fltVal val="0"/>
                                          </p:val>
                                        </p:tav>
                                        <p:tav tm="100000">
                                          <p:val>
                                            <p:strVal val="#ppt_h"/>
                                          </p:val>
                                        </p:tav>
                                      </p:tavLst>
                                    </p:anim>
                                    <p:animEffect transition="in" filter="fade">
                                      <p:cBhvr>
                                        <p:cTn id="37"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93CC5427-66CA-4BE9-A421-0A0719334DFD}"/>
              </a:ext>
            </a:extLst>
          </p:cNvPr>
          <p:cNvPicPr>
            <a:picLocks noChangeAspect="1"/>
          </p:cNvPicPr>
          <p:nvPr/>
        </p:nvPicPr>
        <p:blipFill>
          <a:blip r:embed="rId3"/>
          <a:stretch>
            <a:fillRect/>
          </a:stretch>
        </p:blipFill>
        <p:spPr>
          <a:xfrm>
            <a:off x="-2" y="0"/>
            <a:ext cx="12192000" cy="6858000"/>
          </a:xfrm>
          <a:prstGeom prst="rect">
            <a:avLst/>
          </a:prstGeom>
        </p:spPr>
      </p:pic>
      <p:sp>
        <p:nvSpPr>
          <p:cNvPr id="28" name="矩形 27"/>
          <p:cNvSpPr/>
          <p:nvPr/>
        </p:nvSpPr>
        <p:spPr>
          <a:xfrm>
            <a:off x="0" y="1338535"/>
            <a:ext cx="12192001" cy="4180929"/>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5号-龙吟手书" panose="00000500000000000000" pitchFamily="2" charset="-122"/>
              <a:ea typeface="字魂55号-龙吟手书" panose="00000500000000000000" pitchFamily="2" charset="-122"/>
              <a:sym typeface="字魂55号-龙吟手书" panose="00000500000000000000" pitchFamily="2" charset="-122"/>
            </a:endParaRPr>
          </a:p>
        </p:txBody>
      </p:sp>
      <p:pic>
        <p:nvPicPr>
          <p:cNvPr id="30" name="图片 29">
            <a:extLst>
              <a:ext uri="{FF2B5EF4-FFF2-40B4-BE49-F238E27FC236}">
                <a16:creationId xmlns:a16="http://schemas.microsoft.com/office/drawing/2014/main" id="{C9C1D041-B878-4A15-8A12-7C1D7D1751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11231"/>
            <a:ext cx="2320309" cy="2754431"/>
          </a:xfrm>
          <a:prstGeom prst="rect">
            <a:avLst/>
          </a:prstGeom>
        </p:spPr>
      </p:pic>
      <p:sp>
        <p:nvSpPr>
          <p:cNvPr id="26" name="Rectangle 25">
            <a:extLst>
              <a:ext uri="{FF2B5EF4-FFF2-40B4-BE49-F238E27FC236}">
                <a16:creationId xmlns:a16="http://schemas.microsoft.com/office/drawing/2014/main" id="{4574E2EE-ADBE-4835-BF11-120A7C718B67}"/>
              </a:ext>
            </a:extLst>
          </p:cNvPr>
          <p:cNvSpPr/>
          <p:nvPr/>
        </p:nvSpPr>
        <p:spPr>
          <a:xfrm>
            <a:off x="1607429" y="735954"/>
            <a:ext cx="8977138" cy="5386090"/>
          </a:xfrm>
          <a:prstGeom prst="rect">
            <a:avLst/>
          </a:prstGeom>
          <a:noFill/>
        </p:spPr>
        <p:txBody>
          <a:bodyPr wrap="none" lIns="91440" tIns="45720" rIns="91440" bIns="45720">
            <a:spAutoFit/>
          </a:bodyPr>
          <a:lstStyle/>
          <a:p>
            <a:pPr algn="ctr"/>
            <a:r>
              <a:rPr lang="vi-VN" sz="34400" b="1">
                <a:ln w="0"/>
                <a:solidFill>
                  <a:srgbClr val="1C4439"/>
                </a:solidFill>
                <a:effectLst>
                  <a:outerShdw blurRad="38100" dist="19050" dir="2700000" algn="tl" rotWithShape="0">
                    <a:schemeClr val="dk1">
                      <a:alpha val="40000"/>
                    </a:schemeClr>
                  </a:outerShdw>
                </a:effectLst>
                <a:latin typeface="UTM Candombe" panose="02040603050506020204" pitchFamily="18" charset="0"/>
              </a:rPr>
              <a:t>LIÊN HỆ</a:t>
            </a:r>
            <a:endParaRPr lang="en-US" sz="34400" b="1" cap="none" spc="0">
              <a:ln w="0"/>
              <a:solidFill>
                <a:srgbClr val="1C4439"/>
              </a:solidFill>
              <a:effectLst>
                <a:outerShdw blurRad="38100" dist="19050" dir="2700000" algn="tl" rotWithShape="0">
                  <a:schemeClr val="dk1">
                    <a:alpha val="40000"/>
                  </a:schemeClr>
                </a:outerShdw>
              </a:effectLst>
              <a:latin typeface="UTM Candombe" panose="02040603050506020204" pitchFamily="18" charset="0"/>
            </a:endParaRPr>
          </a:p>
        </p:txBody>
      </p:sp>
    </p:spTree>
    <p:extLst>
      <p:ext uri="{BB962C8B-B14F-4D97-AF65-F5344CB8AC3E}">
        <p14:creationId xmlns:p14="http://schemas.microsoft.com/office/powerpoint/2010/main" val="3314127752"/>
      </p:ext>
    </p:extLst>
  </p:cSld>
  <p:clrMapOvr>
    <a:masterClrMapping/>
  </p:clrMapOvr>
  <mc:AlternateContent xmlns:mc="http://schemas.openxmlformats.org/markup-compatibility/2006">
    <mc:Choice xmlns:p14="http://schemas.microsoft.com/office/powerpoint/2010/main" Requires="p14">
      <p:transition spd="slow" p14:dur="125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p:cTn id="13" dur="500" fill="hold"/>
                                        <p:tgtEl>
                                          <p:spTgt spid="30"/>
                                        </p:tgtEl>
                                        <p:attrNameLst>
                                          <p:attrName>ppt_w</p:attrName>
                                        </p:attrNameLst>
                                      </p:cBhvr>
                                      <p:tavLst>
                                        <p:tav tm="0">
                                          <p:val>
                                            <p:fltVal val="0"/>
                                          </p:val>
                                        </p:tav>
                                        <p:tav tm="100000">
                                          <p:val>
                                            <p:strVal val="#ppt_w"/>
                                          </p:val>
                                        </p:tav>
                                      </p:tavLst>
                                    </p:anim>
                                    <p:anim calcmode="lin" valueType="num">
                                      <p:cBhvr>
                                        <p:cTn id="14" dur="500" fill="hold"/>
                                        <p:tgtEl>
                                          <p:spTgt spid="30"/>
                                        </p:tgtEl>
                                        <p:attrNameLst>
                                          <p:attrName>ppt_h</p:attrName>
                                        </p:attrNameLst>
                                      </p:cBhvr>
                                      <p:tavLst>
                                        <p:tav tm="0">
                                          <p:val>
                                            <p:fltVal val="0"/>
                                          </p:val>
                                        </p:tav>
                                        <p:tav tm="100000">
                                          <p:val>
                                            <p:strVal val="#ppt_h"/>
                                          </p:val>
                                        </p:tav>
                                      </p:tavLst>
                                    </p:anim>
                                    <p:animEffect transition="in" filter="fade">
                                      <p:cBhvr>
                                        <p:cTn id="15" dur="500"/>
                                        <p:tgtEl>
                                          <p:spTgt spid="30"/>
                                        </p:tgtEl>
                                      </p:cBhvr>
                                    </p:animEffect>
                                  </p:childTnLst>
                                </p:cTn>
                              </p:par>
                              <p:par>
                                <p:cTn id="16" presetID="14" presetClass="entr" presetSubtype="10" fill="hold" grpId="0"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randombar(horizontal)">
                                      <p:cBhvr>
                                        <p:cTn id="1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F90CE58-1CAA-4453-AE19-E72D278E94D5}"/>
              </a:ext>
            </a:extLst>
          </p:cNvPr>
          <p:cNvGrpSpPr/>
          <p:nvPr/>
        </p:nvGrpSpPr>
        <p:grpSpPr>
          <a:xfrm>
            <a:off x="0" y="0"/>
            <a:ext cx="12192000" cy="6858000"/>
            <a:chOff x="0" y="0"/>
            <a:chExt cx="12192000" cy="6858000"/>
          </a:xfrm>
        </p:grpSpPr>
        <p:pic>
          <p:nvPicPr>
            <p:cNvPr id="10" name="图片 9">
              <a:extLst>
                <a:ext uri="{FF2B5EF4-FFF2-40B4-BE49-F238E27FC236}">
                  <a16:creationId xmlns:a16="http://schemas.microsoft.com/office/drawing/2014/main" id="{8B485CCD-2C71-44D4-BF06-082884DD1C44}"/>
                </a:ext>
              </a:extLst>
            </p:cNvPr>
            <p:cNvPicPr>
              <a:picLocks noChangeAspect="1"/>
            </p:cNvPicPr>
            <p:nvPr/>
          </p:nvPicPr>
          <p:blipFill rotWithShape="1">
            <a:blip r:embed="rId3">
              <a:extLst>
                <a:ext uri="{28A0092B-C50C-407E-A947-70E740481C1C}">
                  <a14:useLocalDpi xmlns:a14="http://schemas.microsoft.com/office/drawing/2010/main" val="0"/>
                </a:ext>
              </a:extLst>
            </a:blip>
            <a:srcRect l="10962" t="51373" r="8291" b="14563"/>
            <a:stretch/>
          </p:blipFill>
          <p:spPr>
            <a:xfrm>
              <a:off x="0" y="0"/>
              <a:ext cx="12192000" cy="6858000"/>
            </a:xfrm>
            <a:prstGeom prst="rect">
              <a:avLst/>
            </a:prstGeom>
          </p:spPr>
        </p:pic>
        <p:sp>
          <p:nvSpPr>
            <p:cNvPr id="3" name="Rectangle 2">
              <a:extLst>
                <a:ext uri="{FF2B5EF4-FFF2-40B4-BE49-F238E27FC236}">
                  <a16:creationId xmlns:a16="http://schemas.microsoft.com/office/drawing/2014/main" id="{4F2C966D-3F4D-4A97-8E4E-4E38DA72D789}"/>
                </a:ext>
              </a:extLst>
            </p:cNvPr>
            <p:cNvSpPr/>
            <p:nvPr/>
          </p:nvSpPr>
          <p:spPr>
            <a:xfrm>
              <a:off x="3579779" y="5447489"/>
              <a:ext cx="2373549" cy="914400"/>
            </a:xfrm>
            <a:prstGeom prst="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Rectangle 4">
            <a:extLst>
              <a:ext uri="{FF2B5EF4-FFF2-40B4-BE49-F238E27FC236}">
                <a16:creationId xmlns:a16="http://schemas.microsoft.com/office/drawing/2014/main" id="{08AF73B1-8577-4206-81FB-AB6EFC094ED1}"/>
              </a:ext>
            </a:extLst>
          </p:cNvPr>
          <p:cNvSpPr/>
          <p:nvPr/>
        </p:nvSpPr>
        <p:spPr>
          <a:xfrm>
            <a:off x="0" y="525294"/>
            <a:ext cx="12192000" cy="583659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4350933C-AD80-4B3D-8336-6AA194FB7543}"/>
              </a:ext>
            </a:extLst>
          </p:cNvPr>
          <p:cNvGrpSpPr/>
          <p:nvPr/>
        </p:nvGrpSpPr>
        <p:grpSpPr>
          <a:xfrm>
            <a:off x="198084" y="1821172"/>
            <a:ext cx="4575503" cy="5284883"/>
            <a:chOff x="198084" y="984756"/>
            <a:chExt cx="5299649" cy="6121300"/>
          </a:xfrm>
        </p:grpSpPr>
        <p:pic>
          <p:nvPicPr>
            <p:cNvPr id="12" name="Picture 2" descr="Phim Hoạt Hình Hài Hước Chuồn Chuồn Trên Lá Hình minh họa Sẵn có - Tải  xuống Hình ảnh Ngay bây giờ - iStock">
              <a:extLst>
                <a:ext uri="{FF2B5EF4-FFF2-40B4-BE49-F238E27FC236}">
                  <a16:creationId xmlns:a16="http://schemas.microsoft.com/office/drawing/2014/main" id="{E7A816FC-5889-4BCA-9CBB-C8FFC2AFC9A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45638" b="100000" l="0" r="73643">
                          <a14:backgroundMark x1="19380" y1="51007" x2="83463" y2="78971"/>
                          <a14:backgroundMark x1="24806" y1="57494" x2="70026" y2="77852"/>
                        </a14:backgroundRemoval>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rot="1262056">
              <a:off x="1213934" y="3740518"/>
              <a:ext cx="2795253" cy="3228626"/>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Phim Hoạt Hình Hài Hước Chuồn Chuồn Trên Lá Hình minh họa Sẵn có - Tải  xuống Hình ảnh Ngay bây giờ - iStock">
              <a:extLst>
                <a:ext uri="{FF2B5EF4-FFF2-40B4-BE49-F238E27FC236}">
                  <a16:creationId xmlns:a16="http://schemas.microsoft.com/office/drawing/2014/main" id="{09541DAA-9E84-428F-871D-865D7C5C045D}"/>
                </a:ext>
              </a:extLst>
            </p:cNvPr>
            <p:cNvPicPr>
              <a:picLocks noChangeAspect="1" noChangeArrowheads="1"/>
            </p:cNvPicPr>
            <p:nvPr/>
          </p:nvPicPr>
          <p:blipFill>
            <a:blip r:embed="rId6">
              <a:extLst>
                <a:ext uri="{BEBA8EAE-BF5A-486C-A8C5-ECC9F3942E4B}">
                  <a14:imgProps xmlns:a14="http://schemas.microsoft.com/office/drawing/2010/main">
                    <a14:imgLayer r:embed="rId5">
                      <a14:imgEffect>
                        <a14:backgroundRemoval t="0" b="100000" l="0" r="100000">
                          <a14:foregroundMark x1="16537" y1="33557" x2="20155" y2="33110"/>
                          <a14:foregroundMark x1="32817" y1="33557" x2="39793" y2="33557"/>
                          <a14:foregroundMark x1="15504" y1="32662" x2="24548" y2="32662"/>
                          <a14:foregroundMark x1="32817" y1="33110" x2="36693" y2="42729"/>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98084" y="984756"/>
              <a:ext cx="5299649" cy="6121300"/>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Cloud 5">
            <a:extLst>
              <a:ext uri="{FF2B5EF4-FFF2-40B4-BE49-F238E27FC236}">
                <a16:creationId xmlns:a16="http://schemas.microsoft.com/office/drawing/2014/main" id="{C0F7123D-7F72-420A-9BB0-9DB2062D595E}"/>
              </a:ext>
            </a:extLst>
          </p:cNvPr>
          <p:cNvSpPr/>
          <p:nvPr/>
        </p:nvSpPr>
        <p:spPr>
          <a:xfrm rot="11292837">
            <a:off x="5041944" y="1516460"/>
            <a:ext cx="6683674" cy="4235744"/>
          </a:xfrm>
          <a:prstGeom prst="cloud">
            <a:avLst/>
          </a:prstGeom>
          <a:solidFill>
            <a:srgbClr val="3E86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loud 13">
            <a:extLst>
              <a:ext uri="{FF2B5EF4-FFF2-40B4-BE49-F238E27FC236}">
                <a16:creationId xmlns:a16="http://schemas.microsoft.com/office/drawing/2014/main" id="{ABD621C8-99DE-467B-8442-492DE082ECFF}"/>
              </a:ext>
            </a:extLst>
          </p:cNvPr>
          <p:cNvSpPr/>
          <p:nvPr/>
        </p:nvSpPr>
        <p:spPr>
          <a:xfrm rot="11292837">
            <a:off x="5232057" y="1785945"/>
            <a:ext cx="6239196" cy="3716909"/>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图片 15">
            <a:extLst>
              <a:ext uri="{FF2B5EF4-FFF2-40B4-BE49-F238E27FC236}">
                <a16:creationId xmlns:a16="http://schemas.microsoft.com/office/drawing/2014/main" id="{199CCA77-9B91-4E29-9684-C28487E4D2D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71733" y="-39993"/>
            <a:ext cx="2406244" cy="2856444"/>
          </a:xfrm>
          <a:prstGeom prst="rect">
            <a:avLst/>
          </a:prstGeom>
        </p:spPr>
      </p:pic>
      <p:sp>
        <p:nvSpPr>
          <p:cNvPr id="13" name="Rectangle 12">
            <a:extLst>
              <a:ext uri="{FF2B5EF4-FFF2-40B4-BE49-F238E27FC236}">
                <a16:creationId xmlns:a16="http://schemas.microsoft.com/office/drawing/2014/main" id="{1D02A047-D1A5-4985-B249-EE0CDFF9FD0F}"/>
              </a:ext>
            </a:extLst>
          </p:cNvPr>
          <p:cNvSpPr/>
          <p:nvPr/>
        </p:nvSpPr>
        <p:spPr>
          <a:xfrm>
            <a:off x="5688679" y="2151996"/>
            <a:ext cx="5199758" cy="3416320"/>
          </a:xfrm>
          <a:prstGeom prst="rect">
            <a:avLst/>
          </a:prstGeom>
          <a:noFill/>
        </p:spPr>
        <p:txBody>
          <a:bodyPr wrap="none" lIns="91440" tIns="45720" rIns="91440" bIns="45720">
            <a:spAutoFit/>
          </a:bodyPr>
          <a:lstStyle/>
          <a:p>
            <a:pPr algn="ctr"/>
            <a:r>
              <a:rPr lang="vi-VN" sz="7200" b="1">
                <a:ln w="0"/>
                <a:solidFill>
                  <a:srgbClr val="1C4439"/>
                </a:solidFill>
                <a:effectLst>
                  <a:outerShdw blurRad="38100" dist="19050" dir="2700000" algn="tl" rotWithShape="0">
                    <a:schemeClr val="dk1">
                      <a:alpha val="40000"/>
                    </a:schemeClr>
                  </a:outerShdw>
                </a:effectLst>
                <a:latin typeface="iCiel Fairy Tales" pitchFamily="2" charset="0"/>
              </a:rPr>
              <a:t>chúng mình cùng</a:t>
            </a:r>
          </a:p>
          <a:p>
            <a:pPr algn="ctr"/>
            <a:r>
              <a:rPr lang="vi-VN" sz="7200" b="1">
                <a:ln w="0"/>
                <a:solidFill>
                  <a:srgbClr val="1C4439"/>
                </a:solidFill>
                <a:effectLst>
                  <a:outerShdw blurRad="38100" dist="19050" dir="2700000" algn="tl" rotWithShape="0">
                    <a:schemeClr val="dk1">
                      <a:alpha val="40000"/>
                    </a:schemeClr>
                  </a:outerShdw>
                </a:effectLst>
                <a:latin typeface="iCiel Fairy Tales" pitchFamily="2" charset="0"/>
              </a:rPr>
              <a:t>xem video </a:t>
            </a:r>
          </a:p>
          <a:p>
            <a:pPr algn="ctr"/>
            <a:r>
              <a:rPr lang="vi-VN" sz="7200" b="1">
                <a:ln w="0"/>
                <a:solidFill>
                  <a:srgbClr val="1C4439"/>
                </a:solidFill>
                <a:effectLst>
                  <a:outerShdw blurRad="38100" dist="19050" dir="2700000" algn="tl" rotWithShape="0">
                    <a:schemeClr val="dk1">
                      <a:alpha val="40000"/>
                    </a:schemeClr>
                  </a:outerShdw>
                </a:effectLst>
                <a:latin typeface="iCiel Fairy Tales" pitchFamily="2" charset="0"/>
              </a:rPr>
              <a:t>sau đây nhé!</a:t>
            </a:r>
            <a:endParaRPr lang="vi-VN" sz="7200" b="1" cap="none" spc="0">
              <a:ln w="0"/>
              <a:solidFill>
                <a:srgbClr val="1C4439"/>
              </a:solidFill>
              <a:effectLst>
                <a:outerShdw blurRad="38100" dist="19050" dir="2700000" algn="tl" rotWithShape="0">
                  <a:schemeClr val="dk1">
                    <a:alpha val="40000"/>
                  </a:schemeClr>
                </a:outerShdw>
              </a:effectLst>
              <a:latin typeface="iCiel Fairy Tales" pitchFamily="2" charset="0"/>
            </a:endParaRPr>
          </a:p>
        </p:txBody>
      </p:sp>
    </p:spTree>
    <p:extLst>
      <p:ext uri="{BB962C8B-B14F-4D97-AF65-F5344CB8AC3E}">
        <p14:creationId xmlns:p14="http://schemas.microsoft.com/office/powerpoint/2010/main" val="711312869"/>
      </p:ext>
    </p:extLst>
  </p:cSld>
  <p:clrMapOvr>
    <a:masterClrMapping/>
  </p:clrMapOvr>
  <mc:AlternateContent xmlns:mc="http://schemas.openxmlformats.org/markup-compatibility/2006">
    <mc:Choice xmlns:p14="http://schemas.microsoft.com/office/powerpoint/2010/main" Requires="p14">
      <p:transition spd="slow" p14:dur="1250">
        <p:random/>
      </p:transition>
    </mc:Choice>
    <mc:Fallback>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F90CE58-1CAA-4453-AE19-E72D278E94D5}"/>
              </a:ext>
            </a:extLst>
          </p:cNvPr>
          <p:cNvGrpSpPr/>
          <p:nvPr/>
        </p:nvGrpSpPr>
        <p:grpSpPr>
          <a:xfrm>
            <a:off x="0" y="0"/>
            <a:ext cx="12192000" cy="6858000"/>
            <a:chOff x="0" y="0"/>
            <a:chExt cx="12192000" cy="6858000"/>
          </a:xfrm>
        </p:grpSpPr>
        <p:pic>
          <p:nvPicPr>
            <p:cNvPr id="10" name="图片 9">
              <a:extLst>
                <a:ext uri="{FF2B5EF4-FFF2-40B4-BE49-F238E27FC236}">
                  <a16:creationId xmlns:a16="http://schemas.microsoft.com/office/drawing/2014/main" id="{8B485CCD-2C71-44D4-BF06-082884DD1C44}"/>
                </a:ext>
              </a:extLst>
            </p:cNvPr>
            <p:cNvPicPr>
              <a:picLocks noChangeAspect="1"/>
            </p:cNvPicPr>
            <p:nvPr/>
          </p:nvPicPr>
          <p:blipFill rotWithShape="1">
            <a:blip r:embed="rId3">
              <a:extLst>
                <a:ext uri="{28A0092B-C50C-407E-A947-70E740481C1C}">
                  <a14:useLocalDpi xmlns:a14="http://schemas.microsoft.com/office/drawing/2010/main" val="0"/>
                </a:ext>
              </a:extLst>
            </a:blip>
            <a:srcRect l="10962" t="51373" r="8291" b="14563"/>
            <a:stretch/>
          </p:blipFill>
          <p:spPr>
            <a:xfrm>
              <a:off x="0" y="0"/>
              <a:ext cx="12192000" cy="6858000"/>
            </a:xfrm>
            <a:prstGeom prst="rect">
              <a:avLst/>
            </a:prstGeom>
          </p:spPr>
        </p:pic>
        <p:sp>
          <p:nvSpPr>
            <p:cNvPr id="3" name="Rectangle 2">
              <a:extLst>
                <a:ext uri="{FF2B5EF4-FFF2-40B4-BE49-F238E27FC236}">
                  <a16:creationId xmlns:a16="http://schemas.microsoft.com/office/drawing/2014/main" id="{4F2C966D-3F4D-4A97-8E4E-4E38DA72D789}"/>
                </a:ext>
              </a:extLst>
            </p:cNvPr>
            <p:cNvSpPr/>
            <p:nvPr/>
          </p:nvSpPr>
          <p:spPr>
            <a:xfrm>
              <a:off x="3579779" y="5447489"/>
              <a:ext cx="2373549" cy="914400"/>
            </a:xfrm>
            <a:prstGeom prst="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Rectangle 4">
            <a:extLst>
              <a:ext uri="{FF2B5EF4-FFF2-40B4-BE49-F238E27FC236}">
                <a16:creationId xmlns:a16="http://schemas.microsoft.com/office/drawing/2014/main" id="{08AF73B1-8577-4206-81FB-AB6EFC094ED1}"/>
              </a:ext>
            </a:extLst>
          </p:cNvPr>
          <p:cNvSpPr/>
          <p:nvPr/>
        </p:nvSpPr>
        <p:spPr>
          <a:xfrm>
            <a:off x="0" y="525294"/>
            <a:ext cx="12192000" cy="583659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4350933C-AD80-4B3D-8336-6AA194FB7543}"/>
              </a:ext>
            </a:extLst>
          </p:cNvPr>
          <p:cNvGrpSpPr/>
          <p:nvPr/>
        </p:nvGrpSpPr>
        <p:grpSpPr>
          <a:xfrm>
            <a:off x="198084" y="1821172"/>
            <a:ext cx="4575503" cy="5284883"/>
            <a:chOff x="198084" y="984756"/>
            <a:chExt cx="5299649" cy="6121300"/>
          </a:xfrm>
        </p:grpSpPr>
        <p:pic>
          <p:nvPicPr>
            <p:cNvPr id="12" name="Picture 2" descr="Phim Hoạt Hình Hài Hước Chuồn Chuồn Trên Lá Hình minh họa Sẵn có - Tải  xuống Hình ảnh Ngay bây giờ - iStock">
              <a:extLst>
                <a:ext uri="{FF2B5EF4-FFF2-40B4-BE49-F238E27FC236}">
                  <a16:creationId xmlns:a16="http://schemas.microsoft.com/office/drawing/2014/main" id="{E7A816FC-5889-4BCA-9CBB-C8FFC2AFC9A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45638" b="100000" l="0" r="73643">
                          <a14:backgroundMark x1="19380" y1="51007" x2="83463" y2="78971"/>
                          <a14:backgroundMark x1="24806" y1="57494" x2="70026" y2="77852"/>
                        </a14:backgroundRemoval>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rot="1262056">
              <a:off x="1213934" y="3740518"/>
              <a:ext cx="2795253" cy="3228626"/>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Phim Hoạt Hình Hài Hước Chuồn Chuồn Trên Lá Hình minh họa Sẵn có - Tải  xuống Hình ảnh Ngay bây giờ - iStock">
              <a:extLst>
                <a:ext uri="{FF2B5EF4-FFF2-40B4-BE49-F238E27FC236}">
                  <a16:creationId xmlns:a16="http://schemas.microsoft.com/office/drawing/2014/main" id="{09541DAA-9E84-428F-871D-865D7C5C045D}"/>
                </a:ext>
              </a:extLst>
            </p:cNvPr>
            <p:cNvPicPr>
              <a:picLocks noChangeAspect="1" noChangeArrowheads="1"/>
            </p:cNvPicPr>
            <p:nvPr/>
          </p:nvPicPr>
          <p:blipFill>
            <a:blip r:embed="rId6">
              <a:extLst>
                <a:ext uri="{BEBA8EAE-BF5A-486C-A8C5-ECC9F3942E4B}">
                  <a14:imgProps xmlns:a14="http://schemas.microsoft.com/office/drawing/2010/main">
                    <a14:imgLayer r:embed="rId5">
                      <a14:imgEffect>
                        <a14:backgroundRemoval t="0" b="100000" l="0" r="100000">
                          <a14:foregroundMark x1="16537" y1="33557" x2="20155" y2="33110"/>
                          <a14:foregroundMark x1="32817" y1="33557" x2="39793" y2="33557"/>
                          <a14:foregroundMark x1="15504" y1="32662" x2="24548" y2="32662"/>
                          <a14:foregroundMark x1="32817" y1="33110" x2="36693" y2="42729"/>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98084" y="984756"/>
              <a:ext cx="5299649" cy="6121300"/>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Cloud 5">
            <a:extLst>
              <a:ext uri="{FF2B5EF4-FFF2-40B4-BE49-F238E27FC236}">
                <a16:creationId xmlns:a16="http://schemas.microsoft.com/office/drawing/2014/main" id="{C0F7123D-7F72-420A-9BB0-9DB2062D595E}"/>
              </a:ext>
            </a:extLst>
          </p:cNvPr>
          <p:cNvSpPr/>
          <p:nvPr/>
        </p:nvSpPr>
        <p:spPr>
          <a:xfrm rot="11292837">
            <a:off x="5041944" y="1516460"/>
            <a:ext cx="6683674" cy="4235744"/>
          </a:xfrm>
          <a:prstGeom prst="cloud">
            <a:avLst/>
          </a:prstGeom>
          <a:solidFill>
            <a:srgbClr val="3E86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loud 13">
            <a:extLst>
              <a:ext uri="{FF2B5EF4-FFF2-40B4-BE49-F238E27FC236}">
                <a16:creationId xmlns:a16="http://schemas.microsoft.com/office/drawing/2014/main" id="{ABD621C8-99DE-467B-8442-492DE082ECFF}"/>
              </a:ext>
            </a:extLst>
          </p:cNvPr>
          <p:cNvSpPr/>
          <p:nvPr/>
        </p:nvSpPr>
        <p:spPr>
          <a:xfrm rot="11292837">
            <a:off x="5232057" y="1785945"/>
            <a:ext cx="6239196" cy="3716909"/>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2C13373-4AFA-4B4E-8E19-2F4BE1FDA691}"/>
              </a:ext>
            </a:extLst>
          </p:cNvPr>
          <p:cNvSpPr/>
          <p:nvPr/>
        </p:nvSpPr>
        <p:spPr>
          <a:xfrm>
            <a:off x="5520973" y="2723703"/>
            <a:ext cx="5545557" cy="2308324"/>
          </a:xfrm>
          <a:prstGeom prst="rect">
            <a:avLst/>
          </a:prstGeom>
          <a:noFill/>
        </p:spPr>
        <p:txBody>
          <a:bodyPr wrap="none" lIns="91440" tIns="45720" rIns="91440" bIns="45720">
            <a:spAutoFit/>
          </a:bodyPr>
          <a:lstStyle/>
          <a:p>
            <a:pPr algn="ctr"/>
            <a:r>
              <a:rPr lang="vi-VN" sz="7200" b="1">
                <a:ln w="0"/>
                <a:solidFill>
                  <a:srgbClr val="1C4439"/>
                </a:solidFill>
                <a:effectLst>
                  <a:outerShdw blurRad="38100" dist="19050" dir="2700000" algn="tl" rotWithShape="0">
                    <a:schemeClr val="dk1">
                      <a:alpha val="40000"/>
                    </a:schemeClr>
                  </a:outerShdw>
                </a:effectLst>
                <a:latin typeface="iCiel Fairy Tales" pitchFamily="2" charset="0"/>
              </a:rPr>
              <a:t>c</a:t>
            </a:r>
            <a:r>
              <a:rPr lang="vi-VN" sz="7200" b="1" cap="none" spc="0">
                <a:ln w="0"/>
                <a:solidFill>
                  <a:srgbClr val="1C4439"/>
                </a:solidFill>
                <a:effectLst>
                  <a:outerShdw blurRad="38100" dist="19050" dir="2700000" algn="tl" rotWithShape="0">
                    <a:schemeClr val="dk1">
                      <a:alpha val="40000"/>
                    </a:schemeClr>
                  </a:outerShdw>
                </a:effectLst>
                <a:latin typeface="iCiel Fairy Tales" pitchFamily="2" charset="0"/>
              </a:rPr>
              <a:t>ùng chuồn chuồn</a:t>
            </a:r>
          </a:p>
          <a:p>
            <a:pPr algn="ctr"/>
            <a:r>
              <a:rPr lang="vi-VN" sz="7200" b="1">
                <a:ln w="0"/>
                <a:solidFill>
                  <a:srgbClr val="1C4439"/>
                </a:solidFill>
                <a:effectLst>
                  <a:outerShdw blurRad="38100" dist="19050" dir="2700000" algn="tl" rotWithShape="0">
                    <a:schemeClr val="dk1">
                      <a:alpha val="40000"/>
                    </a:schemeClr>
                  </a:outerShdw>
                </a:effectLst>
                <a:latin typeface="iCiel Fairy Tales" pitchFamily="2" charset="0"/>
              </a:rPr>
              <a:t>ô</a:t>
            </a:r>
            <a:r>
              <a:rPr lang="vi-VN" sz="7200" b="1" cap="none" spc="0">
                <a:ln w="0"/>
                <a:solidFill>
                  <a:srgbClr val="1C4439"/>
                </a:solidFill>
                <a:effectLst>
                  <a:outerShdw blurRad="38100" dist="19050" dir="2700000" algn="tl" rotWithShape="0">
                    <a:schemeClr val="dk1">
                      <a:alpha val="40000"/>
                    </a:schemeClr>
                  </a:outerShdw>
                </a:effectLst>
                <a:latin typeface="iCiel Fairy Tales" pitchFamily="2" charset="0"/>
              </a:rPr>
              <a:t>n bài nhé !</a:t>
            </a:r>
            <a:endParaRPr lang="en-US" sz="7200" b="1" cap="none" spc="0">
              <a:ln w="0"/>
              <a:solidFill>
                <a:srgbClr val="1C4439"/>
              </a:solidFill>
              <a:effectLst>
                <a:outerShdw blurRad="38100" dist="19050" dir="2700000" algn="tl" rotWithShape="0">
                  <a:schemeClr val="dk1">
                    <a:alpha val="40000"/>
                  </a:schemeClr>
                </a:outerShdw>
              </a:effectLst>
              <a:latin typeface="iCiel Fairy Tales" pitchFamily="2" charset="0"/>
            </a:endParaRPr>
          </a:p>
        </p:txBody>
      </p:sp>
      <p:pic>
        <p:nvPicPr>
          <p:cNvPr id="16" name="图片 15">
            <a:extLst>
              <a:ext uri="{FF2B5EF4-FFF2-40B4-BE49-F238E27FC236}">
                <a16:creationId xmlns:a16="http://schemas.microsoft.com/office/drawing/2014/main" id="{199CCA77-9B91-4E29-9684-C28487E4D2D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71733" y="-39993"/>
            <a:ext cx="2406244" cy="285644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p:random/>
      </p:transition>
    </mc:Choice>
    <mc:Fallback>
      <p:transition spd="slow">
        <p:random/>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ioi thieu ve tran thu do">
            <a:hlinkClick r:id="" action="ppaction://media"/>
            <a:extLst>
              <a:ext uri="{FF2B5EF4-FFF2-40B4-BE49-F238E27FC236}">
                <a16:creationId xmlns:a16="http://schemas.microsoft.com/office/drawing/2014/main" id="{FEEDEFBD-0E3F-4435-8C74-D8DAB46ABC60}"/>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849972970"/>
      </p:ext>
    </p:extLst>
  </p:cSld>
  <p:clrMapOvr>
    <a:masterClrMapping/>
  </p:clrMapOvr>
  <mc:AlternateContent xmlns:mc="http://schemas.openxmlformats.org/markup-compatibility/2006">
    <mc:Choice xmlns:p14="http://schemas.microsoft.com/office/powerpoint/2010/main" Requires="p14">
      <p:transition spd="slow" p14:dur="125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70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F90CE58-1CAA-4453-AE19-E72D278E94D5}"/>
              </a:ext>
            </a:extLst>
          </p:cNvPr>
          <p:cNvGrpSpPr/>
          <p:nvPr/>
        </p:nvGrpSpPr>
        <p:grpSpPr>
          <a:xfrm>
            <a:off x="0" y="0"/>
            <a:ext cx="12192000" cy="6858000"/>
            <a:chOff x="0" y="0"/>
            <a:chExt cx="12192000" cy="6858000"/>
          </a:xfrm>
        </p:grpSpPr>
        <p:pic>
          <p:nvPicPr>
            <p:cNvPr id="10" name="图片 9">
              <a:extLst>
                <a:ext uri="{FF2B5EF4-FFF2-40B4-BE49-F238E27FC236}">
                  <a16:creationId xmlns:a16="http://schemas.microsoft.com/office/drawing/2014/main" id="{8B485CCD-2C71-44D4-BF06-082884DD1C44}"/>
                </a:ext>
              </a:extLst>
            </p:cNvPr>
            <p:cNvPicPr>
              <a:picLocks noChangeAspect="1"/>
            </p:cNvPicPr>
            <p:nvPr/>
          </p:nvPicPr>
          <p:blipFill rotWithShape="1">
            <a:blip r:embed="rId3">
              <a:extLst>
                <a:ext uri="{28A0092B-C50C-407E-A947-70E740481C1C}">
                  <a14:useLocalDpi xmlns:a14="http://schemas.microsoft.com/office/drawing/2010/main" val="0"/>
                </a:ext>
              </a:extLst>
            </a:blip>
            <a:srcRect l="10962" t="51373" r="8291" b="14563"/>
            <a:stretch/>
          </p:blipFill>
          <p:spPr>
            <a:xfrm>
              <a:off x="0" y="0"/>
              <a:ext cx="12192000" cy="6858000"/>
            </a:xfrm>
            <a:prstGeom prst="rect">
              <a:avLst/>
            </a:prstGeom>
          </p:spPr>
        </p:pic>
        <p:sp>
          <p:nvSpPr>
            <p:cNvPr id="3" name="Rectangle 2">
              <a:extLst>
                <a:ext uri="{FF2B5EF4-FFF2-40B4-BE49-F238E27FC236}">
                  <a16:creationId xmlns:a16="http://schemas.microsoft.com/office/drawing/2014/main" id="{4F2C966D-3F4D-4A97-8E4E-4E38DA72D789}"/>
                </a:ext>
              </a:extLst>
            </p:cNvPr>
            <p:cNvSpPr/>
            <p:nvPr/>
          </p:nvSpPr>
          <p:spPr>
            <a:xfrm>
              <a:off x="3579779" y="5447489"/>
              <a:ext cx="2373549" cy="914400"/>
            </a:xfrm>
            <a:prstGeom prst="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Rectangle 4">
            <a:extLst>
              <a:ext uri="{FF2B5EF4-FFF2-40B4-BE49-F238E27FC236}">
                <a16:creationId xmlns:a16="http://schemas.microsoft.com/office/drawing/2014/main" id="{08AF73B1-8577-4206-81FB-AB6EFC094ED1}"/>
              </a:ext>
            </a:extLst>
          </p:cNvPr>
          <p:cNvSpPr/>
          <p:nvPr/>
        </p:nvSpPr>
        <p:spPr>
          <a:xfrm>
            <a:off x="0" y="525294"/>
            <a:ext cx="12192000" cy="583659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4350933C-AD80-4B3D-8336-6AA194FB7543}"/>
              </a:ext>
            </a:extLst>
          </p:cNvPr>
          <p:cNvGrpSpPr/>
          <p:nvPr/>
        </p:nvGrpSpPr>
        <p:grpSpPr>
          <a:xfrm>
            <a:off x="198084" y="1821172"/>
            <a:ext cx="4575503" cy="5284883"/>
            <a:chOff x="198084" y="984756"/>
            <a:chExt cx="5299649" cy="6121300"/>
          </a:xfrm>
        </p:grpSpPr>
        <p:pic>
          <p:nvPicPr>
            <p:cNvPr id="12" name="Picture 2" descr="Phim Hoạt Hình Hài Hước Chuồn Chuồn Trên Lá Hình minh họa Sẵn có - Tải  xuống Hình ảnh Ngay bây giờ - iStock">
              <a:extLst>
                <a:ext uri="{FF2B5EF4-FFF2-40B4-BE49-F238E27FC236}">
                  <a16:creationId xmlns:a16="http://schemas.microsoft.com/office/drawing/2014/main" id="{E7A816FC-5889-4BCA-9CBB-C8FFC2AFC9A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45638" b="100000" l="0" r="73643">
                          <a14:backgroundMark x1="19380" y1="51007" x2="83463" y2="78971"/>
                          <a14:backgroundMark x1="24806" y1="57494" x2="70026" y2="77852"/>
                        </a14:backgroundRemoval>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rot="1262056">
              <a:off x="1213934" y="3740518"/>
              <a:ext cx="2795253" cy="3228626"/>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Phim Hoạt Hình Hài Hước Chuồn Chuồn Trên Lá Hình minh họa Sẵn có - Tải  xuống Hình ảnh Ngay bây giờ - iStock">
              <a:extLst>
                <a:ext uri="{FF2B5EF4-FFF2-40B4-BE49-F238E27FC236}">
                  <a16:creationId xmlns:a16="http://schemas.microsoft.com/office/drawing/2014/main" id="{09541DAA-9E84-428F-871D-865D7C5C045D}"/>
                </a:ext>
              </a:extLst>
            </p:cNvPr>
            <p:cNvPicPr>
              <a:picLocks noChangeAspect="1" noChangeArrowheads="1"/>
            </p:cNvPicPr>
            <p:nvPr/>
          </p:nvPicPr>
          <p:blipFill>
            <a:blip r:embed="rId6">
              <a:extLst>
                <a:ext uri="{BEBA8EAE-BF5A-486C-A8C5-ECC9F3942E4B}">
                  <a14:imgProps xmlns:a14="http://schemas.microsoft.com/office/drawing/2010/main">
                    <a14:imgLayer r:embed="rId5">
                      <a14:imgEffect>
                        <a14:backgroundRemoval t="0" b="100000" l="0" r="100000">
                          <a14:foregroundMark x1="16537" y1="33557" x2="20155" y2="33110"/>
                          <a14:foregroundMark x1="32817" y1="33557" x2="39793" y2="33557"/>
                          <a14:foregroundMark x1="15504" y1="32662" x2="24548" y2="32662"/>
                          <a14:foregroundMark x1="32817" y1="33110" x2="36693" y2="42729"/>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98084" y="984756"/>
              <a:ext cx="5299649" cy="6121300"/>
            </a:xfrm>
            <a:prstGeom prst="rect">
              <a:avLst/>
            </a:prstGeom>
            <a:noFill/>
            <a:extLst>
              <a:ext uri="{909E8E84-426E-40DD-AFC4-6F175D3DCCD1}">
                <a14:hiddenFill xmlns:a14="http://schemas.microsoft.com/office/drawing/2010/main">
                  <a:solidFill>
                    <a:srgbClr val="FFFFFF"/>
                  </a:solidFill>
                </a14:hiddenFill>
              </a:ext>
            </a:extLst>
          </p:spPr>
        </p:pic>
      </p:grpSp>
      <p:pic>
        <p:nvPicPr>
          <p:cNvPr id="16" name="图片 15">
            <a:extLst>
              <a:ext uri="{FF2B5EF4-FFF2-40B4-BE49-F238E27FC236}">
                <a16:creationId xmlns:a16="http://schemas.microsoft.com/office/drawing/2014/main" id="{199CCA77-9B91-4E29-9684-C28487E4D2D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71733" y="-39993"/>
            <a:ext cx="2406244" cy="2856444"/>
          </a:xfrm>
          <a:prstGeom prst="rect">
            <a:avLst/>
          </a:prstGeom>
        </p:spPr>
      </p:pic>
      <p:sp>
        <p:nvSpPr>
          <p:cNvPr id="20" name="Text Box 9">
            <a:extLst>
              <a:ext uri="{FF2B5EF4-FFF2-40B4-BE49-F238E27FC236}">
                <a16:creationId xmlns:a16="http://schemas.microsoft.com/office/drawing/2014/main" id="{AFBC2BAD-A909-4BB8-A7A8-C482779A9510}"/>
              </a:ext>
            </a:extLst>
          </p:cNvPr>
          <p:cNvSpPr txBox="1">
            <a:spLocks noChangeArrowheads="1"/>
          </p:cNvSpPr>
          <p:nvPr/>
        </p:nvSpPr>
        <p:spPr bwMode="auto">
          <a:xfrm>
            <a:off x="4876799" y="2741285"/>
            <a:ext cx="6980591" cy="1323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en-US" altLang="en-US" sz="4000" b="1">
                <a:latin typeface="Times New Roman" panose="02020603050405020304" pitchFamily="18" charset="0"/>
              </a:rPr>
              <a:t>1. Về nhà kể lại câu chuyện cho người thân nghe .</a:t>
            </a:r>
          </a:p>
        </p:txBody>
      </p:sp>
      <p:sp>
        <p:nvSpPr>
          <p:cNvPr id="21" name="Text Box 10">
            <a:extLst>
              <a:ext uri="{FF2B5EF4-FFF2-40B4-BE49-F238E27FC236}">
                <a16:creationId xmlns:a16="http://schemas.microsoft.com/office/drawing/2014/main" id="{E08CB54C-293E-406C-99F6-18BFAACACF05}"/>
              </a:ext>
            </a:extLst>
          </p:cNvPr>
          <p:cNvSpPr txBox="1">
            <a:spLocks noChangeArrowheads="1"/>
          </p:cNvSpPr>
          <p:nvPr/>
        </p:nvSpPr>
        <p:spPr bwMode="auto">
          <a:xfrm>
            <a:off x="4876799" y="4247339"/>
            <a:ext cx="6980591"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en-US" altLang="en-US" sz="3600" b="1">
                <a:latin typeface="Times New Roman" panose="02020603050405020304" pitchFamily="18" charset="0"/>
              </a:rPr>
              <a:t>2. Chuẩn bị và soạn trước bài “Nhà tài trợ đặc biệt của cách mạng”</a:t>
            </a:r>
            <a:endParaRPr lang="en-US" altLang="en-US" sz="3600">
              <a:latin typeface="Times New Roman" panose="02020603050405020304" pitchFamily="18" charset="0"/>
            </a:endParaRPr>
          </a:p>
        </p:txBody>
      </p:sp>
      <p:sp>
        <p:nvSpPr>
          <p:cNvPr id="22" name="Rectangle 21">
            <a:extLst>
              <a:ext uri="{FF2B5EF4-FFF2-40B4-BE49-F238E27FC236}">
                <a16:creationId xmlns:a16="http://schemas.microsoft.com/office/drawing/2014/main" id="{1165A477-BE23-42D1-9860-A183E99F6ECB}"/>
              </a:ext>
            </a:extLst>
          </p:cNvPr>
          <p:cNvSpPr/>
          <p:nvPr/>
        </p:nvSpPr>
        <p:spPr>
          <a:xfrm>
            <a:off x="5617116" y="320023"/>
            <a:ext cx="3956532" cy="2215991"/>
          </a:xfrm>
          <a:prstGeom prst="rect">
            <a:avLst/>
          </a:prstGeom>
          <a:noFill/>
        </p:spPr>
        <p:txBody>
          <a:bodyPr wrap="none" lIns="91440" tIns="45720" rIns="91440" bIns="45720">
            <a:spAutoFit/>
          </a:bodyPr>
          <a:lstStyle/>
          <a:p>
            <a:pPr algn="ctr"/>
            <a:r>
              <a:rPr lang="vi-VN" sz="13800" b="1">
                <a:ln w="0"/>
                <a:solidFill>
                  <a:srgbClr val="1C4439"/>
                </a:solidFill>
                <a:effectLst>
                  <a:outerShdw blurRad="38100" dist="19050" dir="2700000" algn="tl" rotWithShape="0">
                    <a:schemeClr val="dk1">
                      <a:alpha val="40000"/>
                    </a:schemeClr>
                  </a:outerShdw>
                </a:effectLst>
                <a:latin typeface="iCiel Fairy Tales" pitchFamily="2" charset="0"/>
              </a:rPr>
              <a:t>d</a:t>
            </a:r>
            <a:r>
              <a:rPr lang="vi-VN" sz="13800" b="1" cap="none" spc="0">
                <a:ln w="0"/>
                <a:solidFill>
                  <a:srgbClr val="1C4439"/>
                </a:solidFill>
                <a:effectLst>
                  <a:outerShdw blurRad="38100" dist="19050" dir="2700000" algn="tl" rotWithShape="0">
                    <a:schemeClr val="dk1">
                      <a:alpha val="40000"/>
                    </a:schemeClr>
                  </a:outerShdw>
                </a:effectLst>
                <a:latin typeface="iCiel Fairy Tales" pitchFamily="2" charset="0"/>
              </a:rPr>
              <a:t>ặn dò</a:t>
            </a:r>
          </a:p>
        </p:txBody>
      </p:sp>
    </p:spTree>
    <p:extLst>
      <p:ext uri="{BB962C8B-B14F-4D97-AF65-F5344CB8AC3E}">
        <p14:creationId xmlns:p14="http://schemas.microsoft.com/office/powerpoint/2010/main" val="2895249617"/>
      </p:ext>
    </p:extLst>
  </p:cSld>
  <p:clrMapOvr>
    <a:masterClrMapping/>
  </p:clrMapOvr>
  <mc:AlternateContent xmlns:mc="http://schemas.openxmlformats.org/markup-compatibility/2006">
    <mc:Choice xmlns:p14="http://schemas.microsoft.com/office/powerpoint/2010/main" Requires="p14">
      <p:transition spd="slow" p14:dur="125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 calcmode="lin" valueType="num">
                                      <p:cBhvr>
                                        <p:cTn id="7" dur="1000" fill="hold"/>
                                        <p:tgtEl>
                                          <p:spTgt spid="20">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20">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20">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0">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 calcmode="lin" valueType="num">
                                      <p:cBhvr>
                                        <p:cTn id="15" dur="1000" fill="hold"/>
                                        <p:tgtEl>
                                          <p:spTgt spid="21"/>
                                        </p:tgtEl>
                                        <p:attrNameLst>
                                          <p:attrName>ppt_w</p:attrName>
                                        </p:attrNameLst>
                                      </p:cBhvr>
                                      <p:tavLst>
                                        <p:tav tm="0">
                                          <p:val>
                                            <p:fltVal val="0"/>
                                          </p:val>
                                        </p:tav>
                                        <p:tav tm="100000">
                                          <p:val>
                                            <p:strVal val="#ppt_w"/>
                                          </p:val>
                                        </p:tav>
                                      </p:tavLst>
                                    </p:anim>
                                    <p:anim calcmode="lin" valueType="num">
                                      <p:cBhvr>
                                        <p:cTn id="16" dur="1000" fill="hold"/>
                                        <p:tgtEl>
                                          <p:spTgt spid="21"/>
                                        </p:tgtEl>
                                        <p:attrNameLst>
                                          <p:attrName>ppt_h</p:attrName>
                                        </p:attrNameLst>
                                      </p:cBhvr>
                                      <p:tavLst>
                                        <p:tav tm="0">
                                          <p:val>
                                            <p:fltVal val="0"/>
                                          </p:val>
                                        </p:tav>
                                        <p:tav tm="100000">
                                          <p:val>
                                            <p:strVal val="#ppt_h"/>
                                          </p:val>
                                        </p:tav>
                                      </p:tavLst>
                                    </p:anim>
                                    <p:anim calcmode="lin" valueType="num">
                                      <p:cBhvr>
                                        <p:cTn id="17" dur="1000" fill="hold"/>
                                        <p:tgtEl>
                                          <p:spTgt spid="21"/>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1"/>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93CC5427-66CA-4BE9-A421-0A0719334DFD}"/>
              </a:ext>
            </a:extLst>
          </p:cNvPr>
          <p:cNvPicPr>
            <a:picLocks noChangeAspect="1"/>
          </p:cNvPicPr>
          <p:nvPr/>
        </p:nvPicPr>
        <p:blipFill>
          <a:blip r:embed="rId3"/>
          <a:stretch>
            <a:fillRect/>
          </a:stretch>
        </p:blipFill>
        <p:spPr>
          <a:xfrm>
            <a:off x="-2" y="-11231"/>
            <a:ext cx="12192000" cy="6858000"/>
          </a:xfrm>
          <a:prstGeom prst="rect">
            <a:avLst/>
          </a:prstGeom>
        </p:spPr>
      </p:pic>
      <p:sp>
        <p:nvSpPr>
          <p:cNvPr id="28" name="矩形 27"/>
          <p:cNvSpPr/>
          <p:nvPr/>
        </p:nvSpPr>
        <p:spPr>
          <a:xfrm>
            <a:off x="0" y="1327304"/>
            <a:ext cx="12192001" cy="4180929"/>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5号-龙吟手书" panose="00000500000000000000" pitchFamily="2" charset="-122"/>
              <a:ea typeface="字魂55号-龙吟手书" panose="00000500000000000000" pitchFamily="2" charset="-122"/>
              <a:sym typeface="字魂55号-龙吟手书" panose="00000500000000000000" pitchFamily="2" charset="-122"/>
            </a:endParaRPr>
          </a:p>
        </p:txBody>
      </p:sp>
      <p:pic>
        <p:nvPicPr>
          <p:cNvPr id="30" name="图片 29">
            <a:extLst>
              <a:ext uri="{FF2B5EF4-FFF2-40B4-BE49-F238E27FC236}">
                <a16:creationId xmlns:a16="http://schemas.microsoft.com/office/drawing/2014/main" id="{C9C1D041-B878-4A15-8A12-7C1D7D17512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11231"/>
            <a:ext cx="2320309" cy="2754431"/>
          </a:xfrm>
          <a:prstGeom prst="rect">
            <a:avLst/>
          </a:prstGeom>
        </p:spPr>
      </p:pic>
      <p:sp>
        <p:nvSpPr>
          <p:cNvPr id="26" name="Rectangle 25">
            <a:extLst>
              <a:ext uri="{FF2B5EF4-FFF2-40B4-BE49-F238E27FC236}">
                <a16:creationId xmlns:a16="http://schemas.microsoft.com/office/drawing/2014/main" id="{4574E2EE-ADBE-4835-BF11-120A7C718B67}"/>
              </a:ext>
            </a:extLst>
          </p:cNvPr>
          <p:cNvSpPr/>
          <p:nvPr/>
        </p:nvSpPr>
        <p:spPr>
          <a:xfrm>
            <a:off x="2737546" y="1259175"/>
            <a:ext cx="6716903" cy="4339650"/>
          </a:xfrm>
          <a:prstGeom prst="rect">
            <a:avLst/>
          </a:prstGeom>
          <a:noFill/>
        </p:spPr>
        <p:txBody>
          <a:bodyPr wrap="none" lIns="91440" tIns="45720" rIns="91440" bIns="45720">
            <a:spAutoFit/>
          </a:bodyPr>
          <a:lstStyle/>
          <a:p>
            <a:pPr algn="ctr"/>
            <a:r>
              <a:rPr lang="vi-VN" sz="13800" b="1" cap="none" spc="0">
                <a:ln w="0"/>
                <a:solidFill>
                  <a:srgbClr val="1C4439"/>
                </a:solidFill>
                <a:effectLst>
                  <a:outerShdw blurRad="38100" dist="19050" dir="2700000" algn="tl" rotWithShape="0">
                    <a:schemeClr val="dk1">
                      <a:alpha val="40000"/>
                    </a:schemeClr>
                  </a:outerShdw>
                </a:effectLst>
                <a:latin typeface="UTM Candombe" panose="02040603050506020204" pitchFamily="18" charset="0"/>
              </a:rPr>
              <a:t>CHÚC CÁC BẠN</a:t>
            </a:r>
          </a:p>
          <a:p>
            <a:pPr algn="ctr"/>
            <a:r>
              <a:rPr lang="vi-VN" sz="13800" b="1">
                <a:ln w="0"/>
                <a:solidFill>
                  <a:srgbClr val="1C4439"/>
                </a:solidFill>
                <a:effectLst>
                  <a:outerShdw blurRad="38100" dist="19050" dir="2700000" algn="tl" rotWithShape="0">
                    <a:schemeClr val="dk1">
                      <a:alpha val="40000"/>
                    </a:schemeClr>
                  </a:outerShdw>
                </a:effectLst>
                <a:latin typeface="UTM Candombe" panose="02040603050506020204" pitchFamily="18" charset="0"/>
              </a:rPr>
              <a:t>HỌC TỐT NHÉ !</a:t>
            </a:r>
            <a:endParaRPr lang="en-US" sz="13800" b="1" cap="none" spc="0">
              <a:ln w="0"/>
              <a:solidFill>
                <a:srgbClr val="1C4439"/>
              </a:solidFill>
              <a:effectLst>
                <a:outerShdw blurRad="38100" dist="19050" dir="2700000" algn="tl" rotWithShape="0">
                  <a:schemeClr val="dk1">
                    <a:alpha val="40000"/>
                  </a:schemeClr>
                </a:outerShdw>
              </a:effectLst>
              <a:latin typeface="UTM Candombe" panose="02040603050506020204" pitchFamily="18" charset="0"/>
            </a:endParaRPr>
          </a:p>
        </p:txBody>
      </p:sp>
    </p:spTree>
    <p:extLst>
      <p:ext uri="{BB962C8B-B14F-4D97-AF65-F5344CB8AC3E}">
        <p14:creationId xmlns:p14="http://schemas.microsoft.com/office/powerpoint/2010/main" val="218149429"/>
      </p:ext>
    </p:extLst>
  </p:cSld>
  <p:clrMapOvr>
    <a:masterClrMapping/>
  </p:clrMapOvr>
  <mc:AlternateContent xmlns:mc="http://schemas.openxmlformats.org/markup-compatibility/2006">
    <mc:Choice xmlns:p14="http://schemas.microsoft.com/office/powerpoint/2010/main" Requires="p14">
      <p:transition spd="slow" p14:dur="125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30"/>
                                        </p:tgtEl>
                                        <p:attrNameLst>
                                          <p:attrName>style.visibility</p:attrName>
                                        </p:attrNameLst>
                                      </p:cBhvr>
                                      <p:to>
                                        <p:strVal val="visible"/>
                                      </p:to>
                                    </p:set>
                                    <p:anim calcmode="lin" valueType="num">
                                      <p:cBhvr>
                                        <p:cTn id="13" dur="500" fill="hold"/>
                                        <p:tgtEl>
                                          <p:spTgt spid="30"/>
                                        </p:tgtEl>
                                        <p:attrNameLst>
                                          <p:attrName>ppt_w</p:attrName>
                                        </p:attrNameLst>
                                      </p:cBhvr>
                                      <p:tavLst>
                                        <p:tav tm="0">
                                          <p:val>
                                            <p:fltVal val="0"/>
                                          </p:val>
                                        </p:tav>
                                        <p:tav tm="100000">
                                          <p:val>
                                            <p:strVal val="#ppt_w"/>
                                          </p:val>
                                        </p:tav>
                                      </p:tavLst>
                                    </p:anim>
                                    <p:anim calcmode="lin" valueType="num">
                                      <p:cBhvr>
                                        <p:cTn id="14" dur="500" fill="hold"/>
                                        <p:tgtEl>
                                          <p:spTgt spid="30"/>
                                        </p:tgtEl>
                                        <p:attrNameLst>
                                          <p:attrName>ppt_h</p:attrName>
                                        </p:attrNameLst>
                                      </p:cBhvr>
                                      <p:tavLst>
                                        <p:tav tm="0">
                                          <p:val>
                                            <p:fltVal val="0"/>
                                          </p:val>
                                        </p:tav>
                                        <p:tav tm="100000">
                                          <p:val>
                                            <p:strVal val="#ppt_h"/>
                                          </p:val>
                                        </p:tav>
                                      </p:tavLst>
                                    </p:anim>
                                    <p:animEffect transition="in" filter="fade">
                                      <p:cBhvr>
                                        <p:cTn id="15" dur="500"/>
                                        <p:tgtEl>
                                          <p:spTgt spid="30"/>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barn(inVertical)">
                                      <p:cBhvr>
                                        <p:cTn id="1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F90CE58-1CAA-4453-AE19-E72D278E94D5}"/>
              </a:ext>
            </a:extLst>
          </p:cNvPr>
          <p:cNvGrpSpPr/>
          <p:nvPr/>
        </p:nvGrpSpPr>
        <p:grpSpPr>
          <a:xfrm>
            <a:off x="0" y="0"/>
            <a:ext cx="12192000" cy="6858000"/>
            <a:chOff x="0" y="0"/>
            <a:chExt cx="12192000" cy="6858000"/>
          </a:xfrm>
        </p:grpSpPr>
        <p:pic>
          <p:nvPicPr>
            <p:cNvPr id="10" name="图片 9">
              <a:extLst>
                <a:ext uri="{FF2B5EF4-FFF2-40B4-BE49-F238E27FC236}">
                  <a16:creationId xmlns:a16="http://schemas.microsoft.com/office/drawing/2014/main" id="{8B485CCD-2C71-44D4-BF06-082884DD1C44}"/>
                </a:ext>
              </a:extLst>
            </p:cNvPr>
            <p:cNvPicPr>
              <a:picLocks noChangeAspect="1"/>
            </p:cNvPicPr>
            <p:nvPr/>
          </p:nvPicPr>
          <p:blipFill rotWithShape="1">
            <a:blip r:embed="rId3">
              <a:extLst>
                <a:ext uri="{28A0092B-C50C-407E-A947-70E740481C1C}">
                  <a14:useLocalDpi xmlns:a14="http://schemas.microsoft.com/office/drawing/2010/main" val="0"/>
                </a:ext>
              </a:extLst>
            </a:blip>
            <a:srcRect l="10962" t="51373" r="8291" b="14563"/>
            <a:stretch/>
          </p:blipFill>
          <p:spPr>
            <a:xfrm>
              <a:off x="0" y="0"/>
              <a:ext cx="12192000" cy="6858000"/>
            </a:xfrm>
            <a:prstGeom prst="rect">
              <a:avLst/>
            </a:prstGeom>
          </p:spPr>
        </p:pic>
        <p:sp>
          <p:nvSpPr>
            <p:cNvPr id="3" name="Rectangle 2">
              <a:extLst>
                <a:ext uri="{FF2B5EF4-FFF2-40B4-BE49-F238E27FC236}">
                  <a16:creationId xmlns:a16="http://schemas.microsoft.com/office/drawing/2014/main" id="{4F2C966D-3F4D-4A97-8E4E-4E38DA72D789}"/>
                </a:ext>
              </a:extLst>
            </p:cNvPr>
            <p:cNvSpPr/>
            <p:nvPr/>
          </p:nvSpPr>
          <p:spPr>
            <a:xfrm>
              <a:off x="3579779" y="5447489"/>
              <a:ext cx="2373549" cy="914400"/>
            </a:xfrm>
            <a:prstGeom prst="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Rectangle 4">
            <a:extLst>
              <a:ext uri="{FF2B5EF4-FFF2-40B4-BE49-F238E27FC236}">
                <a16:creationId xmlns:a16="http://schemas.microsoft.com/office/drawing/2014/main" id="{08AF73B1-8577-4206-81FB-AB6EFC094ED1}"/>
              </a:ext>
            </a:extLst>
          </p:cNvPr>
          <p:cNvSpPr/>
          <p:nvPr/>
        </p:nvSpPr>
        <p:spPr>
          <a:xfrm>
            <a:off x="0" y="525294"/>
            <a:ext cx="12192000" cy="583659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图片 15">
            <a:extLst>
              <a:ext uri="{FF2B5EF4-FFF2-40B4-BE49-F238E27FC236}">
                <a16:creationId xmlns:a16="http://schemas.microsoft.com/office/drawing/2014/main" id="{199CCA77-9B91-4E29-9684-C28487E4D2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1733" y="-39993"/>
            <a:ext cx="2406244" cy="2856444"/>
          </a:xfrm>
          <a:prstGeom prst="rect">
            <a:avLst/>
          </a:prstGeom>
        </p:spPr>
      </p:pic>
      <p:sp>
        <p:nvSpPr>
          <p:cNvPr id="2" name="Rectangle: Rounded Corners 1">
            <a:extLst>
              <a:ext uri="{FF2B5EF4-FFF2-40B4-BE49-F238E27FC236}">
                <a16:creationId xmlns:a16="http://schemas.microsoft.com/office/drawing/2014/main" id="{45AB71F9-CC3E-4FDD-81FB-FD8BFF10A258}"/>
              </a:ext>
            </a:extLst>
          </p:cNvPr>
          <p:cNvSpPr/>
          <p:nvPr/>
        </p:nvSpPr>
        <p:spPr>
          <a:xfrm>
            <a:off x="856034" y="1294385"/>
            <a:ext cx="10778247" cy="1562059"/>
          </a:xfrm>
          <a:prstGeom prst="round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4">
            <a:extLst>
              <a:ext uri="{FF2B5EF4-FFF2-40B4-BE49-F238E27FC236}">
                <a16:creationId xmlns:a16="http://schemas.microsoft.com/office/drawing/2014/main" id="{7C54E222-33B6-4B1A-913E-F803F407D14D}"/>
              </a:ext>
            </a:extLst>
          </p:cNvPr>
          <p:cNvSpPr>
            <a:spLocks noChangeArrowheads="1"/>
          </p:cNvSpPr>
          <p:nvPr/>
        </p:nvSpPr>
        <p:spPr bwMode="auto">
          <a:xfrm>
            <a:off x="2006330" y="1523718"/>
            <a:ext cx="9329636"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tabLst>
                <a:tab pos="914400" algn="l"/>
              </a:tabLst>
              <a:defRPr>
                <a:solidFill>
                  <a:schemeClr val="tx1"/>
                </a:solidFill>
                <a:latin typeface="Arial" panose="020B0604020202020204" pitchFamily="34" charset="0"/>
              </a:defRPr>
            </a:lvl1pPr>
            <a:lvl2pPr eaLnBrk="0" hangingPunct="0">
              <a:tabLst>
                <a:tab pos="914400" algn="l"/>
              </a:tabLst>
              <a:defRPr>
                <a:solidFill>
                  <a:schemeClr val="tx1"/>
                </a:solidFill>
                <a:latin typeface="Arial" panose="020B0604020202020204" pitchFamily="34" charset="0"/>
              </a:defRPr>
            </a:lvl2pPr>
            <a:lvl3pPr marL="1143000" indent="-228600" eaLnBrk="0" hangingPunct="0">
              <a:tabLst>
                <a:tab pos="914400" algn="l"/>
              </a:tabLst>
              <a:defRPr>
                <a:solidFill>
                  <a:schemeClr val="tx1"/>
                </a:solidFill>
                <a:latin typeface="Arial" panose="020B0604020202020204" pitchFamily="34" charset="0"/>
              </a:defRPr>
            </a:lvl3pPr>
            <a:lvl4pPr marL="1600200" indent="-228600" eaLnBrk="0" hangingPunct="0">
              <a:tabLst>
                <a:tab pos="914400" algn="l"/>
              </a:tabLst>
              <a:defRPr>
                <a:solidFill>
                  <a:schemeClr val="tx1"/>
                </a:solidFill>
                <a:latin typeface="Arial" panose="020B0604020202020204" pitchFamily="34" charset="0"/>
              </a:defRPr>
            </a:lvl4pPr>
            <a:lvl5pPr marL="2057400" indent="-228600" eaLnBrk="0" hangingPunct="0">
              <a:tabLst>
                <a:tab pos="914400" algn="l"/>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Lst>
              <a:defRPr>
                <a:solidFill>
                  <a:schemeClr val="tx1"/>
                </a:solidFill>
                <a:latin typeface="Arial" panose="020B0604020202020204" pitchFamily="34" charset="0"/>
              </a:defRPr>
            </a:lvl9pPr>
          </a:lstStyle>
          <a:p>
            <a:r>
              <a:rPr lang="en-US" altLang="en-US" sz="3200" b="1">
                <a:latin typeface="Times New Roman" panose="02020603050405020304" pitchFamily="18" charset="0"/>
                <a:cs typeface="Times New Roman" panose="02020603050405020304" pitchFamily="18" charset="0"/>
              </a:rPr>
              <a:t>Câu 1. Theo anh Thành, khi thoát khỏi thân phận nô lệ, sẽ trở thành người có tư cách gì?</a:t>
            </a:r>
            <a:endParaRPr lang="en-US" altLang="en-US" sz="3200">
              <a:latin typeface="Times New Roman" panose="02020603050405020304" pitchFamily="18" charset="0"/>
              <a:cs typeface="Times New Roman" panose="02020603050405020304" pitchFamily="18" charset="0"/>
            </a:endParaRPr>
          </a:p>
        </p:txBody>
      </p:sp>
      <p:sp>
        <p:nvSpPr>
          <p:cNvPr id="17" name="TextBox 16">
            <a:extLst>
              <a:ext uri="{FF2B5EF4-FFF2-40B4-BE49-F238E27FC236}">
                <a16:creationId xmlns:a16="http://schemas.microsoft.com/office/drawing/2014/main" id="{5DFEA5A1-F37D-4192-AEA0-BB547BB51ECE}"/>
              </a:ext>
            </a:extLst>
          </p:cNvPr>
          <p:cNvSpPr txBox="1"/>
          <p:nvPr/>
        </p:nvSpPr>
        <p:spPr>
          <a:xfrm>
            <a:off x="4416357" y="3057621"/>
            <a:ext cx="6099242" cy="2958502"/>
          </a:xfrm>
          <a:prstGeom prst="rect">
            <a:avLst/>
          </a:prstGeom>
          <a:noFill/>
        </p:spPr>
        <p:txBody>
          <a:bodyPr wrap="square">
            <a:spAutoFit/>
          </a:bodyPr>
          <a:lstStyle/>
          <a:p>
            <a:pPr lvl="1">
              <a:lnSpc>
                <a:spcPct val="150000"/>
              </a:lnSpc>
            </a:pPr>
            <a:r>
              <a:rPr lang="en-US" altLang="en-US" sz="3200" b="1">
                <a:latin typeface="Times New Roman" panose="02020603050405020304" pitchFamily="18" charset="0"/>
                <a:cs typeface="Times New Roman" panose="02020603050405020304" pitchFamily="18" charset="0"/>
              </a:rPr>
              <a:t>A. công dân</a:t>
            </a:r>
          </a:p>
          <a:p>
            <a:pPr lvl="1">
              <a:lnSpc>
                <a:spcPct val="150000"/>
              </a:lnSpc>
            </a:pPr>
            <a:r>
              <a:rPr lang="en-US" altLang="en-US" sz="3200" b="1">
                <a:latin typeface="Times New Roman" panose="02020603050405020304" pitchFamily="18" charset="0"/>
                <a:cs typeface="Times New Roman" panose="02020603050405020304" pitchFamily="18" charset="0"/>
              </a:rPr>
              <a:t>B. nông dân</a:t>
            </a:r>
          </a:p>
          <a:p>
            <a:pPr lvl="1">
              <a:lnSpc>
                <a:spcPct val="150000"/>
              </a:lnSpc>
            </a:pPr>
            <a:r>
              <a:rPr lang="en-US" altLang="en-US" sz="3200" b="1">
                <a:latin typeface="Times New Roman" panose="02020603050405020304" pitchFamily="18" charset="0"/>
                <a:cs typeface="Times New Roman" panose="02020603050405020304" pitchFamily="18" charset="0"/>
              </a:rPr>
              <a:t>C. công nhân</a:t>
            </a:r>
          </a:p>
          <a:p>
            <a:pPr lvl="1">
              <a:lnSpc>
                <a:spcPct val="150000"/>
              </a:lnSpc>
            </a:pPr>
            <a:r>
              <a:rPr lang="en-US" altLang="en-US" sz="3200" b="1">
                <a:latin typeface="Times New Roman" panose="02020603050405020304" pitchFamily="18" charset="0"/>
                <a:cs typeface="Times New Roman" panose="02020603050405020304" pitchFamily="18" charset="0"/>
              </a:rPr>
              <a:t>D. nhân dân</a:t>
            </a:r>
          </a:p>
        </p:txBody>
      </p:sp>
      <p:pic>
        <p:nvPicPr>
          <p:cNvPr id="3074" name="Picture 2" descr="Phim Hoạt Hình Hài Hước Chuồn Chuồn Trên Lá Hình minh họa Sẵn có - Tải  xuống Hình ảnh Ngay bây giờ - iStock">
            <a:extLst>
              <a:ext uri="{FF2B5EF4-FFF2-40B4-BE49-F238E27FC236}">
                <a16:creationId xmlns:a16="http://schemas.microsoft.com/office/drawing/2014/main" id="{09541DAA-9E84-428F-871D-865D7C5C045D}"/>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16537" y1="33557" x2="20155" y2="33110"/>
                        <a14:foregroundMark x1="32817" y1="33557" x2="39793" y2="33557"/>
                        <a14:foregroundMark x1="15504" y1="32662" x2="24548" y2="32662"/>
                        <a14:foregroundMark x1="32817" y1="33110" x2="36693" y2="42729"/>
                        <a14:backgroundMark x1="4910" y1="55034" x2="60207" y2="91499"/>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12954" y="175404"/>
            <a:ext cx="2381585" cy="27508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6536087"/>
      </p:ext>
    </p:extLst>
  </p:cSld>
  <p:clrMapOvr>
    <a:masterClrMapping/>
  </p:clrMapOvr>
  <mc:AlternateContent xmlns:mc="http://schemas.openxmlformats.org/markup-compatibility/2006">
    <mc:Choice xmlns:p14="http://schemas.microsoft.com/office/powerpoint/2010/main" Requires="p14">
      <p:transition spd="slow" p14:dur="125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blinds(horizontal)">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up)">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mph" presetSubtype="0" fill="hold" nodeType="clickEffect">
                                  <p:stCondLst>
                                    <p:cond delay="0"/>
                                  </p:stCondLst>
                                  <p:iterate type="lt">
                                    <p:tmPct val="4000"/>
                                  </p:iterate>
                                  <p:childTnLst>
                                    <p:set>
                                      <p:cBhvr override="childStyle">
                                        <p:cTn id="16" dur="500" fill="hold"/>
                                        <p:tgtEl>
                                          <p:spTgt spid="17">
                                            <p:txEl>
                                              <p:pRg st="0" end="0"/>
                                            </p:txEl>
                                          </p:spTgt>
                                        </p:tgtEl>
                                        <p:attrNameLst>
                                          <p:attrName>style.color</p:attrName>
                                        </p:attrNameLst>
                                      </p:cBhvr>
                                      <p:to>
                                        <p:clrVal>
                                          <a:srgbClr val="FF0000"/>
                                        </p:clrVal>
                                      </p:to>
                                    </p:set>
                                    <p:set>
                                      <p:cBhvr>
                                        <p:cTn id="17" dur="500" fill="hold"/>
                                        <p:tgtEl>
                                          <p:spTgt spid="17">
                                            <p:txEl>
                                              <p:pRg st="0" end="0"/>
                                            </p:txEl>
                                          </p:spTgt>
                                        </p:tgtEl>
                                        <p:attrNameLst>
                                          <p:attrName>fillcolor</p:attrName>
                                        </p:attrNameLst>
                                      </p:cBhvr>
                                      <p:to>
                                        <p:clrVal>
                                          <a:srgbClr val="FF0000"/>
                                        </p:clrVal>
                                      </p:to>
                                    </p:set>
                                    <p:set>
                                      <p:cBhvr>
                                        <p:cTn id="18" dur="500" fill="hold"/>
                                        <p:tgtEl>
                                          <p:spTgt spid="17">
                                            <p:txEl>
                                              <p:pRg st="0" end="0"/>
                                            </p:txEl>
                                          </p:spTgt>
                                        </p:tgtEl>
                                        <p:attrNameLst>
                                          <p:attrName>fill.type</p:attrName>
                                        </p:attrNameLst>
                                      </p:cBhvr>
                                      <p:to>
                                        <p:strVal val="solid"/>
                                      </p:to>
                                    </p:set>
                                  </p:childTnLst>
                                </p:cTn>
                              </p:par>
                              <p:par>
                                <p:cTn id="19" presetID="14" presetClass="exit" presetSubtype="10" fill="hold" nodeType="withEffect">
                                  <p:stCondLst>
                                    <p:cond delay="0"/>
                                  </p:stCondLst>
                                  <p:childTnLst>
                                    <p:animEffect transition="out" filter="randombar(horizontal)">
                                      <p:cBhvr>
                                        <p:cTn id="20" dur="500"/>
                                        <p:tgtEl>
                                          <p:spTgt spid="17">
                                            <p:txEl>
                                              <p:pRg st="1" end="1"/>
                                            </p:txEl>
                                          </p:spTgt>
                                        </p:tgtEl>
                                      </p:cBhvr>
                                    </p:animEffect>
                                    <p:set>
                                      <p:cBhvr>
                                        <p:cTn id="21" dur="1" fill="hold">
                                          <p:stCondLst>
                                            <p:cond delay="499"/>
                                          </p:stCondLst>
                                        </p:cTn>
                                        <p:tgtEl>
                                          <p:spTgt spid="17">
                                            <p:txEl>
                                              <p:pRg st="1" end="1"/>
                                            </p:txEl>
                                          </p:spTgt>
                                        </p:tgtEl>
                                        <p:attrNameLst>
                                          <p:attrName>style.visibility</p:attrName>
                                        </p:attrNameLst>
                                      </p:cBhvr>
                                      <p:to>
                                        <p:strVal val="hidden"/>
                                      </p:to>
                                    </p:set>
                                  </p:childTnLst>
                                </p:cTn>
                              </p:par>
                              <p:par>
                                <p:cTn id="22" presetID="14" presetClass="exit" presetSubtype="10" fill="hold" nodeType="withEffect">
                                  <p:stCondLst>
                                    <p:cond delay="0"/>
                                  </p:stCondLst>
                                  <p:childTnLst>
                                    <p:animEffect transition="out" filter="randombar(horizontal)">
                                      <p:cBhvr>
                                        <p:cTn id="23" dur="500"/>
                                        <p:tgtEl>
                                          <p:spTgt spid="17">
                                            <p:txEl>
                                              <p:pRg st="2" end="2"/>
                                            </p:txEl>
                                          </p:spTgt>
                                        </p:tgtEl>
                                      </p:cBhvr>
                                    </p:animEffect>
                                    <p:set>
                                      <p:cBhvr>
                                        <p:cTn id="24" dur="1" fill="hold">
                                          <p:stCondLst>
                                            <p:cond delay="499"/>
                                          </p:stCondLst>
                                        </p:cTn>
                                        <p:tgtEl>
                                          <p:spTgt spid="17">
                                            <p:txEl>
                                              <p:pRg st="2" end="2"/>
                                            </p:txEl>
                                          </p:spTgt>
                                        </p:tgtEl>
                                        <p:attrNameLst>
                                          <p:attrName>style.visibility</p:attrName>
                                        </p:attrNameLst>
                                      </p:cBhvr>
                                      <p:to>
                                        <p:strVal val="hidden"/>
                                      </p:to>
                                    </p:set>
                                  </p:childTnLst>
                                </p:cTn>
                              </p:par>
                              <p:par>
                                <p:cTn id="25" presetID="14" presetClass="exit" presetSubtype="10" fill="hold" nodeType="withEffect">
                                  <p:stCondLst>
                                    <p:cond delay="0"/>
                                  </p:stCondLst>
                                  <p:childTnLst>
                                    <p:animEffect transition="out" filter="randombar(horizontal)">
                                      <p:cBhvr>
                                        <p:cTn id="26" dur="500"/>
                                        <p:tgtEl>
                                          <p:spTgt spid="17">
                                            <p:txEl>
                                              <p:pRg st="3" end="3"/>
                                            </p:txEl>
                                          </p:spTgt>
                                        </p:tgtEl>
                                      </p:cBhvr>
                                    </p:animEffect>
                                    <p:set>
                                      <p:cBhvr>
                                        <p:cTn id="27" dur="1" fill="hold">
                                          <p:stCondLst>
                                            <p:cond delay="499"/>
                                          </p:stCondLst>
                                        </p:cTn>
                                        <p:tgtEl>
                                          <p:spTgt spid="17">
                                            <p:txEl>
                                              <p:pRg st="3" end="3"/>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allAtOnce"/>
      <p:bldP spid="1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F90CE58-1CAA-4453-AE19-E72D278E94D5}"/>
              </a:ext>
            </a:extLst>
          </p:cNvPr>
          <p:cNvGrpSpPr/>
          <p:nvPr/>
        </p:nvGrpSpPr>
        <p:grpSpPr>
          <a:xfrm>
            <a:off x="0" y="0"/>
            <a:ext cx="12192000" cy="6858000"/>
            <a:chOff x="0" y="0"/>
            <a:chExt cx="12192000" cy="6858000"/>
          </a:xfrm>
        </p:grpSpPr>
        <p:pic>
          <p:nvPicPr>
            <p:cNvPr id="10" name="图片 9">
              <a:extLst>
                <a:ext uri="{FF2B5EF4-FFF2-40B4-BE49-F238E27FC236}">
                  <a16:creationId xmlns:a16="http://schemas.microsoft.com/office/drawing/2014/main" id="{8B485CCD-2C71-44D4-BF06-082884DD1C44}"/>
                </a:ext>
              </a:extLst>
            </p:cNvPr>
            <p:cNvPicPr>
              <a:picLocks noChangeAspect="1"/>
            </p:cNvPicPr>
            <p:nvPr/>
          </p:nvPicPr>
          <p:blipFill rotWithShape="1">
            <a:blip r:embed="rId3">
              <a:extLst>
                <a:ext uri="{28A0092B-C50C-407E-A947-70E740481C1C}">
                  <a14:useLocalDpi xmlns:a14="http://schemas.microsoft.com/office/drawing/2010/main" val="0"/>
                </a:ext>
              </a:extLst>
            </a:blip>
            <a:srcRect l="10962" t="51373" r="8291" b="14563"/>
            <a:stretch/>
          </p:blipFill>
          <p:spPr>
            <a:xfrm>
              <a:off x="0" y="0"/>
              <a:ext cx="12192000" cy="6858000"/>
            </a:xfrm>
            <a:prstGeom prst="rect">
              <a:avLst/>
            </a:prstGeom>
          </p:spPr>
        </p:pic>
        <p:sp>
          <p:nvSpPr>
            <p:cNvPr id="3" name="Rectangle 2">
              <a:extLst>
                <a:ext uri="{FF2B5EF4-FFF2-40B4-BE49-F238E27FC236}">
                  <a16:creationId xmlns:a16="http://schemas.microsoft.com/office/drawing/2014/main" id="{4F2C966D-3F4D-4A97-8E4E-4E38DA72D789}"/>
                </a:ext>
              </a:extLst>
            </p:cNvPr>
            <p:cNvSpPr/>
            <p:nvPr/>
          </p:nvSpPr>
          <p:spPr>
            <a:xfrm>
              <a:off x="3579779" y="5447489"/>
              <a:ext cx="2373549" cy="914400"/>
            </a:xfrm>
            <a:prstGeom prst="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Rectangle 4">
            <a:extLst>
              <a:ext uri="{FF2B5EF4-FFF2-40B4-BE49-F238E27FC236}">
                <a16:creationId xmlns:a16="http://schemas.microsoft.com/office/drawing/2014/main" id="{08AF73B1-8577-4206-81FB-AB6EFC094ED1}"/>
              </a:ext>
            </a:extLst>
          </p:cNvPr>
          <p:cNvSpPr/>
          <p:nvPr/>
        </p:nvSpPr>
        <p:spPr>
          <a:xfrm>
            <a:off x="0" y="525294"/>
            <a:ext cx="12192000" cy="583659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图片 15">
            <a:extLst>
              <a:ext uri="{FF2B5EF4-FFF2-40B4-BE49-F238E27FC236}">
                <a16:creationId xmlns:a16="http://schemas.microsoft.com/office/drawing/2014/main" id="{199CCA77-9B91-4E29-9684-C28487E4D2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1733" y="-39993"/>
            <a:ext cx="2406244" cy="2856444"/>
          </a:xfrm>
          <a:prstGeom prst="rect">
            <a:avLst/>
          </a:prstGeom>
        </p:spPr>
      </p:pic>
      <p:sp>
        <p:nvSpPr>
          <p:cNvPr id="2" name="Rectangle: Rounded Corners 1">
            <a:extLst>
              <a:ext uri="{FF2B5EF4-FFF2-40B4-BE49-F238E27FC236}">
                <a16:creationId xmlns:a16="http://schemas.microsoft.com/office/drawing/2014/main" id="{45AB71F9-CC3E-4FDD-81FB-FD8BFF10A258}"/>
              </a:ext>
            </a:extLst>
          </p:cNvPr>
          <p:cNvSpPr/>
          <p:nvPr/>
        </p:nvSpPr>
        <p:spPr>
          <a:xfrm>
            <a:off x="856034" y="1294385"/>
            <a:ext cx="10778247" cy="1562059"/>
          </a:xfrm>
          <a:prstGeom prst="round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4">
            <a:extLst>
              <a:ext uri="{FF2B5EF4-FFF2-40B4-BE49-F238E27FC236}">
                <a16:creationId xmlns:a16="http://schemas.microsoft.com/office/drawing/2014/main" id="{7C54E222-33B6-4B1A-913E-F803F407D14D}"/>
              </a:ext>
            </a:extLst>
          </p:cNvPr>
          <p:cNvSpPr>
            <a:spLocks noChangeArrowheads="1"/>
          </p:cNvSpPr>
          <p:nvPr/>
        </p:nvSpPr>
        <p:spPr bwMode="auto">
          <a:xfrm>
            <a:off x="2006330" y="1523718"/>
            <a:ext cx="9329636"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tabLst>
                <a:tab pos="914400" algn="l"/>
              </a:tabLst>
              <a:defRPr>
                <a:solidFill>
                  <a:schemeClr val="tx1"/>
                </a:solidFill>
                <a:latin typeface="Arial" panose="020B0604020202020204" pitchFamily="34" charset="0"/>
              </a:defRPr>
            </a:lvl1pPr>
            <a:lvl2pPr eaLnBrk="0" hangingPunct="0">
              <a:tabLst>
                <a:tab pos="914400" algn="l"/>
              </a:tabLst>
              <a:defRPr>
                <a:solidFill>
                  <a:schemeClr val="tx1"/>
                </a:solidFill>
                <a:latin typeface="Arial" panose="020B0604020202020204" pitchFamily="34" charset="0"/>
              </a:defRPr>
            </a:lvl2pPr>
            <a:lvl3pPr marL="1143000" indent="-228600" eaLnBrk="0" hangingPunct="0">
              <a:tabLst>
                <a:tab pos="914400" algn="l"/>
              </a:tabLst>
              <a:defRPr>
                <a:solidFill>
                  <a:schemeClr val="tx1"/>
                </a:solidFill>
                <a:latin typeface="Arial" panose="020B0604020202020204" pitchFamily="34" charset="0"/>
              </a:defRPr>
            </a:lvl3pPr>
            <a:lvl4pPr marL="1600200" indent="-228600" eaLnBrk="0" hangingPunct="0">
              <a:tabLst>
                <a:tab pos="914400" algn="l"/>
              </a:tabLst>
              <a:defRPr>
                <a:solidFill>
                  <a:schemeClr val="tx1"/>
                </a:solidFill>
                <a:latin typeface="Arial" panose="020B0604020202020204" pitchFamily="34" charset="0"/>
              </a:defRPr>
            </a:lvl4pPr>
            <a:lvl5pPr marL="2057400" indent="-228600" eaLnBrk="0" hangingPunct="0">
              <a:tabLst>
                <a:tab pos="914400" algn="l"/>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Lst>
              <a:defRPr>
                <a:solidFill>
                  <a:schemeClr val="tx1"/>
                </a:solidFill>
                <a:latin typeface="Arial" panose="020B0604020202020204" pitchFamily="34" charset="0"/>
              </a:defRPr>
            </a:lvl9pPr>
          </a:lstStyle>
          <a:p>
            <a:r>
              <a:rPr lang="vi-VN" altLang="en-US" sz="3200" b="1">
                <a:latin typeface="Times New Roman" panose="02020603050405020304" pitchFamily="18" charset="0"/>
                <a:cs typeface="Times New Roman" panose="02020603050405020304" pitchFamily="18" charset="0"/>
              </a:rPr>
              <a:t>Câu 2: Theo em, người công dân số Một trong vở kịch này là ai?</a:t>
            </a:r>
          </a:p>
        </p:txBody>
      </p:sp>
      <p:pic>
        <p:nvPicPr>
          <p:cNvPr id="3074" name="Picture 2" descr="Phim Hoạt Hình Hài Hước Chuồn Chuồn Trên Lá Hình minh họa Sẵn có - Tải  xuống Hình ảnh Ngay bây giờ - iStock">
            <a:extLst>
              <a:ext uri="{FF2B5EF4-FFF2-40B4-BE49-F238E27FC236}">
                <a16:creationId xmlns:a16="http://schemas.microsoft.com/office/drawing/2014/main" id="{09541DAA-9E84-428F-871D-865D7C5C045D}"/>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16537" y1="33557" x2="20155" y2="33110"/>
                        <a14:foregroundMark x1="32817" y1="33557" x2="39793" y2="33557"/>
                        <a14:foregroundMark x1="15504" y1="32662" x2="24548" y2="32662"/>
                        <a14:foregroundMark x1="32817" y1="33110" x2="36693" y2="42729"/>
                        <a14:backgroundMark x1="4910" y1="55034" x2="60207" y2="91499"/>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12954" y="175404"/>
            <a:ext cx="2381585" cy="275082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7CFA32C7-1EAF-4653-8890-B6587A1C3075}"/>
              </a:ext>
            </a:extLst>
          </p:cNvPr>
          <p:cNvSpPr txBox="1"/>
          <p:nvPr/>
        </p:nvSpPr>
        <p:spPr>
          <a:xfrm>
            <a:off x="4275307" y="3085777"/>
            <a:ext cx="6099242" cy="2958502"/>
          </a:xfrm>
          <a:prstGeom prst="rect">
            <a:avLst/>
          </a:prstGeom>
          <a:noFill/>
        </p:spPr>
        <p:txBody>
          <a:bodyPr wrap="square">
            <a:spAutoFit/>
          </a:bodyPr>
          <a:lstStyle/>
          <a:p>
            <a:pPr lvl="1">
              <a:lnSpc>
                <a:spcPct val="150000"/>
              </a:lnSpc>
              <a:defRPr/>
            </a:pPr>
            <a:r>
              <a:rPr lang="en-US" sz="3200" b="1">
                <a:latin typeface="Times New Roman" pitchFamily="18" charset="0"/>
                <a:cs typeface="Times New Roman" pitchFamily="18" charset="0"/>
              </a:rPr>
              <a:t>A. anh Mai</a:t>
            </a:r>
          </a:p>
          <a:p>
            <a:pPr lvl="1">
              <a:lnSpc>
                <a:spcPct val="150000"/>
              </a:lnSpc>
              <a:defRPr/>
            </a:pPr>
            <a:r>
              <a:rPr lang="en-US" sz="3200" b="1">
                <a:latin typeface="Times New Roman" pitchFamily="18" charset="0"/>
                <a:cs typeface="Times New Roman" pitchFamily="18" charset="0"/>
              </a:rPr>
              <a:t>B. anh Thành</a:t>
            </a:r>
          </a:p>
          <a:p>
            <a:pPr lvl="1">
              <a:lnSpc>
                <a:spcPct val="150000"/>
              </a:lnSpc>
              <a:defRPr/>
            </a:pPr>
            <a:r>
              <a:rPr lang="en-US" sz="3200" b="1">
                <a:latin typeface="Times New Roman" pitchFamily="18" charset="0"/>
                <a:cs typeface="Times New Roman" pitchFamily="18" charset="0"/>
              </a:rPr>
              <a:t>C. anh Lê</a:t>
            </a:r>
          </a:p>
          <a:p>
            <a:pPr lvl="1">
              <a:lnSpc>
                <a:spcPct val="150000"/>
              </a:lnSpc>
              <a:defRPr/>
            </a:pPr>
            <a:r>
              <a:rPr lang="en-US" sz="3200" b="1">
                <a:latin typeface="Times New Roman" pitchFamily="18" charset="0"/>
                <a:cs typeface="Times New Roman" pitchFamily="18" charset="0"/>
              </a:rPr>
              <a:t>D. Tất cả các anh</a:t>
            </a:r>
          </a:p>
        </p:txBody>
      </p:sp>
    </p:spTree>
    <p:extLst>
      <p:ext uri="{BB962C8B-B14F-4D97-AF65-F5344CB8AC3E}">
        <p14:creationId xmlns:p14="http://schemas.microsoft.com/office/powerpoint/2010/main" val="467215469"/>
      </p:ext>
    </p:extLst>
  </p:cSld>
  <p:clrMapOvr>
    <a:masterClrMapping/>
  </p:clrMapOvr>
  <mc:AlternateContent xmlns:mc="http://schemas.openxmlformats.org/markup-compatibility/2006">
    <mc:Choice xmlns:p14="http://schemas.microsoft.com/office/powerpoint/2010/main" Requires="p14">
      <p:transition spd="slow" p14:dur="125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blinds(horizontal)">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mph" presetSubtype="0" fill="hold" nodeType="clickEffect">
                                  <p:stCondLst>
                                    <p:cond delay="0"/>
                                  </p:stCondLst>
                                  <p:iterate type="lt">
                                    <p:tmPct val="4000"/>
                                  </p:iterate>
                                  <p:childTnLst>
                                    <p:set>
                                      <p:cBhvr override="childStyle">
                                        <p:cTn id="18" dur="500" fill="hold"/>
                                        <p:tgtEl>
                                          <p:spTgt spid="12">
                                            <p:txEl>
                                              <p:pRg st="1" end="1"/>
                                            </p:txEl>
                                          </p:spTgt>
                                        </p:tgtEl>
                                        <p:attrNameLst>
                                          <p:attrName>style.color</p:attrName>
                                        </p:attrNameLst>
                                      </p:cBhvr>
                                      <p:to>
                                        <p:clrVal>
                                          <a:srgbClr val="FF0000"/>
                                        </p:clrVal>
                                      </p:to>
                                    </p:set>
                                    <p:set>
                                      <p:cBhvr>
                                        <p:cTn id="19" dur="500" fill="hold"/>
                                        <p:tgtEl>
                                          <p:spTgt spid="12">
                                            <p:txEl>
                                              <p:pRg st="1" end="1"/>
                                            </p:txEl>
                                          </p:spTgt>
                                        </p:tgtEl>
                                        <p:attrNameLst>
                                          <p:attrName>fillcolor</p:attrName>
                                        </p:attrNameLst>
                                      </p:cBhvr>
                                      <p:to>
                                        <p:clrVal>
                                          <a:srgbClr val="FF0000"/>
                                        </p:clrVal>
                                      </p:to>
                                    </p:set>
                                    <p:set>
                                      <p:cBhvr>
                                        <p:cTn id="20" dur="500" fill="hold"/>
                                        <p:tgtEl>
                                          <p:spTgt spid="12">
                                            <p:txEl>
                                              <p:pRg st="1" end="1"/>
                                            </p:txEl>
                                          </p:spTgt>
                                        </p:tgtEl>
                                        <p:attrNameLst>
                                          <p:attrName>fill.type</p:attrName>
                                        </p:attrNameLst>
                                      </p:cBhvr>
                                      <p:to>
                                        <p:strVal val="solid"/>
                                      </p:to>
                                    </p:set>
                                  </p:childTnLst>
                                </p:cTn>
                              </p:par>
                              <p:par>
                                <p:cTn id="21" presetID="14" presetClass="exit" presetSubtype="10" fill="hold" nodeType="withEffect">
                                  <p:stCondLst>
                                    <p:cond delay="0"/>
                                  </p:stCondLst>
                                  <p:childTnLst>
                                    <p:animEffect transition="out" filter="randombar(horizontal)">
                                      <p:cBhvr>
                                        <p:cTn id="22" dur="500"/>
                                        <p:tgtEl>
                                          <p:spTgt spid="12">
                                            <p:txEl>
                                              <p:pRg st="0" end="0"/>
                                            </p:txEl>
                                          </p:spTgt>
                                        </p:tgtEl>
                                      </p:cBhvr>
                                    </p:animEffect>
                                    <p:set>
                                      <p:cBhvr>
                                        <p:cTn id="23" dur="1" fill="hold">
                                          <p:stCondLst>
                                            <p:cond delay="499"/>
                                          </p:stCondLst>
                                        </p:cTn>
                                        <p:tgtEl>
                                          <p:spTgt spid="12">
                                            <p:txEl>
                                              <p:pRg st="0" end="0"/>
                                            </p:txEl>
                                          </p:spTgt>
                                        </p:tgtEl>
                                        <p:attrNameLst>
                                          <p:attrName>style.visibility</p:attrName>
                                        </p:attrNameLst>
                                      </p:cBhvr>
                                      <p:to>
                                        <p:strVal val="hidden"/>
                                      </p:to>
                                    </p:set>
                                  </p:childTnLst>
                                </p:cTn>
                              </p:par>
                              <p:par>
                                <p:cTn id="24" presetID="14" presetClass="exit" presetSubtype="10" fill="hold" nodeType="withEffect">
                                  <p:stCondLst>
                                    <p:cond delay="0"/>
                                  </p:stCondLst>
                                  <p:childTnLst>
                                    <p:animEffect transition="out" filter="randombar(horizontal)">
                                      <p:cBhvr>
                                        <p:cTn id="25" dur="500"/>
                                        <p:tgtEl>
                                          <p:spTgt spid="12">
                                            <p:txEl>
                                              <p:pRg st="2" end="2"/>
                                            </p:txEl>
                                          </p:spTgt>
                                        </p:tgtEl>
                                      </p:cBhvr>
                                    </p:animEffect>
                                    <p:set>
                                      <p:cBhvr>
                                        <p:cTn id="26" dur="1" fill="hold">
                                          <p:stCondLst>
                                            <p:cond delay="499"/>
                                          </p:stCondLst>
                                        </p:cTn>
                                        <p:tgtEl>
                                          <p:spTgt spid="12">
                                            <p:txEl>
                                              <p:pRg st="2" end="2"/>
                                            </p:txEl>
                                          </p:spTgt>
                                        </p:tgtEl>
                                        <p:attrNameLst>
                                          <p:attrName>style.visibility</p:attrName>
                                        </p:attrNameLst>
                                      </p:cBhvr>
                                      <p:to>
                                        <p:strVal val="hidden"/>
                                      </p:to>
                                    </p:set>
                                  </p:childTnLst>
                                </p:cTn>
                              </p:par>
                              <p:par>
                                <p:cTn id="27" presetID="14" presetClass="exit" presetSubtype="10" fill="hold" nodeType="withEffect">
                                  <p:stCondLst>
                                    <p:cond delay="0"/>
                                  </p:stCondLst>
                                  <p:childTnLst>
                                    <p:animEffect transition="out" filter="randombar(horizontal)">
                                      <p:cBhvr>
                                        <p:cTn id="28" dur="500"/>
                                        <p:tgtEl>
                                          <p:spTgt spid="12">
                                            <p:txEl>
                                              <p:pRg st="3" end="3"/>
                                            </p:txEl>
                                          </p:spTgt>
                                        </p:tgtEl>
                                      </p:cBhvr>
                                    </p:animEffect>
                                    <p:set>
                                      <p:cBhvr>
                                        <p:cTn id="29" dur="1" fill="hold">
                                          <p:stCondLst>
                                            <p:cond delay="499"/>
                                          </p:stCondLst>
                                        </p:cTn>
                                        <p:tgtEl>
                                          <p:spTgt spid="12">
                                            <p:txEl>
                                              <p:pRg st="3" end="3"/>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allAtOnce"/>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F90CE58-1CAA-4453-AE19-E72D278E94D5}"/>
              </a:ext>
            </a:extLst>
          </p:cNvPr>
          <p:cNvGrpSpPr/>
          <p:nvPr/>
        </p:nvGrpSpPr>
        <p:grpSpPr>
          <a:xfrm>
            <a:off x="0" y="0"/>
            <a:ext cx="12192000" cy="6858000"/>
            <a:chOff x="0" y="0"/>
            <a:chExt cx="12192000" cy="6858000"/>
          </a:xfrm>
        </p:grpSpPr>
        <p:pic>
          <p:nvPicPr>
            <p:cNvPr id="10" name="图片 9">
              <a:extLst>
                <a:ext uri="{FF2B5EF4-FFF2-40B4-BE49-F238E27FC236}">
                  <a16:creationId xmlns:a16="http://schemas.microsoft.com/office/drawing/2014/main" id="{8B485CCD-2C71-44D4-BF06-082884DD1C44}"/>
                </a:ext>
              </a:extLst>
            </p:cNvPr>
            <p:cNvPicPr>
              <a:picLocks noChangeAspect="1"/>
            </p:cNvPicPr>
            <p:nvPr/>
          </p:nvPicPr>
          <p:blipFill rotWithShape="1">
            <a:blip r:embed="rId3">
              <a:extLst>
                <a:ext uri="{28A0092B-C50C-407E-A947-70E740481C1C}">
                  <a14:useLocalDpi xmlns:a14="http://schemas.microsoft.com/office/drawing/2010/main" val="0"/>
                </a:ext>
              </a:extLst>
            </a:blip>
            <a:srcRect l="10962" t="51373" r="8291" b="14563"/>
            <a:stretch/>
          </p:blipFill>
          <p:spPr>
            <a:xfrm>
              <a:off x="0" y="0"/>
              <a:ext cx="12192000" cy="6858000"/>
            </a:xfrm>
            <a:prstGeom prst="rect">
              <a:avLst/>
            </a:prstGeom>
          </p:spPr>
        </p:pic>
        <p:sp>
          <p:nvSpPr>
            <p:cNvPr id="3" name="Rectangle 2">
              <a:extLst>
                <a:ext uri="{FF2B5EF4-FFF2-40B4-BE49-F238E27FC236}">
                  <a16:creationId xmlns:a16="http://schemas.microsoft.com/office/drawing/2014/main" id="{4F2C966D-3F4D-4A97-8E4E-4E38DA72D789}"/>
                </a:ext>
              </a:extLst>
            </p:cNvPr>
            <p:cNvSpPr/>
            <p:nvPr/>
          </p:nvSpPr>
          <p:spPr>
            <a:xfrm>
              <a:off x="3579779" y="5447489"/>
              <a:ext cx="2373549" cy="914400"/>
            </a:xfrm>
            <a:prstGeom prst="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Rectangle 4">
            <a:extLst>
              <a:ext uri="{FF2B5EF4-FFF2-40B4-BE49-F238E27FC236}">
                <a16:creationId xmlns:a16="http://schemas.microsoft.com/office/drawing/2014/main" id="{08AF73B1-8577-4206-81FB-AB6EFC094ED1}"/>
              </a:ext>
            </a:extLst>
          </p:cNvPr>
          <p:cNvSpPr/>
          <p:nvPr/>
        </p:nvSpPr>
        <p:spPr>
          <a:xfrm>
            <a:off x="0" y="525294"/>
            <a:ext cx="12192000" cy="583659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图片 15">
            <a:extLst>
              <a:ext uri="{FF2B5EF4-FFF2-40B4-BE49-F238E27FC236}">
                <a16:creationId xmlns:a16="http://schemas.microsoft.com/office/drawing/2014/main" id="{199CCA77-9B91-4E29-9684-C28487E4D2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71733" y="-39993"/>
            <a:ext cx="2406244" cy="2856444"/>
          </a:xfrm>
          <a:prstGeom prst="rect">
            <a:avLst/>
          </a:prstGeom>
        </p:spPr>
      </p:pic>
      <p:sp>
        <p:nvSpPr>
          <p:cNvPr id="2" name="Rectangle: Rounded Corners 1">
            <a:extLst>
              <a:ext uri="{FF2B5EF4-FFF2-40B4-BE49-F238E27FC236}">
                <a16:creationId xmlns:a16="http://schemas.microsoft.com/office/drawing/2014/main" id="{45AB71F9-CC3E-4FDD-81FB-FD8BFF10A258}"/>
              </a:ext>
            </a:extLst>
          </p:cNvPr>
          <p:cNvSpPr/>
          <p:nvPr/>
        </p:nvSpPr>
        <p:spPr>
          <a:xfrm>
            <a:off x="856034" y="1294385"/>
            <a:ext cx="10778247" cy="1562059"/>
          </a:xfrm>
          <a:prstGeom prst="round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4">
            <a:extLst>
              <a:ext uri="{FF2B5EF4-FFF2-40B4-BE49-F238E27FC236}">
                <a16:creationId xmlns:a16="http://schemas.microsoft.com/office/drawing/2014/main" id="{7C54E222-33B6-4B1A-913E-F803F407D14D}"/>
              </a:ext>
            </a:extLst>
          </p:cNvPr>
          <p:cNvSpPr>
            <a:spLocks noChangeArrowheads="1"/>
          </p:cNvSpPr>
          <p:nvPr/>
        </p:nvSpPr>
        <p:spPr bwMode="auto">
          <a:xfrm>
            <a:off x="2006330" y="1476384"/>
            <a:ext cx="9329636"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tabLst>
                <a:tab pos="914400" algn="l"/>
              </a:tabLst>
              <a:defRPr>
                <a:solidFill>
                  <a:schemeClr val="tx1"/>
                </a:solidFill>
                <a:latin typeface="Arial" panose="020B0604020202020204" pitchFamily="34" charset="0"/>
              </a:defRPr>
            </a:lvl1pPr>
            <a:lvl2pPr eaLnBrk="0" hangingPunct="0">
              <a:tabLst>
                <a:tab pos="914400" algn="l"/>
              </a:tabLst>
              <a:defRPr>
                <a:solidFill>
                  <a:schemeClr val="tx1"/>
                </a:solidFill>
                <a:latin typeface="Arial" panose="020B0604020202020204" pitchFamily="34" charset="0"/>
              </a:defRPr>
            </a:lvl2pPr>
            <a:lvl3pPr marL="1143000" indent="-228600" eaLnBrk="0" hangingPunct="0">
              <a:tabLst>
                <a:tab pos="914400" algn="l"/>
              </a:tabLst>
              <a:defRPr>
                <a:solidFill>
                  <a:schemeClr val="tx1"/>
                </a:solidFill>
                <a:latin typeface="Arial" panose="020B0604020202020204" pitchFamily="34" charset="0"/>
              </a:defRPr>
            </a:lvl3pPr>
            <a:lvl4pPr marL="1600200" indent="-228600" eaLnBrk="0" hangingPunct="0">
              <a:tabLst>
                <a:tab pos="914400" algn="l"/>
              </a:tabLst>
              <a:defRPr>
                <a:solidFill>
                  <a:schemeClr val="tx1"/>
                </a:solidFill>
                <a:latin typeface="Arial" panose="020B0604020202020204" pitchFamily="34" charset="0"/>
              </a:defRPr>
            </a:lvl4pPr>
            <a:lvl5pPr marL="2057400" indent="-228600" eaLnBrk="0" hangingPunct="0">
              <a:tabLst>
                <a:tab pos="914400" algn="l"/>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914400" algn="l"/>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914400" algn="l"/>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914400" algn="l"/>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914400" algn="l"/>
              </a:tabLst>
              <a:defRPr>
                <a:solidFill>
                  <a:schemeClr val="tx1"/>
                </a:solidFill>
                <a:latin typeface="Arial" panose="020B0604020202020204" pitchFamily="34" charset="0"/>
              </a:defRPr>
            </a:lvl9pPr>
          </a:lstStyle>
          <a:p>
            <a:pPr>
              <a:defRPr/>
            </a:pPr>
            <a:r>
              <a:rPr lang="en-US" sz="3200" b="1">
                <a:latin typeface="Times New Roman" pitchFamily="18" charset="0"/>
                <a:cs typeface="Times New Roman" pitchFamily="18" charset="0"/>
              </a:rPr>
              <a:t>Câu 3: </a:t>
            </a:r>
            <a:r>
              <a:rPr lang="vi-VN" sz="3200" b="1">
                <a:latin typeface="Times New Roman" pitchFamily="18" charset="0"/>
                <a:cs typeface="Times New Roman" pitchFamily="18" charset="0"/>
              </a:rPr>
              <a:t>Quyết tâm của anh Thành đi tìm đường cứu được thể hiện qua những lời nói, cử chỉ nào ?</a:t>
            </a:r>
          </a:p>
          <a:p>
            <a:pPr>
              <a:defRPr/>
            </a:pPr>
            <a:endParaRPr lang="en-US" sz="3600" b="1">
              <a:effectLst>
                <a:outerShdw blurRad="38100" dist="38100" dir="2700000" algn="tl">
                  <a:srgbClr val="C0C0C0"/>
                </a:outerShdw>
              </a:effectLst>
              <a:latin typeface="Times New Roman" pitchFamily="18" charset="0"/>
            </a:endParaRPr>
          </a:p>
        </p:txBody>
      </p:sp>
      <p:pic>
        <p:nvPicPr>
          <p:cNvPr id="3074" name="Picture 2" descr="Phim Hoạt Hình Hài Hước Chuồn Chuồn Trên Lá Hình minh họa Sẵn có - Tải  xuống Hình ảnh Ngay bây giờ - iStock">
            <a:extLst>
              <a:ext uri="{FF2B5EF4-FFF2-40B4-BE49-F238E27FC236}">
                <a16:creationId xmlns:a16="http://schemas.microsoft.com/office/drawing/2014/main" id="{09541DAA-9E84-428F-871D-865D7C5C045D}"/>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16537" y1="33557" x2="20155" y2="33110"/>
                        <a14:foregroundMark x1="32817" y1="33557" x2="39793" y2="33557"/>
                        <a14:foregroundMark x1="15504" y1="32662" x2="24548" y2="32662"/>
                        <a14:foregroundMark x1="32817" y1="33110" x2="36693" y2="42729"/>
                        <a14:backgroundMark x1="4910" y1="55034" x2="60207" y2="91499"/>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12954" y="175404"/>
            <a:ext cx="2381585" cy="275082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7CFA32C7-1EAF-4653-8890-B6587A1C3075}"/>
              </a:ext>
            </a:extLst>
          </p:cNvPr>
          <p:cNvSpPr txBox="1"/>
          <p:nvPr/>
        </p:nvSpPr>
        <p:spPr>
          <a:xfrm>
            <a:off x="107004" y="2901454"/>
            <a:ext cx="11780196" cy="3539430"/>
          </a:xfrm>
          <a:prstGeom prst="rect">
            <a:avLst/>
          </a:prstGeom>
          <a:noFill/>
        </p:spPr>
        <p:txBody>
          <a:bodyPr wrap="square">
            <a:spAutoFit/>
          </a:bodyPr>
          <a:lstStyle/>
          <a:p>
            <a:pPr lvl="1" algn="just">
              <a:defRPr/>
            </a:pPr>
            <a:r>
              <a:rPr lang="vi-VN" sz="3200" b="1">
                <a:latin typeface="Times New Roman" pitchFamily="18" charset="0"/>
                <a:cs typeface="Times New Roman" pitchFamily="18" charset="0"/>
              </a:rPr>
              <a:t>A. Để giành lại non song, chỉ có hùng tâm tráng khí chưa đủ, phải có trí, có lực.</a:t>
            </a:r>
          </a:p>
          <a:p>
            <a:pPr lvl="1" algn="just">
              <a:defRPr/>
            </a:pPr>
            <a:r>
              <a:rPr lang="en-US" sz="3200" b="1">
                <a:latin typeface="Times New Roman" pitchFamily="18" charset="0"/>
                <a:cs typeface="Times New Roman" pitchFamily="18" charset="0"/>
              </a:rPr>
              <a:t>B. </a:t>
            </a:r>
            <a:r>
              <a:rPr lang="vi-VN" sz="3200" b="1">
                <a:latin typeface="Times New Roman" pitchFamily="18" charset="0"/>
                <a:cs typeface="Times New Roman" pitchFamily="18" charset="0"/>
              </a:rPr>
              <a:t>Tôi muốn sang nước họ…học cái trí khôn của họ để về cứu dân mình; làm thân nô lệ…yên phận nô lệ thì mãi mãi là đầy tớ cho người ta.</a:t>
            </a:r>
          </a:p>
          <a:p>
            <a:pPr lvl="1" algn="just">
              <a:defRPr/>
            </a:pPr>
            <a:r>
              <a:rPr lang="en-US" sz="3200" b="1">
                <a:latin typeface="Times New Roman" pitchFamily="18" charset="0"/>
                <a:cs typeface="Times New Roman" pitchFamily="18" charset="0"/>
              </a:rPr>
              <a:t>C. Xòe hai bàn tay ra: “Tiền đây chứ đâu?”</a:t>
            </a:r>
          </a:p>
          <a:p>
            <a:pPr lvl="1" algn="just">
              <a:defRPr/>
            </a:pPr>
            <a:r>
              <a:rPr lang="pt-BR" sz="3200" b="1">
                <a:latin typeface="Times New Roman" pitchFamily="18" charset="0"/>
                <a:cs typeface="Times New Roman" pitchFamily="18" charset="0"/>
              </a:rPr>
              <a:t>D. Cả A, B, C đều đúng.</a:t>
            </a:r>
          </a:p>
        </p:txBody>
      </p:sp>
    </p:spTree>
    <p:extLst>
      <p:ext uri="{BB962C8B-B14F-4D97-AF65-F5344CB8AC3E}">
        <p14:creationId xmlns:p14="http://schemas.microsoft.com/office/powerpoint/2010/main" val="999406531"/>
      </p:ext>
    </p:extLst>
  </p:cSld>
  <p:clrMapOvr>
    <a:masterClrMapping/>
  </p:clrMapOvr>
  <mc:AlternateContent xmlns:mc="http://schemas.openxmlformats.org/markup-compatibility/2006">
    <mc:Choice xmlns:p14="http://schemas.microsoft.com/office/powerpoint/2010/main" Requires="p14">
      <p:transition spd="slow" p14:dur="125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blinds(horizontal)">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1" nodeType="click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Effect transition="in" filter="randombar(horizontal)">
                                      <p:cBhvr>
                                        <p:cTn id="12" dur="500"/>
                                        <p:tgtEl>
                                          <p:spTgt spid="12">
                                            <p:txEl>
                                              <p:pRg st="0" end="0"/>
                                            </p:txEl>
                                          </p:spTgt>
                                        </p:tgtEl>
                                      </p:cBhvr>
                                    </p:animEffect>
                                  </p:childTnLst>
                                </p:cTn>
                              </p:par>
                              <p:par>
                                <p:cTn id="13" presetID="14" presetClass="entr" presetSubtype="10" fill="hold" grpId="1" nodeType="withEffect">
                                  <p:stCondLst>
                                    <p:cond delay="0"/>
                                  </p:stCondLst>
                                  <p:childTnLst>
                                    <p:set>
                                      <p:cBhvr>
                                        <p:cTn id="14" dur="1" fill="hold">
                                          <p:stCondLst>
                                            <p:cond delay="0"/>
                                          </p:stCondLst>
                                        </p:cTn>
                                        <p:tgtEl>
                                          <p:spTgt spid="12">
                                            <p:txEl>
                                              <p:pRg st="1" end="1"/>
                                            </p:txEl>
                                          </p:spTgt>
                                        </p:tgtEl>
                                        <p:attrNameLst>
                                          <p:attrName>style.visibility</p:attrName>
                                        </p:attrNameLst>
                                      </p:cBhvr>
                                      <p:to>
                                        <p:strVal val="visible"/>
                                      </p:to>
                                    </p:set>
                                    <p:animEffect transition="in" filter="randombar(horizontal)">
                                      <p:cBhvr>
                                        <p:cTn id="15" dur="500"/>
                                        <p:tgtEl>
                                          <p:spTgt spid="12">
                                            <p:txEl>
                                              <p:pRg st="1" end="1"/>
                                            </p:txEl>
                                          </p:spTgt>
                                        </p:tgtEl>
                                      </p:cBhvr>
                                    </p:animEffect>
                                  </p:childTnLst>
                                </p:cTn>
                              </p:par>
                              <p:par>
                                <p:cTn id="16" presetID="14" presetClass="entr" presetSubtype="10" fill="hold" grpId="1" nodeType="withEffect">
                                  <p:stCondLst>
                                    <p:cond delay="0"/>
                                  </p:stCondLst>
                                  <p:childTnLst>
                                    <p:set>
                                      <p:cBhvr>
                                        <p:cTn id="17" dur="1" fill="hold">
                                          <p:stCondLst>
                                            <p:cond delay="0"/>
                                          </p:stCondLst>
                                        </p:cTn>
                                        <p:tgtEl>
                                          <p:spTgt spid="12">
                                            <p:txEl>
                                              <p:pRg st="2" end="2"/>
                                            </p:txEl>
                                          </p:spTgt>
                                        </p:tgtEl>
                                        <p:attrNameLst>
                                          <p:attrName>style.visibility</p:attrName>
                                        </p:attrNameLst>
                                      </p:cBhvr>
                                      <p:to>
                                        <p:strVal val="visible"/>
                                      </p:to>
                                    </p:set>
                                    <p:animEffect transition="in" filter="randombar(horizontal)">
                                      <p:cBhvr>
                                        <p:cTn id="18" dur="500"/>
                                        <p:tgtEl>
                                          <p:spTgt spid="12">
                                            <p:txEl>
                                              <p:pRg st="2" end="2"/>
                                            </p:txEl>
                                          </p:spTgt>
                                        </p:tgtEl>
                                      </p:cBhvr>
                                    </p:animEffect>
                                  </p:childTnLst>
                                </p:cTn>
                              </p:par>
                              <p:par>
                                <p:cTn id="19" presetID="14" presetClass="entr" presetSubtype="10" fill="hold" grpId="1" nodeType="withEffect">
                                  <p:stCondLst>
                                    <p:cond delay="0"/>
                                  </p:stCondLst>
                                  <p:iterate type="lt">
                                    <p:tmPct val="0"/>
                                  </p:iterate>
                                  <p:childTnLst>
                                    <p:set>
                                      <p:cBhvr>
                                        <p:cTn id="20" dur="1" fill="hold">
                                          <p:stCondLst>
                                            <p:cond delay="0"/>
                                          </p:stCondLst>
                                        </p:cTn>
                                        <p:tgtEl>
                                          <p:spTgt spid="12">
                                            <p:txEl>
                                              <p:charRg st="260" end="284"/>
                                            </p:txEl>
                                          </p:spTgt>
                                        </p:tgtEl>
                                        <p:attrNameLst>
                                          <p:attrName>style.visibility</p:attrName>
                                        </p:attrNameLst>
                                      </p:cBhvr>
                                      <p:to>
                                        <p:strVal val="visible"/>
                                      </p:to>
                                    </p:set>
                                    <p:animEffect transition="in" filter="randombar(horizontal)">
                                      <p:cBhvr>
                                        <p:cTn id="21" dur="500"/>
                                        <p:tgtEl>
                                          <p:spTgt spid="12">
                                            <p:txEl>
                                              <p:charRg st="260" end="28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mph" presetSubtype="0" fill="hold" nodeType="clickEffect">
                                  <p:stCondLst>
                                    <p:cond delay="0"/>
                                  </p:stCondLst>
                                  <p:iterate type="lt">
                                    <p:tmPct val="4000"/>
                                  </p:iterate>
                                  <p:childTnLst>
                                    <p:set>
                                      <p:cBhvr override="childStyle">
                                        <p:cTn id="25" dur="500" fill="hold"/>
                                        <p:tgtEl>
                                          <p:spTgt spid="12">
                                            <p:txEl>
                                              <p:charRg st="260" end="284"/>
                                            </p:txEl>
                                          </p:spTgt>
                                        </p:tgtEl>
                                        <p:attrNameLst>
                                          <p:attrName>style.color</p:attrName>
                                        </p:attrNameLst>
                                      </p:cBhvr>
                                      <p:to>
                                        <p:clrVal>
                                          <a:srgbClr val="FF0000"/>
                                        </p:clrVal>
                                      </p:to>
                                    </p:set>
                                    <p:set>
                                      <p:cBhvr>
                                        <p:cTn id="26" dur="500" fill="hold"/>
                                        <p:tgtEl>
                                          <p:spTgt spid="12">
                                            <p:txEl>
                                              <p:charRg st="260" end="284"/>
                                            </p:txEl>
                                          </p:spTgt>
                                        </p:tgtEl>
                                        <p:attrNameLst>
                                          <p:attrName>fillcolor</p:attrName>
                                        </p:attrNameLst>
                                      </p:cBhvr>
                                      <p:to>
                                        <p:clrVal>
                                          <a:srgbClr val="FF0000"/>
                                        </p:clrVal>
                                      </p:to>
                                    </p:set>
                                    <p:set>
                                      <p:cBhvr>
                                        <p:cTn id="27" dur="500" fill="hold"/>
                                        <p:tgtEl>
                                          <p:spTgt spid="12">
                                            <p:txEl>
                                              <p:charRg st="260" end="284"/>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allAtOnce"/>
      <p:bldP spid="12" grpId="1" build="allAtOnce"/>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F90CE58-1CAA-4453-AE19-E72D278E94D5}"/>
              </a:ext>
            </a:extLst>
          </p:cNvPr>
          <p:cNvGrpSpPr/>
          <p:nvPr/>
        </p:nvGrpSpPr>
        <p:grpSpPr>
          <a:xfrm>
            <a:off x="0" y="0"/>
            <a:ext cx="12192000" cy="6858000"/>
            <a:chOff x="0" y="0"/>
            <a:chExt cx="12192000" cy="6858000"/>
          </a:xfrm>
        </p:grpSpPr>
        <p:pic>
          <p:nvPicPr>
            <p:cNvPr id="10" name="图片 9">
              <a:extLst>
                <a:ext uri="{FF2B5EF4-FFF2-40B4-BE49-F238E27FC236}">
                  <a16:creationId xmlns:a16="http://schemas.microsoft.com/office/drawing/2014/main" id="{8B485CCD-2C71-44D4-BF06-082884DD1C44}"/>
                </a:ext>
              </a:extLst>
            </p:cNvPr>
            <p:cNvPicPr>
              <a:picLocks noChangeAspect="1"/>
            </p:cNvPicPr>
            <p:nvPr/>
          </p:nvPicPr>
          <p:blipFill rotWithShape="1">
            <a:blip r:embed="rId3">
              <a:extLst>
                <a:ext uri="{28A0092B-C50C-407E-A947-70E740481C1C}">
                  <a14:useLocalDpi xmlns:a14="http://schemas.microsoft.com/office/drawing/2010/main" val="0"/>
                </a:ext>
              </a:extLst>
            </a:blip>
            <a:srcRect l="10962" t="51373" r="8291" b="14563"/>
            <a:stretch/>
          </p:blipFill>
          <p:spPr>
            <a:xfrm>
              <a:off x="0" y="0"/>
              <a:ext cx="12192000" cy="6858000"/>
            </a:xfrm>
            <a:prstGeom prst="rect">
              <a:avLst/>
            </a:prstGeom>
          </p:spPr>
        </p:pic>
        <p:sp>
          <p:nvSpPr>
            <p:cNvPr id="3" name="Rectangle 2">
              <a:extLst>
                <a:ext uri="{FF2B5EF4-FFF2-40B4-BE49-F238E27FC236}">
                  <a16:creationId xmlns:a16="http://schemas.microsoft.com/office/drawing/2014/main" id="{4F2C966D-3F4D-4A97-8E4E-4E38DA72D789}"/>
                </a:ext>
              </a:extLst>
            </p:cNvPr>
            <p:cNvSpPr/>
            <p:nvPr/>
          </p:nvSpPr>
          <p:spPr>
            <a:xfrm>
              <a:off x="3579779" y="5447489"/>
              <a:ext cx="2373549" cy="914400"/>
            </a:xfrm>
            <a:prstGeom prst="rect">
              <a:avLst/>
            </a:prstGeom>
            <a:solidFill>
              <a:srgbClr val="ECF2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Rectangle 4">
            <a:extLst>
              <a:ext uri="{FF2B5EF4-FFF2-40B4-BE49-F238E27FC236}">
                <a16:creationId xmlns:a16="http://schemas.microsoft.com/office/drawing/2014/main" id="{08AF73B1-8577-4206-81FB-AB6EFC094ED1}"/>
              </a:ext>
            </a:extLst>
          </p:cNvPr>
          <p:cNvSpPr/>
          <p:nvPr/>
        </p:nvSpPr>
        <p:spPr>
          <a:xfrm>
            <a:off x="0" y="525294"/>
            <a:ext cx="12192000" cy="5836595"/>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a:extLst>
              <a:ext uri="{FF2B5EF4-FFF2-40B4-BE49-F238E27FC236}">
                <a16:creationId xmlns:a16="http://schemas.microsoft.com/office/drawing/2014/main" id="{4350933C-AD80-4B3D-8336-6AA194FB7543}"/>
              </a:ext>
            </a:extLst>
          </p:cNvPr>
          <p:cNvGrpSpPr/>
          <p:nvPr/>
        </p:nvGrpSpPr>
        <p:grpSpPr>
          <a:xfrm>
            <a:off x="198084" y="1821172"/>
            <a:ext cx="4575503" cy="5284883"/>
            <a:chOff x="198084" y="984756"/>
            <a:chExt cx="5299649" cy="6121300"/>
          </a:xfrm>
        </p:grpSpPr>
        <p:pic>
          <p:nvPicPr>
            <p:cNvPr id="12" name="Picture 2" descr="Phim Hoạt Hình Hài Hước Chuồn Chuồn Trên Lá Hình minh họa Sẵn có - Tải  xuống Hình ảnh Ngay bây giờ - iStock">
              <a:extLst>
                <a:ext uri="{FF2B5EF4-FFF2-40B4-BE49-F238E27FC236}">
                  <a16:creationId xmlns:a16="http://schemas.microsoft.com/office/drawing/2014/main" id="{E7A816FC-5889-4BCA-9CBB-C8FFC2AFC9A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45638" b="100000" l="0" r="73643">
                          <a14:backgroundMark x1="19380" y1="51007" x2="83463" y2="78971"/>
                          <a14:backgroundMark x1="24806" y1="57494" x2="70026" y2="77852"/>
                        </a14:backgroundRemoval>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rot="1262056">
              <a:off x="1213934" y="3740518"/>
              <a:ext cx="2795253" cy="3228626"/>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Phim Hoạt Hình Hài Hước Chuồn Chuồn Trên Lá Hình minh họa Sẵn có - Tải  xuống Hình ảnh Ngay bây giờ - iStock">
              <a:extLst>
                <a:ext uri="{FF2B5EF4-FFF2-40B4-BE49-F238E27FC236}">
                  <a16:creationId xmlns:a16="http://schemas.microsoft.com/office/drawing/2014/main" id="{09541DAA-9E84-428F-871D-865D7C5C045D}"/>
                </a:ext>
              </a:extLst>
            </p:cNvPr>
            <p:cNvPicPr>
              <a:picLocks noChangeAspect="1" noChangeArrowheads="1"/>
            </p:cNvPicPr>
            <p:nvPr/>
          </p:nvPicPr>
          <p:blipFill>
            <a:blip r:embed="rId6">
              <a:extLst>
                <a:ext uri="{BEBA8EAE-BF5A-486C-A8C5-ECC9F3942E4B}">
                  <a14:imgProps xmlns:a14="http://schemas.microsoft.com/office/drawing/2010/main">
                    <a14:imgLayer r:embed="rId5">
                      <a14:imgEffect>
                        <a14:backgroundRemoval t="0" b="100000" l="0" r="100000">
                          <a14:foregroundMark x1="16537" y1="33557" x2="20155" y2="33110"/>
                          <a14:foregroundMark x1="32817" y1="33557" x2="39793" y2="33557"/>
                          <a14:foregroundMark x1="15504" y1="32662" x2="24548" y2="32662"/>
                          <a14:foregroundMark x1="32817" y1="33110" x2="36693" y2="42729"/>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98084" y="984756"/>
              <a:ext cx="5299649" cy="6121300"/>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Cloud 5">
            <a:extLst>
              <a:ext uri="{FF2B5EF4-FFF2-40B4-BE49-F238E27FC236}">
                <a16:creationId xmlns:a16="http://schemas.microsoft.com/office/drawing/2014/main" id="{C0F7123D-7F72-420A-9BB0-9DB2062D595E}"/>
              </a:ext>
            </a:extLst>
          </p:cNvPr>
          <p:cNvSpPr/>
          <p:nvPr/>
        </p:nvSpPr>
        <p:spPr>
          <a:xfrm rot="11292837">
            <a:off x="5041944" y="1516460"/>
            <a:ext cx="6683674" cy="4235744"/>
          </a:xfrm>
          <a:prstGeom prst="cloud">
            <a:avLst/>
          </a:prstGeom>
          <a:solidFill>
            <a:srgbClr val="3E860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loud 13">
            <a:extLst>
              <a:ext uri="{FF2B5EF4-FFF2-40B4-BE49-F238E27FC236}">
                <a16:creationId xmlns:a16="http://schemas.microsoft.com/office/drawing/2014/main" id="{ABD621C8-99DE-467B-8442-492DE082ECFF}"/>
              </a:ext>
            </a:extLst>
          </p:cNvPr>
          <p:cNvSpPr/>
          <p:nvPr/>
        </p:nvSpPr>
        <p:spPr>
          <a:xfrm rot="11292837">
            <a:off x="5232057" y="1785945"/>
            <a:ext cx="6239196" cy="3716909"/>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2C13373-4AFA-4B4E-8E19-2F4BE1FDA691}"/>
              </a:ext>
            </a:extLst>
          </p:cNvPr>
          <p:cNvSpPr/>
          <p:nvPr/>
        </p:nvSpPr>
        <p:spPr>
          <a:xfrm>
            <a:off x="6130068" y="2543982"/>
            <a:ext cx="4137671" cy="2308324"/>
          </a:xfrm>
          <a:prstGeom prst="rect">
            <a:avLst/>
          </a:prstGeom>
          <a:noFill/>
        </p:spPr>
        <p:txBody>
          <a:bodyPr wrap="none" lIns="91440" tIns="45720" rIns="91440" bIns="45720">
            <a:spAutoFit/>
          </a:bodyPr>
          <a:lstStyle/>
          <a:p>
            <a:pPr algn="ctr"/>
            <a:r>
              <a:rPr lang="vi-VN" sz="7200" b="1">
                <a:ln w="0"/>
                <a:solidFill>
                  <a:srgbClr val="1C4439"/>
                </a:solidFill>
                <a:effectLst>
                  <a:outerShdw blurRad="38100" dist="19050" dir="2700000" algn="tl" rotWithShape="0">
                    <a:schemeClr val="dk1">
                      <a:alpha val="40000"/>
                    </a:schemeClr>
                  </a:outerShdw>
                </a:effectLst>
                <a:latin typeface="iCiel Fairy Tales" pitchFamily="2" charset="0"/>
              </a:rPr>
              <a:t>c</a:t>
            </a:r>
            <a:r>
              <a:rPr lang="vi-VN" sz="7200" b="1" cap="none" spc="0">
                <a:ln w="0"/>
                <a:solidFill>
                  <a:srgbClr val="1C4439"/>
                </a:solidFill>
                <a:effectLst>
                  <a:outerShdw blurRad="38100" dist="19050" dir="2700000" algn="tl" rotWithShape="0">
                    <a:schemeClr val="dk1">
                      <a:alpha val="40000"/>
                    </a:schemeClr>
                  </a:outerShdw>
                </a:effectLst>
                <a:latin typeface="iCiel Fairy Tales" pitchFamily="2" charset="0"/>
              </a:rPr>
              <a:t>húc mừng</a:t>
            </a:r>
          </a:p>
          <a:p>
            <a:pPr algn="ctr"/>
            <a:r>
              <a:rPr lang="vi-VN" sz="7200" b="1">
                <a:ln w="0"/>
                <a:solidFill>
                  <a:srgbClr val="1C4439"/>
                </a:solidFill>
                <a:effectLst>
                  <a:outerShdw blurRad="38100" dist="19050" dir="2700000" algn="tl" rotWithShape="0">
                    <a:schemeClr val="dk1">
                      <a:alpha val="40000"/>
                    </a:schemeClr>
                  </a:outerShdw>
                </a:effectLst>
                <a:latin typeface="iCiel Fairy Tales" pitchFamily="2" charset="0"/>
              </a:rPr>
              <a:t>các bạn nhé !</a:t>
            </a:r>
            <a:endParaRPr lang="vi-VN" sz="7200" b="1" cap="none" spc="0">
              <a:ln w="0"/>
              <a:solidFill>
                <a:srgbClr val="1C4439"/>
              </a:solidFill>
              <a:effectLst>
                <a:outerShdw blurRad="38100" dist="19050" dir="2700000" algn="tl" rotWithShape="0">
                  <a:schemeClr val="dk1">
                    <a:alpha val="40000"/>
                  </a:schemeClr>
                </a:outerShdw>
              </a:effectLst>
              <a:latin typeface="iCiel Fairy Tales" pitchFamily="2" charset="0"/>
            </a:endParaRPr>
          </a:p>
        </p:txBody>
      </p:sp>
      <p:pic>
        <p:nvPicPr>
          <p:cNvPr id="16" name="图片 15">
            <a:extLst>
              <a:ext uri="{FF2B5EF4-FFF2-40B4-BE49-F238E27FC236}">
                <a16:creationId xmlns:a16="http://schemas.microsoft.com/office/drawing/2014/main" id="{199CCA77-9B91-4E29-9684-C28487E4D2D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71733" y="-39993"/>
            <a:ext cx="2406244" cy="2856444"/>
          </a:xfrm>
          <a:prstGeom prst="rect">
            <a:avLst/>
          </a:prstGeom>
        </p:spPr>
      </p:pic>
    </p:spTree>
    <p:extLst>
      <p:ext uri="{BB962C8B-B14F-4D97-AF65-F5344CB8AC3E}">
        <p14:creationId xmlns:p14="http://schemas.microsoft.com/office/powerpoint/2010/main" val="264212339"/>
      </p:ext>
    </p:extLst>
  </p:cSld>
  <p:clrMapOvr>
    <a:masterClrMapping/>
  </p:clrMapOvr>
  <mc:AlternateContent xmlns:mc="http://schemas.openxmlformats.org/markup-compatibility/2006">
    <mc:Choice xmlns:p14="http://schemas.microsoft.com/office/powerpoint/2010/main" Requires="p14">
      <p:transition spd="slow" p14:dur="1250">
        <p:random/>
      </p:transition>
    </mc:Choice>
    <mc:Fallback>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C08D0F13-3A6A-46A0-BD02-C26597BA74CF}"/>
              </a:ext>
            </a:extLst>
          </p:cNvPr>
          <p:cNvPicPr>
            <a:picLocks noChangeAspect="1"/>
          </p:cNvPicPr>
          <p:nvPr/>
        </p:nvPicPr>
        <p:blipFill rotWithShape="1">
          <a:blip r:embed="rId3">
            <a:extLst>
              <a:ext uri="{28A0092B-C50C-407E-A947-70E740481C1C}">
                <a14:useLocalDpi xmlns:a14="http://schemas.microsoft.com/office/drawing/2010/main" val="0"/>
              </a:ext>
            </a:extLst>
          </a:blip>
          <a:srcRect t="44647" b="13166"/>
          <a:stretch/>
        </p:blipFill>
        <p:spPr>
          <a:xfrm flipH="1">
            <a:off x="0" y="0"/>
            <a:ext cx="12192000" cy="6858000"/>
          </a:xfrm>
          <a:prstGeom prst="rect">
            <a:avLst/>
          </a:prstGeom>
        </p:spPr>
      </p:pic>
      <p:sp>
        <p:nvSpPr>
          <p:cNvPr id="21" name="矩形 20"/>
          <p:cNvSpPr/>
          <p:nvPr/>
        </p:nvSpPr>
        <p:spPr>
          <a:xfrm rot="5400000">
            <a:off x="5120068" y="1402398"/>
            <a:ext cx="6858000" cy="4053207"/>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5号-龙吟手书" panose="00000500000000000000" pitchFamily="2" charset="-122"/>
              <a:ea typeface="字魂55号-龙吟手书" panose="00000500000000000000" pitchFamily="2" charset="-122"/>
              <a:sym typeface="字魂55号-龙吟手书" panose="00000500000000000000" pitchFamily="2" charset="-122"/>
            </a:endParaRPr>
          </a:p>
        </p:txBody>
      </p:sp>
      <p:pic>
        <p:nvPicPr>
          <p:cNvPr id="6" name="图片 5">
            <a:extLst>
              <a:ext uri="{FF2B5EF4-FFF2-40B4-BE49-F238E27FC236}">
                <a16:creationId xmlns:a16="http://schemas.microsoft.com/office/drawing/2014/main" id="{61B9D081-419C-4B74-AA29-F94333285F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0" y="-11231"/>
            <a:ext cx="2320309" cy="2754431"/>
          </a:xfrm>
          <a:prstGeom prst="rect">
            <a:avLst/>
          </a:prstGeom>
        </p:spPr>
      </p:pic>
      <p:pic>
        <p:nvPicPr>
          <p:cNvPr id="3" name="Picture 2">
            <a:extLst>
              <a:ext uri="{FF2B5EF4-FFF2-40B4-BE49-F238E27FC236}">
                <a16:creationId xmlns:a16="http://schemas.microsoft.com/office/drawing/2014/main" id="{D8394505-D93C-42F1-936B-5B0FDF83D185}"/>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0" b="100000" l="0" r="100000">
                        <a14:foregroundMark x1="56792" y1="4748" x2="57514" y2="13947"/>
                        <a14:foregroundMark x1="43497" y1="24481" x2="54624" y2="17507"/>
                        <a14:foregroundMark x1="35260" y1="29970" x2="35549" y2="35312"/>
                        <a14:backgroundMark x1="17775" y1="15579" x2="10694" y2="62315"/>
                        <a14:backgroundMark x1="24711" y1="49703" x2="32370" y2="67062"/>
                        <a14:backgroundMark x1="34827" y1="67507" x2="39595" y2="68694"/>
                        <a14:backgroundMark x1="84827" y1="37537" x2="97543" y2="67656"/>
                        <a14:backgroundMark x1="43931" y1="16914" x2="34104" y2="27893"/>
                        <a14:backgroundMark x1="45954" y1="17211" x2="38150" y2="25074"/>
                        <a14:backgroundMark x1="45376" y1="18843" x2="41329" y2="22552"/>
                      </a14:backgroundRemoval>
                    </a14:imgEffect>
                    <a14:imgEffect>
                      <a14:sharpenSoften amount="25000"/>
                    </a14:imgEffect>
                    <a14:imgEffect>
                      <a14:brightnessContrast contrast="20000"/>
                    </a14:imgEffect>
                  </a14:imgLayer>
                </a14:imgProps>
              </a:ext>
            </a:extLst>
          </a:blip>
          <a:stretch>
            <a:fillRect/>
          </a:stretch>
        </p:blipFill>
        <p:spPr>
          <a:xfrm>
            <a:off x="5535384" y="438495"/>
            <a:ext cx="6591300" cy="6419850"/>
          </a:xfrm>
          <a:prstGeom prst="rect">
            <a:avLst/>
          </a:prstGeom>
          <a:effectLst>
            <a:glow rad="228600">
              <a:srgbClr val="1C4439">
                <a:alpha val="40000"/>
              </a:srgbClr>
            </a:glow>
          </a:effectLst>
        </p:spPr>
      </p:pic>
      <p:pic>
        <p:nvPicPr>
          <p:cNvPr id="16" name="Picture 15">
            <a:extLst>
              <a:ext uri="{FF2B5EF4-FFF2-40B4-BE49-F238E27FC236}">
                <a16:creationId xmlns:a16="http://schemas.microsoft.com/office/drawing/2014/main" id="{F984D1C9-6958-469C-B185-A542C9A972DE}"/>
              </a:ext>
            </a:extLst>
          </p:cNvPr>
          <p:cNvPicPr>
            <a:picLocks noChangeAspect="1"/>
          </p:cNvPicPr>
          <p:nvPr/>
        </p:nvPicPr>
        <p:blipFill rotWithShape="1">
          <a:blip r:embed="rId7">
            <a:extLst>
              <a:ext uri="{28A0092B-C50C-407E-A947-70E740481C1C}">
                <a14:useLocalDpi xmlns:a14="http://schemas.microsoft.com/office/drawing/2010/main" val="0"/>
              </a:ext>
            </a:extLst>
          </a:blip>
          <a:srcRect r="18743" b="31072"/>
          <a:stretch/>
        </p:blipFill>
        <p:spPr>
          <a:xfrm>
            <a:off x="1160155" y="169047"/>
            <a:ext cx="5632532" cy="2084296"/>
          </a:xfrm>
          <a:prstGeom prst="rect">
            <a:avLst/>
          </a:prstGeom>
        </p:spPr>
      </p:pic>
      <p:pic>
        <p:nvPicPr>
          <p:cNvPr id="18" name="Picture 17">
            <a:extLst>
              <a:ext uri="{FF2B5EF4-FFF2-40B4-BE49-F238E27FC236}">
                <a16:creationId xmlns:a16="http://schemas.microsoft.com/office/drawing/2014/main" id="{B8E41EA5-68F0-4A50-B56E-8344E3C5E739}"/>
              </a:ext>
            </a:extLst>
          </p:cNvPr>
          <p:cNvPicPr>
            <a:picLocks noChangeAspect="1"/>
          </p:cNvPicPr>
          <p:nvPr/>
        </p:nvPicPr>
        <p:blipFill rotWithShape="1">
          <a:blip r:embed="rId8">
            <a:extLst>
              <a:ext uri="{28A0092B-C50C-407E-A947-70E740481C1C}">
                <a14:useLocalDpi xmlns:a14="http://schemas.microsoft.com/office/drawing/2010/main" val="0"/>
              </a:ext>
            </a:extLst>
          </a:blip>
          <a:srcRect r="32857" b="21011"/>
          <a:stretch/>
        </p:blipFill>
        <p:spPr>
          <a:xfrm>
            <a:off x="-304799" y="1771859"/>
            <a:ext cx="8186056" cy="224497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25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barn(inVertical)">
                                      <p:cBhvr>
                                        <p:cTn id="11" dur="500"/>
                                        <p:tgtEl>
                                          <p:spTgt spid="21"/>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par>
                          <p:cTn id="16" fill="hold">
                            <p:stCondLst>
                              <p:cond delay="1500"/>
                            </p:stCondLst>
                            <p:childTnLst>
                              <p:par>
                                <p:cTn id="17" presetID="16" presetClass="entr" presetSubtype="21" fill="hold"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childTnLst>
                          </p:cTn>
                        </p:par>
                        <p:par>
                          <p:cTn id="20" fill="hold">
                            <p:stCondLst>
                              <p:cond delay="2000"/>
                            </p:stCondLst>
                            <p:childTnLst>
                              <p:par>
                                <p:cTn id="21" presetID="16" presetClass="entr" presetSubtype="21" fill="hold" nodeType="after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barn(inVertical)">
                                      <p:cBhvr>
                                        <p:cTn id="23" dur="500"/>
                                        <p:tgtEl>
                                          <p:spTgt spid="18"/>
                                        </p:tgtEl>
                                      </p:cBhvr>
                                    </p:animEffect>
                                  </p:childTnLst>
                                </p:cTn>
                              </p:par>
                            </p:childTnLst>
                          </p:cTn>
                        </p:par>
                        <p:par>
                          <p:cTn id="24" fill="hold">
                            <p:stCondLst>
                              <p:cond delay="2500"/>
                            </p:stCondLst>
                            <p:childTnLst>
                              <p:par>
                                <p:cTn id="25" presetID="14" presetClass="entr" presetSubtype="10" fill="hold" nodeType="after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randombar(horizontal)">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A84971D-7E6F-4E5C-AE3D-D88934C36209}"/>
              </a:ext>
            </a:extLst>
          </p:cNvPr>
          <p:cNvPicPr>
            <a:picLocks noChangeAspect="1"/>
          </p:cNvPicPr>
          <p:nvPr/>
        </p:nvPicPr>
        <p:blipFill>
          <a:blip r:embed="rId2"/>
          <a:stretch>
            <a:fillRect/>
          </a:stretch>
        </p:blipFill>
        <p:spPr>
          <a:xfrm>
            <a:off x="-2" y="0"/>
            <a:ext cx="12192000" cy="6858000"/>
          </a:xfrm>
          <a:prstGeom prst="rect">
            <a:avLst/>
          </a:prstGeom>
        </p:spPr>
      </p:pic>
      <p:sp>
        <p:nvSpPr>
          <p:cNvPr id="7" name="矩形 27">
            <a:extLst>
              <a:ext uri="{FF2B5EF4-FFF2-40B4-BE49-F238E27FC236}">
                <a16:creationId xmlns:a16="http://schemas.microsoft.com/office/drawing/2014/main" id="{C304EEDC-83C9-4A6F-B557-78482078F86D}"/>
              </a:ext>
            </a:extLst>
          </p:cNvPr>
          <p:cNvSpPr/>
          <p:nvPr/>
        </p:nvSpPr>
        <p:spPr>
          <a:xfrm>
            <a:off x="0" y="544749"/>
            <a:ext cx="12192001" cy="577823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字魂55号-龙吟手书" panose="00000500000000000000" pitchFamily="2" charset="-122"/>
              <a:ea typeface="字魂55号-龙吟手书" panose="00000500000000000000" pitchFamily="2" charset="-122"/>
              <a:sym typeface="字魂55号-龙吟手书" panose="00000500000000000000" pitchFamily="2" charset="-122"/>
            </a:endParaRPr>
          </a:p>
        </p:txBody>
      </p:sp>
      <p:grpSp>
        <p:nvGrpSpPr>
          <p:cNvPr id="2" name="Group 1">
            <a:extLst>
              <a:ext uri="{FF2B5EF4-FFF2-40B4-BE49-F238E27FC236}">
                <a16:creationId xmlns:a16="http://schemas.microsoft.com/office/drawing/2014/main" id="{27EB952D-28DC-4DF1-9528-22D77F7591E8}"/>
              </a:ext>
            </a:extLst>
          </p:cNvPr>
          <p:cNvGrpSpPr/>
          <p:nvPr/>
        </p:nvGrpSpPr>
        <p:grpSpPr>
          <a:xfrm>
            <a:off x="228599" y="627307"/>
            <a:ext cx="4876800" cy="5742354"/>
            <a:chOff x="228599" y="627307"/>
            <a:chExt cx="4876800" cy="5742354"/>
          </a:xfrm>
        </p:grpSpPr>
        <p:pic>
          <p:nvPicPr>
            <p:cNvPr id="3" name="Picture 2">
              <a:extLst>
                <a:ext uri="{FF2B5EF4-FFF2-40B4-BE49-F238E27FC236}">
                  <a16:creationId xmlns:a16="http://schemas.microsoft.com/office/drawing/2014/main" id="{C0EBBCE5-8467-4D27-8439-B2D33E730D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599" y="627307"/>
              <a:ext cx="4876800" cy="4648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a:extLst>
                <a:ext uri="{FF2B5EF4-FFF2-40B4-BE49-F238E27FC236}">
                  <a16:creationId xmlns:a16="http://schemas.microsoft.com/office/drawing/2014/main" id="{283E2DA7-9167-46EF-A4F2-F0FCF13C99E2}"/>
                </a:ext>
              </a:extLst>
            </p:cNvPr>
            <p:cNvSpPr txBox="1"/>
            <p:nvPr/>
          </p:nvSpPr>
          <p:spPr>
            <a:xfrm>
              <a:off x="800098" y="5415554"/>
              <a:ext cx="3733801" cy="954107"/>
            </a:xfrm>
            <a:prstGeom prst="rect">
              <a:avLst/>
            </a:prstGeom>
            <a:noFill/>
          </p:spPr>
          <p:txBody>
            <a:bodyPr wrap="square" rtlCol="0">
              <a:spAutoFit/>
            </a:bodyPr>
            <a:lstStyle/>
            <a:p>
              <a:pPr algn="ctr"/>
              <a:r>
                <a:rPr lang="vi-VN" sz="2800" b="1">
                  <a:ln>
                    <a:solidFill>
                      <a:sysClr val="windowText" lastClr="000000"/>
                    </a:solidFill>
                  </a:ln>
                  <a:solidFill>
                    <a:srgbClr val="3E8606"/>
                  </a:solidFill>
                  <a:effectLst>
                    <a:outerShdw blurRad="38100" dist="38100" dir="2700000" algn="tl">
                      <a:srgbClr val="000000">
                        <a:alpha val="43137"/>
                      </a:srgbClr>
                    </a:outerShdw>
                  </a:effectLst>
                  <a:latin typeface="iCiel Pony" panose="02000000000000000000" pitchFamily="2" charset="0"/>
                </a:rPr>
                <a:t>Trần Thủ Độ</a:t>
              </a:r>
            </a:p>
            <a:p>
              <a:pPr algn="ctr"/>
              <a:r>
                <a:rPr lang="vi-VN" sz="2800" b="1">
                  <a:ln>
                    <a:solidFill>
                      <a:sysClr val="windowText" lastClr="000000"/>
                    </a:solidFill>
                  </a:ln>
                  <a:solidFill>
                    <a:srgbClr val="3E8606"/>
                  </a:solidFill>
                  <a:effectLst>
                    <a:outerShdw blurRad="38100" dist="38100" dir="2700000" algn="tl">
                      <a:srgbClr val="000000">
                        <a:alpha val="43137"/>
                      </a:srgbClr>
                    </a:outerShdw>
                  </a:effectLst>
                  <a:latin typeface="iCiel Pony" panose="02000000000000000000" pitchFamily="2" charset="0"/>
                </a:rPr>
                <a:t>(1194 -1264)</a:t>
              </a:r>
            </a:p>
          </p:txBody>
        </p:sp>
      </p:grpSp>
      <p:sp>
        <p:nvSpPr>
          <p:cNvPr id="5" name="TextBox 4">
            <a:extLst>
              <a:ext uri="{FF2B5EF4-FFF2-40B4-BE49-F238E27FC236}">
                <a16:creationId xmlns:a16="http://schemas.microsoft.com/office/drawing/2014/main" id="{8E143F41-B42A-4A2D-8D3A-03A479C2CA8F}"/>
              </a:ext>
            </a:extLst>
          </p:cNvPr>
          <p:cNvSpPr txBox="1"/>
          <p:nvPr/>
        </p:nvSpPr>
        <p:spPr>
          <a:xfrm>
            <a:off x="5333997" y="627307"/>
            <a:ext cx="6629403" cy="5185009"/>
          </a:xfrm>
          <a:prstGeom prst="rect">
            <a:avLst/>
          </a:prstGeom>
          <a:noFill/>
        </p:spPr>
        <p:txBody>
          <a:bodyPr wrap="square" rtlCol="0">
            <a:spAutoFit/>
          </a:bodyPr>
          <a:lstStyle/>
          <a:p>
            <a:pPr marL="285750" indent="-285750" algn="just">
              <a:lnSpc>
                <a:spcPct val="150000"/>
              </a:lnSpc>
              <a:buFontTx/>
              <a:buChar char="-"/>
            </a:pPr>
            <a:r>
              <a:rPr lang="vi-VN" sz="3200" b="1">
                <a:latin typeface="+mj-lt"/>
              </a:rPr>
              <a:t>Là một nhà chính trị mưu lược, tài giỏi sống vào cuối thời Lý, đầu thời Trần.</a:t>
            </a:r>
          </a:p>
          <a:p>
            <a:pPr marL="285750" indent="-285750" algn="just">
              <a:lnSpc>
                <a:spcPct val="150000"/>
              </a:lnSpc>
              <a:buFontTx/>
              <a:buChar char="-"/>
            </a:pPr>
            <a:r>
              <a:rPr lang="vi-VN" sz="3200" b="1">
                <a:latin typeface="+mj-lt"/>
              </a:rPr>
              <a:t>Là người có công lớn lập nên nhà Trần.</a:t>
            </a:r>
          </a:p>
          <a:p>
            <a:pPr marL="285750" indent="-285750" algn="just">
              <a:lnSpc>
                <a:spcPct val="150000"/>
              </a:lnSpc>
              <a:buFontTx/>
              <a:buChar char="-"/>
            </a:pPr>
            <a:r>
              <a:rPr lang="vi-VN" sz="3200" b="1">
                <a:latin typeface="+mj-lt"/>
              </a:rPr>
              <a:t>Là tấm gương sáng về sự nghiêm minh, chính trực.</a:t>
            </a:r>
            <a:endParaRPr lang="en-US" sz="3200" b="1">
              <a:latin typeface="+mj-lt"/>
            </a:endParaRPr>
          </a:p>
        </p:txBody>
      </p:sp>
    </p:spTree>
    <p:extLst>
      <p:ext uri="{BB962C8B-B14F-4D97-AF65-F5344CB8AC3E}">
        <p14:creationId xmlns:p14="http://schemas.microsoft.com/office/powerpoint/2010/main" val="203590723"/>
      </p:ext>
    </p:extLst>
  </p:cSld>
  <p:clrMapOvr>
    <a:masterClrMapping/>
  </p:clrMapOvr>
  <mc:AlternateContent xmlns:mc="http://schemas.openxmlformats.org/markup-compatibility/2006">
    <mc:Choice xmlns:p14="http://schemas.microsoft.com/office/powerpoint/2010/main" Requires="p14">
      <p:transition spd="slow" p14:dur="125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5-0617-11人教版初九年级语文《故乡》PPT课件"/>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244</TotalTime>
  <Words>1231</Words>
  <Application>Microsoft Office PowerPoint</Application>
  <PresentationFormat>Widescreen</PresentationFormat>
  <Paragraphs>131</Paragraphs>
  <Slides>32</Slides>
  <Notes>20</Notes>
  <HiddenSlides>0</HiddenSlides>
  <MMClips>1</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32</vt:i4>
      </vt:variant>
    </vt:vector>
  </HeadingPairs>
  <TitlesOfParts>
    <vt:vector size="44" baseType="lpstr">
      <vt:lpstr>DengXian</vt:lpstr>
      <vt:lpstr>DengXian Light</vt:lpstr>
      <vt:lpstr>Arial</vt:lpstr>
      <vt:lpstr>Calibri</vt:lpstr>
      <vt:lpstr>iCiel Fairy Tales</vt:lpstr>
      <vt:lpstr>iCiel Gotham Ultra</vt:lpstr>
      <vt:lpstr>iCiel Pony</vt:lpstr>
      <vt:lpstr>Symbol</vt:lpstr>
      <vt:lpstr>Times New Roman</vt:lpstr>
      <vt:lpstr>UTM Candombe</vt:lpstr>
      <vt:lpstr>字魂55号-龙吟手书</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5-0617-11人教版初九年级语文《故乡》PPT课件</dc:title>
  <dc:creator>Administrator</dc:creator>
  <cp:lastModifiedBy>Admin</cp:lastModifiedBy>
  <cp:revision>37</cp:revision>
  <dcterms:created xsi:type="dcterms:W3CDTF">2019-06-17T08:03:39Z</dcterms:created>
  <dcterms:modified xsi:type="dcterms:W3CDTF">2022-01-13T06:09:54Z</dcterms:modified>
</cp:coreProperties>
</file>