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9" r:id="rId3"/>
    <p:sldId id="274" r:id="rId4"/>
    <p:sldId id="256" r:id="rId5"/>
    <p:sldId id="258" r:id="rId6"/>
    <p:sldId id="259" r:id="rId7"/>
    <p:sldId id="260" r:id="rId8"/>
    <p:sldId id="277" r:id="rId9"/>
    <p:sldId id="261" r:id="rId10"/>
    <p:sldId id="262" r:id="rId11"/>
    <p:sldId id="263" r:id="rId12"/>
    <p:sldId id="257" r:id="rId13"/>
    <p:sldId id="278" r:id="rId14"/>
    <p:sldId id="264" r:id="rId15"/>
    <p:sldId id="280" r:id="rId16"/>
    <p:sldId id="267" r:id="rId17"/>
    <p:sldId id="266" r:id="rId18"/>
    <p:sldId id="268" r:id="rId19"/>
    <p:sldId id="269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7A9"/>
    <a:srgbClr val="CE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89698" autoAdjust="0"/>
  </p:normalViewPr>
  <p:slideViewPr>
    <p:cSldViewPr snapToGrid="0" showGuides="1">
      <p:cViewPr varScale="1">
        <p:scale>
          <a:sx n="66" d="100"/>
          <a:sy n="66" d="100"/>
        </p:scale>
        <p:origin x="69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16EF82F-9F50-4F93-9386-12D09EB0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85D98AC-41D3-4CF4-84E1-B57C0B5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5758" y="772886"/>
            <a:ext cx="10000316" cy="43813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9035EE-1710-445D-93AE-773E4F524D6E}"/>
              </a:ext>
            </a:extLst>
          </p:cNvPr>
          <p:cNvSpPr/>
          <p:nvPr/>
        </p:nvSpPr>
        <p:spPr>
          <a:xfrm>
            <a:off x="4119716" y="1396181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quarelle" panose="02040603050506020204" pitchFamily="18" charset="0"/>
              </a:rPr>
              <a:t>Luyện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từ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và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câu</a:t>
            </a:r>
            <a:endParaRPr lang="en-US" sz="4400" b="1" dirty="0">
              <a:latin typeface="UTM Aquarell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A6966-47C5-44C3-9D4B-FC048A560320}"/>
              </a:ext>
            </a:extLst>
          </p:cNvPr>
          <p:cNvSpPr/>
          <p:nvPr/>
        </p:nvSpPr>
        <p:spPr>
          <a:xfrm>
            <a:off x="2805880" y="2403987"/>
            <a:ext cx="6580239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Nối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vế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ghép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bằng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quan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hệ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từ</a:t>
            </a:r>
            <a:endParaRPr lang="en-US" sz="66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C0C21-2610-49C3-AEBF-A1D00800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A6DB2-6624-40D7-A88E-CD24F0A8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152" y="3254828"/>
            <a:ext cx="3271848" cy="36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UTM Azuki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47541-3428-45F0-915E-34D00F9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DA6494-6A09-4937-9C44-68A00A54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42F26-11C6-4710-A761-83174AF9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9A151A7-6867-423A-A8B3-91704E3884A3}"/>
              </a:ext>
            </a:extLst>
          </p:cNvPr>
          <p:cNvSpPr/>
          <p:nvPr/>
        </p:nvSpPr>
        <p:spPr>
          <a:xfrm>
            <a:off x="1170037" y="188078"/>
            <a:ext cx="3982063" cy="2089711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6306F2E-4C5A-499C-A041-088519C75695}"/>
              </a:ext>
            </a:extLst>
          </p:cNvPr>
          <p:cNvSpPr/>
          <p:nvPr/>
        </p:nvSpPr>
        <p:spPr>
          <a:xfrm flipH="1">
            <a:off x="6640740" y="-5"/>
            <a:ext cx="5053783" cy="27966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1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Luyện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tập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811674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7D1ADB-9B2E-4257-AF9F-60BD0B32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51E10-494A-4CD8-A5FA-6F4CE21B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4D635-F778-49DC-A8F8-FDB8CA68D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1F8B0E0-E6A7-435B-AC56-A1C92D06FD31}"/>
              </a:ext>
            </a:extLst>
          </p:cNvPr>
          <p:cNvSpPr/>
          <p:nvPr/>
        </p:nvSpPr>
        <p:spPr>
          <a:xfrm>
            <a:off x="769433" y="-5"/>
            <a:ext cx="5218771" cy="324092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B085E-4D9D-4F9F-B81B-B8851A91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795" y="102694"/>
            <a:ext cx="1048603" cy="105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B1479-AEE6-4D90-9D60-B45E48300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948" y="0"/>
            <a:ext cx="1226113" cy="13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977C5-A73A-4DB9-ACD0-A445BF3C5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9142" y="17071"/>
            <a:ext cx="1259295" cy="13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CB0728-4CEC-49D0-8625-2A3CD737D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518" y="-161417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3276600" y="1199805"/>
            <a:ext cx="6027057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3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Khởi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động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350FA1-A905-4861-8D52-992FA2B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56"/>
            <a:ext cx="12196549" cy="685544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1BE1FB0-B057-45D2-9756-C56C241B78DD}"/>
              </a:ext>
            </a:extLst>
          </p:cNvPr>
          <p:cNvSpPr/>
          <p:nvPr/>
        </p:nvSpPr>
        <p:spPr>
          <a:xfrm>
            <a:off x="1295214" y="150335"/>
            <a:ext cx="3984709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6D0D122-8002-4FD5-9605-1E7FC9D8548A}"/>
              </a:ext>
            </a:extLst>
          </p:cNvPr>
          <p:cNvSpPr/>
          <p:nvPr/>
        </p:nvSpPr>
        <p:spPr>
          <a:xfrm flipH="1">
            <a:off x="6695767" y="273238"/>
            <a:ext cx="453266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D87D322-0BFF-4A2D-BB6F-0C4348AB4FB2}"/>
              </a:ext>
            </a:extLst>
          </p:cNvPr>
          <p:cNvSpPr/>
          <p:nvPr/>
        </p:nvSpPr>
        <p:spPr>
          <a:xfrm>
            <a:off x="1330951" y="150335"/>
            <a:ext cx="3913233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2CE8974-1FDF-4C6E-A4DA-7D6816F442BF}"/>
              </a:ext>
            </a:extLst>
          </p:cNvPr>
          <p:cNvSpPr/>
          <p:nvPr/>
        </p:nvSpPr>
        <p:spPr>
          <a:xfrm flipH="1">
            <a:off x="6373575" y="150335"/>
            <a:ext cx="4854861" cy="224524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DD29-863B-4ED7-B8AB-927323AE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4" b="97731" l="7857" r="92500">
                        <a14:foregroundMark x1="52500" y1="13614" x2="52500" y2="13614"/>
                        <a14:foregroundMark x1="76071" y1="13614" x2="76071" y2="13614"/>
                        <a14:foregroundMark x1="70000" y1="11669" x2="70000" y2="11669"/>
                        <a14:foregroundMark x1="68214" y1="15883" x2="68214" y2="15883"/>
                        <a14:foregroundMark x1="33571" y1="8752" x2="60714" y2="11669"/>
                        <a14:foregroundMark x1="60714" y1="11669" x2="67857" y2="17018"/>
                        <a14:foregroundMark x1="46429" y1="5348" x2="46429" y2="5348"/>
                        <a14:foregroundMark x1="53571" y1="4862" x2="53571" y2="4862"/>
                        <a14:foregroundMark x1="93214" y1="24311" x2="93214" y2="24311"/>
                        <a14:foregroundMark x1="76071" y1="14749" x2="76071" y2="14749"/>
                        <a14:foregroundMark x1="79643" y1="14100" x2="79643" y2="14100"/>
                        <a14:foregroundMark x1="80000" y1="17666" x2="80000" y2="17666"/>
                        <a14:foregroundMark x1="82857" y1="17666" x2="82857" y2="17666"/>
                        <a14:foregroundMark x1="58571" y1="4862" x2="58571" y2="4862"/>
                        <a14:foregroundMark x1="40357" y1="4700" x2="40357" y2="4700"/>
                        <a14:foregroundMark x1="44643" y1="39708" x2="44643" y2="39708"/>
                        <a14:foregroundMark x1="63571" y1="35981" x2="63571" y2="35981"/>
                        <a14:foregroundMark x1="46429" y1="19287" x2="41429" y2="38088"/>
                        <a14:foregroundMark x1="41429" y1="38088" x2="41429" y2="38088"/>
                        <a14:foregroundMark x1="41429" y1="26094" x2="41429" y2="26094"/>
                        <a14:foregroundMark x1="39286" y1="22528" x2="39286" y2="22528"/>
                        <a14:foregroundMark x1="36786" y1="22528" x2="36786" y2="22528"/>
                        <a14:foregroundMark x1="33214" y1="23501" x2="31071" y2="26094"/>
                        <a14:foregroundMark x1="56429" y1="24797" x2="63571" y2="26418"/>
                        <a14:foregroundMark x1="64643" y1="28363" x2="61071" y2="24149"/>
                        <a14:foregroundMark x1="50714" y1="36953" x2="50714" y2="36953"/>
                        <a14:foregroundMark x1="47500" y1="34846" x2="55357" y2="34198"/>
                        <a14:foregroundMark x1="51786" y1="47326" x2="65000" y2="45219"/>
                        <a14:foregroundMark x1="32143" y1="41005" x2="46071" y2="46840"/>
                        <a14:foregroundMark x1="46071" y1="46840" x2="66071" y2="42139"/>
                        <a14:foregroundMark x1="28929" y1="41329" x2="37857" y2="45867"/>
                        <a14:foregroundMark x1="33929" y1="61426" x2="50357" y2="61102"/>
                        <a14:foregroundMark x1="35357" y1="63857" x2="53214" y2="62723"/>
                        <a14:foregroundMark x1="13214" y1="94327" x2="32500" y2="89951"/>
                        <a14:foregroundMark x1="32500" y1="89951" x2="33214" y2="89789"/>
                        <a14:foregroundMark x1="12143" y1="94327" x2="34286" y2="94489"/>
                        <a14:foregroundMark x1="7857" y1="97731" x2="7857" y2="97731"/>
                        <a14:foregroundMark x1="53929" y1="94327" x2="53929" y2="94327"/>
                        <a14:foregroundMark x1="36071" y1="32739" x2="36071" y2="32739"/>
                        <a14:foregroundMark x1="28214" y1="15073" x2="27500" y2="32415"/>
                        <a14:foregroundMark x1="62143" y1="39060" x2="70714" y2="25122"/>
                        <a14:foregroundMark x1="75714" y1="23501" x2="75714" y2="23501"/>
                        <a14:foregroundMark x1="38571" y1="24959" x2="38571" y2="24959"/>
                        <a14:foregroundMark x1="36786" y1="25446" x2="36786" y2="25446"/>
                        <a14:foregroundMark x1="36786" y1="26742" x2="36786" y2="26742"/>
                        <a14:foregroundMark x1="38214" y1="25608" x2="38214" y2="25608"/>
                        <a14:foregroundMark x1="33929" y1="25446" x2="33929" y2="2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935" y="1897255"/>
            <a:ext cx="2238065" cy="4931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8040F4-A0A4-4CAB-850F-AC62A70F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21" y1="36111" x2="37721" y2="36111"/>
                        <a14:foregroundMark x1="54224" y1="31046" x2="54420" y2="31046"/>
                        <a14:foregroundMark x1="52652" y1="31536" x2="52652" y2="31536"/>
                        <a14:foregroundMark x1="40668" y1="88562" x2="40668" y2="88562"/>
                        <a14:foregroundMark x1="56582" y1="87582" x2="56582" y2="87582"/>
                        <a14:foregroundMark x1="51866" y1="85784" x2="51866" y2="85784"/>
                        <a14:foregroundMark x1="63851" y1="14542" x2="63851" y2="14542"/>
                        <a14:foregroundMark x1="63261" y1="18627" x2="63261" y2="18627"/>
                        <a14:foregroundMark x1="53438" y1="45261" x2="53438" y2="45261"/>
                        <a14:foregroundMark x1="36149" y1="33987" x2="36149" y2="33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5666" y="2123886"/>
            <a:ext cx="3913233" cy="47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07B42-6DB9-4985-9492-F8B055D0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33C14-DE6B-46F4-832E-6A11413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06EB0AF-5BC0-4856-B11A-E6063D24E9EC}"/>
              </a:ext>
            </a:extLst>
          </p:cNvPr>
          <p:cNvSpPr/>
          <p:nvPr/>
        </p:nvSpPr>
        <p:spPr>
          <a:xfrm flipH="1">
            <a:off x="6951406" y="56066"/>
            <a:ext cx="4564332" cy="231621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26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FD31A-A175-43EA-B12C-735A3B2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90000" l="7889" r="90889">
                        <a14:foregroundMark x1="7889" y1="61400" x2="7889" y2="61400"/>
                        <a14:foregroundMark x1="63222" y1="9000" x2="63222" y2="9000"/>
                        <a14:foregroundMark x1="90889" y1="60800" x2="90889" y2="60800"/>
                        <a14:foregroundMark x1="88444" y1="53800" x2="88444" y2="5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12" y="2230292"/>
            <a:ext cx="6888201" cy="38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DE325-D053-4500-986D-19F8319F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A6994B-DDBD-4578-89A1-027D2D20A65D}"/>
              </a:ext>
            </a:extLst>
          </p:cNvPr>
          <p:cNvSpPr/>
          <p:nvPr/>
        </p:nvSpPr>
        <p:spPr>
          <a:xfrm>
            <a:off x="973390" y="727826"/>
            <a:ext cx="408038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5A7EF-8A55-462E-8DC0-231E9402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F4C09EC-E642-432F-8B3D-F9DB38F7E789}"/>
              </a:ext>
            </a:extLst>
          </p:cNvPr>
          <p:cNvSpPr/>
          <p:nvPr/>
        </p:nvSpPr>
        <p:spPr>
          <a:xfrm flipH="1">
            <a:off x="7285702" y="428418"/>
            <a:ext cx="3787584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9F4AF-97A1-43E8-BD0F-A97A672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295" y="2427795"/>
            <a:ext cx="391397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:a16="http://schemas.microsoft.com/office/drawing/2014/main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</TotalTime>
  <Words>1467</Words>
  <Application>Microsoft Office PowerPoint</Application>
  <PresentationFormat>Widescreen</PresentationFormat>
  <Paragraphs>134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UTM Alpine KT</vt:lpstr>
      <vt:lpstr>UTM Aquarelle</vt:lpstr>
      <vt:lpstr>UTM Azuki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Adminstrator</cp:lastModifiedBy>
  <cp:revision>17</cp:revision>
  <dcterms:created xsi:type="dcterms:W3CDTF">2022-01-06T15:17:54Z</dcterms:created>
  <dcterms:modified xsi:type="dcterms:W3CDTF">2022-02-10T01:46:41Z</dcterms:modified>
</cp:coreProperties>
</file>