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60" r:id="rId6"/>
    <p:sldId id="259" r:id="rId7"/>
    <p:sldId id="286" r:id="rId8"/>
    <p:sldId id="293" r:id="rId9"/>
    <p:sldId id="294" r:id="rId10"/>
    <p:sldId id="295" r:id="rId11"/>
    <p:sldId id="316" r:id="rId12"/>
    <p:sldId id="296" r:id="rId13"/>
    <p:sldId id="297" r:id="rId14"/>
    <p:sldId id="298" r:id="rId15"/>
    <p:sldId id="299" r:id="rId16"/>
    <p:sldId id="303" r:id="rId17"/>
    <p:sldId id="305" r:id="rId18"/>
    <p:sldId id="300" r:id="rId19"/>
    <p:sldId id="301" r:id="rId20"/>
    <p:sldId id="302" r:id="rId21"/>
    <p:sldId id="306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375E"/>
    <a:srgbClr val="ED5565"/>
    <a:srgbClr val="80816F"/>
    <a:srgbClr val="38CE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04T15:29:06.718" idx="1">
    <p:pos x="7680" y="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108DC-FF5B-4D91-AA4A-B7C4299EFD6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70DFCB-30BD-4E15-BB6D-6E907F600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71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70DFCB-30BD-4E15-BB6D-6E907F600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8811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713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9551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 THẦY CÔ ẤN NÚT MŨI TÊN ĐỂ QUAY TRỞ VỀ SL5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A882B1-8159-4A3F-989B-E1BD72070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19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6DEE5-6CE4-40C3-B707-52A9B18B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10A205-5349-4DD5-82DD-8EB720838C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166EAE-A137-45BD-920B-E0D93BB74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6303E-2442-4575-8EA3-5D8B2A2F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E5C800-A732-4A54-982C-661707185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13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755E3-A1C3-4A23-B2CA-833B7B2C5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009702-8390-4E62-9C93-EF71F0E21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69D7-F855-4415-8642-7B099C096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1F9CA-B02C-4438-A39D-BD6F88B20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2588C-0AB4-4DDB-9933-E38EF748C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56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758B4F-5265-4A71-BF43-4D5D091B2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58DF3D-7B52-4E8B-90EF-7A78F36D2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3C803-B7BB-4DC7-8AF5-1E8E3E1D9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97F1C-6611-41F9-AA8E-1D0F183F1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988D-3945-4027-B328-365AB66E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115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58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6"/>
          <p:cNvSpPr/>
          <p:nvPr/>
        </p:nvSpPr>
        <p:spPr>
          <a:xfrm>
            <a:off x="963800" y="1662313"/>
            <a:ext cx="10264400" cy="4655700"/>
          </a:xfrm>
          <a:prstGeom prst="plaque">
            <a:avLst>
              <a:gd name="adj" fmla="val 2726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9" name="Google Shape;309;p6"/>
          <p:cNvSpPr/>
          <p:nvPr/>
        </p:nvSpPr>
        <p:spPr>
          <a:xfrm>
            <a:off x="967600" y="539988"/>
            <a:ext cx="10264400" cy="816900"/>
          </a:xfrm>
          <a:prstGeom prst="plaque">
            <a:avLst>
              <a:gd name="adj" fmla="val 14810"/>
            </a:avLst>
          </a:prstGeom>
          <a:solidFill>
            <a:srgbClr val="F3F3F3"/>
          </a:solidFill>
          <a:ln w="38100" cap="flat" cmpd="sng">
            <a:solidFill>
              <a:srgbClr val="F4AF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10" name="Google Shape;310;p6"/>
          <p:cNvSpPr txBox="1">
            <a:spLocks noGrp="1"/>
          </p:cNvSpPr>
          <p:nvPr>
            <p:ph type="title"/>
          </p:nvPr>
        </p:nvSpPr>
        <p:spPr>
          <a:xfrm>
            <a:off x="960000" y="593363"/>
            <a:ext cx="102720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3182D"/>
              </a:buClr>
              <a:buSzPts val="3200"/>
              <a:buNone/>
              <a:defRPr>
                <a:solidFill>
                  <a:srgbClr val="33182D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311" name="Google Shape;311;p6"/>
          <p:cNvGrpSpPr/>
          <p:nvPr/>
        </p:nvGrpSpPr>
        <p:grpSpPr>
          <a:xfrm>
            <a:off x="1250445" y="1677993"/>
            <a:ext cx="9691116" cy="4487597"/>
            <a:chOff x="937833" y="1720955"/>
            <a:chExt cx="7268337" cy="4487597"/>
          </a:xfrm>
        </p:grpSpPr>
        <p:grpSp>
          <p:nvGrpSpPr>
            <p:cNvPr id="312" name="Google Shape;312;p6"/>
            <p:cNvGrpSpPr/>
            <p:nvPr/>
          </p:nvGrpSpPr>
          <p:grpSpPr>
            <a:xfrm>
              <a:off x="937833" y="1720955"/>
              <a:ext cx="7268337" cy="3024497"/>
              <a:chOff x="1047370" y="1835680"/>
              <a:chExt cx="7268337" cy="3024497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2879092" y="2285221"/>
                <a:ext cx="58210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685" h="1519" extrusionOk="0">
                    <a:moveTo>
                      <a:pt x="490" y="1"/>
                    </a:moveTo>
                    <a:lnTo>
                      <a:pt x="1" y="62"/>
                    </a:lnTo>
                    <a:lnTo>
                      <a:pt x="195" y="1519"/>
                    </a:lnTo>
                    <a:lnTo>
                      <a:pt x="684" y="1458"/>
                    </a:lnTo>
                    <a:lnTo>
                      <a:pt x="49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1994886" y="3401594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0" y="347"/>
                    </a:lnTo>
                    <a:lnTo>
                      <a:pt x="1040" y="1387"/>
                    </a:lnTo>
                    <a:lnTo>
                      <a:pt x="1386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1804363" y="4048626"/>
                <a:ext cx="65858" cy="130780"/>
              </a:xfrm>
              <a:custGeom>
                <a:avLst/>
                <a:gdLst/>
                <a:ahLst/>
                <a:cxnLst/>
                <a:rect l="l" t="t" r="r" b="b"/>
                <a:pathLst>
                  <a:path w="775" h="1539" extrusionOk="0">
                    <a:moveTo>
                      <a:pt x="489" y="0"/>
                    </a:moveTo>
                    <a:lnTo>
                      <a:pt x="0" y="92"/>
                    </a:lnTo>
                    <a:lnTo>
                      <a:pt x="295" y="1539"/>
                    </a:lnTo>
                    <a:lnTo>
                      <a:pt x="775" y="1448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1559199" y="4796019"/>
                <a:ext cx="130865" cy="6415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55" extrusionOk="0">
                    <a:moveTo>
                      <a:pt x="93" y="1"/>
                    </a:moveTo>
                    <a:lnTo>
                      <a:pt x="0" y="480"/>
                    </a:lnTo>
                    <a:lnTo>
                      <a:pt x="1448" y="755"/>
                    </a:lnTo>
                    <a:lnTo>
                      <a:pt x="1540" y="276"/>
                    </a:lnTo>
                    <a:lnTo>
                      <a:pt x="9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2608094" y="3231805"/>
                <a:ext cx="174119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93" extrusionOk="0">
                    <a:moveTo>
                      <a:pt x="377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8" y="1133"/>
                    </a:lnTo>
                    <a:lnTo>
                      <a:pt x="37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7414931" y="2976357"/>
                <a:ext cx="11268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26" h="1438" extrusionOk="0">
                    <a:moveTo>
                      <a:pt x="958" y="1"/>
                    </a:moveTo>
                    <a:lnTo>
                      <a:pt x="0" y="1111"/>
                    </a:lnTo>
                    <a:lnTo>
                      <a:pt x="367" y="1437"/>
                    </a:lnTo>
                    <a:lnTo>
                      <a:pt x="1325" y="316"/>
                    </a:lnTo>
                    <a:lnTo>
                      <a:pt x="95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7950978" y="2803169"/>
                <a:ext cx="128316" cy="52856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622" extrusionOk="0">
                    <a:moveTo>
                      <a:pt x="41" y="0"/>
                    </a:moveTo>
                    <a:lnTo>
                      <a:pt x="1" y="490"/>
                    </a:lnTo>
                    <a:lnTo>
                      <a:pt x="1468" y="622"/>
                    </a:lnTo>
                    <a:lnTo>
                      <a:pt x="1509" y="132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1443118" y="3774058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19" y="530"/>
                      <a:pt x="531" y="41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7898206" y="4618497"/>
                <a:ext cx="144717" cy="190605"/>
              </a:xfrm>
              <a:custGeom>
                <a:avLst/>
                <a:gdLst/>
                <a:ahLst/>
                <a:cxnLst/>
                <a:rect l="l" t="t" r="r" b="b"/>
                <a:pathLst>
                  <a:path w="1703" h="2243" extrusionOk="0">
                    <a:moveTo>
                      <a:pt x="622" y="1"/>
                    </a:moveTo>
                    <a:lnTo>
                      <a:pt x="0" y="368"/>
                    </a:lnTo>
                    <a:lnTo>
                      <a:pt x="1081" y="2243"/>
                    </a:lnTo>
                    <a:lnTo>
                      <a:pt x="1702" y="1886"/>
                    </a:lnTo>
                    <a:lnTo>
                      <a:pt x="62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6742832" y="2001135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2" y="1"/>
                    </a:moveTo>
                    <a:lnTo>
                      <a:pt x="0" y="1346"/>
                    </a:lnTo>
                    <a:lnTo>
                      <a:pt x="449" y="1550"/>
                    </a:lnTo>
                    <a:lnTo>
                      <a:pt x="1040" y="204"/>
                    </a:lnTo>
                    <a:lnTo>
                      <a:pt x="5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842" y="3399894"/>
                <a:ext cx="113530" cy="12134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28" extrusionOk="0">
                    <a:moveTo>
                      <a:pt x="368" y="0"/>
                    </a:moveTo>
                    <a:lnTo>
                      <a:pt x="1" y="326"/>
                    </a:lnTo>
                    <a:lnTo>
                      <a:pt x="969" y="1427"/>
                    </a:lnTo>
                    <a:lnTo>
                      <a:pt x="1336" y="1111"/>
                    </a:lnTo>
                    <a:lnTo>
                      <a:pt x="36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329664" y="478650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23"/>
                      <a:pt x="0" y="266"/>
                    </a:cubicBezTo>
                    <a:cubicBezTo>
                      <a:pt x="0" y="409"/>
                      <a:pt x="113" y="531"/>
                      <a:pt x="265" y="531"/>
                    </a:cubicBezTo>
                    <a:cubicBezTo>
                      <a:pt x="408" y="531"/>
                      <a:pt x="530" y="40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6352184" y="257967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3" y="1"/>
                      <a:pt x="0" y="113"/>
                      <a:pt x="0" y="266"/>
                    </a:cubicBezTo>
                    <a:cubicBezTo>
                      <a:pt x="0" y="408"/>
                      <a:pt x="113" y="531"/>
                      <a:pt x="265" y="531"/>
                    </a:cubicBezTo>
                    <a:cubicBezTo>
                      <a:pt x="408" y="531"/>
                      <a:pt x="530" y="408"/>
                      <a:pt x="530" y="266"/>
                    </a:cubicBezTo>
                    <a:cubicBezTo>
                      <a:pt x="530" y="11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6825092" y="4121368"/>
                <a:ext cx="58125" cy="130016"/>
              </a:xfrm>
              <a:custGeom>
                <a:avLst/>
                <a:gdLst/>
                <a:ahLst/>
                <a:cxnLst/>
                <a:rect l="l" t="t" r="r" b="b"/>
                <a:pathLst>
                  <a:path w="684" h="1530" extrusionOk="0">
                    <a:moveTo>
                      <a:pt x="489" y="0"/>
                    </a:moveTo>
                    <a:lnTo>
                      <a:pt x="0" y="62"/>
                    </a:lnTo>
                    <a:lnTo>
                      <a:pt x="194" y="1529"/>
                    </a:lnTo>
                    <a:lnTo>
                      <a:pt x="683" y="1457"/>
                    </a:lnTo>
                    <a:lnTo>
                      <a:pt x="48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571344" y="3125326"/>
                <a:ext cx="137749" cy="155084"/>
              </a:xfrm>
              <a:custGeom>
                <a:avLst/>
                <a:gdLst/>
                <a:ahLst/>
                <a:cxnLst/>
                <a:rect l="l" t="t" r="r" b="b"/>
                <a:pathLst>
                  <a:path w="1621" h="1825" extrusionOk="0">
                    <a:moveTo>
                      <a:pt x="1142" y="1"/>
                    </a:moveTo>
                    <a:lnTo>
                      <a:pt x="0" y="1448"/>
                    </a:lnTo>
                    <a:lnTo>
                      <a:pt x="479" y="1825"/>
                    </a:lnTo>
                    <a:lnTo>
                      <a:pt x="1621" y="377"/>
                    </a:lnTo>
                    <a:lnTo>
                      <a:pt x="114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5224512" y="3210220"/>
                <a:ext cx="117864" cy="117864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7" extrusionOk="0">
                    <a:moveTo>
                      <a:pt x="347" y="1"/>
                    </a:moveTo>
                    <a:lnTo>
                      <a:pt x="1" y="347"/>
                    </a:lnTo>
                    <a:lnTo>
                      <a:pt x="1040" y="1387"/>
                    </a:lnTo>
                    <a:lnTo>
                      <a:pt x="1387" y="1040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5803984" y="3288996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76"/>
                    </a:cubicBezTo>
                    <a:cubicBezTo>
                      <a:pt x="0" y="419"/>
                      <a:pt x="123" y="541"/>
                      <a:pt x="265" y="541"/>
                    </a:cubicBezTo>
                    <a:cubicBezTo>
                      <a:pt x="408" y="541"/>
                      <a:pt x="530" y="419"/>
                      <a:pt x="530" y="27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6933355" y="358863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2" y="1"/>
                      <a:pt x="1" y="123"/>
                      <a:pt x="1" y="266"/>
                    </a:cubicBezTo>
                    <a:cubicBezTo>
                      <a:pt x="1" y="409"/>
                      <a:pt x="112" y="531"/>
                      <a:pt x="266" y="531"/>
                    </a:cubicBezTo>
                    <a:cubicBezTo>
                      <a:pt x="408" y="531"/>
                      <a:pt x="531" y="40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1" name="Google Shape;331;p6"/>
              <p:cNvSpPr/>
              <p:nvPr/>
            </p:nvSpPr>
            <p:spPr>
              <a:xfrm>
                <a:off x="3208216" y="286206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13" y="0"/>
                      <a:pt x="1" y="123"/>
                      <a:pt x="1" y="265"/>
                    </a:cubicBezTo>
                    <a:cubicBezTo>
                      <a:pt x="1" y="418"/>
                      <a:pt x="113" y="530"/>
                      <a:pt x="266" y="530"/>
                    </a:cubicBezTo>
                    <a:cubicBezTo>
                      <a:pt x="409" y="530"/>
                      <a:pt x="531" y="418"/>
                      <a:pt x="531" y="265"/>
                    </a:cubicBezTo>
                    <a:cubicBezTo>
                      <a:pt x="531" y="12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2" name="Google Shape;332;p6"/>
              <p:cNvSpPr/>
              <p:nvPr/>
            </p:nvSpPr>
            <p:spPr>
              <a:xfrm>
                <a:off x="1048220" y="3068985"/>
                <a:ext cx="174204" cy="143867"/>
              </a:xfrm>
              <a:custGeom>
                <a:avLst/>
                <a:gdLst/>
                <a:ahLst/>
                <a:cxnLst/>
                <a:rect l="l" t="t" r="r" b="b"/>
                <a:pathLst>
                  <a:path w="2050" h="1693" extrusionOk="0">
                    <a:moveTo>
                      <a:pt x="378" y="1"/>
                    </a:moveTo>
                    <a:lnTo>
                      <a:pt x="0" y="562"/>
                    </a:lnTo>
                    <a:lnTo>
                      <a:pt x="1672" y="1693"/>
                    </a:lnTo>
                    <a:lnTo>
                      <a:pt x="2049" y="1133"/>
                    </a:lnTo>
                    <a:lnTo>
                      <a:pt x="37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3" name="Google Shape;333;p6"/>
              <p:cNvSpPr/>
              <p:nvPr/>
            </p:nvSpPr>
            <p:spPr>
              <a:xfrm>
                <a:off x="1047370" y="2328560"/>
                <a:ext cx="174119" cy="142932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1682" extrusionOk="0">
                    <a:moveTo>
                      <a:pt x="377" y="0"/>
                    </a:moveTo>
                    <a:lnTo>
                      <a:pt x="0" y="551"/>
                    </a:lnTo>
                    <a:lnTo>
                      <a:pt x="1672" y="1681"/>
                    </a:lnTo>
                    <a:lnTo>
                      <a:pt x="2049" y="112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4" name="Google Shape;334;p6"/>
              <p:cNvSpPr/>
              <p:nvPr/>
            </p:nvSpPr>
            <p:spPr>
              <a:xfrm>
                <a:off x="1648427" y="2699240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5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18"/>
                      <a:pt x="123" y="530"/>
                      <a:pt x="275" y="530"/>
                    </a:cubicBezTo>
                    <a:cubicBezTo>
                      <a:pt x="418" y="530"/>
                      <a:pt x="540" y="418"/>
                      <a:pt x="540" y="265"/>
                    </a:cubicBezTo>
                    <a:cubicBezTo>
                      <a:pt x="540" y="123"/>
                      <a:pt x="418" y="0"/>
                      <a:pt x="27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5" name="Google Shape;335;p6"/>
              <p:cNvSpPr/>
              <p:nvPr/>
            </p:nvSpPr>
            <p:spPr>
              <a:xfrm>
                <a:off x="7310067" y="4701692"/>
                <a:ext cx="45123" cy="4503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0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2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6" name="Google Shape;336;p6"/>
              <p:cNvSpPr/>
              <p:nvPr/>
            </p:nvSpPr>
            <p:spPr>
              <a:xfrm>
                <a:off x="7563899" y="379657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2"/>
                      <a:pt x="0" y="265"/>
                    </a:cubicBezTo>
                    <a:cubicBezTo>
                      <a:pt x="0" y="418"/>
                      <a:pt x="112" y="530"/>
                      <a:pt x="265" y="530"/>
                    </a:cubicBezTo>
                    <a:cubicBezTo>
                      <a:pt x="408" y="530"/>
                      <a:pt x="530" y="418"/>
                      <a:pt x="530" y="265"/>
                    </a:cubicBezTo>
                    <a:cubicBezTo>
                      <a:pt x="530" y="122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7" name="Google Shape;337;p6"/>
              <p:cNvSpPr/>
              <p:nvPr/>
            </p:nvSpPr>
            <p:spPr>
              <a:xfrm>
                <a:off x="8270584" y="4280705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08"/>
                      <a:pt x="113" y="531"/>
                      <a:pt x="266" y="531"/>
                    </a:cubicBezTo>
                    <a:cubicBezTo>
                      <a:pt x="409" y="531"/>
                      <a:pt x="531" y="408"/>
                      <a:pt x="531" y="266"/>
                    </a:cubicBezTo>
                    <a:cubicBezTo>
                      <a:pt x="531" y="123"/>
                      <a:pt x="40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8" name="Google Shape;338;p6"/>
              <p:cNvSpPr/>
              <p:nvPr/>
            </p:nvSpPr>
            <p:spPr>
              <a:xfrm>
                <a:off x="7057169" y="267842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1"/>
                    </a:moveTo>
                    <a:cubicBezTo>
                      <a:pt x="123" y="1"/>
                      <a:pt x="1" y="112"/>
                      <a:pt x="1" y="266"/>
                    </a:cubicBezTo>
                    <a:cubicBezTo>
                      <a:pt x="1" y="408"/>
                      <a:pt x="123" y="531"/>
                      <a:pt x="266" y="531"/>
                    </a:cubicBezTo>
                    <a:cubicBezTo>
                      <a:pt x="419" y="531"/>
                      <a:pt x="531" y="408"/>
                      <a:pt x="531" y="266"/>
                    </a:cubicBezTo>
                    <a:cubicBezTo>
                      <a:pt x="531" y="112"/>
                      <a:pt x="419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39" name="Google Shape;339;p6"/>
              <p:cNvSpPr/>
              <p:nvPr/>
            </p:nvSpPr>
            <p:spPr>
              <a:xfrm>
                <a:off x="4365375" y="3003211"/>
                <a:ext cx="113530" cy="122198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438" extrusionOk="0">
                    <a:moveTo>
                      <a:pt x="958" y="0"/>
                    </a:moveTo>
                    <a:lnTo>
                      <a:pt x="0" y="1112"/>
                    </a:lnTo>
                    <a:lnTo>
                      <a:pt x="378" y="1438"/>
                    </a:lnTo>
                    <a:lnTo>
                      <a:pt x="1336" y="317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0" name="Google Shape;340;p6"/>
              <p:cNvSpPr/>
              <p:nvPr/>
            </p:nvSpPr>
            <p:spPr>
              <a:xfrm>
                <a:off x="4901507" y="2829938"/>
                <a:ext cx="128231" cy="52091"/>
              </a:xfrm>
              <a:custGeom>
                <a:avLst/>
                <a:gdLst/>
                <a:ahLst/>
                <a:cxnLst/>
                <a:rect l="l" t="t" r="r" b="b"/>
                <a:pathLst>
                  <a:path w="1509" h="613" extrusionOk="0">
                    <a:moveTo>
                      <a:pt x="51" y="1"/>
                    </a:moveTo>
                    <a:lnTo>
                      <a:pt x="0" y="490"/>
                    </a:lnTo>
                    <a:lnTo>
                      <a:pt x="1468" y="612"/>
                    </a:lnTo>
                    <a:lnTo>
                      <a:pt x="1509" y="123"/>
                    </a:lnTo>
                    <a:lnTo>
                      <a:pt x="51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1" name="Google Shape;341;p6"/>
              <p:cNvSpPr/>
              <p:nvPr/>
            </p:nvSpPr>
            <p:spPr>
              <a:xfrm>
                <a:off x="3693276" y="2027988"/>
                <a:ext cx="8837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1040" h="1550" extrusionOk="0">
                    <a:moveTo>
                      <a:pt x="591" y="0"/>
                    </a:moveTo>
                    <a:lnTo>
                      <a:pt x="0" y="1345"/>
                    </a:lnTo>
                    <a:lnTo>
                      <a:pt x="449" y="1549"/>
                    </a:lnTo>
                    <a:lnTo>
                      <a:pt x="1040" y="204"/>
                    </a:lnTo>
                    <a:lnTo>
                      <a:pt x="591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2" name="Google Shape;342;p6"/>
              <p:cNvSpPr/>
              <p:nvPr/>
            </p:nvSpPr>
            <p:spPr>
              <a:xfrm>
                <a:off x="4445000" y="2440223"/>
                <a:ext cx="104012" cy="127466"/>
              </a:xfrm>
              <a:custGeom>
                <a:avLst/>
                <a:gdLst/>
                <a:ahLst/>
                <a:cxnLst/>
                <a:rect l="l" t="t" r="r" b="b"/>
                <a:pathLst>
                  <a:path w="1224" h="1500" extrusionOk="0">
                    <a:moveTo>
                      <a:pt x="827" y="1"/>
                    </a:moveTo>
                    <a:lnTo>
                      <a:pt x="1" y="1224"/>
                    </a:lnTo>
                    <a:lnTo>
                      <a:pt x="409" y="1499"/>
                    </a:lnTo>
                    <a:lnTo>
                      <a:pt x="1224" y="276"/>
                    </a:lnTo>
                    <a:lnTo>
                      <a:pt x="82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3" name="Google Shape;343;p6"/>
              <p:cNvSpPr/>
              <p:nvPr/>
            </p:nvSpPr>
            <p:spPr>
              <a:xfrm>
                <a:off x="5253150" y="2004619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2" y="0"/>
                      <a:pt x="0" y="123"/>
                      <a:pt x="0" y="265"/>
                    </a:cubicBezTo>
                    <a:cubicBezTo>
                      <a:pt x="0" y="408"/>
                      <a:pt x="112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2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4" name="Google Shape;344;p6"/>
              <p:cNvSpPr/>
              <p:nvPr/>
            </p:nvSpPr>
            <p:spPr>
              <a:xfrm>
                <a:off x="5674051" y="2161321"/>
                <a:ext cx="126531" cy="104947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5" extrusionOk="0">
                    <a:moveTo>
                      <a:pt x="1213" y="1"/>
                    </a:moveTo>
                    <a:lnTo>
                      <a:pt x="1" y="827"/>
                    </a:lnTo>
                    <a:lnTo>
                      <a:pt x="275" y="1234"/>
                    </a:lnTo>
                    <a:lnTo>
                      <a:pt x="1489" y="399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5" name="Google Shape;345;p6"/>
              <p:cNvSpPr/>
              <p:nvPr/>
            </p:nvSpPr>
            <p:spPr>
              <a:xfrm>
                <a:off x="5383083" y="355574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12" y="1"/>
                      <a:pt x="0" y="123"/>
                      <a:pt x="0" y="266"/>
                    </a:cubicBezTo>
                    <a:cubicBezTo>
                      <a:pt x="0" y="419"/>
                      <a:pt x="112" y="531"/>
                      <a:pt x="265" y="531"/>
                    </a:cubicBezTo>
                    <a:cubicBezTo>
                      <a:pt x="408" y="531"/>
                      <a:pt x="530" y="419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6" name="Google Shape;346;p6"/>
              <p:cNvSpPr/>
              <p:nvPr/>
            </p:nvSpPr>
            <p:spPr>
              <a:xfrm>
                <a:off x="5803984" y="3712533"/>
                <a:ext cx="126531" cy="10486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34" extrusionOk="0">
                    <a:moveTo>
                      <a:pt x="1213" y="1"/>
                    </a:moveTo>
                    <a:lnTo>
                      <a:pt x="0" y="826"/>
                    </a:lnTo>
                    <a:lnTo>
                      <a:pt x="275" y="1234"/>
                    </a:lnTo>
                    <a:lnTo>
                      <a:pt x="1488" y="398"/>
                    </a:lnTo>
                    <a:lnTo>
                      <a:pt x="1213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7" name="Google Shape;347;p6"/>
              <p:cNvSpPr/>
              <p:nvPr/>
            </p:nvSpPr>
            <p:spPr>
              <a:xfrm>
                <a:off x="6227434" y="4130036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2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9" y="530"/>
                      <a:pt x="531" y="408"/>
                      <a:pt x="531" y="265"/>
                    </a:cubicBezTo>
                    <a:cubicBezTo>
                      <a:pt x="531" y="112"/>
                      <a:pt x="41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8" name="Google Shape;348;p6"/>
              <p:cNvSpPr/>
              <p:nvPr/>
            </p:nvSpPr>
            <p:spPr>
              <a:xfrm>
                <a:off x="5399484" y="433696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9" y="531"/>
                      <a:pt x="530" y="408"/>
                      <a:pt x="530" y="266"/>
                    </a:cubicBezTo>
                    <a:cubicBezTo>
                      <a:pt x="530" y="123"/>
                      <a:pt x="419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49" name="Google Shape;349;p6"/>
              <p:cNvSpPr/>
              <p:nvPr/>
            </p:nvSpPr>
            <p:spPr>
              <a:xfrm>
                <a:off x="5820385" y="4492898"/>
                <a:ext cx="126531" cy="105712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1244" extrusionOk="0">
                    <a:moveTo>
                      <a:pt x="1214" y="0"/>
                    </a:moveTo>
                    <a:lnTo>
                      <a:pt x="1" y="836"/>
                    </a:lnTo>
                    <a:lnTo>
                      <a:pt x="276" y="1244"/>
                    </a:lnTo>
                    <a:lnTo>
                      <a:pt x="1489" y="408"/>
                    </a:lnTo>
                    <a:lnTo>
                      <a:pt x="1214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0" name="Google Shape;350;p6"/>
              <p:cNvSpPr/>
              <p:nvPr/>
            </p:nvSpPr>
            <p:spPr>
              <a:xfrm>
                <a:off x="6097587" y="2577974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0"/>
                    </a:moveTo>
                    <a:cubicBezTo>
                      <a:pt x="122" y="0"/>
                      <a:pt x="0" y="123"/>
                      <a:pt x="0" y="275"/>
                    </a:cubicBezTo>
                    <a:cubicBezTo>
                      <a:pt x="0" y="418"/>
                      <a:pt x="122" y="540"/>
                      <a:pt x="265" y="540"/>
                    </a:cubicBezTo>
                    <a:cubicBezTo>
                      <a:pt x="418" y="540"/>
                      <a:pt x="530" y="418"/>
                      <a:pt x="530" y="275"/>
                    </a:cubicBezTo>
                    <a:cubicBezTo>
                      <a:pt x="530" y="12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1" name="Google Shape;351;p6"/>
              <p:cNvSpPr/>
              <p:nvPr/>
            </p:nvSpPr>
            <p:spPr>
              <a:xfrm>
                <a:off x="5009771" y="2480928"/>
                <a:ext cx="45038" cy="45973"/>
              </a:xfrm>
              <a:custGeom>
                <a:avLst/>
                <a:gdLst/>
                <a:ahLst/>
                <a:cxnLst/>
                <a:rect l="l" t="t" r="r" b="b"/>
                <a:pathLst>
                  <a:path w="530" h="541" extrusionOk="0">
                    <a:moveTo>
                      <a:pt x="265" y="1"/>
                    </a:moveTo>
                    <a:cubicBezTo>
                      <a:pt x="122" y="1"/>
                      <a:pt x="0" y="123"/>
                      <a:pt x="0" y="266"/>
                    </a:cubicBezTo>
                    <a:cubicBezTo>
                      <a:pt x="0" y="418"/>
                      <a:pt x="122" y="541"/>
                      <a:pt x="265" y="541"/>
                    </a:cubicBezTo>
                    <a:cubicBezTo>
                      <a:pt x="408" y="541"/>
                      <a:pt x="530" y="418"/>
                      <a:pt x="530" y="266"/>
                    </a:cubicBezTo>
                    <a:cubicBezTo>
                      <a:pt x="530" y="123"/>
                      <a:pt x="40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2" name="Google Shape;352;p6"/>
              <p:cNvSpPr/>
              <p:nvPr/>
            </p:nvSpPr>
            <p:spPr>
              <a:xfrm>
                <a:off x="4346340" y="2261001"/>
                <a:ext cx="4597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41" h="531" extrusionOk="0">
                    <a:moveTo>
                      <a:pt x="276" y="0"/>
                    </a:moveTo>
                    <a:cubicBezTo>
                      <a:pt x="122" y="0"/>
                      <a:pt x="0" y="112"/>
                      <a:pt x="0" y="265"/>
                    </a:cubicBezTo>
                    <a:cubicBezTo>
                      <a:pt x="0" y="408"/>
                      <a:pt x="122" y="530"/>
                      <a:pt x="276" y="530"/>
                    </a:cubicBezTo>
                    <a:cubicBezTo>
                      <a:pt x="418" y="530"/>
                      <a:pt x="541" y="408"/>
                      <a:pt x="541" y="265"/>
                    </a:cubicBezTo>
                    <a:cubicBezTo>
                      <a:pt x="541" y="112"/>
                      <a:pt x="418" y="0"/>
                      <a:pt x="27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3" name="Google Shape;353;p6"/>
              <p:cNvSpPr/>
              <p:nvPr/>
            </p:nvSpPr>
            <p:spPr>
              <a:xfrm>
                <a:off x="3302713" y="2606527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22" y="0"/>
                      <a:pt x="0" y="113"/>
                      <a:pt x="0" y="265"/>
                    </a:cubicBezTo>
                    <a:cubicBezTo>
                      <a:pt x="0" y="408"/>
                      <a:pt x="122" y="530"/>
                      <a:pt x="265" y="530"/>
                    </a:cubicBezTo>
                    <a:cubicBezTo>
                      <a:pt x="418" y="530"/>
                      <a:pt x="530" y="408"/>
                      <a:pt x="530" y="265"/>
                    </a:cubicBezTo>
                    <a:cubicBezTo>
                      <a:pt x="530" y="113"/>
                      <a:pt x="41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4" name="Google Shape;354;p6"/>
              <p:cNvSpPr/>
              <p:nvPr/>
            </p:nvSpPr>
            <p:spPr>
              <a:xfrm>
                <a:off x="4008548" y="2705273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0"/>
                    </a:moveTo>
                    <a:cubicBezTo>
                      <a:pt x="113" y="0"/>
                      <a:pt x="0" y="113"/>
                      <a:pt x="0" y="265"/>
                    </a:cubicBezTo>
                    <a:cubicBezTo>
                      <a:pt x="0" y="408"/>
                      <a:pt x="113" y="530"/>
                      <a:pt x="265" y="530"/>
                    </a:cubicBezTo>
                    <a:cubicBezTo>
                      <a:pt x="408" y="530"/>
                      <a:pt x="530" y="408"/>
                      <a:pt x="530" y="265"/>
                    </a:cubicBezTo>
                    <a:cubicBezTo>
                      <a:pt x="530" y="113"/>
                      <a:pt x="408" y="0"/>
                      <a:pt x="265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5" name="Google Shape;355;p6"/>
              <p:cNvSpPr/>
              <p:nvPr/>
            </p:nvSpPr>
            <p:spPr>
              <a:xfrm>
                <a:off x="3128591" y="4353447"/>
                <a:ext cx="13086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1540" h="765" extrusionOk="0">
                    <a:moveTo>
                      <a:pt x="92" y="1"/>
                    </a:moveTo>
                    <a:lnTo>
                      <a:pt x="0" y="479"/>
                    </a:lnTo>
                    <a:lnTo>
                      <a:pt x="1447" y="765"/>
                    </a:lnTo>
                    <a:lnTo>
                      <a:pt x="1540" y="286"/>
                    </a:lnTo>
                    <a:lnTo>
                      <a:pt x="92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6" name="Google Shape;356;p6"/>
              <p:cNvSpPr/>
              <p:nvPr/>
            </p:nvSpPr>
            <p:spPr>
              <a:xfrm>
                <a:off x="4718718" y="4148137"/>
                <a:ext cx="117864" cy="117949"/>
              </a:xfrm>
              <a:custGeom>
                <a:avLst/>
                <a:gdLst/>
                <a:ahLst/>
                <a:cxnLst/>
                <a:rect l="l" t="t" r="r" b="b"/>
                <a:pathLst>
                  <a:path w="1387" h="1388" extrusionOk="0">
                    <a:moveTo>
                      <a:pt x="347" y="1"/>
                    </a:moveTo>
                    <a:lnTo>
                      <a:pt x="1" y="348"/>
                    </a:lnTo>
                    <a:lnTo>
                      <a:pt x="1040" y="1387"/>
                    </a:lnTo>
                    <a:lnTo>
                      <a:pt x="1387" y="1041"/>
                    </a:lnTo>
                    <a:lnTo>
                      <a:pt x="347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7" name="Google Shape;357;p6"/>
              <p:cNvSpPr/>
              <p:nvPr/>
            </p:nvSpPr>
            <p:spPr>
              <a:xfrm>
                <a:off x="3643054" y="4669570"/>
                <a:ext cx="98829" cy="129166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20" extrusionOk="0">
                    <a:moveTo>
                      <a:pt x="734" y="1"/>
                    </a:moveTo>
                    <a:lnTo>
                      <a:pt x="0" y="1275"/>
                    </a:lnTo>
                    <a:lnTo>
                      <a:pt x="428" y="1520"/>
                    </a:lnTo>
                    <a:lnTo>
                      <a:pt x="1162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8" name="Google Shape;358;p6"/>
              <p:cNvSpPr/>
              <p:nvPr/>
            </p:nvSpPr>
            <p:spPr>
              <a:xfrm>
                <a:off x="3135474" y="3640640"/>
                <a:ext cx="69427" cy="131715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550" extrusionOk="0">
                    <a:moveTo>
                      <a:pt x="480" y="1"/>
                    </a:moveTo>
                    <a:lnTo>
                      <a:pt x="1" y="113"/>
                    </a:lnTo>
                    <a:lnTo>
                      <a:pt x="337" y="1550"/>
                    </a:lnTo>
                    <a:lnTo>
                      <a:pt x="816" y="1427"/>
                    </a:lnTo>
                    <a:lnTo>
                      <a:pt x="480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59" name="Google Shape;359;p6"/>
              <p:cNvSpPr/>
              <p:nvPr/>
            </p:nvSpPr>
            <p:spPr>
              <a:xfrm>
                <a:off x="4374893" y="4618497"/>
                <a:ext cx="109196" cy="124832"/>
              </a:xfrm>
              <a:custGeom>
                <a:avLst/>
                <a:gdLst/>
                <a:ahLst/>
                <a:cxnLst/>
                <a:rect l="l" t="t" r="r" b="b"/>
                <a:pathLst>
                  <a:path w="1285" h="1469" extrusionOk="0">
                    <a:moveTo>
                      <a:pt x="898" y="1"/>
                    </a:moveTo>
                    <a:lnTo>
                      <a:pt x="1" y="1172"/>
                    </a:lnTo>
                    <a:lnTo>
                      <a:pt x="388" y="1468"/>
                    </a:lnTo>
                    <a:lnTo>
                      <a:pt x="1285" y="306"/>
                    </a:lnTo>
                    <a:lnTo>
                      <a:pt x="898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0" name="Google Shape;360;p6"/>
              <p:cNvSpPr/>
              <p:nvPr/>
            </p:nvSpPr>
            <p:spPr>
              <a:xfrm>
                <a:off x="4193038" y="3715167"/>
                <a:ext cx="102313" cy="128231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1509" extrusionOk="0">
                    <a:moveTo>
                      <a:pt x="408" y="0"/>
                    </a:moveTo>
                    <a:lnTo>
                      <a:pt x="0" y="255"/>
                    </a:lnTo>
                    <a:lnTo>
                      <a:pt x="785" y="1508"/>
                    </a:lnTo>
                    <a:lnTo>
                      <a:pt x="1203" y="1243"/>
                    </a:ln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1" name="Google Shape;361;p6"/>
              <p:cNvSpPr/>
              <p:nvPr/>
            </p:nvSpPr>
            <p:spPr>
              <a:xfrm>
                <a:off x="3965209" y="4362965"/>
                <a:ext cx="45123" cy="46058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42" extrusionOk="0">
                    <a:moveTo>
                      <a:pt x="266" y="1"/>
                    </a:moveTo>
                    <a:cubicBezTo>
                      <a:pt x="113" y="1"/>
                      <a:pt x="1" y="123"/>
                      <a:pt x="1" y="266"/>
                    </a:cubicBezTo>
                    <a:cubicBezTo>
                      <a:pt x="1" y="419"/>
                      <a:pt x="113" y="541"/>
                      <a:pt x="266" y="541"/>
                    </a:cubicBezTo>
                    <a:cubicBezTo>
                      <a:pt x="408" y="541"/>
                      <a:pt x="531" y="419"/>
                      <a:pt x="531" y="266"/>
                    </a:cubicBezTo>
                    <a:cubicBezTo>
                      <a:pt x="531" y="123"/>
                      <a:pt x="408" y="1"/>
                      <a:pt x="266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2" name="Google Shape;362;p6"/>
              <p:cNvSpPr/>
              <p:nvPr/>
            </p:nvSpPr>
            <p:spPr>
              <a:xfrm>
                <a:off x="1998370" y="2552820"/>
                <a:ext cx="69342" cy="130865"/>
              </a:xfrm>
              <a:custGeom>
                <a:avLst/>
                <a:gdLst/>
                <a:ahLst/>
                <a:cxnLst/>
                <a:rect l="l" t="t" r="r" b="b"/>
                <a:pathLst>
                  <a:path w="816" h="1540" extrusionOk="0">
                    <a:moveTo>
                      <a:pt x="479" y="0"/>
                    </a:moveTo>
                    <a:lnTo>
                      <a:pt x="0" y="113"/>
                    </a:lnTo>
                    <a:lnTo>
                      <a:pt x="336" y="1540"/>
                    </a:lnTo>
                    <a:lnTo>
                      <a:pt x="816" y="1427"/>
                    </a:lnTo>
                    <a:lnTo>
                      <a:pt x="479" y="0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3" name="Google Shape;363;p6"/>
              <p:cNvSpPr/>
              <p:nvPr/>
            </p:nvSpPr>
            <p:spPr>
              <a:xfrm>
                <a:off x="2331743" y="2141436"/>
                <a:ext cx="98829" cy="129081"/>
              </a:xfrm>
              <a:custGeom>
                <a:avLst/>
                <a:gdLst/>
                <a:ahLst/>
                <a:cxnLst/>
                <a:rect l="l" t="t" r="r" b="b"/>
                <a:pathLst>
                  <a:path w="1163" h="1519" extrusionOk="0">
                    <a:moveTo>
                      <a:pt x="734" y="1"/>
                    </a:moveTo>
                    <a:lnTo>
                      <a:pt x="1" y="1274"/>
                    </a:lnTo>
                    <a:lnTo>
                      <a:pt x="419" y="1519"/>
                    </a:lnTo>
                    <a:lnTo>
                      <a:pt x="1163" y="245"/>
                    </a:lnTo>
                    <a:lnTo>
                      <a:pt x="734" y="1"/>
                    </a:ln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4" name="Google Shape;364;p6"/>
              <p:cNvSpPr/>
              <p:nvPr/>
            </p:nvSpPr>
            <p:spPr>
              <a:xfrm>
                <a:off x="2653133" y="1835680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5" y="1"/>
                    </a:moveTo>
                    <a:cubicBezTo>
                      <a:pt x="123" y="1"/>
                      <a:pt x="0" y="123"/>
                      <a:pt x="0" y="266"/>
                    </a:cubicBezTo>
                    <a:cubicBezTo>
                      <a:pt x="0" y="408"/>
                      <a:pt x="123" y="531"/>
                      <a:pt x="265" y="531"/>
                    </a:cubicBezTo>
                    <a:cubicBezTo>
                      <a:pt x="418" y="531"/>
                      <a:pt x="530" y="408"/>
                      <a:pt x="530" y="266"/>
                    </a:cubicBezTo>
                    <a:cubicBezTo>
                      <a:pt x="530" y="123"/>
                      <a:pt x="418" y="1"/>
                      <a:pt x="265" y="1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5" name="Google Shape;365;p6"/>
              <p:cNvSpPr/>
              <p:nvPr/>
            </p:nvSpPr>
            <p:spPr>
              <a:xfrm>
                <a:off x="4818313" y="3756722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1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09" y="530"/>
                      <a:pt x="531" y="408"/>
                      <a:pt x="531" y="265"/>
                    </a:cubicBezTo>
                    <a:cubicBezTo>
                      <a:pt x="531" y="113"/>
                      <a:pt x="409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6" name="Google Shape;366;p6"/>
              <p:cNvSpPr/>
              <p:nvPr/>
            </p:nvSpPr>
            <p:spPr>
              <a:xfrm>
                <a:off x="2637497" y="4037324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3"/>
                      <a:pt x="1" y="265"/>
                    </a:cubicBezTo>
                    <a:cubicBezTo>
                      <a:pt x="1" y="408"/>
                      <a:pt x="123" y="530"/>
                      <a:pt x="266" y="530"/>
                    </a:cubicBezTo>
                    <a:cubicBezTo>
                      <a:pt x="418" y="530"/>
                      <a:pt x="531" y="408"/>
                      <a:pt x="531" y="265"/>
                    </a:cubicBezTo>
                    <a:cubicBezTo>
                      <a:pt x="531" y="123"/>
                      <a:pt x="41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  <p:sp>
            <p:nvSpPr>
              <p:cNvPr id="367" name="Google Shape;367;p6"/>
              <p:cNvSpPr/>
              <p:nvPr/>
            </p:nvSpPr>
            <p:spPr>
              <a:xfrm>
                <a:off x="3647387" y="3948181"/>
                <a:ext cx="45123" cy="45123"/>
              </a:xfrm>
              <a:custGeom>
                <a:avLst/>
                <a:gdLst/>
                <a:ahLst/>
                <a:cxnLst/>
                <a:rect l="l" t="t" r="r" b="b"/>
                <a:pathLst>
                  <a:path w="531" h="531" extrusionOk="0">
                    <a:moveTo>
                      <a:pt x="266" y="0"/>
                    </a:moveTo>
                    <a:cubicBezTo>
                      <a:pt x="123" y="0"/>
                      <a:pt x="1" y="122"/>
                      <a:pt x="1" y="265"/>
                    </a:cubicBezTo>
                    <a:cubicBezTo>
                      <a:pt x="1" y="418"/>
                      <a:pt x="123" y="530"/>
                      <a:pt x="266" y="530"/>
                    </a:cubicBezTo>
                    <a:cubicBezTo>
                      <a:pt x="408" y="530"/>
                      <a:pt x="531" y="418"/>
                      <a:pt x="531" y="265"/>
                    </a:cubicBezTo>
                    <a:cubicBezTo>
                      <a:pt x="531" y="122"/>
                      <a:pt x="408" y="0"/>
                      <a:pt x="266" y="0"/>
                    </a:cubicBezTo>
                    <a:close/>
                  </a:path>
                </a:pathLst>
              </a:custGeom>
              <a:solidFill>
                <a:srgbClr val="E4E4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/>
              </a:p>
            </p:txBody>
          </p:sp>
        </p:grpSp>
        <p:sp>
          <p:nvSpPr>
            <p:cNvPr id="368" name="Google Shape;368;p6"/>
            <p:cNvSpPr/>
            <p:nvPr/>
          </p:nvSpPr>
          <p:spPr>
            <a:xfrm>
              <a:off x="2769555" y="5280921"/>
              <a:ext cx="58210" cy="129081"/>
            </a:xfrm>
            <a:custGeom>
              <a:avLst/>
              <a:gdLst/>
              <a:ahLst/>
              <a:cxnLst/>
              <a:rect l="l" t="t" r="r" b="b"/>
              <a:pathLst>
                <a:path w="685" h="1519" extrusionOk="0">
                  <a:moveTo>
                    <a:pt x="490" y="1"/>
                  </a:moveTo>
                  <a:lnTo>
                    <a:pt x="1" y="62"/>
                  </a:lnTo>
                  <a:lnTo>
                    <a:pt x="195" y="1519"/>
                  </a:lnTo>
                  <a:lnTo>
                    <a:pt x="684" y="1458"/>
                  </a:lnTo>
                  <a:lnTo>
                    <a:pt x="490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69" name="Google Shape;369;p6"/>
            <p:cNvSpPr/>
            <p:nvPr/>
          </p:nvSpPr>
          <p:spPr>
            <a:xfrm>
              <a:off x="7305393" y="5972057"/>
              <a:ext cx="112680" cy="122198"/>
            </a:xfrm>
            <a:custGeom>
              <a:avLst/>
              <a:gdLst/>
              <a:ahLst/>
              <a:cxnLst/>
              <a:rect l="l" t="t" r="r" b="b"/>
              <a:pathLst>
                <a:path w="1326" h="1438" extrusionOk="0">
                  <a:moveTo>
                    <a:pt x="958" y="1"/>
                  </a:moveTo>
                  <a:lnTo>
                    <a:pt x="0" y="1111"/>
                  </a:lnTo>
                  <a:lnTo>
                    <a:pt x="367" y="1437"/>
                  </a:lnTo>
                  <a:lnTo>
                    <a:pt x="1325" y="316"/>
                  </a:lnTo>
                  <a:lnTo>
                    <a:pt x="95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0" name="Google Shape;370;p6"/>
            <p:cNvSpPr/>
            <p:nvPr/>
          </p:nvSpPr>
          <p:spPr>
            <a:xfrm>
              <a:off x="7841441" y="5798869"/>
              <a:ext cx="128316" cy="52856"/>
            </a:xfrm>
            <a:custGeom>
              <a:avLst/>
              <a:gdLst/>
              <a:ahLst/>
              <a:cxnLst/>
              <a:rect l="l" t="t" r="r" b="b"/>
              <a:pathLst>
                <a:path w="1510" h="622" extrusionOk="0">
                  <a:moveTo>
                    <a:pt x="41" y="0"/>
                  </a:moveTo>
                  <a:lnTo>
                    <a:pt x="1" y="490"/>
                  </a:lnTo>
                  <a:lnTo>
                    <a:pt x="1468" y="622"/>
                  </a:lnTo>
                  <a:lnTo>
                    <a:pt x="1509" y="13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1" name="Google Shape;371;p6"/>
            <p:cNvSpPr/>
            <p:nvPr/>
          </p:nvSpPr>
          <p:spPr>
            <a:xfrm>
              <a:off x="6633294" y="4996835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2" y="1"/>
                  </a:moveTo>
                  <a:lnTo>
                    <a:pt x="0" y="1346"/>
                  </a:lnTo>
                  <a:lnTo>
                    <a:pt x="449" y="1550"/>
                  </a:lnTo>
                  <a:lnTo>
                    <a:pt x="1040" y="204"/>
                  </a:lnTo>
                  <a:lnTo>
                    <a:pt x="592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2" name="Google Shape;372;p6"/>
            <p:cNvSpPr/>
            <p:nvPr/>
          </p:nvSpPr>
          <p:spPr>
            <a:xfrm>
              <a:off x="6242646" y="5575374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13" y="1"/>
                    <a:pt x="0" y="113"/>
                    <a:pt x="0" y="266"/>
                  </a:cubicBezTo>
                  <a:cubicBezTo>
                    <a:pt x="0" y="408"/>
                    <a:pt x="113" y="531"/>
                    <a:pt x="265" y="531"/>
                  </a:cubicBezTo>
                  <a:cubicBezTo>
                    <a:pt x="408" y="531"/>
                    <a:pt x="530" y="408"/>
                    <a:pt x="530" y="266"/>
                  </a:cubicBezTo>
                  <a:cubicBezTo>
                    <a:pt x="530" y="11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3" name="Google Shape;373;p6"/>
            <p:cNvSpPr/>
            <p:nvPr/>
          </p:nvSpPr>
          <p:spPr>
            <a:xfrm>
              <a:off x="3098679" y="585776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0"/>
                  </a:moveTo>
                  <a:cubicBezTo>
                    <a:pt x="113" y="0"/>
                    <a:pt x="1" y="123"/>
                    <a:pt x="1" y="265"/>
                  </a:cubicBezTo>
                  <a:cubicBezTo>
                    <a:pt x="1" y="418"/>
                    <a:pt x="113" y="530"/>
                    <a:pt x="266" y="530"/>
                  </a:cubicBezTo>
                  <a:cubicBezTo>
                    <a:pt x="409" y="530"/>
                    <a:pt x="531" y="418"/>
                    <a:pt x="531" y="265"/>
                  </a:cubicBezTo>
                  <a:cubicBezTo>
                    <a:pt x="531" y="123"/>
                    <a:pt x="409" y="0"/>
                    <a:pt x="26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4" name="Google Shape;374;p6"/>
            <p:cNvSpPr/>
            <p:nvPr/>
          </p:nvSpPr>
          <p:spPr>
            <a:xfrm>
              <a:off x="938683" y="6064685"/>
              <a:ext cx="174204" cy="143867"/>
            </a:xfrm>
            <a:custGeom>
              <a:avLst/>
              <a:gdLst/>
              <a:ahLst/>
              <a:cxnLst/>
              <a:rect l="l" t="t" r="r" b="b"/>
              <a:pathLst>
                <a:path w="2050" h="1693" extrusionOk="0">
                  <a:moveTo>
                    <a:pt x="378" y="1"/>
                  </a:moveTo>
                  <a:lnTo>
                    <a:pt x="0" y="562"/>
                  </a:lnTo>
                  <a:lnTo>
                    <a:pt x="1672" y="1693"/>
                  </a:lnTo>
                  <a:lnTo>
                    <a:pt x="2049" y="1133"/>
                  </a:lnTo>
                  <a:lnTo>
                    <a:pt x="378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5" name="Google Shape;375;p6"/>
            <p:cNvSpPr/>
            <p:nvPr/>
          </p:nvSpPr>
          <p:spPr>
            <a:xfrm>
              <a:off x="937833" y="5324260"/>
              <a:ext cx="174119" cy="142932"/>
            </a:xfrm>
            <a:custGeom>
              <a:avLst/>
              <a:gdLst/>
              <a:ahLst/>
              <a:cxnLst/>
              <a:rect l="l" t="t" r="r" b="b"/>
              <a:pathLst>
                <a:path w="2049" h="1682" extrusionOk="0">
                  <a:moveTo>
                    <a:pt x="377" y="0"/>
                  </a:moveTo>
                  <a:lnTo>
                    <a:pt x="0" y="551"/>
                  </a:lnTo>
                  <a:lnTo>
                    <a:pt x="1672" y="1681"/>
                  </a:lnTo>
                  <a:lnTo>
                    <a:pt x="2049" y="1121"/>
                  </a:lnTo>
                  <a:lnTo>
                    <a:pt x="377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6" name="Google Shape;376;p6"/>
            <p:cNvSpPr/>
            <p:nvPr/>
          </p:nvSpPr>
          <p:spPr>
            <a:xfrm>
              <a:off x="1538889" y="5694940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5" y="0"/>
                  </a:moveTo>
                  <a:cubicBezTo>
                    <a:pt x="123" y="0"/>
                    <a:pt x="1" y="123"/>
                    <a:pt x="1" y="265"/>
                  </a:cubicBezTo>
                  <a:cubicBezTo>
                    <a:pt x="1" y="418"/>
                    <a:pt x="123" y="530"/>
                    <a:pt x="275" y="530"/>
                  </a:cubicBezTo>
                  <a:cubicBezTo>
                    <a:pt x="418" y="530"/>
                    <a:pt x="540" y="418"/>
                    <a:pt x="540" y="265"/>
                  </a:cubicBezTo>
                  <a:cubicBezTo>
                    <a:pt x="540" y="123"/>
                    <a:pt x="418" y="0"/>
                    <a:pt x="27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7" name="Google Shape;377;p6"/>
            <p:cNvSpPr/>
            <p:nvPr/>
          </p:nvSpPr>
          <p:spPr>
            <a:xfrm>
              <a:off x="6947632" y="567412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6" y="1"/>
                  </a:moveTo>
                  <a:cubicBezTo>
                    <a:pt x="123" y="1"/>
                    <a:pt x="1" y="112"/>
                    <a:pt x="1" y="266"/>
                  </a:cubicBezTo>
                  <a:cubicBezTo>
                    <a:pt x="1" y="408"/>
                    <a:pt x="123" y="531"/>
                    <a:pt x="266" y="531"/>
                  </a:cubicBezTo>
                  <a:cubicBezTo>
                    <a:pt x="419" y="531"/>
                    <a:pt x="531" y="408"/>
                    <a:pt x="531" y="266"/>
                  </a:cubicBezTo>
                  <a:cubicBezTo>
                    <a:pt x="531" y="112"/>
                    <a:pt x="419" y="1"/>
                    <a:pt x="266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8" name="Google Shape;378;p6"/>
            <p:cNvSpPr/>
            <p:nvPr/>
          </p:nvSpPr>
          <p:spPr>
            <a:xfrm>
              <a:off x="4255837" y="5998911"/>
              <a:ext cx="113530" cy="122198"/>
            </a:xfrm>
            <a:custGeom>
              <a:avLst/>
              <a:gdLst/>
              <a:ahLst/>
              <a:cxnLst/>
              <a:rect l="l" t="t" r="r" b="b"/>
              <a:pathLst>
                <a:path w="1336" h="1438" extrusionOk="0">
                  <a:moveTo>
                    <a:pt x="958" y="0"/>
                  </a:moveTo>
                  <a:lnTo>
                    <a:pt x="0" y="1112"/>
                  </a:lnTo>
                  <a:lnTo>
                    <a:pt x="378" y="1438"/>
                  </a:lnTo>
                  <a:lnTo>
                    <a:pt x="1336" y="317"/>
                  </a:lnTo>
                  <a:lnTo>
                    <a:pt x="958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79" name="Google Shape;379;p6"/>
            <p:cNvSpPr/>
            <p:nvPr/>
          </p:nvSpPr>
          <p:spPr>
            <a:xfrm>
              <a:off x="4791970" y="5825638"/>
              <a:ext cx="128231" cy="52091"/>
            </a:xfrm>
            <a:custGeom>
              <a:avLst/>
              <a:gdLst/>
              <a:ahLst/>
              <a:cxnLst/>
              <a:rect l="l" t="t" r="r" b="b"/>
              <a:pathLst>
                <a:path w="1509" h="613" extrusionOk="0">
                  <a:moveTo>
                    <a:pt x="51" y="1"/>
                  </a:moveTo>
                  <a:lnTo>
                    <a:pt x="0" y="490"/>
                  </a:lnTo>
                  <a:lnTo>
                    <a:pt x="1468" y="612"/>
                  </a:lnTo>
                  <a:lnTo>
                    <a:pt x="1509" y="123"/>
                  </a:lnTo>
                  <a:lnTo>
                    <a:pt x="51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0" name="Google Shape;380;p6"/>
            <p:cNvSpPr/>
            <p:nvPr/>
          </p:nvSpPr>
          <p:spPr>
            <a:xfrm>
              <a:off x="3583739" y="5023688"/>
              <a:ext cx="88377" cy="131715"/>
            </a:xfrm>
            <a:custGeom>
              <a:avLst/>
              <a:gdLst/>
              <a:ahLst/>
              <a:cxnLst/>
              <a:rect l="l" t="t" r="r" b="b"/>
              <a:pathLst>
                <a:path w="1040" h="1550" extrusionOk="0">
                  <a:moveTo>
                    <a:pt x="591" y="0"/>
                  </a:moveTo>
                  <a:lnTo>
                    <a:pt x="0" y="1345"/>
                  </a:lnTo>
                  <a:lnTo>
                    <a:pt x="449" y="1549"/>
                  </a:lnTo>
                  <a:lnTo>
                    <a:pt x="1040" y="204"/>
                  </a:lnTo>
                  <a:lnTo>
                    <a:pt x="591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1" name="Google Shape;381;p6"/>
            <p:cNvSpPr/>
            <p:nvPr/>
          </p:nvSpPr>
          <p:spPr>
            <a:xfrm>
              <a:off x="4335463" y="5435923"/>
              <a:ext cx="104012" cy="127466"/>
            </a:xfrm>
            <a:custGeom>
              <a:avLst/>
              <a:gdLst/>
              <a:ahLst/>
              <a:cxnLst/>
              <a:rect l="l" t="t" r="r" b="b"/>
              <a:pathLst>
                <a:path w="1224" h="1500" extrusionOk="0">
                  <a:moveTo>
                    <a:pt x="827" y="1"/>
                  </a:moveTo>
                  <a:lnTo>
                    <a:pt x="1" y="1224"/>
                  </a:lnTo>
                  <a:lnTo>
                    <a:pt x="409" y="1499"/>
                  </a:lnTo>
                  <a:lnTo>
                    <a:pt x="1224" y="276"/>
                  </a:lnTo>
                  <a:lnTo>
                    <a:pt x="827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2" name="Google Shape;382;p6"/>
            <p:cNvSpPr/>
            <p:nvPr/>
          </p:nvSpPr>
          <p:spPr>
            <a:xfrm>
              <a:off x="5143613" y="5000319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2" y="0"/>
                    <a:pt x="0" y="123"/>
                    <a:pt x="0" y="265"/>
                  </a:cubicBezTo>
                  <a:cubicBezTo>
                    <a:pt x="0" y="408"/>
                    <a:pt x="112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2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3" name="Google Shape;383;p6"/>
            <p:cNvSpPr/>
            <p:nvPr/>
          </p:nvSpPr>
          <p:spPr>
            <a:xfrm>
              <a:off x="5564514" y="5157021"/>
              <a:ext cx="126531" cy="104947"/>
            </a:xfrm>
            <a:custGeom>
              <a:avLst/>
              <a:gdLst/>
              <a:ahLst/>
              <a:cxnLst/>
              <a:rect l="l" t="t" r="r" b="b"/>
              <a:pathLst>
                <a:path w="1489" h="1235" extrusionOk="0">
                  <a:moveTo>
                    <a:pt x="1213" y="1"/>
                  </a:moveTo>
                  <a:lnTo>
                    <a:pt x="1" y="827"/>
                  </a:lnTo>
                  <a:lnTo>
                    <a:pt x="275" y="1234"/>
                  </a:lnTo>
                  <a:lnTo>
                    <a:pt x="1489" y="399"/>
                  </a:lnTo>
                  <a:lnTo>
                    <a:pt x="1213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5988049" y="5573674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0"/>
                  </a:moveTo>
                  <a:cubicBezTo>
                    <a:pt x="122" y="0"/>
                    <a:pt x="0" y="123"/>
                    <a:pt x="0" y="275"/>
                  </a:cubicBezTo>
                  <a:cubicBezTo>
                    <a:pt x="0" y="418"/>
                    <a:pt x="122" y="540"/>
                    <a:pt x="265" y="540"/>
                  </a:cubicBezTo>
                  <a:cubicBezTo>
                    <a:pt x="418" y="540"/>
                    <a:pt x="530" y="418"/>
                    <a:pt x="530" y="275"/>
                  </a:cubicBezTo>
                  <a:cubicBezTo>
                    <a:pt x="530" y="12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5" name="Google Shape;385;p6"/>
            <p:cNvSpPr/>
            <p:nvPr/>
          </p:nvSpPr>
          <p:spPr>
            <a:xfrm>
              <a:off x="4900233" y="5476628"/>
              <a:ext cx="45038" cy="45973"/>
            </a:xfrm>
            <a:custGeom>
              <a:avLst/>
              <a:gdLst/>
              <a:ahLst/>
              <a:cxnLst/>
              <a:rect l="l" t="t" r="r" b="b"/>
              <a:pathLst>
                <a:path w="530" h="541" extrusionOk="0">
                  <a:moveTo>
                    <a:pt x="265" y="1"/>
                  </a:moveTo>
                  <a:cubicBezTo>
                    <a:pt x="122" y="1"/>
                    <a:pt x="0" y="123"/>
                    <a:pt x="0" y="266"/>
                  </a:cubicBezTo>
                  <a:cubicBezTo>
                    <a:pt x="0" y="418"/>
                    <a:pt x="122" y="541"/>
                    <a:pt x="265" y="541"/>
                  </a:cubicBezTo>
                  <a:cubicBezTo>
                    <a:pt x="408" y="541"/>
                    <a:pt x="530" y="418"/>
                    <a:pt x="530" y="266"/>
                  </a:cubicBezTo>
                  <a:cubicBezTo>
                    <a:pt x="530" y="123"/>
                    <a:pt x="40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6" name="Google Shape;386;p6"/>
            <p:cNvSpPr/>
            <p:nvPr/>
          </p:nvSpPr>
          <p:spPr>
            <a:xfrm>
              <a:off x="4236802" y="5256701"/>
              <a:ext cx="45973" cy="45123"/>
            </a:xfrm>
            <a:custGeom>
              <a:avLst/>
              <a:gdLst/>
              <a:ahLst/>
              <a:cxnLst/>
              <a:rect l="l" t="t" r="r" b="b"/>
              <a:pathLst>
                <a:path w="541" h="531" extrusionOk="0">
                  <a:moveTo>
                    <a:pt x="276" y="0"/>
                  </a:moveTo>
                  <a:cubicBezTo>
                    <a:pt x="122" y="0"/>
                    <a:pt x="0" y="112"/>
                    <a:pt x="0" y="265"/>
                  </a:cubicBezTo>
                  <a:cubicBezTo>
                    <a:pt x="0" y="408"/>
                    <a:pt x="122" y="530"/>
                    <a:pt x="276" y="530"/>
                  </a:cubicBezTo>
                  <a:cubicBezTo>
                    <a:pt x="418" y="530"/>
                    <a:pt x="541" y="408"/>
                    <a:pt x="541" y="265"/>
                  </a:cubicBezTo>
                  <a:cubicBezTo>
                    <a:pt x="541" y="112"/>
                    <a:pt x="418" y="0"/>
                    <a:pt x="276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7" name="Google Shape;387;p6"/>
            <p:cNvSpPr/>
            <p:nvPr/>
          </p:nvSpPr>
          <p:spPr>
            <a:xfrm>
              <a:off x="3193175" y="5602227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22" y="0"/>
                    <a:pt x="0" y="113"/>
                    <a:pt x="0" y="265"/>
                  </a:cubicBezTo>
                  <a:cubicBezTo>
                    <a:pt x="0" y="408"/>
                    <a:pt x="122" y="530"/>
                    <a:pt x="265" y="530"/>
                  </a:cubicBezTo>
                  <a:cubicBezTo>
                    <a:pt x="418" y="530"/>
                    <a:pt x="530" y="408"/>
                    <a:pt x="530" y="265"/>
                  </a:cubicBezTo>
                  <a:cubicBezTo>
                    <a:pt x="530" y="113"/>
                    <a:pt x="41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8" name="Google Shape;388;p6"/>
            <p:cNvSpPr/>
            <p:nvPr/>
          </p:nvSpPr>
          <p:spPr>
            <a:xfrm>
              <a:off x="3899011" y="5700973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0"/>
                  </a:moveTo>
                  <a:cubicBezTo>
                    <a:pt x="113" y="0"/>
                    <a:pt x="0" y="113"/>
                    <a:pt x="0" y="265"/>
                  </a:cubicBezTo>
                  <a:cubicBezTo>
                    <a:pt x="0" y="408"/>
                    <a:pt x="113" y="530"/>
                    <a:pt x="265" y="530"/>
                  </a:cubicBezTo>
                  <a:cubicBezTo>
                    <a:pt x="408" y="530"/>
                    <a:pt x="530" y="408"/>
                    <a:pt x="530" y="265"/>
                  </a:cubicBezTo>
                  <a:cubicBezTo>
                    <a:pt x="530" y="113"/>
                    <a:pt x="408" y="0"/>
                    <a:pt x="265" y="0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89" name="Google Shape;389;p6"/>
            <p:cNvSpPr/>
            <p:nvPr/>
          </p:nvSpPr>
          <p:spPr>
            <a:xfrm>
              <a:off x="1888833" y="5548520"/>
              <a:ext cx="69342" cy="130865"/>
            </a:xfrm>
            <a:custGeom>
              <a:avLst/>
              <a:gdLst/>
              <a:ahLst/>
              <a:cxnLst/>
              <a:rect l="l" t="t" r="r" b="b"/>
              <a:pathLst>
                <a:path w="816" h="1540" extrusionOk="0">
                  <a:moveTo>
                    <a:pt x="479" y="0"/>
                  </a:moveTo>
                  <a:lnTo>
                    <a:pt x="0" y="113"/>
                  </a:lnTo>
                  <a:lnTo>
                    <a:pt x="336" y="1540"/>
                  </a:lnTo>
                  <a:lnTo>
                    <a:pt x="816" y="1427"/>
                  </a:lnTo>
                  <a:lnTo>
                    <a:pt x="479" y="0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0" name="Google Shape;390;p6"/>
            <p:cNvSpPr/>
            <p:nvPr/>
          </p:nvSpPr>
          <p:spPr>
            <a:xfrm>
              <a:off x="2222205" y="5137136"/>
              <a:ext cx="98829" cy="129081"/>
            </a:xfrm>
            <a:custGeom>
              <a:avLst/>
              <a:gdLst/>
              <a:ahLst/>
              <a:cxnLst/>
              <a:rect l="l" t="t" r="r" b="b"/>
              <a:pathLst>
                <a:path w="1163" h="1519" extrusionOk="0">
                  <a:moveTo>
                    <a:pt x="734" y="1"/>
                  </a:moveTo>
                  <a:lnTo>
                    <a:pt x="1" y="1274"/>
                  </a:lnTo>
                  <a:lnTo>
                    <a:pt x="419" y="1519"/>
                  </a:lnTo>
                  <a:lnTo>
                    <a:pt x="1163" y="245"/>
                  </a:lnTo>
                  <a:lnTo>
                    <a:pt x="734" y="1"/>
                  </a:ln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391" name="Google Shape;391;p6"/>
            <p:cNvSpPr/>
            <p:nvPr/>
          </p:nvSpPr>
          <p:spPr>
            <a:xfrm>
              <a:off x="2543596" y="4831380"/>
              <a:ext cx="45123" cy="45123"/>
            </a:xfrm>
            <a:custGeom>
              <a:avLst/>
              <a:gdLst/>
              <a:ahLst/>
              <a:cxnLst/>
              <a:rect l="l" t="t" r="r" b="b"/>
              <a:pathLst>
                <a:path w="531" h="531" extrusionOk="0">
                  <a:moveTo>
                    <a:pt x="265" y="1"/>
                  </a:moveTo>
                  <a:cubicBezTo>
                    <a:pt x="123" y="1"/>
                    <a:pt x="0" y="123"/>
                    <a:pt x="0" y="266"/>
                  </a:cubicBezTo>
                  <a:cubicBezTo>
                    <a:pt x="0" y="408"/>
                    <a:pt x="123" y="531"/>
                    <a:pt x="265" y="531"/>
                  </a:cubicBezTo>
                  <a:cubicBezTo>
                    <a:pt x="418" y="531"/>
                    <a:pt x="530" y="408"/>
                    <a:pt x="530" y="266"/>
                  </a:cubicBezTo>
                  <a:cubicBezTo>
                    <a:pt x="530" y="123"/>
                    <a:pt x="418" y="1"/>
                    <a:pt x="265" y="1"/>
                  </a:cubicBezTo>
                  <a:close/>
                </a:path>
              </a:pathLst>
            </a:custGeom>
            <a:solidFill>
              <a:srgbClr val="E4E4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</p:grpSp>
    </p:spTree>
    <p:extLst>
      <p:ext uri="{BB962C8B-B14F-4D97-AF65-F5344CB8AC3E}">
        <p14:creationId xmlns:p14="http://schemas.microsoft.com/office/powerpoint/2010/main" val="1977558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A438D-C7CC-490A-AA3B-D6EC5422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4C35F-7190-4165-9710-02CEF7AB06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1E5F12-0C05-4AF1-B2DC-FCE974730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6F005-19ED-4EB7-8666-7749F7353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DD9AA-F902-40E8-BF8D-D9C9153BD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42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5CB4-E5E5-4D61-8760-AFCF427EC4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CCBE3-D786-46E9-A36E-E5FBC7460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F607DD-3DE7-41CB-A57D-53F8B03B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2790B-1947-49B2-810D-717869F0B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3FC94-794C-4E74-81D6-ABFC321C3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09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BF09E-CF85-4D3B-8A0E-CA703FCD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D38E2-F0FF-4234-9C70-DF2EFCB860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059D4A-3953-49E2-B389-BEA9D41B9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27061B-64BE-407D-BAD5-140E0B40B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CC1FCF-9085-4AA2-BD8F-109CE9751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B0389-EC19-4F04-B5C0-4CAA1FEF5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761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31A9B-DE97-4F25-9020-6F538381D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F24B98-9B23-465B-A045-68783F105F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860F33-0382-4877-BDAB-0688DAFA8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B5548F-60B6-4EFF-973D-A4245A2FB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AD12B9-58D4-45DC-BB8E-D9A91D068A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83207-23CD-4B33-978E-02022BA4C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B5BA4F-B6AF-4FC7-A323-61F795D3F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E6FF7B-258A-48C2-98AD-5CB89923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572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FB2AD-A17E-4515-B3F4-6629E4570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DA26C-FEC9-47B0-AFC7-9D7664C22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1C3CD4-8153-44B3-B5CE-B0F784EDC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B2F5AC-7598-44A9-ABB0-EE73002DD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082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A9B7ED-9B62-4731-A3F4-210195058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FCFFD2-4F27-4E3E-B854-7BB4F806D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10A27-C251-40EA-92B1-3C675EE07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99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F2DE-0BB4-4961-882A-37C9489B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03201-1442-45A9-8862-E87E9CFA0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DC521-FC48-46A2-99EF-5951F78E4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ABECD-797D-4957-9D6E-CF49BC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3E131-0B42-4849-AA96-11F8799DD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B5D964-26CC-48A0-9308-F63EDD890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486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C0B7-0C02-40E1-AA85-7632D3E5A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5DDECB-4EE7-4E44-BB30-4AA2228CE0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B70139-0E19-49DD-A2C9-B10029D194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E87E4-25D4-4367-AE9D-F97B2DC32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F63DB2-6032-4F45-B324-920D3B141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74D89-C176-4C1D-B01E-BB0A65F52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147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3571E90-FA4B-4E02-9F97-85641766450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FAD617-CEE3-4CA6-997B-1EB417B7D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8B253-E6F9-4EE1-92D5-C8B2DE3592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70090E-64C6-46F4-B30D-513A353E3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48109-FE08-4833-90B2-4C52B1374BA3}" type="datetimeFigureOut">
              <a:rPr lang="en-US" smtClean="0"/>
              <a:t>23/01/2022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48944-F410-44A9-B9F3-D5AD0D5A8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5062B2-A7F9-47FF-B481-BEFFAFE6E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BA39A8-390B-446E-8094-F0D218943A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90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EE559F-2C4D-4286-B05B-5964690EED1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8455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svg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1.svg"/><Relationship Id="rId7" Type="http://schemas.openxmlformats.org/officeDocument/2006/relationships/image" Target="../media/image1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image" Target="../media/image37.sv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sv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0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50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4.png"/><Relationship Id="rId7" Type="http://schemas.openxmlformats.org/officeDocument/2006/relationships/image" Target="../media/image18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34.png"/><Relationship Id="rId10" Type="http://schemas.microsoft.com/office/2007/relationships/hdphoto" Target="../media/hdphoto5.wdp"/><Relationship Id="rId4" Type="http://schemas.openxmlformats.org/officeDocument/2006/relationships/image" Target="../media/image54.sv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54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34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37.sv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12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11" Type="http://schemas.openxmlformats.org/officeDocument/2006/relationships/image" Target="../media/image23.emf"/><Relationship Id="rId5" Type="http://schemas.openxmlformats.org/officeDocument/2006/relationships/audio" Target="../media/audio2.wav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5" Type="http://schemas.openxmlformats.org/officeDocument/2006/relationships/image" Target="../media/image39.sv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3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9.png"/><Relationship Id="rId7" Type="http://schemas.openxmlformats.org/officeDocument/2006/relationships/image" Target="../media/image1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svg"/><Relationship Id="rId5" Type="http://schemas.openxmlformats.org/officeDocument/2006/relationships/image" Target="../media/image50.png"/><Relationship Id="rId4" Type="http://schemas.openxmlformats.org/officeDocument/2006/relationships/image" Target="../media/image60.svg"/><Relationship Id="rId9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image" Target="../media/image21.png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11" Type="http://schemas.openxmlformats.org/officeDocument/2006/relationships/image" Target="../media/image6.png"/><Relationship Id="rId5" Type="http://schemas.microsoft.com/office/2007/relationships/hdphoto" Target="../media/hdphoto2.wdp"/><Relationship Id="rId10" Type="http://schemas.openxmlformats.org/officeDocument/2006/relationships/image" Target="../media/image5.png"/><Relationship Id="rId4" Type="http://schemas.openxmlformats.org/officeDocument/2006/relationships/image" Target="../media/image20.png"/><Relationship Id="rId9" Type="http://schemas.openxmlformats.org/officeDocument/2006/relationships/slide" Target="slide6.xml"/><Relationship Id="rId14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slide" Target="slide5.xml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1.png"/><Relationship Id="rId17" Type="http://schemas.openxmlformats.org/officeDocument/2006/relationships/audio" Target="../media/audio2.wav"/><Relationship Id="rId2" Type="http://schemas.openxmlformats.org/officeDocument/2006/relationships/audio" Target="../media/media2.mp3"/><Relationship Id="rId16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4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audio" Target="../media/audio2.wav"/><Relationship Id="rId3" Type="http://schemas.microsoft.com/office/2007/relationships/media" Target="../media/media3.wav"/><Relationship Id="rId7" Type="http://schemas.openxmlformats.org/officeDocument/2006/relationships/audio" Target="../media/audio1.wav"/><Relationship Id="rId12" Type="http://schemas.openxmlformats.org/officeDocument/2006/relationships/image" Target="../media/image190.png"/><Relationship Id="rId17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24.png"/><Relationship Id="rId1" Type="http://schemas.microsoft.com/office/2007/relationships/media" Target="../media/media2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3.emf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audio" Target="../media/media3.wav"/><Relationship Id="rId9" Type="http://schemas.openxmlformats.org/officeDocument/2006/relationships/image" Target="../media/image20.png"/><Relationship Id="rId1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microsoft.com/office/2007/relationships/hdphoto" Target="../media/hdphoto2.wdp"/><Relationship Id="rId7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8.emf"/><Relationship Id="rId5" Type="http://schemas.openxmlformats.org/officeDocument/2006/relationships/image" Target="../media/image5.png"/><Relationship Id="rId10" Type="http://schemas.openxmlformats.org/officeDocument/2006/relationships/image" Target="../media/image29.sv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9DAF3AB7-18C3-4A0B-8401-EB73B7CF99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8FD41E1-F997-4FCC-8A21-27BF2636FE14}"/>
              </a:ext>
            </a:extLst>
          </p:cNvPr>
          <p:cNvSpPr/>
          <p:nvPr/>
        </p:nvSpPr>
        <p:spPr>
          <a:xfrm>
            <a:off x="1176337" y="1195387"/>
            <a:ext cx="9839325" cy="4467225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C74FAD6-FE24-488E-B1E2-E8A34D56B2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906001" y="0"/>
            <a:ext cx="1924050" cy="484037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99E73A-C54F-487E-8C77-3DCB38A84A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122634" y="3422370"/>
            <a:ext cx="3267076" cy="34356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34FB22B-78CE-4CB5-8F52-48A4D3228373}"/>
              </a:ext>
            </a:extLst>
          </p:cNvPr>
          <p:cNvGrpSpPr/>
          <p:nvPr/>
        </p:nvGrpSpPr>
        <p:grpSpPr>
          <a:xfrm>
            <a:off x="742949" y="157470"/>
            <a:ext cx="10706100" cy="1105574"/>
            <a:chOff x="-219077" y="122100"/>
            <a:chExt cx="12272964" cy="11484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15CDC91-E576-4117-A25D-94558F885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0F094E6-4B11-48D4-8023-B0ECFBAD9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086A52-5F20-4FB2-AF5E-C2F460FA808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455" y="1817063"/>
            <a:ext cx="6297714" cy="2694666"/>
          </a:xfrm>
          <a:prstGeom prst="rect">
            <a:avLst/>
          </a:prstGeom>
        </p:spPr>
      </p:pic>
      <p:pic>
        <p:nvPicPr>
          <p:cNvPr id="1026" name="Picture 2" descr="Birds GIFs - Get the best GIF on GIPHY">
            <a:extLst>
              <a:ext uri="{FF2B5EF4-FFF2-40B4-BE49-F238E27FC236}">
                <a16:creationId xmlns:a16="http://schemas.microsoft.com/office/drawing/2014/main" id="{C3CB4967-A06B-48C1-848A-4AEDD9B1AD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6384" y="3935589"/>
            <a:ext cx="3913026" cy="388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EA9DF10-FE91-4228-AE31-F6DD52DCE24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49988" y="1192922"/>
            <a:ext cx="6206266" cy="13107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83A5A1-8878-4BF1-8F97-3C1FB5A336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12171" y="4511729"/>
            <a:ext cx="6206266" cy="774259"/>
          </a:xfrm>
          <a:prstGeom prst="rect">
            <a:avLst/>
          </a:prstGeom>
        </p:spPr>
      </p:pic>
      <p:pic>
        <p:nvPicPr>
          <p:cNvPr id="8" name="Bài hát Dậy Đi Thôi">
            <a:hlinkClick r:id="" action="ppaction://media"/>
            <a:extLst>
              <a:ext uri="{FF2B5EF4-FFF2-40B4-BE49-F238E27FC236}">
                <a16:creationId xmlns:a16="http://schemas.microsoft.com/office/drawing/2014/main" id="{2882AE80-DBA7-43C1-91BA-E374D2191C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5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49233" y="996670"/>
            <a:ext cx="1225830" cy="122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5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46182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018 -0.0412 L -0.36875 0.03473 L -0.62773 -0.32338 L -0.8621 -0.72477 L -1.11575 -0.70694 L -1.30078 -0.925 " pathEditMode="relative" rAng="0" ptsTypes="AAAAAA">
                                      <p:cBhvr>
                                        <p:cTn id="29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36" y="-4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182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2182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2682"/>
                            </p:stCondLst>
                            <p:childTnLst>
                              <p:par>
                                <p:cTn id="5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FEB3343-1F21-4EC4-A10A-2FD319B0B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92814" y="0"/>
            <a:ext cx="2543174" cy="6397922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9840E73-6F5B-42AE-9812-E339A91F1F7E}"/>
              </a:ext>
            </a:extLst>
          </p:cNvPr>
          <p:cNvSpPr/>
          <p:nvPr/>
        </p:nvSpPr>
        <p:spPr>
          <a:xfrm>
            <a:off x="4305300" y="1816100"/>
            <a:ext cx="6519862" cy="3225800"/>
          </a:xfrm>
          <a:prstGeom prst="roundRect">
            <a:avLst>
              <a:gd name="adj" fmla="val 10270"/>
            </a:avLst>
          </a:prstGeom>
          <a:solidFill>
            <a:schemeClr val="bg1">
              <a:alpha val="63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192507-83D8-4511-8D83-3371967703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5665" y="1816100"/>
            <a:ext cx="6297714" cy="26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4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7577FF21-9198-4867-B72A-2B55860A6E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E4456F-04AB-44EF-AEE3-C8D0EAB46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97" y="-1567314"/>
            <a:ext cx="8245854" cy="4638293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9127660-BEA6-4479-BD5E-42251E14F6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-3485660" y="2154924"/>
            <a:ext cx="3093774" cy="482724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982EBF0-A017-4292-A8EA-E8A33B3C4652}"/>
              </a:ext>
            </a:extLst>
          </p:cNvPr>
          <p:cNvGrpSpPr/>
          <p:nvPr/>
        </p:nvGrpSpPr>
        <p:grpSpPr>
          <a:xfrm rot="20496226">
            <a:off x="189780" y="891259"/>
            <a:ext cx="2590020" cy="1720932"/>
            <a:chOff x="11498607" y="1322313"/>
            <a:chExt cx="4740563" cy="4452229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BB3CFD21-FA62-429C-9184-61F358347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606544" flipH="1">
              <a:off x="11498607" y="1322313"/>
              <a:ext cx="4740563" cy="445222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419A022-5789-4500-A398-AD4949C92A90}"/>
                </a:ext>
              </a:extLst>
            </p:cNvPr>
            <p:cNvSpPr txBox="1"/>
            <p:nvPr/>
          </p:nvSpPr>
          <p:spPr>
            <a:xfrm rot="975746">
              <a:off x="11811394" y="2028399"/>
              <a:ext cx="4119794" cy="2149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Địa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điểm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đầu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tiên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sẽ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là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gì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nhỉ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85C5BB56-883E-4FD6-AF11-4AF93C2FF95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65" y="-492809"/>
            <a:ext cx="4963359" cy="27918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3FCC55-1347-41B7-9EBF-EE163722687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043" y="-123443"/>
            <a:ext cx="3503765" cy="19708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594ABC-3CB1-4356-877F-E5C7497BA5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949" y="150548"/>
            <a:ext cx="3251750" cy="1696877"/>
          </a:xfrm>
          <a:prstGeom prst="rect">
            <a:avLst/>
          </a:prstGeom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0412F668-7324-4D66-B536-36CCF4066761}"/>
              </a:ext>
            </a:extLst>
          </p:cNvPr>
          <p:cNvPicPr>
            <a:picLocks noChangeAspect="1"/>
          </p:cNvPicPr>
          <p:nvPr/>
        </p:nvPicPr>
        <p:blipFill>
          <a:blip r:embed="rId10">
            <a:lum bright="6000" contras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732206" y="135389"/>
            <a:ext cx="5396642" cy="6476394"/>
          </a:xfrm>
          <a:prstGeom prst="rect">
            <a:avLst/>
          </a:prstGeom>
        </p:spPr>
      </p:pic>
      <p:grpSp>
        <p:nvGrpSpPr>
          <p:cNvPr id="17" name="Google Shape;2675;p46">
            <a:extLst>
              <a:ext uri="{FF2B5EF4-FFF2-40B4-BE49-F238E27FC236}">
                <a16:creationId xmlns:a16="http://schemas.microsoft.com/office/drawing/2014/main" id="{5E07134E-8C93-49D7-A537-BE3F768FB483}"/>
              </a:ext>
            </a:extLst>
          </p:cNvPr>
          <p:cNvGrpSpPr/>
          <p:nvPr/>
        </p:nvGrpSpPr>
        <p:grpSpPr>
          <a:xfrm flipH="1">
            <a:off x="6862649" y="4317075"/>
            <a:ext cx="737300" cy="728370"/>
            <a:chOff x="2416614" y="-315052"/>
            <a:chExt cx="2274706" cy="2185722"/>
          </a:xfrm>
        </p:grpSpPr>
        <p:sp>
          <p:nvSpPr>
            <p:cNvPr id="18" name="Google Shape;2676;p46">
              <a:extLst>
                <a:ext uri="{FF2B5EF4-FFF2-40B4-BE49-F238E27FC236}">
                  <a16:creationId xmlns:a16="http://schemas.microsoft.com/office/drawing/2014/main" id="{19A1E6AB-D4FE-41DF-B48A-A5B345DAA69B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677;p46">
              <a:extLst>
                <a:ext uri="{FF2B5EF4-FFF2-40B4-BE49-F238E27FC236}">
                  <a16:creationId xmlns:a16="http://schemas.microsoft.com/office/drawing/2014/main" id="{95E5ABCF-FEC7-4B12-B0FD-E9431547387D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1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678;p46">
              <a:extLst>
                <a:ext uri="{FF2B5EF4-FFF2-40B4-BE49-F238E27FC236}">
                  <a16:creationId xmlns:a16="http://schemas.microsoft.com/office/drawing/2014/main" id="{D19DAB39-5DA0-4A84-A4E5-594BA955526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679;p46">
              <a:extLst>
                <a:ext uri="{FF2B5EF4-FFF2-40B4-BE49-F238E27FC236}">
                  <a16:creationId xmlns:a16="http://schemas.microsoft.com/office/drawing/2014/main" id="{6E2AD756-0226-4683-84E6-A76C90C71E5D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680;p46">
              <a:extLst>
                <a:ext uri="{FF2B5EF4-FFF2-40B4-BE49-F238E27FC236}">
                  <a16:creationId xmlns:a16="http://schemas.microsoft.com/office/drawing/2014/main" id="{EA132B70-8C87-45AE-AFB6-BFBD4E89E099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2675;p46">
            <a:extLst>
              <a:ext uri="{FF2B5EF4-FFF2-40B4-BE49-F238E27FC236}">
                <a16:creationId xmlns:a16="http://schemas.microsoft.com/office/drawing/2014/main" id="{7EA946E0-D4C9-4E96-AAA6-5D3491F29298}"/>
              </a:ext>
            </a:extLst>
          </p:cNvPr>
          <p:cNvGrpSpPr/>
          <p:nvPr/>
        </p:nvGrpSpPr>
        <p:grpSpPr>
          <a:xfrm flipH="1">
            <a:off x="8676883" y="4139713"/>
            <a:ext cx="668515" cy="728370"/>
            <a:chOff x="2416614" y="-315052"/>
            <a:chExt cx="2274706" cy="2185722"/>
          </a:xfrm>
        </p:grpSpPr>
        <p:sp>
          <p:nvSpPr>
            <p:cNvPr id="30" name="Google Shape;2676;p46">
              <a:extLst>
                <a:ext uri="{FF2B5EF4-FFF2-40B4-BE49-F238E27FC236}">
                  <a16:creationId xmlns:a16="http://schemas.microsoft.com/office/drawing/2014/main" id="{CE4728C5-7ABE-44CF-8184-FFA553EB10C3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677;p46">
              <a:extLst>
                <a:ext uri="{FF2B5EF4-FFF2-40B4-BE49-F238E27FC236}">
                  <a16:creationId xmlns:a16="http://schemas.microsoft.com/office/drawing/2014/main" id="{FDB59215-C8E6-4B38-8672-60AEF2A130A8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2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678;p46">
              <a:extLst>
                <a:ext uri="{FF2B5EF4-FFF2-40B4-BE49-F238E27FC236}">
                  <a16:creationId xmlns:a16="http://schemas.microsoft.com/office/drawing/2014/main" id="{13711D23-A79F-4373-AE43-4E061CAB805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679;p46">
              <a:extLst>
                <a:ext uri="{FF2B5EF4-FFF2-40B4-BE49-F238E27FC236}">
                  <a16:creationId xmlns:a16="http://schemas.microsoft.com/office/drawing/2014/main" id="{C942DE98-A597-4993-BEE0-C5AA0829ADC0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680;p46">
              <a:extLst>
                <a:ext uri="{FF2B5EF4-FFF2-40B4-BE49-F238E27FC236}">
                  <a16:creationId xmlns:a16="http://schemas.microsoft.com/office/drawing/2014/main" id="{C213F966-D09B-497A-8E41-28CA7B46BDEE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2675;p46">
            <a:extLst>
              <a:ext uri="{FF2B5EF4-FFF2-40B4-BE49-F238E27FC236}">
                <a16:creationId xmlns:a16="http://schemas.microsoft.com/office/drawing/2014/main" id="{B1A07CA5-8E74-4899-BDB5-0637A6EB1B48}"/>
              </a:ext>
            </a:extLst>
          </p:cNvPr>
          <p:cNvGrpSpPr/>
          <p:nvPr/>
        </p:nvGrpSpPr>
        <p:grpSpPr>
          <a:xfrm flipH="1">
            <a:off x="8986731" y="3084832"/>
            <a:ext cx="668515" cy="728370"/>
            <a:chOff x="2416614" y="-315052"/>
            <a:chExt cx="2274706" cy="2185722"/>
          </a:xfrm>
        </p:grpSpPr>
        <p:sp>
          <p:nvSpPr>
            <p:cNvPr id="36" name="Google Shape;2676;p46">
              <a:extLst>
                <a:ext uri="{FF2B5EF4-FFF2-40B4-BE49-F238E27FC236}">
                  <a16:creationId xmlns:a16="http://schemas.microsoft.com/office/drawing/2014/main" id="{73F7DF97-EC3D-4849-8AA3-CA1903DD7DD5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677;p46">
              <a:extLst>
                <a:ext uri="{FF2B5EF4-FFF2-40B4-BE49-F238E27FC236}">
                  <a16:creationId xmlns:a16="http://schemas.microsoft.com/office/drawing/2014/main" id="{197CEA95-D43D-43DA-BD66-5A43DA71995D}"/>
                </a:ext>
              </a:extLst>
            </p:cNvPr>
            <p:cNvSpPr/>
            <p:nvPr/>
          </p:nvSpPr>
          <p:spPr>
            <a:xfrm>
              <a:off x="2753751" y="41199"/>
              <a:ext cx="1600525" cy="1473076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3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678;p46">
              <a:extLst>
                <a:ext uri="{FF2B5EF4-FFF2-40B4-BE49-F238E27FC236}">
                  <a16:creationId xmlns:a16="http://schemas.microsoft.com/office/drawing/2014/main" id="{4586BD82-D7A6-425D-9BF3-983BB6A93755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679;p46">
              <a:extLst>
                <a:ext uri="{FF2B5EF4-FFF2-40B4-BE49-F238E27FC236}">
                  <a16:creationId xmlns:a16="http://schemas.microsoft.com/office/drawing/2014/main" id="{5364D486-B9AA-49E2-A7B1-CAD01D128A5F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680;p46">
              <a:extLst>
                <a:ext uri="{FF2B5EF4-FFF2-40B4-BE49-F238E27FC236}">
                  <a16:creationId xmlns:a16="http://schemas.microsoft.com/office/drawing/2014/main" id="{9845EF72-5CE8-4733-84B3-E6AA0FCBE5BC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1" name="Google Shape;2675;p46">
            <a:extLst>
              <a:ext uri="{FF2B5EF4-FFF2-40B4-BE49-F238E27FC236}">
                <a16:creationId xmlns:a16="http://schemas.microsoft.com/office/drawing/2014/main" id="{B1BE03F9-B7FB-4ECE-8D9C-010BD6CF9BDA}"/>
              </a:ext>
            </a:extLst>
          </p:cNvPr>
          <p:cNvGrpSpPr/>
          <p:nvPr/>
        </p:nvGrpSpPr>
        <p:grpSpPr>
          <a:xfrm flipH="1">
            <a:off x="8116945" y="1840537"/>
            <a:ext cx="869785" cy="804339"/>
            <a:chOff x="2416614" y="-315052"/>
            <a:chExt cx="2274706" cy="2185722"/>
          </a:xfrm>
        </p:grpSpPr>
        <p:sp>
          <p:nvSpPr>
            <p:cNvPr id="42" name="Google Shape;2676;p46">
              <a:extLst>
                <a:ext uri="{FF2B5EF4-FFF2-40B4-BE49-F238E27FC236}">
                  <a16:creationId xmlns:a16="http://schemas.microsoft.com/office/drawing/2014/main" id="{1D57D197-2502-4DDB-AE3F-4F5DF77A3AE6}"/>
                </a:ext>
              </a:extLst>
            </p:cNvPr>
            <p:cNvSpPr/>
            <p:nvPr/>
          </p:nvSpPr>
          <p:spPr>
            <a:xfrm>
              <a:off x="2416614" y="-315052"/>
              <a:ext cx="2274706" cy="2185722"/>
            </a:xfrm>
            <a:custGeom>
              <a:avLst/>
              <a:gdLst/>
              <a:ahLst/>
              <a:cxnLst/>
              <a:rect l="l" t="t" r="r" b="b"/>
              <a:pathLst>
                <a:path w="75079" h="72142" extrusionOk="0">
                  <a:moveTo>
                    <a:pt x="37538" y="0"/>
                  </a:moveTo>
                  <a:cubicBezTo>
                    <a:pt x="35486" y="0"/>
                    <a:pt x="33490" y="565"/>
                    <a:pt x="31763" y="1639"/>
                  </a:cubicBezTo>
                  <a:cubicBezTo>
                    <a:pt x="30040" y="2711"/>
                    <a:pt x="28647" y="4252"/>
                    <a:pt x="27738" y="6094"/>
                  </a:cubicBezTo>
                  <a:lnTo>
                    <a:pt x="26170" y="9270"/>
                  </a:lnTo>
                  <a:cubicBezTo>
                    <a:pt x="25872" y="9871"/>
                    <a:pt x="25670" y="10506"/>
                    <a:pt x="25568" y="11158"/>
                  </a:cubicBezTo>
                  <a:cubicBezTo>
                    <a:pt x="25113" y="11639"/>
                    <a:pt x="24734" y="12183"/>
                    <a:pt x="24436" y="12785"/>
                  </a:cubicBezTo>
                  <a:lnTo>
                    <a:pt x="22115" y="17488"/>
                  </a:lnTo>
                  <a:lnTo>
                    <a:pt x="9537" y="19317"/>
                  </a:lnTo>
                  <a:cubicBezTo>
                    <a:pt x="7503" y="19613"/>
                    <a:pt x="5607" y="20458"/>
                    <a:pt x="4056" y="21770"/>
                  </a:cubicBezTo>
                  <a:cubicBezTo>
                    <a:pt x="2505" y="23077"/>
                    <a:pt x="1349" y="24801"/>
                    <a:pt x="713" y="26755"/>
                  </a:cubicBezTo>
                  <a:cubicBezTo>
                    <a:pt x="78" y="28711"/>
                    <a:pt x="1" y="30782"/>
                    <a:pt x="487" y="32756"/>
                  </a:cubicBezTo>
                  <a:cubicBezTo>
                    <a:pt x="974" y="34726"/>
                    <a:pt x="2008" y="36523"/>
                    <a:pt x="3478" y="37960"/>
                  </a:cubicBezTo>
                  <a:lnTo>
                    <a:pt x="12578" y="46831"/>
                  </a:lnTo>
                  <a:lnTo>
                    <a:pt x="10433" y="59358"/>
                  </a:lnTo>
                  <a:cubicBezTo>
                    <a:pt x="10084" y="61381"/>
                    <a:pt x="10304" y="63446"/>
                    <a:pt x="11071" y="65329"/>
                  </a:cubicBezTo>
                  <a:cubicBezTo>
                    <a:pt x="11835" y="67208"/>
                    <a:pt x="13116" y="68840"/>
                    <a:pt x="14778" y="70047"/>
                  </a:cubicBezTo>
                  <a:cubicBezTo>
                    <a:pt x="16664" y="71418"/>
                    <a:pt x="18884" y="72141"/>
                    <a:pt x="21195" y="72141"/>
                  </a:cubicBezTo>
                  <a:cubicBezTo>
                    <a:pt x="22956" y="72141"/>
                    <a:pt x="24717" y="71706"/>
                    <a:pt x="26289" y="70881"/>
                  </a:cubicBezTo>
                  <a:lnTo>
                    <a:pt x="37538" y="64967"/>
                  </a:lnTo>
                  <a:lnTo>
                    <a:pt x="48271" y="70607"/>
                  </a:lnTo>
                  <a:lnTo>
                    <a:pt x="48274" y="70611"/>
                  </a:lnTo>
                  <a:cubicBezTo>
                    <a:pt x="48430" y="70692"/>
                    <a:pt x="48561" y="70759"/>
                    <a:pt x="48689" y="70827"/>
                  </a:cubicBezTo>
                  <a:cubicBezTo>
                    <a:pt x="48720" y="70844"/>
                    <a:pt x="48750" y="70861"/>
                    <a:pt x="48784" y="70878"/>
                  </a:cubicBezTo>
                  <a:lnTo>
                    <a:pt x="48787" y="70881"/>
                  </a:lnTo>
                  <a:cubicBezTo>
                    <a:pt x="50349" y="71699"/>
                    <a:pt x="52086" y="72124"/>
                    <a:pt x="53859" y="72124"/>
                  </a:cubicBezTo>
                  <a:cubicBezTo>
                    <a:pt x="54127" y="72124"/>
                    <a:pt x="54394" y="72115"/>
                    <a:pt x="54661" y="72094"/>
                  </a:cubicBezTo>
                  <a:cubicBezTo>
                    <a:pt x="56709" y="71949"/>
                    <a:pt x="58658" y="71240"/>
                    <a:pt x="60301" y="70047"/>
                  </a:cubicBezTo>
                  <a:cubicBezTo>
                    <a:pt x="61960" y="68840"/>
                    <a:pt x="63244" y="67208"/>
                    <a:pt x="64008" y="65326"/>
                  </a:cubicBezTo>
                  <a:cubicBezTo>
                    <a:pt x="64775" y="63446"/>
                    <a:pt x="64995" y="61381"/>
                    <a:pt x="64646" y="59358"/>
                  </a:cubicBezTo>
                  <a:lnTo>
                    <a:pt x="63576" y="53099"/>
                  </a:lnTo>
                  <a:cubicBezTo>
                    <a:pt x="63443" y="52335"/>
                    <a:pt x="63173" y="51592"/>
                    <a:pt x="62785" y="50916"/>
                  </a:cubicBezTo>
                  <a:cubicBezTo>
                    <a:pt x="62927" y="50153"/>
                    <a:pt x="62933" y="49358"/>
                    <a:pt x="62801" y="48595"/>
                  </a:cubicBezTo>
                  <a:lnTo>
                    <a:pt x="62497" y="46831"/>
                  </a:lnTo>
                  <a:lnTo>
                    <a:pt x="71601" y="37960"/>
                  </a:lnTo>
                  <a:cubicBezTo>
                    <a:pt x="73071" y="36527"/>
                    <a:pt x="74105" y="34726"/>
                    <a:pt x="74592" y="32756"/>
                  </a:cubicBezTo>
                  <a:cubicBezTo>
                    <a:pt x="75078" y="30785"/>
                    <a:pt x="75001" y="28711"/>
                    <a:pt x="74366" y="26758"/>
                  </a:cubicBezTo>
                  <a:cubicBezTo>
                    <a:pt x="73730" y="24801"/>
                    <a:pt x="72574" y="23077"/>
                    <a:pt x="71023" y="21770"/>
                  </a:cubicBezTo>
                  <a:cubicBezTo>
                    <a:pt x="69472" y="20462"/>
                    <a:pt x="67576" y="19613"/>
                    <a:pt x="65542" y="19317"/>
                  </a:cubicBezTo>
                  <a:lnTo>
                    <a:pt x="52964" y="17488"/>
                  </a:lnTo>
                  <a:lnTo>
                    <a:pt x="47341" y="6094"/>
                  </a:lnTo>
                  <a:cubicBezTo>
                    <a:pt x="46432" y="4248"/>
                    <a:pt x="45040" y="2711"/>
                    <a:pt x="43313" y="1639"/>
                  </a:cubicBezTo>
                  <a:cubicBezTo>
                    <a:pt x="41589" y="565"/>
                    <a:pt x="39593" y="0"/>
                    <a:pt x="375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1440000" algn="bl" rotWithShape="0">
                <a:schemeClr val="dk1">
                  <a:alpha val="55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677;p46">
              <a:extLst>
                <a:ext uri="{FF2B5EF4-FFF2-40B4-BE49-F238E27FC236}">
                  <a16:creationId xmlns:a16="http://schemas.microsoft.com/office/drawing/2014/main" id="{EA4B39D0-82FE-4452-947D-6B6FACDF30B0}"/>
                </a:ext>
              </a:extLst>
            </p:cNvPr>
            <p:cNvSpPr/>
            <p:nvPr/>
          </p:nvSpPr>
          <p:spPr>
            <a:xfrm>
              <a:off x="2753751" y="41198"/>
              <a:ext cx="1600526" cy="1473075"/>
            </a:xfrm>
            <a:custGeom>
              <a:avLst/>
              <a:gdLst/>
              <a:ahLst/>
              <a:cxnLst/>
              <a:rect l="l" t="t" r="r" b="b"/>
              <a:pathLst>
                <a:path w="64021" h="58923" extrusionOk="0">
                  <a:moveTo>
                    <a:pt x="32011" y="0"/>
                  </a:moveTo>
                  <a:cubicBezTo>
                    <a:pt x="30471" y="0"/>
                    <a:pt x="28931" y="803"/>
                    <a:pt x="28140" y="2408"/>
                  </a:cubicBezTo>
                  <a:lnTo>
                    <a:pt x="21979" y="14888"/>
                  </a:lnTo>
                  <a:cubicBezTo>
                    <a:pt x="21351" y="16162"/>
                    <a:pt x="20134" y="17044"/>
                    <a:pt x="18728" y="17250"/>
                  </a:cubicBezTo>
                  <a:lnTo>
                    <a:pt x="4957" y="19250"/>
                  </a:lnTo>
                  <a:cubicBezTo>
                    <a:pt x="1416" y="19765"/>
                    <a:pt x="0" y="24117"/>
                    <a:pt x="2565" y="26614"/>
                  </a:cubicBezTo>
                  <a:lnTo>
                    <a:pt x="12531" y="36330"/>
                  </a:lnTo>
                  <a:cubicBezTo>
                    <a:pt x="13548" y="37320"/>
                    <a:pt x="14011" y="38749"/>
                    <a:pt x="13771" y="40151"/>
                  </a:cubicBezTo>
                  <a:lnTo>
                    <a:pt x="11419" y="53865"/>
                  </a:lnTo>
                  <a:cubicBezTo>
                    <a:pt x="10940" y="56656"/>
                    <a:pt x="13159" y="58922"/>
                    <a:pt x="15674" y="58922"/>
                  </a:cubicBezTo>
                  <a:cubicBezTo>
                    <a:pt x="16338" y="58922"/>
                    <a:pt x="17023" y="58765"/>
                    <a:pt x="17684" y="58417"/>
                  </a:cubicBezTo>
                  <a:lnTo>
                    <a:pt x="30001" y="51942"/>
                  </a:lnTo>
                  <a:cubicBezTo>
                    <a:pt x="30630" y="51611"/>
                    <a:pt x="31320" y="51445"/>
                    <a:pt x="32011" y="51445"/>
                  </a:cubicBezTo>
                  <a:cubicBezTo>
                    <a:pt x="32701" y="51445"/>
                    <a:pt x="33391" y="51611"/>
                    <a:pt x="34020" y="51942"/>
                  </a:cubicBezTo>
                  <a:lnTo>
                    <a:pt x="46337" y="58417"/>
                  </a:lnTo>
                  <a:cubicBezTo>
                    <a:pt x="46998" y="58765"/>
                    <a:pt x="47683" y="58922"/>
                    <a:pt x="48347" y="58922"/>
                  </a:cubicBezTo>
                  <a:cubicBezTo>
                    <a:pt x="50862" y="58922"/>
                    <a:pt x="53081" y="56656"/>
                    <a:pt x="52602" y="53865"/>
                  </a:cubicBezTo>
                  <a:lnTo>
                    <a:pt x="50250" y="40151"/>
                  </a:lnTo>
                  <a:cubicBezTo>
                    <a:pt x="50010" y="38749"/>
                    <a:pt x="50473" y="37320"/>
                    <a:pt x="51490" y="36330"/>
                  </a:cubicBezTo>
                  <a:lnTo>
                    <a:pt x="61456" y="26614"/>
                  </a:lnTo>
                  <a:cubicBezTo>
                    <a:pt x="64021" y="24117"/>
                    <a:pt x="62605" y="19765"/>
                    <a:pt x="59064" y="19250"/>
                  </a:cubicBezTo>
                  <a:lnTo>
                    <a:pt x="45293" y="17250"/>
                  </a:lnTo>
                  <a:cubicBezTo>
                    <a:pt x="43887" y="17044"/>
                    <a:pt x="42670" y="16162"/>
                    <a:pt x="42042" y="14888"/>
                  </a:cubicBezTo>
                  <a:lnTo>
                    <a:pt x="35881" y="2408"/>
                  </a:lnTo>
                  <a:cubicBezTo>
                    <a:pt x="35090" y="803"/>
                    <a:pt x="33550" y="0"/>
                    <a:pt x="320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4</a:t>
              </a:r>
              <a:endParaRPr sz="2400" b="1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678;p46">
              <a:extLst>
                <a:ext uri="{FF2B5EF4-FFF2-40B4-BE49-F238E27FC236}">
                  <a16:creationId xmlns:a16="http://schemas.microsoft.com/office/drawing/2014/main" id="{B54985D4-C28B-4337-8B02-3840FCA1F9BF}"/>
                </a:ext>
              </a:extLst>
            </p:cNvPr>
            <p:cNvSpPr/>
            <p:nvPr/>
          </p:nvSpPr>
          <p:spPr>
            <a:xfrm>
              <a:off x="2753750" y="41250"/>
              <a:ext cx="883275" cy="1473000"/>
            </a:xfrm>
            <a:custGeom>
              <a:avLst/>
              <a:gdLst/>
              <a:ahLst/>
              <a:cxnLst/>
              <a:rect l="l" t="t" r="r" b="b"/>
              <a:pathLst>
                <a:path w="35331" h="58920" extrusionOk="0">
                  <a:moveTo>
                    <a:pt x="32009" y="0"/>
                  </a:moveTo>
                  <a:cubicBezTo>
                    <a:pt x="30470" y="0"/>
                    <a:pt x="28931" y="802"/>
                    <a:pt x="28140" y="2406"/>
                  </a:cubicBezTo>
                  <a:lnTo>
                    <a:pt x="21979" y="14886"/>
                  </a:lnTo>
                  <a:cubicBezTo>
                    <a:pt x="21351" y="16160"/>
                    <a:pt x="20134" y="17042"/>
                    <a:pt x="18728" y="17248"/>
                  </a:cubicBezTo>
                  <a:lnTo>
                    <a:pt x="4957" y="19248"/>
                  </a:lnTo>
                  <a:cubicBezTo>
                    <a:pt x="1416" y="19763"/>
                    <a:pt x="0" y="24115"/>
                    <a:pt x="2565" y="26612"/>
                  </a:cubicBezTo>
                  <a:lnTo>
                    <a:pt x="12531" y="36328"/>
                  </a:lnTo>
                  <a:cubicBezTo>
                    <a:pt x="13548" y="37318"/>
                    <a:pt x="14011" y="38747"/>
                    <a:pt x="13771" y="40149"/>
                  </a:cubicBezTo>
                  <a:lnTo>
                    <a:pt x="11419" y="53863"/>
                  </a:lnTo>
                  <a:cubicBezTo>
                    <a:pt x="10940" y="56655"/>
                    <a:pt x="13155" y="58919"/>
                    <a:pt x="15669" y="58919"/>
                  </a:cubicBezTo>
                  <a:cubicBezTo>
                    <a:pt x="16208" y="58919"/>
                    <a:pt x="16760" y="58815"/>
                    <a:pt x="17302" y="58591"/>
                  </a:cubicBezTo>
                  <a:cubicBezTo>
                    <a:pt x="16538" y="57685"/>
                    <a:pt x="16137" y="56454"/>
                    <a:pt x="16369" y="55100"/>
                  </a:cubicBezTo>
                  <a:lnTo>
                    <a:pt x="18721" y="41386"/>
                  </a:lnTo>
                  <a:cubicBezTo>
                    <a:pt x="18961" y="39984"/>
                    <a:pt x="18498" y="38558"/>
                    <a:pt x="17478" y="37565"/>
                  </a:cubicBezTo>
                  <a:lnTo>
                    <a:pt x="7515" y="27853"/>
                  </a:lnTo>
                  <a:cubicBezTo>
                    <a:pt x="4951" y="25351"/>
                    <a:pt x="6367" y="20999"/>
                    <a:pt x="9908" y="20485"/>
                  </a:cubicBezTo>
                  <a:lnTo>
                    <a:pt x="23679" y="18485"/>
                  </a:lnTo>
                  <a:cubicBezTo>
                    <a:pt x="25085" y="18279"/>
                    <a:pt x="26301" y="17397"/>
                    <a:pt x="26930" y="16123"/>
                  </a:cubicBezTo>
                  <a:lnTo>
                    <a:pt x="33087" y="3643"/>
                  </a:lnTo>
                  <a:cubicBezTo>
                    <a:pt x="33594" y="2619"/>
                    <a:pt x="34408" y="1923"/>
                    <a:pt x="35330" y="1552"/>
                  </a:cubicBezTo>
                  <a:cubicBezTo>
                    <a:pt x="34482" y="517"/>
                    <a:pt x="33245" y="0"/>
                    <a:pt x="32009" y="0"/>
                  </a:cubicBezTo>
                  <a:close/>
                </a:path>
              </a:pathLst>
            </a:custGeom>
            <a:solidFill>
              <a:srgbClr val="191919">
                <a:alpha val="1061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679;p46">
              <a:extLst>
                <a:ext uri="{FF2B5EF4-FFF2-40B4-BE49-F238E27FC236}">
                  <a16:creationId xmlns:a16="http://schemas.microsoft.com/office/drawing/2014/main" id="{85005C1A-8AA8-49BA-83E0-F01F07FCEC54}"/>
                </a:ext>
              </a:extLst>
            </p:cNvPr>
            <p:cNvSpPr/>
            <p:nvPr/>
          </p:nvSpPr>
          <p:spPr>
            <a:xfrm>
              <a:off x="2752900" y="245575"/>
              <a:ext cx="1347275" cy="1291875"/>
            </a:xfrm>
            <a:custGeom>
              <a:avLst/>
              <a:gdLst/>
              <a:ahLst/>
              <a:cxnLst/>
              <a:rect l="l" t="t" r="r" b="b"/>
              <a:pathLst>
                <a:path w="53891" h="51675" extrusionOk="0">
                  <a:moveTo>
                    <a:pt x="24869" y="0"/>
                  </a:moveTo>
                  <a:cubicBezTo>
                    <a:pt x="24527" y="0"/>
                    <a:pt x="24199" y="189"/>
                    <a:pt x="24038" y="516"/>
                  </a:cubicBezTo>
                  <a:lnTo>
                    <a:pt x="21182" y="6304"/>
                  </a:lnTo>
                  <a:cubicBezTo>
                    <a:pt x="20688" y="7304"/>
                    <a:pt x="19732" y="7997"/>
                    <a:pt x="18627" y="8156"/>
                  </a:cubicBezTo>
                  <a:lnTo>
                    <a:pt x="4860" y="10160"/>
                  </a:lnTo>
                  <a:cubicBezTo>
                    <a:pt x="2866" y="10447"/>
                    <a:pt x="1244" y="11816"/>
                    <a:pt x="622" y="13728"/>
                  </a:cubicBezTo>
                  <a:cubicBezTo>
                    <a:pt x="0" y="15641"/>
                    <a:pt x="510" y="17702"/>
                    <a:pt x="1950" y="19109"/>
                  </a:cubicBezTo>
                  <a:lnTo>
                    <a:pt x="11916" y="28821"/>
                  </a:lnTo>
                  <a:cubicBezTo>
                    <a:pt x="12713" y="29598"/>
                    <a:pt x="13078" y="30719"/>
                    <a:pt x="12889" y="31821"/>
                  </a:cubicBezTo>
                  <a:lnTo>
                    <a:pt x="10537" y="45534"/>
                  </a:lnTo>
                  <a:cubicBezTo>
                    <a:pt x="10199" y="47518"/>
                    <a:pt x="10996" y="49485"/>
                    <a:pt x="12626" y="50667"/>
                  </a:cubicBezTo>
                  <a:cubicBezTo>
                    <a:pt x="13544" y="51335"/>
                    <a:pt x="14620" y="51675"/>
                    <a:pt x="15703" y="51675"/>
                  </a:cubicBezTo>
                  <a:cubicBezTo>
                    <a:pt x="16537" y="51675"/>
                    <a:pt x="17376" y="51474"/>
                    <a:pt x="18150" y="51066"/>
                  </a:cubicBezTo>
                  <a:lnTo>
                    <a:pt x="30468" y="44591"/>
                  </a:lnTo>
                  <a:cubicBezTo>
                    <a:pt x="30961" y="44331"/>
                    <a:pt x="31503" y="44201"/>
                    <a:pt x="32045" y="44201"/>
                  </a:cubicBezTo>
                  <a:cubicBezTo>
                    <a:pt x="32586" y="44201"/>
                    <a:pt x="33128" y="44331"/>
                    <a:pt x="33621" y="44591"/>
                  </a:cubicBezTo>
                  <a:lnTo>
                    <a:pt x="45939" y="51066"/>
                  </a:lnTo>
                  <a:cubicBezTo>
                    <a:pt x="46692" y="51463"/>
                    <a:pt x="47532" y="51662"/>
                    <a:pt x="48373" y="51662"/>
                  </a:cubicBezTo>
                  <a:cubicBezTo>
                    <a:pt x="49460" y="51662"/>
                    <a:pt x="50551" y="51330"/>
                    <a:pt x="51463" y="50667"/>
                  </a:cubicBezTo>
                  <a:cubicBezTo>
                    <a:pt x="53093" y="49485"/>
                    <a:pt x="53890" y="47518"/>
                    <a:pt x="53552" y="45534"/>
                  </a:cubicBezTo>
                  <a:lnTo>
                    <a:pt x="52477" y="39279"/>
                  </a:lnTo>
                  <a:cubicBezTo>
                    <a:pt x="52399" y="38829"/>
                    <a:pt x="52009" y="38509"/>
                    <a:pt x="51565" y="38509"/>
                  </a:cubicBezTo>
                  <a:cubicBezTo>
                    <a:pt x="51513" y="38509"/>
                    <a:pt x="51459" y="38513"/>
                    <a:pt x="51406" y="38522"/>
                  </a:cubicBezTo>
                  <a:cubicBezTo>
                    <a:pt x="50899" y="38607"/>
                    <a:pt x="50562" y="39087"/>
                    <a:pt x="50649" y="39594"/>
                  </a:cubicBezTo>
                  <a:lnTo>
                    <a:pt x="51721" y="45848"/>
                  </a:lnTo>
                  <a:cubicBezTo>
                    <a:pt x="51944" y="47150"/>
                    <a:pt x="51440" y="48390"/>
                    <a:pt x="50372" y="49164"/>
                  </a:cubicBezTo>
                  <a:cubicBezTo>
                    <a:pt x="49770" y="49602"/>
                    <a:pt x="49083" y="49823"/>
                    <a:pt x="48389" y="49823"/>
                  </a:cubicBezTo>
                  <a:cubicBezTo>
                    <a:pt x="47853" y="49823"/>
                    <a:pt x="47312" y="49691"/>
                    <a:pt x="46803" y="49424"/>
                  </a:cubicBezTo>
                  <a:lnTo>
                    <a:pt x="34486" y="42949"/>
                  </a:lnTo>
                  <a:cubicBezTo>
                    <a:pt x="33723" y="42547"/>
                    <a:pt x="32884" y="42346"/>
                    <a:pt x="32045" y="42346"/>
                  </a:cubicBezTo>
                  <a:cubicBezTo>
                    <a:pt x="31206" y="42346"/>
                    <a:pt x="30367" y="42547"/>
                    <a:pt x="29603" y="42949"/>
                  </a:cubicBezTo>
                  <a:lnTo>
                    <a:pt x="17286" y="49424"/>
                  </a:lnTo>
                  <a:cubicBezTo>
                    <a:pt x="16777" y="49691"/>
                    <a:pt x="16236" y="49823"/>
                    <a:pt x="15700" y="49823"/>
                  </a:cubicBezTo>
                  <a:cubicBezTo>
                    <a:pt x="15006" y="49823"/>
                    <a:pt x="14319" y="49602"/>
                    <a:pt x="13717" y="49164"/>
                  </a:cubicBezTo>
                  <a:cubicBezTo>
                    <a:pt x="12649" y="48390"/>
                    <a:pt x="12145" y="47150"/>
                    <a:pt x="12369" y="45848"/>
                  </a:cubicBezTo>
                  <a:lnTo>
                    <a:pt x="14721" y="32135"/>
                  </a:lnTo>
                  <a:cubicBezTo>
                    <a:pt x="15011" y="30432"/>
                    <a:pt x="14447" y="28695"/>
                    <a:pt x="13210" y="27492"/>
                  </a:cubicBezTo>
                  <a:lnTo>
                    <a:pt x="3248" y="17777"/>
                  </a:lnTo>
                  <a:cubicBezTo>
                    <a:pt x="2302" y="16858"/>
                    <a:pt x="1981" y="15556"/>
                    <a:pt x="2390" y="14303"/>
                  </a:cubicBezTo>
                  <a:cubicBezTo>
                    <a:pt x="2795" y="13049"/>
                    <a:pt x="3819" y="12184"/>
                    <a:pt x="5124" y="11995"/>
                  </a:cubicBezTo>
                  <a:lnTo>
                    <a:pt x="18897" y="9994"/>
                  </a:lnTo>
                  <a:cubicBezTo>
                    <a:pt x="20604" y="9748"/>
                    <a:pt x="22081" y="8673"/>
                    <a:pt x="22848" y="7126"/>
                  </a:cubicBezTo>
                  <a:lnTo>
                    <a:pt x="25703" y="1340"/>
                  </a:lnTo>
                  <a:cubicBezTo>
                    <a:pt x="25930" y="881"/>
                    <a:pt x="25741" y="323"/>
                    <a:pt x="25281" y="96"/>
                  </a:cubicBezTo>
                  <a:cubicBezTo>
                    <a:pt x="25148" y="31"/>
                    <a:pt x="25007" y="0"/>
                    <a:pt x="24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680;p46">
              <a:extLst>
                <a:ext uri="{FF2B5EF4-FFF2-40B4-BE49-F238E27FC236}">
                  <a16:creationId xmlns:a16="http://schemas.microsoft.com/office/drawing/2014/main" id="{0E47345C-0DED-4A26-8A5E-1C4F2DFD1215}"/>
                </a:ext>
              </a:extLst>
            </p:cNvPr>
            <p:cNvSpPr/>
            <p:nvPr/>
          </p:nvSpPr>
          <p:spPr>
            <a:xfrm>
              <a:off x="3391500" y="18075"/>
              <a:ext cx="963625" cy="1123900"/>
            </a:xfrm>
            <a:custGeom>
              <a:avLst/>
              <a:gdLst/>
              <a:ahLst/>
              <a:cxnLst/>
              <a:rect l="l" t="t" r="r" b="b"/>
              <a:pathLst>
                <a:path w="38545" h="44956" extrusionOk="0">
                  <a:moveTo>
                    <a:pt x="6499" y="1"/>
                  </a:moveTo>
                  <a:cubicBezTo>
                    <a:pt x="4488" y="1"/>
                    <a:pt x="2687" y="1120"/>
                    <a:pt x="1795" y="2925"/>
                  </a:cubicBezTo>
                  <a:lnTo>
                    <a:pt x="227" y="6101"/>
                  </a:lnTo>
                  <a:cubicBezTo>
                    <a:pt x="1" y="6561"/>
                    <a:pt x="189" y="7118"/>
                    <a:pt x="649" y="7345"/>
                  </a:cubicBezTo>
                  <a:cubicBezTo>
                    <a:pt x="781" y="7410"/>
                    <a:pt x="921" y="7440"/>
                    <a:pt x="1058" y="7440"/>
                  </a:cubicBezTo>
                  <a:cubicBezTo>
                    <a:pt x="1401" y="7440"/>
                    <a:pt x="1731" y="7250"/>
                    <a:pt x="1893" y="6922"/>
                  </a:cubicBezTo>
                  <a:lnTo>
                    <a:pt x="3461" y="3745"/>
                  </a:lnTo>
                  <a:cubicBezTo>
                    <a:pt x="4045" y="2563"/>
                    <a:pt x="5181" y="1857"/>
                    <a:pt x="6499" y="1857"/>
                  </a:cubicBezTo>
                  <a:cubicBezTo>
                    <a:pt x="7820" y="1857"/>
                    <a:pt x="8956" y="2563"/>
                    <a:pt x="9540" y="3745"/>
                  </a:cubicBezTo>
                  <a:lnTo>
                    <a:pt x="15697" y="16226"/>
                  </a:lnTo>
                  <a:cubicBezTo>
                    <a:pt x="16464" y="17773"/>
                    <a:pt x="17941" y="18848"/>
                    <a:pt x="19648" y="19094"/>
                  </a:cubicBezTo>
                  <a:lnTo>
                    <a:pt x="33418" y="21095"/>
                  </a:lnTo>
                  <a:cubicBezTo>
                    <a:pt x="34726" y="21284"/>
                    <a:pt x="35750" y="22149"/>
                    <a:pt x="36155" y="23403"/>
                  </a:cubicBezTo>
                  <a:cubicBezTo>
                    <a:pt x="36564" y="24656"/>
                    <a:pt x="36243" y="25958"/>
                    <a:pt x="35297" y="26877"/>
                  </a:cubicBezTo>
                  <a:lnTo>
                    <a:pt x="25335" y="36592"/>
                  </a:lnTo>
                  <a:cubicBezTo>
                    <a:pt x="24098" y="37795"/>
                    <a:pt x="23534" y="39532"/>
                    <a:pt x="23825" y="41235"/>
                  </a:cubicBezTo>
                  <a:cubicBezTo>
                    <a:pt x="23825" y="41235"/>
                    <a:pt x="24331" y="44179"/>
                    <a:pt x="24331" y="44186"/>
                  </a:cubicBezTo>
                  <a:cubicBezTo>
                    <a:pt x="24407" y="44632"/>
                    <a:pt x="24810" y="44955"/>
                    <a:pt x="25252" y="44955"/>
                  </a:cubicBezTo>
                  <a:cubicBezTo>
                    <a:pt x="25302" y="44955"/>
                    <a:pt x="25352" y="44951"/>
                    <a:pt x="25403" y="44943"/>
                  </a:cubicBezTo>
                  <a:cubicBezTo>
                    <a:pt x="25910" y="44855"/>
                    <a:pt x="26247" y="44375"/>
                    <a:pt x="26160" y="43871"/>
                  </a:cubicBezTo>
                  <a:lnTo>
                    <a:pt x="25656" y="40921"/>
                  </a:lnTo>
                  <a:cubicBezTo>
                    <a:pt x="25467" y="39823"/>
                    <a:pt x="25832" y="38698"/>
                    <a:pt x="26629" y="37921"/>
                  </a:cubicBezTo>
                  <a:lnTo>
                    <a:pt x="36595" y="28209"/>
                  </a:lnTo>
                  <a:cubicBezTo>
                    <a:pt x="38035" y="26802"/>
                    <a:pt x="38545" y="24741"/>
                    <a:pt x="37923" y="22828"/>
                  </a:cubicBezTo>
                  <a:cubicBezTo>
                    <a:pt x="37301" y="20916"/>
                    <a:pt x="35675" y="19547"/>
                    <a:pt x="33685" y="19260"/>
                  </a:cubicBezTo>
                  <a:lnTo>
                    <a:pt x="19915" y="17256"/>
                  </a:lnTo>
                  <a:cubicBezTo>
                    <a:pt x="18813" y="17097"/>
                    <a:pt x="17857" y="16404"/>
                    <a:pt x="17363" y="15404"/>
                  </a:cubicBezTo>
                  <a:lnTo>
                    <a:pt x="11207" y="2925"/>
                  </a:lnTo>
                  <a:cubicBezTo>
                    <a:pt x="10314" y="1120"/>
                    <a:pt x="8513" y="1"/>
                    <a:pt x="6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21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0.0007 L 0.4375 -0.00671 L 0.4375 -0.00648 " pathEditMode="relative" rAng="0" ptsTypes="A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87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5" presetID="26" presetClass="emph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7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37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7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37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0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0.0007 L 0.4375 -0.00671 L 0.4375 -0.00648 " pathEditMode="relative" rAng="0" ptsTypes="AAA">
                                          <p:cBhvr>
                                            <p:cTn id="21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1875" y="-37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23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4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4" presetID="4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1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12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2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12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2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2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1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55" presetID="26" presetClass="emph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75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7" dur="375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8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" dur="75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0" dur="375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750" tmFilter="0, 0; .2, .5; .8, .5; 1, 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3" dur="375" autoRev="1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26" presetClass="emph" presetSubtype="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75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6" dur="375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1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2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3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400" b="1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sz="2400" b="1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247409" y="3197052"/>
            <a:ext cx="1033063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6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7.40741E-7 L 0.01328 0.04884 L 0.03125 0.0787 L 0.04922 0.04884 L 0.08047 -0.01065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327025" y="201570"/>
            <a:ext cx="11537950" cy="1455780"/>
            <a:chOff x="327025" y="258720"/>
            <a:chExt cx="11537950" cy="1455780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327025" y="258720"/>
              <a:ext cx="11537950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462757" y="390525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295673" y="1966463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1219200" y="605742"/>
            <a:ext cx="8934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1: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chu vi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r:</a:t>
            </a:r>
          </a:p>
        </p:txBody>
      </p:sp>
      <p:sp>
        <p:nvSpPr>
          <p:cNvPr id="19" name="Rectangle: Diagonal Corners Rounded 18">
            <a:extLst>
              <a:ext uri="{FF2B5EF4-FFF2-40B4-BE49-F238E27FC236}">
                <a16:creationId xmlns:a16="http://schemas.microsoft.com/office/drawing/2014/main" id="{BE400FA1-B529-4488-B0ED-BC5F232AEB1F}"/>
              </a:ext>
            </a:extLst>
          </p:cNvPr>
          <p:cNvSpPr/>
          <p:nvPr/>
        </p:nvSpPr>
        <p:spPr>
          <a:xfrm>
            <a:off x="4207472" y="1929717"/>
            <a:ext cx="3238102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b) r = 4,4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/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b) r = 2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3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cm</a:t>
                </a:r>
              </a:p>
            </p:txBody>
          </p:sp>
        </mc:Choice>
        <mc:Fallback xmlns="">
          <p:sp>
            <p:nvSpPr>
              <p:cNvPr id="20" name="Rectangle: Diagonal Corners Rounded 19">
                <a:extLst>
                  <a:ext uri="{FF2B5EF4-FFF2-40B4-BE49-F238E27FC236}">
                    <a16:creationId xmlns:a16="http://schemas.microsoft.com/office/drawing/2014/main" id="{0781699E-CE75-4923-845E-262A141CFE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4944" y="1940045"/>
                <a:ext cx="3238102" cy="1329188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3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3">
            <a:extLst>
              <a:ext uri="{FF2B5EF4-FFF2-40B4-BE49-F238E27FC236}">
                <a16:creationId xmlns:a16="http://schemas.microsoft.com/office/drawing/2014/main" id="{893BB4E5-D093-40BE-AFEA-7B856068D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312212" y="3080657"/>
            <a:ext cx="2486059" cy="377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  <p:bldP spid="18" grpId="0"/>
          <p:bldP spid="19" grpId="0" animBg="1"/>
          <p:bldP spid="20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Diagonal Corners Rounded 13">
            <a:extLst>
              <a:ext uri="{FF2B5EF4-FFF2-40B4-BE49-F238E27FC236}">
                <a16:creationId xmlns:a16="http://schemas.microsoft.com/office/drawing/2014/main" id="{988FE6D9-3A49-4983-8BF0-29D91DE93F8F}"/>
              </a:ext>
            </a:extLst>
          </p:cNvPr>
          <p:cNvSpPr/>
          <p:nvPr/>
        </p:nvSpPr>
        <p:spPr>
          <a:xfrm>
            <a:off x="4445597" y="1118963"/>
            <a:ext cx="7104146" cy="553052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514AF56-6931-4A9D-9E81-3D65D64277FB}"/>
              </a:ext>
            </a:extLst>
          </p:cNvPr>
          <p:cNvSpPr/>
          <p:nvPr/>
        </p:nvSpPr>
        <p:spPr>
          <a:xfrm>
            <a:off x="8446024" y="4469724"/>
            <a:ext cx="1643369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98C246B-9FC0-4227-B84D-979F04FA3DCF}"/>
              </a:ext>
            </a:extLst>
          </p:cNvPr>
          <p:cNvSpPr/>
          <p:nvPr/>
        </p:nvSpPr>
        <p:spPr>
          <a:xfrm>
            <a:off x="8358940" y="3294313"/>
            <a:ext cx="1832205" cy="544489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EF57ED-118B-4B0B-B1A5-AD0A75D4EBCB}"/>
              </a:ext>
            </a:extLst>
          </p:cNvPr>
          <p:cNvGrpSpPr/>
          <p:nvPr/>
        </p:nvGrpSpPr>
        <p:grpSpPr>
          <a:xfrm>
            <a:off x="175927" y="208509"/>
            <a:ext cx="8097216" cy="723716"/>
            <a:chOff x="-1067331" y="-1872504"/>
            <a:chExt cx="11537950" cy="1455779"/>
          </a:xfrm>
        </p:grpSpPr>
        <p:sp>
          <p:nvSpPr>
            <p:cNvPr id="11" name="Rectangle: Diagonal Corners Rounded 10">
              <a:extLst>
                <a:ext uri="{FF2B5EF4-FFF2-40B4-BE49-F238E27FC236}">
                  <a16:creationId xmlns:a16="http://schemas.microsoft.com/office/drawing/2014/main" id="{5BA77597-BF5E-4E72-B14D-5E4082264134}"/>
                </a:ext>
              </a:extLst>
            </p:cNvPr>
            <p:cNvSpPr/>
            <p:nvPr/>
          </p:nvSpPr>
          <p:spPr>
            <a:xfrm>
              <a:off x="-1067331" y="-1872504"/>
              <a:ext cx="11537950" cy="1455779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: Diagonal Corners Rounded 11">
              <a:extLst>
                <a:ext uri="{FF2B5EF4-FFF2-40B4-BE49-F238E27FC236}">
                  <a16:creationId xmlns:a16="http://schemas.microsoft.com/office/drawing/2014/main" id="{50C11B7F-7B7E-408D-B52A-596B71D81736}"/>
                </a:ext>
              </a:extLst>
            </p:cNvPr>
            <p:cNvSpPr/>
            <p:nvPr/>
          </p:nvSpPr>
          <p:spPr>
            <a:xfrm>
              <a:off x="-929072" y="-1754661"/>
              <a:ext cx="11203782" cy="1192170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190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Rectangle: Diagonal Corners Rounded 14">
            <a:extLst>
              <a:ext uri="{FF2B5EF4-FFF2-40B4-BE49-F238E27FC236}">
                <a16:creationId xmlns:a16="http://schemas.microsoft.com/office/drawing/2014/main" id="{6E21D8FB-4679-43E3-8488-D6882D1FE7DA}"/>
              </a:ext>
            </a:extLst>
          </p:cNvPr>
          <p:cNvSpPr/>
          <p:nvPr/>
        </p:nvSpPr>
        <p:spPr>
          <a:xfrm>
            <a:off x="541122" y="1379337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r = 9m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5D19535-F90C-4588-97B3-B1B540E637A3}"/>
              </a:ext>
            </a:extLst>
          </p:cNvPr>
          <p:cNvSpPr txBox="1"/>
          <p:nvPr/>
        </p:nvSpPr>
        <p:spPr>
          <a:xfrm>
            <a:off x="-272895" y="267094"/>
            <a:ext cx="8934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E57DAA-7CFF-44BF-918B-166B193DBE81}"/>
              </a:ext>
            </a:extLst>
          </p:cNvPr>
          <p:cNvSpPr txBox="1"/>
          <p:nvPr/>
        </p:nvSpPr>
        <p:spPr>
          <a:xfrm>
            <a:off x="3257550" y="1337372"/>
            <a:ext cx="89344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 Chu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9m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CF8CC2-CEA2-4448-AA40-AB3BCAB4AD72}"/>
              </a:ext>
            </a:extLst>
          </p:cNvPr>
          <p:cNvSpPr txBox="1"/>
          <p:nvPr/>
        </p:nvSpPr>
        <p:spPr>
          <a:xfrm>
            <a:off x="3519559" y="2769943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) Chu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4,4 dm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A6C6ECC-F196-493E-A4E3-469E5A01C0EE}"/>
              </a:ext>
            </a:extLst>
          </p:cNvPr>
          <p:cNvSpPr txBox="1"/>
          <p:nvPr/>
        </p:nvSpPr>
        <p:spPr>
          <a:xfrm>
            <a:off x="3982059" y="3376319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4,4 x 2 x 3,14 =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7CE57C-97C9-49C6-A6D7-DA9C9769E0C7}"/>
              </a:ext>
            </a:extLst>
          </p:cNvPr>
          <p:cNvSpPr txBox="1"/>
          <p:nvPr/>
        </p:nvSpPr>
        <p:spPr>
          <a:xfrm>
            <a:off x="8273143" y="3346528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27,632 (dm)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/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baseline="0" dirty="0">
                    <a:solidFill>
                      <a:srgbClr val="002060"/>
                    </a:solidFill>
                    <a:latin typeface="Calibri" panose="020F0502020204030204"/>
                  </a:rPr>
                  <a:t>c) Chu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vi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hình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tròn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có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bán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kính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cm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libri" panose="020F0502020204030204"/>
                  </a:rPr>
                  <a:t>là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: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564E051-73EC-4DD0-A91A-BC70FA9985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780" y="3784386"/>
                <a:ext cx="8934450" cy="739754"/>
              </a:xfrm>
              <a:prstGeom prst="rect">
                <a:avLst/>
              </a:prstGeom>
              <a:blipFill>
                <a:blip r:embed="rId3"/>
                <a:stretch>
                  <a:fillRect b="-7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/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x 2 x 3,14 = 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67CE0D9-7FDE-4373-B4F5-4494BA7E51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146" y="4363176"/>
                <a:ext cx="6313714" cy="712631"/>
              </a:xfrm>
              <a:prstGeom prst="rect">
                <a:avLst/>
              </a:prstGeom>
              <a:blipFill>
                <a:blip r:embed="rId4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88EE2912-8C6C-4DEE-9AA8-C39CE849B3AB}"/>
              </a:ext>
            </a:extLst>
          </p:cNvPr>
          <p:cNvSpPr txBox="1"/>
          <p:nvPr/>
        </p:nvSpPr>
        <p:spPr>
          <a:xfrm>
            <a:off x="8122858" y="4445489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6,28 (cm)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C33344-3B5C-4BBE-B9DE-7392FA14C052}"/>
              </a:ext>
            </a:extLst>
          </p:cNvPr>
          <p:cNvSpPr txBox="1"/>
          <p:nvPr/>
        </p:nvSpPr>
        <p:spPr>
          <a:xfrm>
            <a:off x="7089700" y="5069780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6,28 m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b) 27,632 dm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c)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6,28 cm</a:t>
            </a:r>
          </a:p>
        </p:txBody>
      </p:sp>
      <p:sp>
        <p:nvSpPr>
          <p:cNvPr id="30" name="Rectangle: Diagonal Corners Rounded 29">
            <a:extLst>
              <a:ext uri="{FF2B5EF4-FFF2-40B4-BE49-F238E27FC236}">
                <a16:creationId xmlns:a16="http://schemas.microsoft.com/office/drawing/2014/main" id="{9646D9B1-4370-404C-A3AB-37A642DACCAF}"/>
              </a:ext>
            </a:extLst>
          </p:cNvPr>
          <p:cNvSpPr/>
          <p:nvPr/>
        </p:nvSpPr>
        <p:spPr>
          <a:xfrm>
            <a:off x="530845" y="2557982"/>
            <a:ext cx="3101654" cy="847195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r = 4,4 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/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c) r = </a:t>
                </a:r>
                <a:r>
                  <a:rPr lang="en-US" sz="3600" b="1" dirty="0">
                    <a:solidFill>
                      <a:srgbClr val="C00000"/>
                    </a:solidFill>
                    <a:latin typeface="Calibri" panose="020F0502020204030204"/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cm</a:t>
                </a:r>
              </a:p>
            </p:txBody>
          </p:sp>
        </mc:Choice>
        <mc:Fallback xmlns=""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19BADB30-5B0E-48FF-8841-DAA1631AC2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45" y="3798419"/>
                <a:ext cx="3101654" cy="847195"/>
              </a:xfrm>
              <a:prstGeom prst="round2DiagRect">
                <a:avLst>
                  <a:gd name="adj1" fmla="val 9808"/>
                  <a:gd name="adj2" fmla="val 12590"/>
                </a:avLst>
              </a:prstGeom>
              <a:blipFill>
                <a:blip r:embed="rId5"/>
                <a:stretch>
                  <a:fillRect b="-13793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8C573B8-BCA3-4D30-83EF-56D5F517986F}"/>
              </a:ext>
            </a:extLst>
          </p:cNvPr>
          <p:cNvSpPr/>
          <p:nvPr/>
        </p:nvSpPr>
        <p:spPr>
          <a:xfrm>
            <a:off x="8209942" y="2246950"/>
            <a:ext cx="1770289" cy="50034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1DA17D-08BD-4666-80EF-E8F77282E637}"/>
              </a:ext>
            </a:extLst>
          </p:cNvPr>
          <p:cNvSpPr txBox="1"/>
          <p:nvPr/>
        </p:nvSpPr>
        <p:spPr>
          <a:xfrm>
            <a:off x="8021106" y="2229585"/>
            <a:ext cx="206828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56,52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07839B-1B81-4990-A124-BEB6A21A2B1E}"/>
              </a:ext>
            </a:extLst>
          </p:cNvPr>
          <p:cNvSpPr txBox="1"/>
          <p:nvPr/>
        </p:nvSpPr>
        <p:spPr>
          <a:xfrm>
            <a:off x="3982059" y="22124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x 2 x 3,14 = </a:t>
            </a:r>
          </a:p>
        </p:txBody>
      </p:sp>
    </p:spTree>
    <p:extLst>
      <p:ext uri="{BB962C8B-B14F-4D97-AF65-F5344CB8AC3E}">
        <p14:creationId xmlns:p14="http://schemas.microsoft.com/office/powerpoint/2010/main" val="1618658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3" grpId="0" animBg="1"/>
      <p:bldP spid="32" grpId="0" animBg="1"/>
      <p:bldP spid="16" grpId="0" build="p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 animBg="1"/>
      <p:bldP spid="31" grpId="0" animBg="1"/>
      <p:bldP spid="3" grpId="0" animBg="1"/>
      <p:bldP spid="22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C479F74A-FE58-4395-8176-B3CDA12B16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794000" y="292100"/>
            <a:ext cx="6324600" cy="65659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A9F384D-107E-44C0-9F2C-F011B63302F6}"/>
              </a:ext>
            </a:extLst>
          </p:cNvPr>
          <p:cNvSpPr txBox="1"/>
          <p:nvPr/>
        </p:nvSpPr>
        <p:spPr>
          <a:xfrm>
            <a:off x="3981450" y="4146034"/>
            <a:ext cx="39497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Muốn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tính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chu vi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hình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tròn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ta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làm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như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thế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nào</a:t>
            </a:r>
            <a:r>
              <a:rPr lang="en-US" sz="4000" b="1" dirty="0">
                <a:solidFill>
                  <a:srgbClr val="C00000"/>
                </a:solidFill>
                <a:effectLst>
                  <a:glow rad="190500">
                    <a:schemeClr val="bg1">
                      <a:alpha val="60000"/>
                    </a:schemeClr>
                  </a:glo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988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A8FD84-915D-4E1D-899D-0035342C925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2146300" y="0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581400" y="0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r x 2 x 3,14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4451325" y="3111369"/>
            <a:ext cx="1033063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0.03841 0.01343 L 0.05404 0.04329 L 0.08828 0.01528 L 0.11771 0.01134 L 0.14271 0.03032 L 0.14271 0.03056 " pathEditMode="relative" rAng="0" ptsTypes="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8668C9-11FE-4055-999E-ABF9572C4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41544"/>
          <a:stretch/>
        </p:blipFill>
        <p:spPr>
          <a:xfrm>
            <a:off x="0" y="2849078"/>
            <a:ext cx="12192000" cy="40089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CD8AC5-C8E3-475C-BEA2-9452D13744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3765" b="55294"/>
          <a:stretch/>
        </p:blipFill>
        <p:spPr>
          <a:xfrm>
            <a:off x="152400" y="-105877"/>
            <a:ext cx="12192000" cy="332417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D48394D-8D45-4E7A-87C1-6E12EEBCD29E}"/>
              </a:ext>
            </a:extLst>
          </p:cNvPr>
          <p:cNvGrpSpPr/>
          <p:nvPr/>
        </p:nvGrpSpPr>
        <p:grpSpPr>
          <a:xfrm>
            <a:off x="8444326" y="-749164"/>
            <a:ext cx="13231767" cy="7607164"/>
            <a:chOff x="-622672" y="219776"/>
            <a:chExt cx="12192000" cy="685799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771449C-805E-4585-8488-8148E3A320F1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0DCF0AA-9F98-4A03-8896-05B4132A5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5AD9FC8D-25BC-4E30-A3E6-110ED37558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EC79557-E97C-49AB-95F2-A5F49D30221D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09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516 -0.18333 L -0.32565 -0.18727 L -0.46133 -0.06759 L -0.68464 -0.01412 L -0.79154 0.13912 " pathEditMode="relative" rAng="0" ptsTypes="AAAAA">
                                      <p:cBhvr>
                                        <p:cTn id="1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26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BF301-07A7-45E0-BD45-F3FB2244D6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39E195-5DEB-4F82-9402-4F620168F5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50" y1="2844" x2="97100" y2="10933"/>
                        <a14:foregroundMark x1="75700" y1="15556" x2="71450" y2="40800"/>
                        <a14:foregroundMark x1="90100" y1="10133" x2="90700" y2="35378"/>
                        <a14:foregroundMark x1="88400" y1="14844" x2="70500" y2="14844"/>
                        <a14:foregroundMark x1="76650" y1="16978" x2="81550" y2="22756"/>
                        <a14:foregroundMark x1="80350" y1="16533" x2="79950" y2="23467"/>
                        <a14:foregroundMark x1="73800" y1="21333" x2="70350" y2="27200"/>
                        <a14:foregroundMark x1="70950" y1="23467" x2="69000" y2="36178"/>
                        <a14:foregroundMark x1="68300" y1="31289" x2="68850" y2="33867"/>
                        <a14:foregroundMark x1="16350" y1="10133" x2="6650" y2="40711"/>
                        <a14:foregroundMark x1="800" y1="7733" x2="1600" y2="14844"/>
                        <a14:foregroundMark x1="650" y1="18222" x2="27450" y2="17867"/>
                        <a14:foregroundMark x1="8550" y1="11644" x2="6450" y2="33244"/>
                        <a14:foregroundMark x1="7750" y1="35644" x2="7250" y2="43911"/>
                        <a14:foregroundMark x1="19350" y1="55556" x2="12950" y2="96178"/>
                        <a14:foregroundMark x1="19250" y1="46489" x2="19650" y2="63556"/>
                        <a14:foregroundMark x1="4100" y1="64533" x2="11300" y2="90844"/>
                        <a14:foregroundMark x1="25200" y1="55733" x2="32700" y2="99911"/>
                        <a14:foregroundMark x1="1100" y1="64444" x2="1650" y2="90400"/>
                        <a14:foregroundMark x1="2600" y1="95200" x2="96250" y2="93333"/>
                        <a14:foregroundMark x1="33300" y1="75911" x2="93550" y2="87733"/>
                        <a14:foregroundMark x1="12100" y1="60089" x2="10400" y2="74844"/>
                        <a14:foregroundMark x1="12850" y1="58400" x2="13950" y2="72533"/>
                        <a14:foregroundMark x1="10050" y1="63200" x2="9700" y2="69600"/>
                        <a14:foregroundMark x1="17600" y1="49422" x2="13800" y2="63467"/>
                        <a14:foregroundMark x1="25250" y1="46844" x2="19350" y2="76533"/>
                        <a14:foregroundMark x1="28500" y1="57156" x2="23750" y2="79556"/>
                        <a14:foregroundMark x1="26350" y1="50933" x2="21000" y2="79200"/>
                        <a14:foregroundMark x1="30800" y1="67911" x2="28250" y2="92533"/>
                        <a14:foregroundMark x1="24550" y1="74844" x2="25100" y2="92800"/>
                        <a14:foregroundMark x1="27400" y1="61511" x2="28900" y2="68089"/>
                        <a14:foregroundMark x1="28900" y1="10400" x2="40250" y2="11467"/>
                        <a14:foregroundMark x1="38450" y1="74844" x2="98050" y2="83200"/>
                        <a14:foregroundMark x1="38900" y1="70578" x2="47300" y2="65689"/>
                        <a14:foregroundMark x1="41900" y1="57956" x2="43950" y2="57511"/>
                        <a14:foregroundMark x1="56350" y1="3644" x2="88100" y2="1867"/>
                        <a14:foregroundMark x1="98900" y1="5156" x2="99650" y2="5156"/>
                        <a14:foregroundMark x1="78700" y1="51111" x2="63250" y2="86489"/>
                        <a14:foregroundMark x1="85800" y1="53067" x2="75950" y2="82489"/>
                        <a14:foregroundMark x1="90150" y1="50489" x2="87700" y2="79733"/>
                        <a14:foregroundMark x1="95150" y1="65156" x2="95450" y2="77067"/>
                        <a14:foregroundMark x1="88750" y1="69067" x2="91100" y2="74222"/>
                        <a14:foregroundMark x1="83600" y1="71822" x2="85050" y2="89244"/>
                        <a14:foregroundMark x1="78250" y1="58400" x2="76350" y2="81511"/>
                        <a14:foregroundMark x1="80350" y1="55289" x2="81400" y2="66667"/>
                        <a14:foregroundMark x1="75950" y1="52889" x2="75150" y2="55467"/>
                        <a14:foregroundMark x1="45850" y1="78311" x2="56550" y2="90133"/>
                        <a14:foregroundMark x1="50200" y1="71733" x2="52650" y2="72444"/>
                        <a14:backgroundMark x1="48450" y1="17511" x2="43500" y2="44356"/>
                        <a14:backgroundMark x1="68300" y1="20089" x2="66250" y2="24711"/>
                      </a14:backgroundRemoval>
                    </a14:imgEffect>
                  </a14:imgLayer>
                </a14:imgProps>
              </a:ext>
            </a:extLst>
          </a:blip>
          <a:srcRect t="-2" b="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50FBE5D-C841-44C8-A49C-571B3D93CECB}"/>
              </a:ext>
            </a:extLst>
          </p:cNvPr>
          <p:cNvGrpSpPr/>
          <p:nvPr/>
        </p:nvGrpSpPr>
        <p:grpSpPr>
          <a:xfrm>
            <a:off x="2451370" y="953310"/>
            <a:ext cx="13231767" cy="7524079"/>
            <a:chOff x="-622672" y="219776"/>
            <a:chExt cx="12192000" cy="6857999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57CFEF-7F94-4DD1-A86D-620612003CF0}"/>
                </a:ext>
              </a:extLst>
            </p:cNvPr>
            <p:cNvGrpSpPr/>
            <p:nvPr/>
          </p:nvGrpSpPr>
          <p:grpSpPr>
            <a:xfrm>
              <a:off x="-622672" y="219776"/>
              <a:ext cx="12192000" cy="6857999"/>
              <a:chOff x="-622672" y="219776"/>
              <a:chExt cx="12192000" cy="6857999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73CBED7-3AFF-4EBF-B959-124408BDED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-622672" y="219776"/>
                <a:ext cx="12192000" cy="6857999"/>
              </a:xfrm>
              <a:prstGeom prst="rect">
                <a:avLst/>
              </a:prstGeom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id="{E7E30790-8F6D-4422-AF42-86083E32EB9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rcRect t="-1" b="37201"/>
              <a:stretch/>
            </p:blipFill>
            <p:spPr>
              <a:xfrm rot="21204930">
                <a:off x="3966034" y="2364693"/>
                <a:ext cx="951718" cy="1382998"/>
              </a:xfrm>
              <a:prstGeom prst="rect">
                <a:avLst/>
              </a:prstGeom>
            </p:spPr>
          </p:pic>
        </p:grp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961B2BA-AA7D-4050-B6FC-29120F7C2470}"/>
                </a:ext>
              </a:extLst>
            </p:cNvPr>
            <p:cNvSpPr/>
            <p:nvPr/>
          </p:nvSpPr>
          <p:spPr>
            <a:xfrm>
              <a:off x="3386488" y="1506883"/>
              <a:ext cx="1607419" cy="2290813"/>
            </a:xfrm>
            <a:custGeom>
              <a:avLst/>
              <a:gdLst>
                <a:gd name="connsiteX0" fmla="*/ 635267 w 1607419"/>
                <a:gd name="connsiteY0" fmla="*/ 0 h 2290813"/>
                <a:gd name="connsiteX1" fmla="*/ 336884 w 1607419"/>
                <a:gd name="connsiteY1" fmla="*/ 125129 h 2290813"/>
                <a:gd name="connsiteX2" fmla="*/ 154004 w 1607419"/>
                <a:gd name="connsiteY2" fmla="*/ 404261 h 2290813"/>
                <a:gd name="connsiteX3" fmla="*/ 28876 w 1607419"/>
                <a:gd name="connsiteY3" fmla="*/ 693019 h 2290813"/>
                <a:gd name="connsiteX4" fmla="*/ 0 w 1607419"/>
                <a:gd name="connsiteY4" fmla="*/ 875899 h 2290813"/>
                <a:gd name="connsiteX5" fmla="*/ 67377 w 1607419"/>
                <a:gd name="connsiteY5" fmla="*/ 1280160 h 2290813"/>
                <a:gd name="connsiteX6" fmla="*/ 240631 w 1607419"/>
                <a:gd name="connsiteY6" fmla="*/ 1694047 h 2290813"/>
                <a:gd name="connsiteX7" fmla="*/ 606391 w 1607419"/>
                <a:gd name="connsiteY7" fmla="*/ 2050181 h 2290813"/>
                <a:gd name="connsiteX8" fmla="*/ 972151 w 1607419"/>
                <a:gd name="connsiteY8" fmla="*/ 2204186 h 2290813"/>
                <a:gd name="connsiteX9" fmla="*/ 1443789 w 1607419"/>
                <a:gd name="connsiteY9" fmla="*/ 2290813 h 2290813"/>
                <a:gd name="connsiteX10" fmla="*/ 1568918 w 1607419"/>
                <a:gd name="connsiteY10" fmla="*/ 2213811 h 2290813"/>
                <a:gd name="connsiteX11" fmla="*/ 1588168 w 1607419"/>
                <a:gd name="connsiteY11" fmla="*/ 1944303 h 2290813"/>
                <a:gd name="connsiteX12" fmla="*/ 1607419 w 1607419"/>
                <a:gd name="connsiteY12" fmla="*/ 1713297 h 2290813"/>
                <a:gd name="connsiteX13" fmla="*/ 1453415 w 1607419"/>
                <a:gd name="connsiteY13" fmla="*/ 1116531 h 2290813"/>
                <a:gd name="connsiteX14" fmla="*/ 1357162 w 1607419"/>
                <a:gd name="connsiteY14" fmla="*/ 808522 h 2290813"/>
                <a:gd name="connsiteX15" fmla="*/ 1183907 w 1607419"/>
                <a:gd name="connsiteY15" fmla="*/ 423512 h 2290813"/>
                <a:gd name="connsiteX16" fmla="*/ 952901 w 1607419"/>
                <a:gd name="connsiteY16" fmla="*/ 125129 h 2290813"/>
                <a:gd name="connsiteX17" fmla="*/ 779646 w 1607419"/>
                <a:gd name="connsiteY17" fmla="*/ 0 h 2290813"/>
                <a:gd name="connsiteX18" fmla="*/ 635267 w 1607419"/>
                <a:gd name="connsiteY18" fmla="*/ 0 h 2290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07419" h="2290813">
                  <a:moveTo>
                    <a:pt x="635267" y="0"/>
                  </a:moveTo>
                  <a:lnTo>
                    <a:pt x="336884" y="125129"/>
                  </a:lnTo>
                  <a:lnTo>
                    <a:pt x="154004" y="404261"/>
                  </a:lnTo>
                  <a:lnTo>
                    <a:pt x="28876" y="693019"/>
                  </a:lnTo>
                  <a:lnTo>
                    <a:pt x="0" y="875899"/>
                  </a:lnTo>
                  <a:lnTo>
                    <a:pt x="67377" y="1280160"/>
                  </a:lnTo>
                  <a:lnTo>
                    <a:pt x="240631" y="1694047"/>
                  </a:lnTo>
                  <a:lnTo>
                    <a:pt x="606391" y="2050181"/>
                  </a:lnTo>
                  <a:lnTo>
                    <a:pt x="972151" y="2204186"/>
                  </a:lnTo>
                  <a:lnTo>
                    <a:pt x="1443789" y="2290813"/>
                  </a:lnTo>
                  <a:lnTo>
                    <a:pt x="1568918" y="2213811"/>
                  </a:lnTo>
                  <a:lnTo>
                    <a:pt x="1588168" y="1944303"/>
                  </a:lnTo>
                  <a:lnTo>
                    <a:pt x="1607419" y="1713297"/>
                  </a:lnTo>
                  <a:lnTo>
                    <a:pt x="1453415" y="1116531"/>
                  </a:lnTo>
                  <a:lnTo>
                    <a:pt x="1357162" y="808522"/>
                  </a:lnTo>
                  <a:lnTo>
                    <a:pt x="1183907" y="423512"/>
                  </a:lnTo>
                  <a:lnTo>
                    <a:pt x="952901" y="125129"/>
                  </a:lnTo>
                  <a:lnTo>
                    <a:pt x="779646" y="0"/>
                  </a:lnTo>
                  <a:lnTo>
                    <a:pt x="635267" y="0"/>
                  </a:lnTo>
                  <a:close/>
                </a:path>
              </a:pathLst>
            </a:custGeom>
            <a:solidFill>
              <a:schemeClr val="bg1">
                <a:alpha val="5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defRPr/>
              </a:pPr>
              <a:endParaRPr lang="en-US" dirty="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a)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đường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3" y="3173036"/>
            <a:ext cx="11537950" cy="1329188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b) </a:t>
            </a:r>
            <a:r>
              <a:rPr lang="en-US" sz="3600" b="1" dirty="0" err="1">
                <a:solidFill>
                  <a:srgbClr val="C00000"/>
                </a:solidFill>
              </a:rPr>
              <a:t>Tính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bán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kính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hình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tròn</a:t>
            </a:r>
            <a:r>
              <a:rPr lang="en-US" sz="3600" b="1" dirty="0">
                <a:solidFill>
                  <a:srgbClr val="C00000"/>
                </a:solidFill>
              </a:rPr>
              <a:t> </a:t>
            </a:r>
            <a:r>
              <a:rPr lang="en-US" sz="3600" b="1" dirty="0" err="1">
                <a:solidFill>
                  <a:srgbClr val="C00000"/>
                </a:solidFill>
              </a:rPr>
              <a:t>có</a:t>
            </a:r>
            <a:r>
              <a:rPr lang="en-US" sz="3600" b="1" dirty="0">
                <a:solidFill>
                  <a:srgbClr val="C00000"/>
                </a:solidFill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</a:rPr>
              <a:t>Bài</a:t>
            </a:r>
            <a:r>
              <a:rPr lang="en-US" sz="3600" b="1" dirty="0">
                <a:solidFill>
                  <a:srgbClr val="C00000"/>
                </a:solidFill>
              </a:rPr>
              <a:t> 2:</a:t>
            </a:r>
          </a:p>
        </p:txBody>
      </p:sp>
    </p:spTree>
    <p:extLst>
      <p:ext uri="{BB962C8B-B14F-4D97-AF65-F5344CB8AC3E}">
        <p14:creationId xmlns:p14="http://schemas.microsoft.com/office/powerpoint/2010/main" val="123670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75 -0.17801 L -0.41862 -0.11574 L -0.61302 -0.08171 L -0.89245 -0.01088 L -1.01693 0.30972 L -1.02175 0.31551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7344" y="2467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 animBg="1"/>
          <p:bldP spid="27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2D12E52-91D5-4FAF-8079-E20DC5E93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C12AF386-10E7-4C03-91B5-7499842FAE72}"/>
              </a:ext>
            </a:extLst>
          </p:cNvPr>
          <p:cNvSpPr/>
          <p:nvPr/>
        </p:nvSpPr>
        <p:spPr>
          <a:xfrm>
            <a:off x="717128" y="940403"/>
            <a:ext cx="10621206" cy="5409960"/>
          </a:xfrm>
          <a:prstGeom prst="roundRect">
            <a:avLst>
              <a:gd name="adj" fmla="val 10270"/>
            </a:avLst>
          </a:prstGeom>
          <a:solidFill>
            <a:schemeClr val="bg1">
              <a:alpha val="86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>
                <a:solidFill>
                  <a:schemeClr val="tx1"/>
                </a:solidFill>
              </a:ln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523D44D-5B05-4FBC-8182-24CF05E63A87}"/>
              </a:ext>
            </a:extLst>
          </p:cNvPr>
          <p:cNvGrpSpPr/>
          <p:nvPr/>
        </p:nvGrpSpPr>
        <p:grpSpPr>
          <a:xfrm>
            <a:off x="2655600" y="147279"/>
            <a:ext cx="6619399" cy="1275866"/>
            <a:chOff x="387313" y="473408"/>
            <a:chExt cx="6435833" cy="156372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3FEA1B1-5D3D-40BC-8BAE-2A8A90BA605D}"/>
                </a:ext>
              </a:extLst>
            </p:cNvPr>
            <p:cNvSpPr/>
            <p:nvPr/>
          </p:nvSpPr>
          <p:spPr>
            <a:xfrm>
              <a:off x="508714" y="623105"/>
              <a:ext cx="6314432" cy="141402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35">
              <a:extLst>
                <a:ext uri="{FF2B5EF4-FFF2-40B4-BE49-F238E27FC236}">
                  <a16:creationId xmlns:a16="http://schemas.microsoft.com/office/drawing/2014/main" id="{280E6CB9-5F53-4EBF-B627-EF2E28DF7FD2}"/>
                </a:ext>
              </a:extLst>
            </p:cNvPr>
            <p:cNvSpPr/>
            <p:nvPr/>
          </p:nvSpPr>
          <p:spPr>
            <a:xfrm>
              <a:off x="387313" y="473408"/>
              <a:ext cx="6314432" cy="1414029"/>
            </a:xfrm>
            <a:custGeom>
              <a:avLst/>
              <a:gdLst>
                <a:gd name="connsiteX0" fmla="*/ 0 w 6314432"/>
                <a:gd name="connsiteY0" fmla="*/ 235676 h 1414029"/>
                <a:gd name="connsiteX1" fmla="*/ 235676 w 6314432"/>
                <a:gd name="connsiteY1" fmla="*/ 0 h 1414029"/>
                <a:gd name="connsiteX2" fmla="*/ 1001769 w 6314432"/>
                <a:gd name="connsiteY2" fmla="*/ 0 h 1414029"/>
                <a:gd name="connsiteX3" fmla="*/ 1592569 w 6314432"/>
                <a:gd name="connsiteY3" fmla="*/ 0 h 1414029"/>
                <a:gd name="connsiteX4" fmla="*/ 2124939 w 6314432"/>
                <a:gd name="connsiteY4" fmla="*/ 0 h 1414029"/>
                <a:gd name="connsiteX5" fmla="*/ 2832600 w 6314432"/>
                <a:gd name="connsiteY5" fmla="*/ 0 h 1414029"/>
                <a:gd name="connsiteX6" fmla="*/ 3423401 w 6314432"/>
                <a:gd name="connsiteY6" fmla="*/ 0 h 1414029"/>
                <a:gd name="connsiteX7" fmla="*/ 4189493 w 6314432"/>
                <a:gd name="connsiteY7" fmla="*/ 0 h 1414029"/>
                <a:gd name="connsiteX8" fmla="*/ 4721863 w 6314432"/>
                <a:gd name="connsiteY8" fmla="*/ 0 h 1414029"/>
                <a:gd name="connsiteX9" fmla="*/ 5487956 w 6314432"/>
                <a:gd name="connsiteY9" fmla="*/ 0 h 1414029"/>
                <a:gd name="connsiteX10" fmla="*/ 6078756 w 6314432"/>
                <a:gd name="connsiteY10" fmla="*/ 0 h 1414029"/>
                <a:gd name="connsiteX11" fmla="*/ 6314432 w 6314432"/>
                <a:gd name="connsiteY11" fmla="*/ 235676 h 1414029"/>
                <a:gd name="connsiteX12" fmla="*/ 6314432 w 6314432"/>
                <a:gd name="connsiteY12" fmla="*/ 716441 h 1414029"/>
                <a:gd name="connsiteX13" fmla="*/ 6314432 w 6314432"/>
                <a:gd name="connsiteY13" fmla="*/ 1178353 h 1414029"/>
                <a:gd name="connsiteX14" fmla="*/ 6078756 w 6314432"/>
                <a:gd name="connsiteY14" fmla="*/ 1414029 h 1414029"/>
                <a:gd name="connsiteX15" fmla="*/ 5429525 w 6314432"/>
                <a:gd name="connsiteY15" fmla="*/ 1414029 h 1414029"/>
                <a:gd name="connsiteX16" fmla="*/ 4663432 w 6314432"/>
                <a:gd name="connsiteY16" fmla="*/ 1414029 h 1414029"/>
                <a:gd name="connsiteX17" fmla="*/ 4014201 w 6314432"/>
                <a:gd name="connsiteY17" fmla="*/ 1414029 h 1414029"/>
                <a:gd name="connsiteX18" fmla="*/ 3540262 w 6314432"/>
                <a:gd name="connsiteY18" fmla="*/ 1414029 h 1414029"/>
                <a:gd name="connsiteX19" fmla="*/ 3007893 w 6314432"/>
                <a:gd name="connsiteY19" fmla="*/ 1414029 h 1414029"/>
                <a:gd name="connsiteX20" fmla="*/ 2241800 w 6314432"/>
                <a:gd name="connsiteY20" fmla="*/ 1414029 h 1414029"/>
                <a:gd name="connsiteX21" fmla="*/ 1592569 w 6314432"/>
                <a:gd name="connsiteY21" fmla="*/ 1414029 h 1414029"/>
                <a:gd name="connsiteX22" fmla="*/ 1060200 w 6314432"/>
                <a:gd name="connsiteY22" fmla="*/ 1414029 h 1414029"/>
                <a:gd name="connsiteX23" fmla="*/ 235676 w 6314432"/>
                <a:gd name="connsiteY23" fmla="*/ 1414029 h 1414029"/>
                <a:gd name="connsiteX24" fmla="*/ 0 w 6314432"/>
                <a:gd name="connsiteY24" fmla="*/ 1178353 h 1414029"/>
                <a:gd name="connsiteX25" fmla="*/ 0 w 6314432"/>
                <a:gd name="connsiteY25" fmla="*/ 707015 h 1414029"/>
                <a:gd name="connsiteX26" fmla="*/ 0 w 6314432"/>
                <a:gd name="connsiteY26" fmla="*/ 235676 h 1414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6314432" h="1414029" extrusionOk="0">
                  <a:moveTo>
                    <a:pt x="0" y="235676"/>
                  </a:moveTo>
                  <a:cubicBezTo>
                    <a:pt x="-2746" y="103822"/>
                    <a:pt x="102013" y="1315"/>
                    <a:pt x="235676" y="0"/>
                  </a:cubicBezTo>
                  <a:cubicBezTo>
                    <a:pt x="524085" y="12075"/>
                    <a:pt x="727160" y="32704"/>
                    <a:pt x="1001769" y="0"/>
                  </a:cubicBezTo>
                  <a:cubicBezTo>
                    <a:pt x="1276378" y="-32704"/>
                    <a:pt x="1383476" y="-9344"/>
                    <a:pt x="1592569" y="0"/>
                  </a:cubicBezTo>
                  <a:cubicBezTo>
                    <a:pt x="1801662" y="9344"/>
                    <a:pt x="2007575" y="-4680"/>
                    <a:pt x="2124939" y="0"/>
                  </a:cubicBezTo>
                  <a:cubicBezTo>
                    <a:pt x="2242303" y="4680"/>
                    <a:pt x="2563601" y="-6402"/>
                    <a:pt x="2832600" y="0"/>
                  </a:cubicBezTo>
                  <a:cubicBezTo>
                    <a:pt x="3101599" y="6402"/>
                    <a:pt x="3188639" y="-19948"/>
                    <a:pt x="3423401" y="0"/>
                  </a:cubicBezTo>
                  <a:cubicBezTo>
                    <a:pt x="3658163" y="19948"/>
                    <a:pt x="3966269" y="-36550"/>
                    <a:pt x="4189493" y="0"/>
                  </a:cubicBezTo>
                  <a:cubicBezTo>
                    <a:pt x="4412717" y="36550"/>
                    <a:pt x="4521013" y="8351"/>
                    <a:pt x="4721863" y="0"/>
                  </a:cubicBezTo>
                  <a:cubicBezTo>
                    <a:pt x="4922713" y="-8351"/>
                    <a:pt x="5176003" y="17884"/>
                    <a:pt x="5487956" y="0"/>
                  </a:cubicBezTo>
                  <a:cubicBezTo>
                    <a:pt x="5799909" y="-17884"/>
                    <a:pt x="5836378" y="3807"/>
                    <a:pt x="6078756" y="0"/>
                  </a:cubicBezTo>
                  <a:cubicBezTo>
                    <a:pt x="6202678" y="-357"/>
                    <a:pt x="6321919" y="84985"/>
                    <a:pt x="6314432" y="235676"/>
                  </a:cubicBezTo>
                  <a:cubicBezTo>
                    <a:pt x="6303916" y="430636"/>
                    <a:pt x="6296991" y="545176"/>
                    <a:pt x="6314432" y="716441"/>
                  </a:cubicBezTo>
                  <a:cubicBezTo>
                    <a:pt x="6331873" y="887706"/>
                    <a:pt x="6321237" y="1049045"/>
                    <a:pt x="6314432" y="1178353"/>
                  </a:cubicBezTo>
                  <a:cubicBezTo>
                    <a:pt x="6331070" y="1287859"/>
                    <a:pt x="6201797" y="1411277"/>
                    <a:pt x="6078756" y="1414029"/>
                  </a:cubicBezTo>
                  <a:cubicBezTo>
                    <a:pt x="5793994" y="1406761"/>
                    <a:pt x="5674627" y="1388149"/>
                    <a:pt x="5429525" y="1414029"/>
                  </a:cubicBezTo>
                  <a:cubicBezTo>
                    <a:pt x="5184423" y="1439909"/>
                    <a:pt x="4922782" y="1439782"/>
                    <a:pt x="4663432" y="1414029"/>
                  </a:cubicBezTo>
                  <a:cubicBezTo>
                    <a:pt x="4404082" y="1388276"/>
                    <a:pt x="4275959" y="1412847"/>
                    <a:pt x="4014201" y="1414029"/>
                  </a:cubicBezTo>
                  <a:cubicBezTo>
                    <a:pt x="3752443" y="1415211"/>
                    <a:pt x="3667118" y="1410640"/>
                    <a:pt x="3540262" y="1414029"/>
                  </a:cubicBezTo>
                  <a:cubicBezTo>
                    <a:pt x="3413406" y="1417418"/>
                    <a:pt x="3120155" y="1396417"/>
                    <a:pt x="3007893" y="1414029"/>
                  </a:cubicBezTo>
                  <a:cubicBezTo>
                    <a:pt x="2895631" y="1431641"/>
                    <a:pt x="2544559" y="1394496"/>
                    <a:pt x="2241800" y="1414029"/>
                  </a:cubicBezTo>
                  <a:cubicBezTo>
                    <a:pt x="1939041" y="1433562"/>
                    <a:pt x="1815605" y="1402217"/>
                    <a:pt x="1592569" y="1414029"/>
                  </a:cubicBezTo>
                  <a:cubicBezTo>
                    <a:pt x="1369533" y="1425841"/>
                    <a:pt x="1274715" y="1422445"/>
                    <a:pt x="1060200" y="1414029"/>
                  </a:cubicBezTo>
                  <a:cubicBezTo>
                    <a:pt x="845685" y="1405613"/>
                    <a:pt x="499682" y="1405273"/>
                    <a:pt x="235676" y="1414029"/>
                  </a:cubicBezTo>
                  <a:cubicBezTo>
                    <a:pt x="79110" y="1412535"/>
                    <a:pt x="9683" y="1316850"/>
                    <a:pt x="0" y="1178353"/>
                  </a:cubicBezTo>
                  <a:cubicBezTo>
                    <a:pt x="23220" y="995706"/>
                    <a:pt x="6845" y="855788"/>
                    <a:pt x="0" y="707015"/>
                  </a:cubicBezTo>
                  <a:cubicBezTo>
                    <a:pt x="-6845" y="558242"/>
                    <a:pt x="5056" y="396643"/>
                    <a:pt x="0" y="235676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AE3F58-BB4F-49ED-B708-933BD9FD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32136" y="2255353"/>
            <a:ext cx="1268078" cy="774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347FD1-7521-4BE4-8097-8989F2CDC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0214" y="103247"/>
            <a:ext cx="6206266" cy="17862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0877E7-BB74-4C89-9EF2-58BE4618DD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028" y="3515071"/>
            <a:ext cx="1268078" cy="774259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77A503F0-A3D9-43DD-BBDF-4B0226DC46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083937" y="3899616"/>
            <a:ext cx="2014839" cy="27600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02CD69-7555-4E59-8993-5F369801BD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31694" y="2172297"/>
            <a:ext cx="7858425" cy="11766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B1F5A11-3DF2-4D30-BE7D-FC2B9951B6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31694" y="3174455"/>
            <a:ext cx="835224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6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424C09D-524B-47E5-A191-7B39854CBDC6}"/>
              </a:ext>
            </a:extLst>
          </p:cNvPr>
          <p:cNvGrpSpPr/>
          <p:nvPr/>
        </p:nvGrpSpPr>
        <p:grpSpPr>
          <a:xfrm>
            <a:off x="-1936402" y="-29229"/>
            <a:ext cx="12890500" cy="6858000"/>
            <a:chOff x="-2146300" y="0"/>
            <a:chExt cx="128905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BCD66FA-56A5-457C-A2FA-43081260E2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6300" y="0"/>
              <a:ext cx="12890500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048D747-4859-4AD6-98A2-7A943F1D28A7}"/>
                </a:ext>
              </a:extLst>
            </p:cNvPr>
            <p:cNvSpPr txBox="1"/>
            <p:nvPr/>
          </p:nvSpPr>
          <p:spPr>
            <a:xfrm>
              <a:off x="11620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đường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effectLst/>
                </a:rPr>
                <a:t> 3,14.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42F980B-E884-4F85-979F-A82673D39133}"/>
                </a:ext>
              </a:extLst>
            </p:cNvPr>
            <p:cNvSpPr txBox="1"/>
            <p:nvPr/>
          </p:nvSpPr>
          <p:spPr>
            <a:xfrm>
              <a:off x="1162050" y="2504122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rgbClr val="00206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d x 3,14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588C0-663B-4C56-AAFB-5C4233CBE256}"/>
              </a:ext>
            </a:extLst>
          </p:cNvPr>
          <p:cNvGrpSpPr/>
          <p:nvPr/>
        </p:nvGrpSpPr>
        <p:grpSpPr>
          <a:xfrm>
            <a:off x="3937000" y="29229"/>
            <a:ext cx="12890500" cy="6858000"/>
            <a:chOff x="3581400" y="0"/>
            <a:chExt cx="12890500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BCF3B02-1D24-42D5-B5D9-E7FFC2EC05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0"/>
              <a:ext cx="12890500" cy="6858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80AD14-960F-4E0C-A63E-742F15308D15}"/>
                </a:ext>
              </a:extLst>
            </p:cNvPr>
            <p:cNvSpPr txBox="1"/>
            <p:nvPr/>
          </p:nvSpPr>
          <p:spPr>
            <a:xfrm>
              <a:off x="6889750" y="920234"/>
              <a:ext cx="422275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Muốn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chu vi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hình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tròn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khi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biết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, ta </a:t>
              </a:r>
              <a:r>
                <a:rPr lang="en-US" sz="2800" b="1" dirty="0" err="1">
                  <a:solidFill>
                    <a:srgbClr val="C00000"/>
                  </a:solidFill>
                  <a:effectLst/>
                </a:rPr>
                <a:t>lấy</a:t>
              </a:r>
              <a:r>
                <a:rPr lang="en-US" sz="2800" b="1" dirty="0">
                  <a:solidFill>
                    <a:srgbClr val="C00000"/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bán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kính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2 </a:t>
              </a:r>
              <a:r>
                <a:rPr lang="en-US" sz="2800" b="1" dirty="0" err="1">
                  <a:solidFill>
                    <a:schemeClr val="accent6">
                      <a:lumMod val="50000"/>
                    </a:schemeClr>
                  </a:solidFill>
                  <a:effectLst/>
                </a:rPr>
                <a:t>nhân</a:t>
              </a:r>
              <a:r>
                <a:rPr lang="en-US" sz="2800" b="1" dirty="0">
                  <a:solidFill>
                    <a:schemeClr val="accent6">
                      <a:lumMod val="50000"/>
                    </a:schemeClr>
                  </a:solidFill>
                  <a:effectLst/>
                </a:rPr>
                <a:t> 3,14.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0639683-F8BD-44D1-95EE-9223DA82CA62}"/>
                </a:ext>
              </a:extLst>
            </p:cNvPr>
            <p:cNvSpPr txBox="1"/>
            <p:nvPr/>
          </p:nvSpPr>
          <p:spPr>
            <a:xfrm>
              <a:off x="6978650" y="2474893"/>
              <a:ext cx="42227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28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: </a:t>
              </a:r>
            </a:p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 = r x 2 x 3,14</a:t>
              </a:r>
            </a:p>
          </p:txBody>
        </p:sp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FB11FF40-0C65-4176-AFDB-A89F125F0B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152122" y="3780233"/>
            <a:ext cx="2758449" cy="307776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87CC8CF-0F8D-4147-96CA-F4E3878CAA61}"/>
              </a:ext>
            </a:extLst>
          </p:cNvPr>
          <p:cNvGrpSpPr/>
          <p:nvPr/>
        </p:nvGrpSpPr>
        <p:grpSpPr>
          <a:xfrm>
            <a:off x="1237902" y="5180433"/>
            <a:ext cx="10610850" cy="1514666"/>
            <a:chOff x="1237902" y="5180433"/>
            <a:chExt cx="10610850" cy="1514666"/>
          </a:xfrm>
        </p:grpSpPr>
        <p:sp>
          <p:nvSpPr>
            <p:cNvPr id="16" name="Rectangle: Diagonal Corners Rounded 15">
              <a:extLst>
                <a:ext uri="{FF2B5EF4-FFF2-40B4-BE49-F238E27FC236}">
                  <a16:creationId xmlns:a16="http://schemas.microsoft.com/office/drawing/2014/main" id="{8E7CFD77-7AF6-422A-AD89-D7BDB0E8E823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0A8129F-1283-45EC-9860-AD0C7B9FB745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Dựa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vào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chu vi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các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bạn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đi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tìm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công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thức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tính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bán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kính</a:t>
              </a:r>
              <a:r>
                <a:rPr lang="en-US" sz="3200" b="1" dirty="0">
                  <a:solidFill>
                    <a:schemeClr val="accent6">
                      <a:lumMod val="50000"/>
                    </a:schemeClr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và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đường</a:t>
              </a:r>
              <a:r>
                <a:rPr lang="en-US" sz="3200" b="1" dirty="0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 </a:t>
              </a:r>
              <a:r>
                <a:rPr lang="en-US" sz="3200" b="1" dirty="0" err="1">
                  <a:solidFill>
                    <a:srgbClr val="17375E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>
                    <a:glow rad="190500">
                      <a:schemeClr val="bg1">
                        <a:alpha val="60000"/>
                      </a:schemeClr>
                    </a:glow>
                  </a:effectLst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180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079FC-43E2-4C11-8F9A-2247C3470E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1000"/>
                    </a14:imgEffect>
                    <a14:imgEffect>
                      <a14:colorTemperature colorTemp="700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CD66FA-56A5-457C-A2FA-43081260E2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2800" y="0"/>
            <a:ext cx="12890500" cy="6858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2F980B-E884-4F85-979F-A82673D39133}"/>
              </a:ext>
            </a:extLst>
          </p:cNvPr>
          <p:cNvSpPr txBox="1"/>
          <p:nvPr/>
        </p:nvSpPr>
        <p:spPr>
          <a:xfrm>
            <a:off x="1412875" y="95360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= d x 3,14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2E110E-8D2E-4C37-AC05-48446E983036}"/>
              </a:ext>
            </a:extLst>
          </p:cNvPr>
          <p:cNvSpPr txBox="1"/>
          <p:nvPr/>
        </p:nvSpPr>
        <p:spPr>
          <a:xfrm>
            <a:off x="2710992" y="2758144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631F29-5AEC-4871-9227-DC8B055D1A8A}"/>
              </a:ext>
            </a:extLst>
          </p:cNvPr>
          <p:cNvSpPr txBox="1"/>
          <p:nvPr/>
        </p:nvSpPr>
        <p:spPr>
          <a:xfrm>
            <a:off x="3045912" y="2755504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741049F-EE1B-4961-BE35-8B454CA88B28}"/>
              </a:ext>
            </a:extLst>
          </p:cNvPr>
          <p:cNvSpPr txBox="1"/>
          <p:nvPr/>
        </p:nvSpPr>
        <p:spPr>
          <a:xfrm>
            <a:off x="381919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D48404-AD4E-47A9-B88A-E61B7B9D9BBF}"/>
              </a:ext>
            </a:extLst>
          </p:cNvPr>
          <p:cNvSpPr txBox="1"/>
          <p:nvPr/>
        </p:nvSpPr>
        <p:spPr>
          <a:xfrm>
            <a:off x="1742741" y="278489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d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BCF3B02-1D24-42D5-B5D9-E7FFC2EC0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276" y="27166"/>
            <a:ext cx="12890500" cy="6858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0639683-F8BD-44D1-95EE-9223DA82CA62}"/>
              </a:ext>
            </a:extLst>
          </p:cNvPr>
          <p:cNvSpPr txBox="1"/>
          <p:nvPr/>
        </p:nvSpPr>
        <p:spPr>
          <a:xfrm>
            <a:off x="7139154" y="924920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= r x 2 x 3,14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D2B788B3-FF5C-4377-8A74-96D81718D502}"/>
              </a:ext>
            </a:extLst>
          </p:cNvPr>
          <p:cNvSpPr/>
          <p:nvPr/>
        </p:nvSpPr>
        <p:spPr>
          <a:xfrm rot="5400000">
            <a:off x="2890101" y="2204197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90DEC14-3BB7-41E0-9B61-333EE97E234E}"/>
              </a:ext>
            </a:extLst>
          </p:cNvPr>
          <p:cNvSpPr txBox="1"/>
          <p:nvPr/>
        </p:nvSpPr>
        <p:spPr>
          <a:xfrm>
            <a:off x="8120482" y="2700077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7C664-A5C4-4857-8E7D-A3E40331B927}"/>
              </a:ext>
            </a:extLst>
          </p:cNvPr>
          <p:cNvSpPr txBox="1"/>
          <p:nvPr/>
        </p:nvSpPr>
        <p:spPr>
          <a:xfrm>
            <a:off x="8455402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2444D8-CF85-40BB-9E91-337DD6117F1E}"/>
              </a:ext>
            </a:extLst>
          </p:cNvPr>
          <p:cNvSpPr txBox="1"/>
          <p:nvPr/>
        </p:nvSpPr>
        <p:spPr>
          <a:xfrm>
            <a:off x="8935913" y="269743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B66A16-6CBB-466F-A44F-3A35E4DC0655}"/>
              </a:ext>
            </a:extLst>
          </p:cNvPr>
          <p:cNvSpPr txBox="1"/>
          <p:nvPr/>
        </p:nvSpPr>
        <p:spPr>
          <a:xfrm>
            <a:off x="7225863" y="268439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EB0D62E7-CBD3-4EDD-8C57-E746B7F81883}"/>
              </a:ext>
            </a:extLst>
          </p:cNvPr>
          <p:cNvSpPr/>
          <p:nvPr/>
        </p:nvSpPr>
        <p:spPr>
          <a:xfrm rot="5400000">
            <a:off x="8299591" y="2146130"/>
            <a:ext cx="646331" cy="323515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13BBABD-A8E1-4E35-9AEA-DD3A34D58491}"/>
              </a:ext>
            </a:extLst>
          </p:cNvPr>
          <p:cNvSpPr txBox="1"/>
          <p:nvPr/>
        </p:nvSpPr>
        <p:spPr>
          <a:xfrm>
            <a:off x="10261935" y="267542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47A3C5-2BCB-442C-997E-EDA7AD690D90}"/>
              </a:ext>
            </a:extLst>
          </p:cNvPr>
          <p:cNvSpPr txBox="1"/>
          <p:nvPr/>
        </p:nvSpPr>
        <p:spPr>
          <a:xfrm>
            <a:off x="9469981" y="2693861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8377069-1449-4C5D-9C43-DE2E554545C5}"/>
              </a:ext>
            </a:extLst>
          </p:cNvPr>
          <p:cNvSpPr txBox="1"/>
          <p:nvPr/>
        </p:nvSpPr>
        <p:spPr>
          <a:xfrm>
            <a:off x="7225863" y="3330728"/>
            <a:ext cx="9972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Hoặc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B272AE-AEFF-40AA-B465-859334760717}"/>
              </a:ext>
            </a:extLst>
          </p:cNvPr>
          <p:cNvSpPr txBox="1"/>
          <p:nvPr/>
        </p:nvSpPr>
        <p:spPr>
          <a:xfrm>
            <a:off x="8034522" y="3840908"/>
            <a:ext cx="637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1102071-EB43-4888-92FB-366F5050DCA5}"/>
              </a:ext>
            </a:extLst>
          </p:cNvPr>
          <p:cNvSpPr txBox="1"/>
          <p:nvPr/>
        </p:nvSpPr>
        <p:spPr>
          <a:xfrm>
            <a:off x="8369442" y="383826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B9A8EF-83F3-40FC-8A34-7FF236254FC3}"/>
              </a:ext>
            </a:extLst>
          </p:cNvPr>
          <p:cNvSpPr txBox="1"/>
          <p:nvPr/>
        </p:nvSpPr>
        <p:spPr>
          <a:xfrm>
            <a:off x="10311406" y="3840907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BA7C4CF-F51D-4485-A95C-5D19205D1478}"/>
              </a:ext>
            </a:extLst>
          </p:cNvPr>
          <p:cNvSpPr txBox="1"/>
          <p:nvPr/>
        </p:nvSpPr>
        <p:spPr>
          <a:xfrm>
            <a:off x="7139903" y="382522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/>
              </a:rPr>
              <a:t>r 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87EFBE-8F99-4D19-BFBE-3EF47D2426E0}"/>
              </a:ext>
            </a:extLst>
          </p:cNvPr>
          <p:cNvSpPr txBox="1"/>
          <p:nvPr/>
        </p:nvSpPr>
        <p:spPr>
          <a:xfrm>
            <a:off x="9044971" y="385394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3,14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363A7C0-4F8E-4290-B846-142B38D41981}"/>
              </a:ext>
            </a:extLst>
          </p:cNvPr>
          <p:cNvSpPr txBox="1"/>
          <p:nvPr/>
        </p:nvSpPr>
        <p:spPr>
          <a:xfrm>
            <a:off x="9763293" y="3831938"/>
            <a:ext cx="9972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52D5627-8C0C-4C07-BA18-53DEFEEA9D06}"/>
              </a:ext>
            </a:extLst>
          </p:cNvPr>
          <p:cNvGrpSpPr/>
          <p:nvPr/>
        </p:nvGrpSpPr>
        <p:grpSpPr>
          <a:xfrm>
            <a:off x="704502" y="4714913"/>
            <a:ext cx="5391498" cy="1931413"/>
            <a:chOff x="1237902" y="5180433"/>
            <a:chExt cx="10610850" cy="1514666"/>
          </a:xfrm>
        </p:grpSpPr>
        <p:sp>
          <p:nvSpPr>
            <p:cNvPr id="39" name="Rectangle: Diagonal Corners Rounded 38">
              <a:extLst>
                <a:ext uri="{FF2B5EF4-FFF2-40B4-BE49-F238E27FC236}">
                  <a16:creationId xmlns:a16="http://schemas.microsoft.com/office/drawing/2014/main" id="{E9F1E05A-08E5-4E19-A20B-9F40BE636660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B3B643E-6825-449F-BA89-453768D72C5A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 vi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3,14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BFEE8BD-C7DD-4467-B68F-50913C857E8C}"/>
              </a:ext>
            </a:extLst>
          </p:cNvPr>
          <p:cNvGrpSpPr/>
          <p:nvPr/>
        </p:nvGrpSpPr>
        <p:grpSpPr>
          <a:xfrm>
            <a:off x="6600563" y="4714914"/>
            <a:ext cx="5391498" cy="1931413"/>
            <a:chOff x="1237902" y="5180433"/>
            <a:chExt cx="10610850" cy="1514666"/>
          </a:xfrm>
        </p:grpSpPr>
        <p:sp>
          <p:nvSpPr>
            <p:cNvPr id="42" name="Rectangle: Diagonal Corners Rounded 41">
              <a:extLst>
                <a:ext uri="{FF2B5EF4-FFF2-40B4-BE49-F238E27FC236}">
                  <a16:creationId xmlns:a16="http://schemas.microsoft.com/office/drawing/2014/main" id="{B13BDC90-1E7B-4DC2-B5AC-DE577A14A28A}"/>
                </a:ext>
              </a:extLst>
            </p:cNvPr>
            <p:cNvSpPr/>
            <p:nvPr/>
          </p:nvSpPr>
          <p:spPr>
            <a:xfrm>
              <a:off x="1237902" y="5180433"/>
              <a:ext cx="10610850" cy="1514666"/>
            </a:xfrm>
            <a:prstGeom prst="round2DiagRect">
              <a:avLst>
                <a:gd name="adj1" fmla="val 9808"/>
                <a:gd name="adj2" fmla="val 12590"/>
              </a:avLst>
            </a:prstGeom>
            <a:solidFill>
              <a:schemeClr val="bg1"/>
            </a:solidFill>
            <a:ln w="38100">
              <a:solidFill>
                <a:srgbClr val="ED556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3B9535E-5E48-4F77-87FD-DB5362E5A349}"/>
                </a:ext>
              </a:extLst>
            </p:cNvPr>
            <p:cNvSpPr txBox="1"/>
            <p:nvPr/>
          </p:nvSpPr>
          <p:spPr>
            <a:xfrm>
              <a:off x="1727200" y="5399157"/>
              <a:ext cx="9455150" cy="1230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khi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effectLst/>
                  <a:latin typeface="Calibri" panose="020F0502020204030204"/>
                </a:rPr>
                <a:t>biết</a:t>
              </a:r>
              <a:r>
                <a:rPr lang="en-US" sz="3200" b="1" dirty="0">
                  <a:solidFill>
                    <a:srgbClr val="C00000"/>
                  </a:solidFill>
                  <a:effectLst/>
                  <a:latin typeface="Calibri" panose="020F0502020204030204"/>
                </a:rPr>
                <a:t> chu vi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chu vi chia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2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rồi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chia </a:t>
              </a:r>
              <a:r>
                <a:rPr lang="en-US" sz="3200" b="1" dirty="0" err="1">
                  <a:solidFill>
                    <a:srgbClr val="00B050"/>
                  </a:solidFill>
                  <a:latin typeface="Calibri" panose="020F0502020204030204"/>
                </a:rPr>
                <a:t>cho</a:t>
              </a:r>
              <a:r>
                <a:rPr lang="en-US" sz="3200" b="1" dirty="0">
                  <a:solidFill>
                    <a:srgbClr val="00B050"/>
                  </a:solidFill>
                  <a:latin typeface="Calibri" panose="020F0502020204030204"/>
                </a:rPr>
                <a:t> 3,14.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47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17" grpId="0"/>
      <p:bldP spid="2" grpId="0" animBg="1"/>
      <p:bldP spid="24" grpId="0"/>
      <p:bldP spid="25" grpId="0"/>
      <p:bldP spid="26" grpId="0"/>
      <p:bldP spid="27" grpId="0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7D2F1ADC-0081-4DE0-BBED-0BBEBE751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0" r="14374" b="61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018DA106-4953-4E4A-A14C-6A0C6A5D1A45}"/>
              </a:ext>
            </a:extLst>
          </p:cNvPr>
          <p:cNvSpPr/>
          <p:nvPr/>
        </p:nvSpPr>
        <p:spPr>
          <a:xfrm>
            <a:off x="3529973" y="214432"/>
            <a:ext cx="7785727" cy="1144630"/>
          </a:xfrm>
          <a:prstGeom prst="round2DiagRect">
            <a:avLst>
              <a:gd name="adj1" fmla="val 16667"/>
              <a:gd name="adj2" fmla="val 12590"/>
            </a:avLst>
          </a:prstGeom>
          <a:solidFill>
            <a:schemeClr val="bg1"/>
          </a:solidFill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C97EF06-D464-4553-B3DD-C7BAD578F8A1}"/>
              </a:ext>
            </a:extLst>
          </p:cNvPr>
          <p:cNvGrpSpPr/>
          <p:nvPr/>
        </p:nvGrpSpPr>
        <p:grpSpPr>
          <a:xfrm>
            <a:off x="278773" y="185467"/>
            <a:ext cx="2807327" cy="1144630"/>
            <a:chOff x="108114" y="258720"/>
            <a:chExt cx="12141343" cy="1455780"/>
          </a:xfrm>
        </p:grpSpPr>
        <p:sp>
          <p:nvSpPr>
            <p:cNvPr id="23" name="Rectangle: Diagonal Corners Rounded 22">
              <a:extLst>
                <a:ext uri="{FF2B5EF4-FFF2-40B4-BE49-F238E27FC236}">
                  <a16:creationId xmlns:a16="http://schemas.microsoft.com/office/drawing/2014/main" id="{23F34BEF-0D09-4A59-8C37-854CB49AF2E0}"/>
                </a:ext>
              </a:extLst>
            </p:cNvPr>
            <p:cNvSpPr/>
            <p:nvPr/>
          </p:nvSpPr>
          <p:spPr>
            <a:xfrm>
              <a:off x="108114" y="258720"/>
              <a:ext cx="12141343" cy="1455780"/>
            </a:xfrm>
            <a:prstGeom prst="round2DiagRect">
              <a:avLst>
                <a:gd name="adj1" fmla="val 16667"/>
                <a:gd name="adj2" fmla="val 12590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Rectangle: Diagonal Corners Rounded 23">
              <a:extLst>
                <a:ext uri="{FF2B5EF4-FFF2-40B4-BE49-F238E27FC236}">
                  <a16:creationId xmlns:a16="http://schemas.microsoft.com/office/drawing/2014/main" id="{C07DDAE7-772F-4B63-9320-B0B45386CFE5}"/>
                </a:ext>
              </a:extLst>
            </p:cNvPr>
            <p:cNvSpPr/>
            <p:nvPr/>
          </p:nvSpPr>
          <p:spPr>
            <a:xfrm>
              <a:off x="576892" y="380173"/>
              <a:ext cx="11203783" cy="1192169"/>
            </a:xfrm>
            <a:prstGeom prst="round2DiagRect">
              <a:avLst>
                <a:gd name="adj1" fmla="val 12672"/>
                <a:gd name="adj2" fmla="val 12590"/>
              </a:avLst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: Diagonal Corners Rounded 24">
            <a:extLst>
              <a:ext uri="{FF2B5EF4-FFF2-40B4-BE49-F238E27FC236}">
                <a16:creationId xmlns:a16="http://schemas.microsoft.com/office/drawing/2014/main" id="{E5A115EF-CC78-4137-A2DD-2E0F297F5652}"/>
              </a:ext>
            </a:extLst>
          </p:cNvPr>
          <p:cNvSpPr/>
          <p:nvPr/>
        </p:nvSpPr>
        <p:spPr>
          <a:xfrm>
            <a:off x="278773" y="1595024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15,7m</a:t>
            </a:r>
          </a:p>
        </p:txBody>
      </p:sp>
      <p:sp>
        <p:nvSpPr>
          <p:cNvPr id="26" name="Rectangle: Diagonal Corners Rounded 25">
            <a:extLst>
              <a:ext uri="{FF2B5EF4-FFF2-40B4-BE49-F238E27FC236}">
                <a16:creationId xmlns:a16="http://schemas.microsoft.com/office/drawing/2014/main" id="{D77F6EE1-1092-49A8-BD72-33912A1E592D}"/>
              </a:ext>
            </a:extLst>
          </p:cNvPr>
          <p:cNvSpPr/>
          <p:nvPr/>
        </p:nvSpPr>
        <p:spPr>
          <a:xfrm>
            <a:off x="278772" y="2376403"/>
            <a:ext cx="8027027" cy="646331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chu vi C = 18,84 dm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DD0FA5-483E-42C3-B2AE-40A5D64AC8BB}"/>
              </a:ext>
            </a:extLst>
          </p:cNvPr>
          <p:cNvSpPr txBox="1"/>
          <p:nvPr/>
        </p:nvSpPr>
        <p:spPr>
          <a:xfrm>
            <a:off x="742636" y="4264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1EC1E8B-4E3B-4F9A-A913-862A5BA41EC2}"/>
              </a:ext>
            </a:extLst>
          </p:cNvPr>
          <p:cNvSpPr txBox="1"/>
          <p:nvPr/>
        </p:nvSpPr>
        <p:spPr>
          <a:xfrm>
            <a:off x="3635375" y="258903"/>
            <a:ext cx="42227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d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3,14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CE0F18-69F6-4C2B-8A0F-E874B087D452}"/>
              </a:ext>
            </a:extLst>
          </p:cNvPr>
          <p:cNvSpPr txBox="1"/>
          <p:nvPr/>
        </p:nvSpPr>
        <p:spPr>
          <a:xfrm>
            <a:off x="6886575" y="653333"/>
            <a:ext cx="4222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 : 2 : 3,14</a:t>
            </a:r>
          </a:p>
        </p:txBody>
      </p:sp>
      <p:sp>
        <p:nvSpPr>
          <p:cNvPr id="31" name="Rectangle: Diagonal Corners Rounded 30">
            <a:extLst>
              <a:ext uri="{FF2B5EF4-FFF2-40B4-BE49-F238E27FC236}">
                <a16:creationId xmlns:a16="http://schemas.microsoft.com/office/drawing/2014/main" id="{0CE26509-62CC-4D0E-85F1-37FC0969C125}"/>
              </a:ext>
            </a:extLst>
          </p:cNvPr>
          <p:cNvSpPr/>
          <p:nvPr/>
        </p:nvSpPr>
        <p:spPr>
          <a:xfrm>
            <a:off x="278772" y="3287661"/>
            <a:ext cx="11270971" cy="3361829"/>
          </a:xfrm>
          <a:prstGeom prst="round2DiagRect">
            <a:avLst>
              <a:gd name="adj1" fmla="val 9808"/>
              <a:gd name="adj2" fmla="val 1259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E99486-03A4-444D-9F74-9F5EA616DF28}"/>
              </a:ext>
            </a:extLst>
          </p:cNvPr>
          <p:cNvSpPr txBox="1"/>
          <p:nvPr/>
        </p:nvSpPr>
        <p:spPr>
          <a:xfrm>
            <a:off x="742636" y="3287661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15,7m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A4A04B-BCB3-4B86-BB3C-85A8920E9A0A}"/>
              </a:ext>
            </a:extLst>
          </p:cNvPr>
          <p:cNvSpPr txBox="1"/>
          <p:nvPr/>
        </p:nvSpPr>
        <p:spPr>
          <a:xfrm>
            <a:off x="1194885" y="4834317"/>
            <a:ext cx="893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002060"/>
                </a:solidFill>
              </a:rPr>
              <a:t> ) </a:t>
            </a:r>
            <a:r>
              <a:rPr lang="en-US" sz="2800" b="1" dirty="0" err="1">
                <a:solidFill>
                  <a:srgbClr val="002060"/>
                </a:solidFill>
              </a:rPr>
              <a:t>Bán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kính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của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hình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tròn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chu vi 18,84 dm </a:t>
            </a:r>
            <a:r>
              <a:rPr lang="en-US" sz="2800" b="1" dirty="0" err="1">
                <a:solidFill>
                  <a:srgbClr val="002060"/>
                </a:solidFill>
              </a:rPr>
              <a:t>là</a:t>
            </a:r>
            <a:r>
              <a:rPr lang="en-US" sz="2800" b="1" dirty="0">
                <a:solidFill>
                  <a:srgbClr val="002060"/>
                </a:solidFill>
              </a:rPr>
              <a:t>:</a:t>
            </a:r>
            <a:endParaRPr lang="en-US" sz="280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38A9846-D527-4B45-9E85-83DF02F98DF7}"/>
              </a:ext>
            </a:extLst>
          </p:cNvPr>
          <p:cNvSpPr txBox="1"/>
          <p:nvPr/>
        </p:nvSpPr>
        <p:spPr>
          <a:xfrm>
            <a:off x="5681048" y="5782230"/>
            <a:ext cx="393110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5m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3dm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8AF66116-8149-4FFA-B48F-F9B86A2864C3}"/>
              </a:ext>
            </a:extLst>
          </p:cNvPr>
          <p:cNvSpPr/>
          <p:nvPr/>
        </p:nvSpPr>
        <p:spPr>
          <a:xfrm>
            <a:off x="6594804" y="4342578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570F7F-CD9E-4B27-BC18-2195758E0767}"/>
              </a:ext>
            </a:extLst>
          </p:cNvPr>
          <p:cNvSpPr txBox="1"/>
          <p:nvPr/>
        </p:nvSpPr>
        <p:spPr>
          <a:xfrm>
            <a:off x="2957918" y="431109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15,7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5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52BCDA9-2B43-45D2-A574-2EFC0F59F8D1}"/>
              </a:ext>
            </a:extLst>
          </p:cNvPr>
          <p:cNvSpPr/>
          <p:nvPr/>
        </p:nvSpPr>
        <p:spPr>
          <a:xfrm>
            <a:off x="6867422" y="5392092"/>
            <a:ext cx="947338" cy="46074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EE255FE-F3A3-4183-9BDA-6CCBFF32C2D2}"/>
              </a:ext>
            </a:extLst>
          </p:cNvPr>
          <p:cNvSpPr txBox="1"/>
          <p:nvPr/>
        </p:nvSpPr>
        <p:spPr>
          <a:xfrm>
            <a:off x="2977307" y="5325811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18,84 : 2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: 3,14 = 3 (dm)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65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4" grpId="0"/>
      <p:bldP spid="38" grpId="0"/>
      <p:bldP spid="41" grpId="0"/>
      <p:bldP spid="42" grpId="0" animBg="1"/>
      <p:bldP spid="44" grpId="0"/>
      <p:bldP spid="45" grpId="0" animBg="1"/>
      <p:bldP spid="4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117724" y="2897380"/>
            <a:ext cx="924856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03 3.7037E-7 L -0.00703 0.00046 C -0.00989 -0.00208 -0.01276 -0.00324 -0.01549 -0.00556 C -0.01679 -0.00694 -0.01797 -0.00972 -0.01927 -0.01111 C -0.02018 -0.0125 -0.02122 -0.01296 -0.02213 -0.01389 C -0.02682 -0.01991 -0.02552 -0.0206 -0.03073 -0.025 C -0.03476 -0.02917 -0.03867 -0.03102 -0.04297 -0.03333 C -0.04987 -0.03171 -0.05677 -0.02894 -0.0638 -0.02778 C -0.06562 -0.02778 -0.0677 -0.02824 -0.06953 -0.03056 C -0.07044 -0.03241 -0.0707 -0.03611 -0.07135 -0.03889 C -0.0733 -0.06227 -0.07083 -0.03935 -0.07422 -0.05833 C -0.07513 -0.06435 -0.07565 -0.07546 -0.07591 -0.08056 C -0.07578 -0.09167 -0.07604 -0.10347 -0.07513 -0.11389 C -0.07474 -0.11736 -0.0733 -0.11852 -0.07226 -0.11944 C -0.07044 -0.12199 -0.06836 -0.12269 -0.06666 -0.125 C -0.05599 -0.14074 -0.0694 -0.12222 -0.05911 -0.13333 C -0.05768 -0.13519 -0.05651 -0.13727 -0.05533 -0.13889 C -0.04987 -0.13819 -0.04453 -0.1375 -0.03919 -0.13611 C -0.03554 -0.13542 -0.0306 -0.13241 -0.02695 -0.13056 C -0.02435 -0.12963 -0.02174 -0.12917 -0.01927 -0.12778 C -0.0177 -0.12708 -0.01614 -0.12639 -0.01458 -0.125 C -0.01158 -0.12292 -0.00898 -0.11782 -0.00612 -0.11667 C 0.00847 -0.1125 0.00026 -0.11458 0.01849 -0.11111 C 0.0267 -0.10347 0.01381 -0.11574 0.02709 -0.10556 C 0.02904 -0.10417 0.03269 -0.1 0.03269 -0.09977 C 0.04532 -0.10324 0.04414 -0.09167 0.04414 -0.11389 L 0.04414 -0.11366 L 0.04414 -0.125 " pathEditMode="relative" rAng="0" ptsTypes="AAAAAAAAAAAAAAAAAAAAAAAAA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" y="-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198167" y="2705099"/>
            <a:ext cx="7112156" cy="3955104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/>
              </a:rPr>
              <a:t>3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Đường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kính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0,65m.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b) 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Người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đạp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sẽ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đi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bao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nhiêu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mét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nếu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lăn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mặt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đất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,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được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 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latin typeface="Calibri" panose="020F0502020204030204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1E3006E3-0F94-493D-8098-15316C82AB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9455712" y="3072544"/>
            <a:ext cx="2486059" cy="3777343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D05F1E3-D1B1-4D59-B42D-1211CDC1E2BD}"/>
              </a:ext>
            </a:extLst>
          </p:cNvPr>
          <p:cNvGrpSpPr/>
          <p:nvPr/>
        </p:nvGrpSpPr>
        <p:grpSpPr>
          <a:xfrm>
            <a:off x="6022266" y="2802532"/>
            <a:ext cx="3957285" cy="2828288"/>
            <a:chOff x="6022266" y="2802532"/>
            <a:chExt cx="3957285" cy="2828288"/>
          </a:xfrm>
        </p:grpSpPr>
        <p:pic>
          <p:nvPicPr>
            <p:cNvPr id="32" name="图片 3">
              <a:extLst>
                <a:ext uri="{FF2B5EF4-FFF2-40B4-BE49-F238E27FC236}">
                  <a16:creationId xmlns:a16="http://schemas.microsoft.com/office/drawing/2014/main" id="{A4E4EA0C-3D11-4972-A829-96F12EF5E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6022266" y="2802532"/>
              <a:ext cx="3957285" cy="2828288"/>
            </a:xfrm>
            <a:prstGeom prst="rect">
              <a:avLst/>
            </a:prstGeom>
          </p:spPr>
        </p:pic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84A76CD-726A-4448-96AC-B791CF2AF578}"/>
                </a:ext>
              </a:extLst>
            </p:cNvPr>
            <p:cNvSpPr/>
            <p:nvPr/>
          </p:nvSpPr>
          <p:spPr>
            <a:xfrm rot="21397472">
              <a:off x="6554176" y="4074812"/>
              <a:ext cx="2897302" cy="538081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4D9E408-A447-462A-B4A9-F548E3016AED}"/>
                </a:ext>
              </a:extLst>
            </p:cNvPr>
            <p:cNvSpPr txBox="1"/>
            <p:nvPr/>
          </p:nvSpPr>
          <p:spPr>
            <a:xfrm rot="21437367" flipH="1">
              <a:off x="6455812" y="3586252"/>
              <a:ext cx="30849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hiểu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thế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nào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là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34ADA1A3-6ABE-4D33-9E79-EB047672C1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0262" y="983722"/>
            <a:ext cx="13015068" cy="795498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D6EC811-A128-4CDE-A994-B315F2DB3A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0380" y1="10963" x2="25000" y2="9037"/>
                        <a14:foregroundMark x1="26359" y1="9037" x2="40761" y2="5926"/>
                        <a14:foregroundMark x1="29348" y1="8000" x2="34239" y2="7259"/>
                        <a14:foregroundMark x1="47283" y1="5926" x2="59783" y2="8444"/>
                        <a14:foregroundMark x1="60598" y1="9481" x2="67663" y2="14370"/>
                        <a14:foregroundMark x1="67663" y1="14222" x2="69022" y2="11704"/>
                        <a14:foregroundMark x1="69022" y1="11704" x2="72554" y2="16444"/>
                        <a14:foregroundMark x1="72283" y1="16148" x2="78533" y2="15407"/>
                        <a14:foregroundMark x1="75543" y1="16296" x2="78804" y2="16889"/>
                        <a14:foregroundMark x1="79348" y1="16889" x2="72011" y2="17926"/>
                        <a14:foregroundMark x1="73098" y1="17926" x2="77717" y2="22963"/>
                        <a14:foregroundMark x1="76630" y1="24296" x2="73370" y2="27852"/>
                        <a14:foregroundMark x1="72283" y1="30370" x2="69565" y2="35111"/>
                        <a14:foregroundMark x1="70380" y1="35259" x2="74185" y2="38074"/>
                        <a14:foregroundMark x1="69837" y1="36889" x2="57880" y2="42074"/>
                        <a14:foregroundMark x1="67391" y1="39111" x2="60326" y2="42222"/>
                        <a14:foregroundMark x1="70109" y1="37333" x2="72011" y2="38074"/>
                        <a14:foregroundMark x1="69837" y1="37481" x2="63043" y2="43111"/>
                        <a14:foregroundMark x1="70380" y1="41778" x2="85054" y2="43556"/>
                        <a14:foregroundMark x1="69837" y1="41185" x2="80978" y2="42815"/>
                        <a14:foregroundMark x1="81522" y1="42963" x2="96196" y2="47407"/>
                        <a14:foregroundMark x1="96196" y1="46963" x2="98913" y2="51259"/>
                        <a14:foregroundMark x1="98098" y1="51407" x2="92663" y2="58074"/>
                        <a14:foregroundMark x1="95652" y1="57630" x2="97554" y2="58815"/>
                        <a14:foregroundMark x1="97554" y1="58963" x2="99457" y2="63407"/>
                        <a14:foregroundMark x1="97554" y1="65481" x2="72011" y2="82519"/>
                        <a14:foregroundMark x1="99185" y1="65926" x2="95109" y2="70519"/>
                        <a14:foregroundMark x1="95652" y1="69630" x2="91848" y2="73333"/>
                        <a14:foregroundMark x1="99185" y1="67259" x2="94022" y2="72148"/>
                        <a14:foregroundMark x1="92120" y1="73481" x2="84783" y2="77926"/>
                        <a14:foregroundMark x1="84239" y1="78519" x2="84511" y2="86370"/>
                        <a14:foregroundMark x1="85326" y1="86963" x2="88587" y2="90370"/>
                        <a14:foregroundMark x1="88587" y1="90815" x2="86957" y2="93630"/>
                        <a14:foregroundMark x1="87500" y1="93185" x2="88315" y2="96741"/>
                        <a14:foregroundMark x1="89130" y1="94222" x2="80707" y2="99407"/>
                        <a14:foregroundMark x1="83696" y1="95407" x2="71739" y2="99852"/>
                        <a14:foregroundMark x1="78261" y1="93333" x2="61413" y2="96889"/>
                        <a14:foregroundMark x1="65489" y1="77481" x2="50272" y2="96000"/>
                        <a14:foregroundMark x1="62228" y1="67407" x2="52717" y2="72444"/>
                        <a14:foregroundMark x1="59511" y1="68148" x2="53804" y2="71407"/>
                        <a14:foregroundMark x1="53261" y1="71852" x2="48370" y2="77185"/>
                        <a14:foregroundMark x1="52174" y1="72148" x2="48370" y2="75852"/>
                        <a14:foregroundMark x1="48641" y1="76296" x2="50272" y2="81481"/>
                        <a14:foregroundMark x1="50272" y1="81630" x2="50543" y2="84889"/>
                        <a14:foregroundMark x1="50543" y1="84889" x2="48641" y2="87259"/>
                        <a14:foregroundMark x1="48641" y1="87407" x2="50000" y2="89926"/>
                        <a14:foregroundMark x1="50000" y1="89926" x2="48098" y2="91852"/>
                        <a14:foregroundMark x1="47554" y1="92593" x2="47826" y2="94222"/>
                        <a14:foregroundMark x1="47554" y1="96148" x2="57880" y2="99704"/>
                        <a14:foregroundMark x1="60598" y1="96444" x2="64402" y2="98667"/>
                        <a14:foregroundMark x1="44293" y1="96148" x2="50000" y2="98815"/>
                        <a14:foregroundMark x1="53533" y1="58815" x2="61413" y2="63111"/>
                        <a14:foregroundMark x1="61413" y1="63259" x2="61957" y2="65185"/>
                        <a14:foregroundMark x1="62500" y1="63852" x2="60326" y2="67259"/>
                        <a14:foregroundMark x1="61413" y1="64741" x2="58696" y2="68889"/>
                        <a14:foregroundMark x1="46739" y1="51111" x2="54076" y2="59111"/>
                        <a14:foregroundMark x1="47826" y1="54815" x2="45652" y2="58667"/>
                        <a14:foregroundMark x1="50272" y1="56000" x2="50000" y2="57778"/>
                        <a14:foregroundMark x1="50272" y1="56148" x2="51630" y2="57630"/>
                        <a14:foregroundMark x1="48641" y1="57037" x2="45924" y2="59556"/>
                        <a14:foregroundMark x1="48641" y1="58074" x2="49185" y2="58815"/>
                        <a14:foregroundMark x1="49728" y1="57630" x2="49728" y2="58815"/>
                        <a14:foregroundMark x1="46196" y1="58667" x2="41033" y2="61630"/>
                        <a14:foregroundMark x1="41304" y1="61481" x2="25815" y2="62963"/>
                        <a14:foregroundMark x1="26630" y1="62667" x2="23913" y2="65333"/>
                        <a14:foregroundMark x1="23913" y1="65333" x2="20380" y2="66222"/>
                        <a14:foregroundMark x1="20924" y1="65926" x2="13315" y2="65481"/>
                        <a14:foregroundMark x1="13043" y1="65481" x2="7880" y2="67407"/>
                        <a14:foregroundMark x1="7880" y1="65926" x2="6793" y2="65926"/>
                        <a14:foregroundMark x1="7337" y1="65481" x2="13859" y2="61185"/>
                        <a14:foregroundMark x1="8967" y1="64741" x2="17391" y2="59111"/>
                        <a14:foregroundMark x1="20380" y1="59704" x2="27989" y2="59407"/>
                        <a14:foregroundMark x1="29348" y1="59111" x2="38587" y2="56889"/>
                        <a14:foregroundMark x1="38043" y1="56444" x2="36685" y2="54370"/>
                        <a14:foregroundMark x1="35870" y1="53926" x2="36957" y2="52593"/>
                        <a14:foregroundMark x1="38859" y1="52000" x2="42391" y2="45185"/>
                        <a14:foregroundMark x1="42391" y1="45185" x2="45109" y2="46815"/>
                        <a14:foregroundMark x1="44022" y1="44148" x2="36957" y2="41778"/>
                        <a14:foregroundMark x1="38587" y1="41926" x2="25815" y2="38963"/>
                        <a14:foregroundMark x1="35326" y1="41630" x2="30707" y2="40741"/>
                        <a14:foregroundMark x1="26359" y1="39407" x2="20652" y2="35259"/>
                        <a14:foregroundMark x1="20652" y1="34074" x2="21467" y2="30370"/>
                        <a14:foregroundMark x1="21467" y1="29630" x2="20652" y2="25778"/>
                        <a14:foregroundMark x1="19837" y1="24889" x2="16304" y2="21926"/>
                        <a14:foregroundMark x1="15761" y1="21481" x2="13587" y2="17926"/>
                        <a14:foregroundMark x1="13587" y1="17778" x2="15761" y2="14222"/>
                        <a14:foregroundMark x1="16576" y1="14222" x2="19293" y2="11407"/>
                        <a14:foregroundMark x1="35054" y1="25926" x2="40489" y2="41926"/>
                        <a14:foregroundMark x1="46739" y1="22963" x2="44565" y2="294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17825" y="3396149"/>
            <a:ext cx="1779513" cy="326405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768E2DE1-4DFE-48DC-8989-1CFF4D1FF577}"/>
              </a:ext>
            </a:extLst>
          </p:cNvPr>
          <p:cNvGrpSpPr/>
          <p:nvPr/>
        </p:nvGrpSpPr>
        <p:grpSpPr>
          <a:xfrm flipH="1">
            <a:off x="6343650" y="2481046"/>
            <a:ext cx="4019575" cy="2106977"/>
            <a:chOff x="3743621" y="2310927"/>
            <a:chExt cx="3957285" cy="2828288"/>
          </a:xfrm>
        </p:grpSpPr>
        <p:pic>
          <p:nvPicPr>
            <p:cNvPr id="41" name="图片 3">
              <a:extLst>
                <a:ext uri="{FF2B5EF4-FFF2-40B4-BE49-F238E27FC236}">
                  <a16:creationId xmlns:a16="http://schemas.microsoft.com/office/drawing/2014/main" id="{0D457FFE-D00C-420F-8618-6F47C66EFB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431110">
              <a:off x="3743621" y="2310927"/>
              <a:ext cx="3957285" cy="2828288"/>
            </a:xfrm>
            <a:prstGeom prst="rect">
              <a:avLst/>
            </a:prstGeom>
          </p:spPr>
        </p:pic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714D50E-CBF6-408A-B4E4-03D05D9E6151}"/>
                </a:ext>
              </a:extLst>
            </p:cNvPr>
            <p:cNvSpPr/>
            <p:nvPr/>
          </p:nvSpPr>
          <p:spPr>
            <a:xfrm rot="21397472">
              <a:off x="4284214" y="3455628"/>
              <a:ext cx="2897302" cy="1001309"/>
            </a:xfrm>
            <a:prstGeom prst="roundRect">
              <a:avLst/>
            </a:prstGeom>
            <a:solidFill>
              <a:srgbClr val="FFFF00">
                <a:alpha val="6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20C915-FC2A-464C-B91D-C9D2D55B8434}"/>
                </a:ext>
              </a:extLst>
            </p:cNvPr>
            <p:cNvSpPr txBox="1"/>
            <p:nvPr/>
          </p:nvSpPr>
          <p:spPr>
            <a:xfrm rot="21437367" flipH="1">
              <a:off x="4174913" y="2726062"/>
              <a:ext cx="3115903" cy="185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Chu vi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xe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chính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bằng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độ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dài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1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vòng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của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bánh</a:t>
              </a:r>
              <a:r>
                <a:rPr lang="en-US" sz="2800" b="1" dirty="0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ln w="12700">
                    <a:solidFill>
                      <a:srgbClr val="C00000"/>
                    </a:solidFill>
                  </a:ln>
                  <a:solidFill>
                    <a:schemeClr val="accent1">
                      <a:lumMod val="50000"/>
                    </a:schemeClr>
                  </a:solidFill>
                  <a:latin typeface="+mj-lt"/>
                  <a:cs typeface="Calibri" panose="020F0502020204030204" pitchFamily="34" charset="0"/>
                </a:rPr>
                <a:t>xe</a:t>
              </a:r>
              <a:endParaRPr lang="en-US" sz="2800" b="1" dirty="0">
                <a:ln w="12700">
                  <a:solidFill>
                    <a:srgbClr val="C00000"/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lt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0FAB4A84-EAC1-4ADA-9F9C-B6F8459432D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51934"/>
          <a:stretch/>
        </p:blipFill>
        <p:spPr>
          <a:xfrm>
            <a:off x="3546492" y="4612770"/>
            <a:ext cx="925173" cy="193415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7F8017D-8210-4A84-8BEC-8742CCDDC03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6982"/>
          <a:stretch/>
        </p:blipFill>
        <p:spPr>
          <a:xfrm>
            <a:off x="4431305" y="4612770"/>
            <a:ext cx="925173" cy="192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6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50"/>
                            </p:stCondLst>
                            <p:childTnLst>
                              <p:par>
                                <p:cTn id="9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ACB35C49-B381-4C24-BD7A-C3EEB09110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Rectangle: Diagonal Corners Rounded 45">
            <a:extLst>
              <a:ext uri="{FF2B5EF4-FFF2-40B4-BE49-F238E27FC236}">
                <a16:creationId xmlns:a16="http://schemas.microsoft.com/office/drawing/2014/main" id="{71F4FA45-3C50-40AF-BB3E-A88F344E2113}"/>
              </a:ext>
            </a:extLst>
          </p:cNvPr>
          <p:cNvSpPr/>
          <p:nvPr/>
        </p:nvSpPr>
        <p:spPr>
          <a:xfrm>
            <a:off x="449191" y="2446552"/>
            <a:ext cx="11293617" cy="4116872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82C9C7A8-A102-438A-8AE3-622113C87C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2B35F-163C-40FD-B45B-0FB427EC4F0B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3:</a:t>
            </a:r>
          </a:p>
        </p:txBody>
      </p:sp>
      <p:sp>
        <p:nvSpPr>
          <p:cNvPr id="11" name="Rectangle: Diagonal Corners Rounded 10">
            <a:extLst>
              <a:ext uri="{FF2B5EF4-FFF2-40B4-BE49-F238E27FC236}">
                <a16:creationId xmlns:a16="http://schemas.microsoft.com/office/drawing/2014/main" id="{952AF2C1-8E61-4D1B-9973-DB7E9924E907}"/>
              </a:ext>
            </a:extLst>
          </p:cNvPr>
          <p:cNvSpPr/>
          <p:nvPr/>
        </p:nvSpPr>
        <p:spPr>
          <a:xfrm>
            <a:off x="2666999" y="197797"/>
            <a:ext cx="9036051" cy="2062803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455519-1CCA-4586-813F-33B8BF293267}"/>
              </a:ext>
            </a:extLst>
          </p:cNvPr>
          <p:cNvSpPr txBox="1"/>
          <p:nvPr/>
        </p:nvSpPr>
        <p:spPr>
          <a:xfrm>
            <a:off x="2806700" y="258903"/>
            <a:ext cx="8801099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0,65m.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chu vi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b)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xe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100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90500">
                  <a:prstClr val="white">
                    <a:alpha val="60000"/>
                  </a:prst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295B5A2-D184-41A4-804A-DE156667951D}"/>
              </a:ext>
            </a:extLst>
          </p:cNvPr>
          <p:cNvCxnSpPr/>
          <p:nvPr/>
        </p:nvCxnSpPr>
        <p:spPr>
          <a:xfrm>
            <a:off x="2959100" y="723900"/>
            <a:ext cx="16891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AFDA021-48D1-4740-B67F-083747E42CB2}"/>
              </a:ext>
            </a:extLst>
          </p:cNvPr>
          <p:cNvCxnSpPr>
            <a:cxnSpLocks/>
          </p:cNvCxnSpPr>
          <p:nvPr/>
        </p:nvCxnSpPr>
        <p:spPr>
          <a:xfrm>
            <a:off x="8305800" y="685800"/>
            <a:ext cx="8763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78D129-6F9A-4187-8C34-7189B03A7410}"/>
              </a:ext>
            </a:extLst>
          </p:cNvPr>
          <p:cNvCxnSpPr>
            <a:cxnSpLocks/>
          </p:cNvCxnSpPr>
          <p:nvPr/>
        </p:nvCxnSpPr>
        <p:spPr>
          <a:xfrm>
            <a:off x="4102100" y="1123607"/>
            <a:ext cx="2565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91296FE-0804-491C-B792-0AF2E25D86DE}"/>
              </a:ext>
            </a:extLst>
          </p:cNvPr>
          <p:cNvCxnSpPr>
            <a:cxnSpLocks/>
          </p:cNvCxnSpPr>
          <p:nvPr/>
        </p:nvCxnSpPr>
        <p:spPr>
          <a:xfrm>
            <a:off x="3530600" y="1540224"/>
            <a:ext cx="2146300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EA7DF2D-7D3C-4B0C-98DA-5E4C18505140}"/>
              </a:ext>
            </a:extLst>
          </p:cNvPr>
          <p:cNvCxnSpPr>
            <a:cxnSpLocks/>
          </p:cNvCxnSpPr>
          <p:nvPr/>
        </p:nvCxnSpPr>
        <p:spPr>
          <a:xfrm>
            <a:off x="6311900" y="1531048"/>
            <a:ext cx="2667000" cy="917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78668CE-83A0-4D15-A7AD-F722A5DB46D9}"/>
              </a:ext>
            </a:extLst>
          </p:cNvPr>
          <p:cNvCxnSpPr>
            <a:cxnSpLocks/>
          </p:cNvCxnSpPr>
          <p:nvPr/>
        </p:nvCxnSpPr>
        <p:spPr>
          <a:xfrm>
            <a:off x="9715501" y="1540224"/>
            <a:ext cx="1892298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D068255-3918-48F1-93AA-04776E4FA7B4}"/>
              </a:ext>
            </a:extLst>
          </p:cNvPr>
          <p:cNvCxnSpPr>
            <a:cxnSpLocks/>
          </p:cNvCxnSpPr>
          <p:nvPr/>
        </p:nvCxnSpPr>
        <p:spPr>
          <a:xfrm>
            <a:off x="2857501" y="1984724"/>
            <a:ext cx="6972299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>
            <a:extLst>
              <a:ext uri="{FF2B5EF4-FFF2-40B4-BE49-F238E27FC236}">
                <a16:creationId xmlns:a16="http://schemas.microsoft.com/office/drawing/2014/main" id="{E6AEFDDF-58C5-4244-A2FF-480D989748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5331" y="-415543"/>
            <a:ext cx="3716058" cy="227130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1755FD4-5A5D-4910-ADEB-C90872B0F142}"/>
              </a:ext>
            </a:extLst>
          </p:cNvPr>
          <p:cNvSpPr txBox="1"/>
          <p:nvPr/>
        </p:nvSpPr>
        <p:spPr>
          <a:xfrm>
            <a:off x="-2168652" y="2671917"/>
            <a:ext cx="98389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baseline="0" dirty="0">
                <a:solidFill>
                  <a:srgbClr val="002060"/>
                </a:solidFill>
                <a:latin typeface="Calibri" panose="020F0502020204030204"/>
              </a:rPr>
              <a:t>a)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bánh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xe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đó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B9879F-774A-4616-AA5C-BF9662B6CF5D}"/>
              </a:ext>
            </a:extLst>
          </p:cNvPr>
          <p:cNvSpPr txBox="1"/>
          <p:nvPr/>
        </p:nvSpPr>
        <p:spPr>
          <a:xfrm>
            <a:off x="652221" y="3678553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b</a:t>
            </a:r>
            <a:r>
              <a:rPr lang="en-US" sz="2800" b="1" dirty="0">
                <a:solidFill>
                  <a:srgbClr val="17375E"/>
                </a:solidFill>
              </a:rPr>
              <a:t> )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248383C-12BD-4354-996E-059AB3EA6E08}"/>
              </a:ext>
            </a:extLst>
          </p:cNvPr>
          <p:cNvSpPr txBox="1"/>
          <p:nvPr/>
        </p:nvSpPr>
        <p:spPr>
          <a:xfrm>
            <a:off x="7541062" y="5620293"/>
            <a:ext cx="393110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a) 2,041m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                  b) </a:t>
            </a:r>
            <a:r>
              <a:rPr lang="en-US" sz="2800" b="1">
                <a:solidFill>
                  <a:srgbClr val="17375E"/>
                </a:solidFill>
                <a:latin typeface="Calibri" panose="020F0502020204030204"/>
              </a:rPr>
              <a:t>20,41m  </a:t>
            </a:r>
            <a:r>
              <a:rPr lang="en-US" sz="2800" b="1" dirty="0">
                <a:solidFill>
                  <a:srgbClr val="17375E"/>
                </a:solidFill>
                <a:latin typeface="Calibri" panose="020F0502020204030204"/>
              </a:rPr>
              <a:t>204,1m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375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949180D-8E90-45C5-8F98-7EAF44F6CE16}"/>
              </a:ext>
            </a:extLst>
          </p:cNvPr>
          <p:cNvSpPr/>
          <p:nvPr/>
        </p:nvSpPr>
        <p:spPr>
          <a:xfrm>
            <a:off x="6793992" y="3132353"/>
            <a:ext cx="1511808" cy="465544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98809CE-24BA-47A6-A9FC-E2A58CDB6C9E}"/>
              </a:ext>
            </a:extLst>
          </p:cNvPr>
          <p:cNvSpPr txBox="1"/>
          <p:nvPr/>
        </p:nvSpPr>
        <p:spPr>
          <a:xfrm>
            <a:off x="3401787" y="310584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0,65 x 3,14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2,041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83A1CF03-82AC-4DE3-A8B5-91D733A7B9A2}"/>
              </a:ext>
            </a:extLst>
          </p:cNvPr>
          <p:cNvSpPr/>
          <p:nvPr/>
        </p:nvSpPr>
        <p:spPr>
          <a:xfrm>
            <a:off x="5333542" y="4663952"/>
            <a:ext cx="1556184" cy="450113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48139F0-0AA0-4343-9348-28F889BF5054}"/>
              </a:ext>
            </a:extLst>
          </p:cNvPr>
          <p:cNvSpPr txBox="1"/>
          <p:nvPr/>
        </p:nvSpPr>
        <p:spPr>
          <a:xfrm>
            <a:off x="2039284" y="4607827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 = 20,41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07A898F-AEEB-450B-A8B4-B08051A8EE9E}"/>
              </a:ext>
            </a:extLst>
          </p:cNvPr>
          <p:cNvSpPr txBox="1"/>
          <p:nvPr/>
        </p:nvSpPr>
        <p:spPr>
          <a:xfrm>
            <a:off x="652221" y="5085990"/>
            <a:ext cx="82030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srgbClr val="17375E"/>
                </a:solidFill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Nếu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bánh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lăn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trên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mặt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đất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100 </a:t>
            </a:r>
            <a:r>
              <a:rPr lang="en-US" sz="2800" b="1" dirty="0" err="1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vòng</a:t>
            </a:r>
            <a:r>
              <a:rPr lang="en-US" sz="2800" b="1" dirty="0">
                <a:solidFill>
                  <a:srgbClr val="C00000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thì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người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xe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đạp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đi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được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số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mét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 </a:t>
            </a:r>
            <a:r>
              <a:rPr lang="en-US" sz="2800" b="1" dirty="0" err="1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là</a:t>
            </a:r>
            <a:r>
              <a:rPr lang="en-US" sz="2800" b="1" dirty="0">
                <a:solidFill>
                  <a:srgbClr val="17375E"/>
                </a:solidFill>
                <a:effectLst>
                  <a:glow rad="190500">
                    <a:prstClr val="white">
                      <a:alpha val="60000"/>
                    </a:prstClr>
                  </a:glow>
                </a:effectLst>
              </a:rPr>
              <a:t>:</a:t>
            </a:r>
            <a:endParaRPr lang="en-US" sz="2800" b="1" dirty="0">
              <a:solidFill>
                <a:srgbClr val="17375E"/>
              </a:solidFill>
              <a:latin typeface="Calibri" panose="020F0502020204030204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13B17E4-DE02-4F04-8B36-E05A21F81257}"/>
              </a:ext>
            </a:extLst>
          </p:cNvPr>
          <p:cNvSpPr/>
          <p:nvPr/>
        </p:nvSpPr>
        <p:spPr>
          <a:xfrm>
            <a:off x="5420924" y="6041144"/>
            <a:ext cx="1670946" cy="414496"/>
          </a:xfrm>
          <a:prstGeom prst="roundRect">
            <a:avLst/>
          </a:prstGeom>
          <a:solidFill>
            <a:srgbClr val="FFC000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0D3F80F-B3C1-4A18-B1B3-0FD6B3E101C3}"/>
              </a:ext>
            </a:extLst>
          </p:cNvPr>
          <p:cNvSpPr txBox="1"/>
          <p:nvPr/>
        </p:nvSpPr>
        <p:spPr>
          <a:xfrm>
            <a:off x="2039284" y="6015264"/>
            <a:ext cx="6313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2,041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x 100 = 204,1 (m)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7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30" grpId="0"/>
      <p:bldP spid="31" grpId="0"/>
      <p:bldP spid="35" grpId="0"/>
      <p:bldP spid="37" grpId="0" animBg="1"/>
      <p:bldP spid="47" grpId="0"/>
      <p:bldP spid="48" grpId="0" animBg="1"/>
      <p:bldP spid="49" grpId="0"/>
      <p:bldP spid="50" grpId="0"/>
      <p:bldP spid="52" grpId="0" animBg="1"/>
      <p:bldP spid="5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6578910" y="1971641"/>
            <a:ext cx="924856" cy="1555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3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77 4.07407E-6 L 0.07227 0.0199 L 0.10157 -0.01806 L 0.07969 -0.05949 L -0.04987 -0.04329 L -0.15026 -0.04676 L -0.15586 -0.11343 L -0.09505 -0.15487 " pathEditMode="relative" rAng="0" ptsTypes="AAAAAAAA">
                                      <p:cBhvr>
                                        <p:cTn id="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98" y="-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EC022-4E82-4185-AE61-8889E1702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F321-F209-4393-AE37-918AE3A74C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6EF7B57B-2D24-47AA-B813-EAC4D0187A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D9ABB201-4A02-4613-95F6-3FE3C94A56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20877"/>
          <a:stretch/>
        </p:blipFill>
        <p:spPr>
          <a:xfrm>
            <a:off x="190501" y="0"/>
            <a:ext cx="2425699" cy="1540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26F288C-11E1-47D8-B55F-48E5A433C971}"/>
              </a:ext>
            </a:extLst>
          </p:cNvPr>
          <p:cNvSpPr txBox="1"/>
          <p:nvPr/>
        </p:nvSpPr>
        <p:spPr>
          <a:xfrm>
            <a:off x="488950" y="528076"/>
            <a:ext cx="1879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4: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2C0D391-6E0F-474E-88A2-FD908607330E}"/>
              </a:ext>
            </a:extLst>
          </p:cNvPr>
          <p:cNvGrpSpPr/>
          <p:nvPr/>
        </p:nvGrpSpPr>
        <p:grpSpPr>
          <a:xfrm>
            <a:off x="285941" y="5578239"/>
            <a:ext cx="2744142" cy="1040240"/>
            <a:chOff x="2590800" y="5298831"/>
            <a:chExt cx="4458988" cy="131063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5474132B-2CCA-49C9-83A7-D271C9BA60A2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86E1751-D7BB-4D8D-89FE-EAAE38C925B1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A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18,84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FD7E9B3-2062-4420-AAB3-90D02ABFAD4D}"/>
              </a:ext>
            </a:extLst>
          </p:cNvPr>
          <p:cNvGrpSpPr/>
          <p:nvPr/>
        </p:nvGrpSpPr>
        <p:grpSpPr>
          <a:xfrm>
            <a:off x="3128753" y="-1575200"/>
            <a:ext cx="6858000" cy="8776215"/>
            <a:chOff x="3053340" y="-1433384"/>
            <a:chExt cx="6858000" cy="877621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B013179-5E15-44FB-83BA-07BFC418A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094232" y="-474276"/>
              <a:ext cx="8776215" cy="68580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5009262-98A4-4C71-974C-727F78FA9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479517" y="459635"/>
              <a:ext cx="2005645" cy="5393922"/>
            </a:xfrm>
            <a:prstGeom prst="rect">
              <a:avLst/>
            </a:prstGeom>
          </p:spPr>
        </p:pic>
      </p:grpSp>
      <p:sp>
        <p:nvSpPr>
          <p:cNvPr id="37" name="Arc 36">
            <a:extLst>
              <a:ext uri="{FF2B5EF4-FFF2-40B4-BE49-F238E27FC236}">
                <a16:creationId xmlns:a16="http://schemas.microsoft.com/office/drawing/2014/main" id="{97813C7A-58D5-42B0-9371-B061C1D2E55A}"/>
              </a:ext>
            </a:extLst>
          </p:cNvPr>
          <p:cNvSpPr/>
          <p:nvPr/>
        </p:nvSpPr>
        <p:spPr>
          <a:xfrm>
            <a:off x="4810640" y="2595190"/>
            <a:ext cx="3316670" cy="2876219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C4193090-8993-41AC-9857-62F04431C48D}"/>
              </a:ext>
            </a:extLst>
          </p:cNvPr>
          <p:cNvCxnSpPr>
            <a:cxnSpLocks/>
          </p:cNvCxnSpPr>
          <p:nvPr/>
        </p:nvCxnSpPr>
        <p:spPr>
          <a:xfrm>
            <a:off x="4810640" y="4027550"/>
            <a:ext cx="3335720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9523F694-B671-4B5B-9F86-5AE84CC8B9D2}"/>
              </a:ext>
            </a:extLst>
          </p:cNvPr>
          <p:cNvSpPr/>
          <p:nvPr/>
        </p:nvSpPr>
        <p:spPr>
          <a:xfrm>
            <a:off x="6424085" y="3959394"/>
            <a:ext cx="129115" cy="134931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FDC165A-173E-4A14-95C4-B07EAF3DEE65}"/>
              </a:ext>
            </a:extLst>
          </p:cNvPr>
          <p:cNvSpPr txBox="1"/>
          <p:nvPr/>
        </p:nvSpPr>
        <p:spPr>
          <a:xfrm>
            <a:off x="5548842" y="3503349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6cm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583595-7268-4F38-905A-BF268EE7FE71}"/>
              </a:ext>
            </a:extLst>
          </p:cNvPr>
          <p:cNvGrpSpPr/>
          <p:nvPr/>
        </p:nvGrpSpPr>
        <p:grpSpPr>
          <a:xfrm>
            <a:off x="3313356" y="5552627"/>
            <a:ext cx="2617887" cy="1066329"/>
            <a:chOff x="2590800" y="5298832"/>
            <a:chExt cx="4417435" cy="131063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5611F10-240B-4B3A-9B4C-64A08C7CEEB7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07FEA2-1D7C-42C4-8901-899F2AE2B1DC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9,42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194856E-AB47-4933-8391-74204BC29866}"/>
              </a:ext>
            </a:extLst>
          </p:cNvPr>
          <p:cNvGrpSpPr/>
          <p:nvPr/>
        </p:nvGrpSpPr>
        <p:grpSpPr>
          <a:xfrm>
            <a:off x="6231730" y="5552627"/>
            <a:ext cx="2807954" cy="1074807"/>
            <a:chOff x="2590800" y="5298831"/>
            <a:chExt cx="4458988" cy="1310639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A3253D4-C489-4BE0-B882-C63500160E34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53DD4D-E32B-4EF9-A180-949E71A631BD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24,84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D00079-0C65-4C5B-A6C6-04CE5F672509}"/>
              </a:ext>
            </a:extLst>
          </p:cNvPr>
          <p:cNvGrpSpPr/>
          <p:nvPr/>
        </p:nvGrpSpPr>
        <p:grpSpPr>
          <a:xfrm>
            <a:off x="9275061" y="5595704"/>
            <a:ext cx="3288046" cy="1005311"/>
            <a:chOff x="2590456" y="3469209"/>
            <a:chExt cx="4349859" cy="100531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9A34B17-B5EA-4CDC-8506-128066E638B1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B4FBB9-4D12-452B-999E-06781DA9FA2E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15,42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45580AAF-E190-4148-A0C2-56E1B3A0F02E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111" y="4925291"/>
            <a:ext cx="1288377" cy="103070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2D6458C-FBD3-41C9-B917-3DF71CF09D6F}"/>
              </a:ext>
            </a:extLst>
          </p:cNvPr>
          <p:cNvGrpSpPr/>
          <p:nvPr/>
        </p:nvGrpSpPr>
        <p:grpSpPr>
          <a:xfrm>
            <a:off x="2883051" y="306144"/>
            <a:ext cx="8889849" cy="1261428"/>
            <a:chOff x="2434105" y="288785"/>
            <a:chExt cx="9628379" cy="24065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34F1EB-541E-4497-B7EB-A30443C8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66DB1A3-53BE-4041-8711-EB0A1DBA6419}"/>
                </a:ext>
              </a:extLst>
            </p:cNvPr>
            <p:cNvSpPr txBox="1"/>
            <p:nvPr/>
          </p:nvSpPr>
          <p:spPr>
            <a:xfrm>
              <a:off x="2887371" y="882885"/>
              <a:ext cx="9175113" cy="7218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Cho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nửa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 (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). Chu vi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H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1671F53F-57F7-40D4-BA99-48B06D2C9DA8}"/>
              </a:ext>
            </a:extLst>
          </p:cNvPr>
          <p:cNvSpPr txBox="1"/>
          <p:nvPr/>
        </p:nvSpPr>
        <p:spPr>
          <a:xfrm>
            <a:off x="5587327" y="4223814"/>
            <a:ext cx="1879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</a:p>
        </p:txBody>
      </p:sp>
      <p:pic>
        <p:nvPicPr>
          <p:cNvPr id="3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9A14EA5-6432-47B4-BACB-8B6C021EB0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6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6" presetClass="entr" presetSubtype="2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1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3300"/>
                                </p:stCondLst>
                                <p:childTnLst>
                                  <p:par>
                                    <p:cTn id="3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4300"/>
                                </p:stCondLst>
                                <p:childTnLst>
                                  <p:par>
                                    <p:cTn id="4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 tmFilter="0, 0; .2, .5; .8, .5; 1, 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9" dur="250" autoRev="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4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576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0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5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6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7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8" fill="hold">
                          <p:stCondLst>
                            <p:cond delay="0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1" dur="500" tmFilter="0, 0; .2, .5; .8, .5; 1, 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2" dur="250" autoRev="1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80000">
                    <p:cTn id="8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37" grpId="0" animBg="1"/>
          <p:bldP spid="34" grpId="0"/>
          <p:bldP spid="3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781F2C2D-D127-4C87-8C0E-3191C3870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FA752CD-A4DB-4DAC-BBD2-BE382509311B}"/>
              </a:ext>
            </a:extLst>
          </p:cNvPr>
          <p:cNvGrpSpPr/>
          <p:nvPr/>
        </p:nvGrpSpPr>
        <p:grpSpPr>
          <a:xfrm>
            <a:off x="-698500" y="-304800"/>
            <a:ext cx="13436600" cy="7585120"/>
            <a:chOff x="-121928" y="0"/>
            <a:chExt cx="12313928" cy="728032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28B438-D668-42A2-9506-C8A3B8EA0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41" r="36058"/>
            <a:stretch/>
          </p:blipFill>
          <p:spPr>
            <a:xfrm rot="16200000">
              <a:off x="2394876" y="-2516804"/>
              <a:ext cx="7280320" cy="1231392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14F075A-DB88-4C0C-90C5-7F0F1743EE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36" t="12355" r="47543" b="15994"/>
            <a:stretch/>
          </p:blipFill>
          <p:spPr>
            <a:xfrm rot="16200000">
              <a:off x="5029674" y="-2214070"/>
              <a:ext cx="2005645" cy="9702811"/>
            </a:xfrm>
            <a:prstGeom prst="rect">
              <a:avLst/>
            </a:prstGeom>
          </p:spPr>
        </p:pic>
      </p:grpSp>
      <p:sp>
        <p:nvSpPr>
          <p:cNvPr id="8" name="Arc 7">
            <a:extLst>
              <a:ext uri="{FF2B5EF4-FFF2-40B4-BE49-F238E27FC236}">
                <a16:creationId xmlns:a16="http://schemas.microsoft.com/office/drawing/2014/main" id="{714AF93A-C55D-409D-998E-AAAD56C27708}"/>
              </a:ext>
            </a:extLst>
          </p:cNvPr>
          <p:cNvSpPr/>
          <p:nvPr/>
        </p:nvSpPr>
        <p:spPr>
          <a:xfrm>
            <a:off x="742145" y="1899442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DAA2F73-C309-4459-ABB9-BF4EE581132E}"/>
              </a:ext>
            </a:extLst>
          </p:cNvPr>
          <p:cNvCxnSpPr>
            <a:cxnSpLocks/>
          </p:cNvCxnSpPr>
          <p:nvPr/>
        </p:nvCxnSpPr>
        <p:spPr>
          <a:xfrm>
            <a:off x="744187" y="3331802"/>
            <a:ext cx="2978338" cy="0"/>
          </a:xfrm>
          <a:prstGeom prst="line">
            <a:avLst/>
          </a:prstGeom>
          <a:ln w="57150">
            <a:solidFill>
              <a:srgbClr val="17375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16E0AFC-8BBA-4237-B824-327F05A0F958}"/>
              </a:ext>
            </a:extLst>
          </p:cNvPr>
          <p:cNvSpPr/>
          <p:nvPr/>
        </p:nvSpPr>
        <p:spPr>
          <a:xfrm>
            <a:off x="2165168" y="3260837"/>
            <a:ext cx="115282" cy="130752"/>
          </a:xfrm>
          <a:prstGeom prst="ellipse">
            <a:avLst/>
          </a:prstGeom>
          <a:solidFill>
            <a:srgbClr val="1737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EC31F9-D8B5-46D5-A6DF-640C26C954CD}"/>
              </a:ext>
            </a:extLst>
          </p:cNvPr>
          <p:cNvSpPr txBox="1"/>
          <p:nvPr/>
        </p:nvSpPr>
        <p:spPr>
          <a:xfrm>
            <a:off x="1459188" y="2786560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6cm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53924-5658-440B-A612-5D6918B43D7D}"/>
              </a:ext>
            </a:extLst>
          </p:cNvPr>
          <p:cNvSpPr txBox="1"/>
          <p:nvPr/>
        </p:nvSpPr>
        <p:spPr>
          <a:xfrm>
            <a:off x="1364867" y="3377968"/>
            <a:ext cx="16782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3A4C9A8D-F598-4DCA-988B-050466ABC1B4}"/>
              </a:ext>
            </a:extLst>
          </p:cNvPr>
          <p:cNvSpPr/>
          <p:nvPr/>
        </p:nvSpPr>
        <p:spPr>
          <a:xfrm>
            <a:off x="3714597" y="916417"/>
            <a:ext cx="3839552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27D526-3958-4207-BE29-20CA47BBFA6B}"/>
              </a:ext>
            </a:extLst>
          </p:cNvPr>
          <p:cNvSpPr txBox="1"/>
          <p:nvPr/>
        </p:nvSpPr>
        <p:spPr>
          <a:xfrm>
            <a:off x="3490499" y="984122"/>
            <a:ext cx="4183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nửa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E78C73E-D683-4FA9-A68C-4057121DE308}"/>
              </a:ext>
            </a:extLst>
          </p:cNvPr>
          <p:cNvSpPr/>
          <p:nvPr/>
        </p:nvSpPr>
        <p:spPr>
          <a:xfrm>
            <a:off x="7902720" y="901539"/>
            <a:ext cx="3012839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36067E-62EF-4173-974C-5A64B831707B}"/>
              </a:ext>
            </a:extLst>
          </p:cNvPr>
          <p:cNvSpPr txBox="1"/>
          <p:nvPr/>
        </p:nvSpPr>
        <p:spPr>
          <a:xfrm>
            <a:off x="7554149" y="984121"/>
            <a:ext cx="41886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6cm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29D7984-09D7-481A-B251-51872A8A3513}"/>
              </a:ext>
            </a:extLst>
          </p:cNvPr>
          <p:cNvSpPr/>
          <p:nvPr/>
        </p:nvSpPr>
        <p:spPr>
          <a:xfrm>
            <a:off x="1070938" y="907661"/>
            <a:ext cx="2295088" cy="759597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DD1E92-547E-49FA-9133-2F0B4497B92F}"/>
              </a:ext>
            </a:extLst>
          </p:cNvPr>
          <p:cNvSpPr txBox="1"/>
          <p:nvPr/>
        </p:nvSpPr>
        <p:spPr>
          <a:xfrm>
            <a:off x="931195" y="1006697"/>
            <a:ext cx="289627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 vi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200" b="1" dirty="0">
                <a:solidFill>
                  <a:srgbClr val="002060"/>
                </a:solidFill>
              </a:rPr>
              <a:t>H =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F218860B-684E-40C3-B50B-F232F6414F57}"/>
              </a:ext>
            </a:extLst>
          </p:cNvPr>
          <p:cNvSpPr/>
          <p:nvPr/>
        </p:nvSpPr>
        <p:spPr>
          <a:xfrm>
            <a:off x="742145" y="1908198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763B28-B059-40CC-B53A-523B1708CEB5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CBB35ECF-03A0-4F7A-AAD9-15A7B2E281F3}"/>
              </a:ext>
            </a:extLst>
          </p:cNvPr>
          <p:cNvSpPr/>
          <p:nvPr/>
        </p:nvSpPr>
        <p:spPr>
          <a:xfrm>
            <a:off x="723315" y="1916954"/>
            <a:ext cx="2961329" cy="2787143"/>
          </a:xfrm>
          <a:prstGeom prst="arc">
            <a:avLst>
              <a:gd name="adj1" fmla="val 10760880"/>
              <a:gd name="adj2" fmla="val 0"/>
            </a:avLst>
          </a:prstGeom>
          <a:ln w="762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BCCB22-6A25-49B1-87BD-273F39E2925B}"/>
              </a:ext>
            </a:extLst>
          </p:cNvPr>
          <p:cNvCxnSpPr>
            <a:cxnSpLocks/>
          </p:cNvCxnSpPr>
          <p:nvPr/>
        </p:nvCxnSpPr>
        <p:spPr>
          <a:xfrm>
            <a:off x="725136" y="3338913"/>
            <a:ext cx="297833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8A80C2B-BBBE-4F68-AB44-4DFB428ABE7E}"/>
              </a:ext>
            </a:extLst>
          </p:cNvPr>
          <p:cNvSpPr txBox="1"/>
          <p:nvPr/>
        </p:nvSpPr>
        <p:spPr>
          <a:xfrm>
            <a:off x="3624461" y="2215046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  <a:endParaRPr lang="en-US" sz="6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7EBC4C9-A5AE-48C1-A31C-E4E5D981E75D}"/>
              </a:ext>
            </a:extLst>
          </p:cNvPr>
          <p:cNvSpPr txBox="1"/>
          <p:nvPr/>
        </p:nvSpPr>
        <p:spPr>
          <a:xfrm>
            <a:off x="7476759" y="2227885"/>
            <a:ext cx="5986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Calibri" panose="020F0502020204030204"/>
              </a:rPr>
              <a:t>+</a:t>
            </a:r>
            <a:endParaRPr lang="en-US" sz="6000" dirty="0"/>
          </a:p>
        </p:txBody>
      </p:sp>
      <p:sp>
        <p:nvSpPr>
          <p:cNvPr id="37" name="Rectangle: Diagonal Corners Rounded 36">
            <a:extLst>
              <a:ext uri="{FF2B5EF4-FFF2-40B4-BE49-F238E27FC236}">
                <a16:creationId xmlns:a16="http://schemas.microsoft.com/office/drawing/2014/main" id="{114EC1DC-ED69-4599-9A7F-5115365D7F93}"/>
              </a:ext>
            </a:extLst>
          </p:cNvPr>
          <p:cNvSpPr/>
          <p:nvPr/>
        </p:nvSpPr>
        <p:spPr>
          <a:xfrm>
            <a:off x="370220" y="4136153"/>
            <a:ext cx="11293617" cy="2418840"/>
          </a:xfrm>
          <a:prstGeom prst="round2DiagRect">
            <a:avLst>
              <a:gd name="adj1" fmla="val 16667"/>
              <a:gd name="adj2" fmla="val 1259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953038-A1CF-49F3-A77C-3B2522A8B253}"/>
              </a:ext>
            </a:extLst>
          </p:cNvPr>
          <p:cNvSpPr txBox="1"/>
          <p:nvPr/>
        </p:nvSpPr>
        <p:spPr>
          <a:xfrm>
            <a:off x="370220" y="4198384"/>
            <a:ext cx="54288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</a:rPr>
              <a:t>giải</a:t>
            </a:r>
            <a:endParaRPr lang="en-US" sz="2800" b="1" dirty="0">
              <a:solidFill>
                <a:srgbClr val="C0000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2E7122-7DD6-42C9-90A4-83D66DBFA3DA}"/>
              </a:ext>
            </a:extLst>
          </p:cNvPr>
          <p:cNvSpPr txBox="1"/>
          <p:nvPr/>
        </p:nvSpPr>
        <p:spPr>
          <a:xfrm>
            <a:off x="4749354" y="4624291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6 x 3,14 = 18,84 (cm)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C062460-B597-4220-857E-55AC58406EA2}"/>
              </a:ext>
            </a:extLst>
          </p:cNvPr>
          <p:cNvSpPr txBox="1"/>
          <p:nvPr/>
        </p:nvSpPr>
        <p:spPr>
          <a:xfrm>
            <a:off x="823217" y="5128716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Nửa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chu vi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2AC246-17D7-4523-94A9-B56BA1F01105}"/>
              </a:ext>
            </a:extLst>
          </p:cNvPr>
          <p:cNvSpPr txBox="1"/>
          <p:nvPr/>
        </p:nvSpPr>
        <p:spPr>
          <a:xfrm>
            <a:off x="5414301" y="5132217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18,84 : 2 = 9,42 (cm)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DFF537-912B-483F-9991-BD0C7F6BED51}"/>
              </a:ext>
            </a:extLst>
          </p:cNvPr>
          <p:cNvSpPr txBox="1"/>
          <p:nvPr/>
        </p:nvSpPr>
        <p:spPr>
          <a:xfrm>
            <a:off x="0" y="5679973"/>
            <a:ext cx="5334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Chu vi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/>
              </a:rPr>
              <a:t>hình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 H </a:t>
            </a:r>
            <a:r>
              <a:rPr lang="en-US" sz="2800" b="1" dirty="0" err="1">
                <a:solidFill>
                  <a:srgbClr val="C00000"/>
                </a:solidFill>
                <a:latin typeface="Calibri" panose="020F0502020204030204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F0EE645-9DC6-4CEE-8EB2-1BED9EFDA41B}"/>
              </a:ext>
            </a:extLst>
          </p:cNvPr>
          <p:cNvSpPr txBox="1"/>
          <p:nvPr/>
        </p:nvSpPr>
        <p:spPr>
          <a:xfrm>
            <a:off x="3827468" y="5705050"/>
            <a:ext cx="34965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C00000"/>
                </a:solidFill>
                <a:latin typeface="Calibri" panose="020F0502020204030204"/>
              </a:rPr>
              <a:t>9,42  + 6 = 15,42 (cm)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4E6FF56-A218-49AE-8E31-3FF7BB3E77C5}"/>
              </a:ext>
            </a:extLst>
          </p:cNvPr>
          <p:cNvSpPr txBox="1"/>
          <p:nvPr/>
        </p:nvSpPr>
        <p:spPr>
          <a:xfrm>
            <a:off x="7890679" y="6057609"/>
            <a:ext cx="39311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 panose="020F0502020204030204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/>
              </a:rPr>
              <a:t>: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15,42 cm</a:t>
            </a:r>
          </a:p>
        </p:txBody>
      </p:sp>
    </p:spTree>
    <p:extLst>
      <p:ext uri="{BB962C8B-B14F-4D97-AF65-F5344CB8AC3E}">
        <p14:creationId xmlns:p14="http://schemas.microsoft.com/office/powerpoint/2010/main" val="209025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6000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6000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0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11111E-6 L 0.28437 0.00671 L 0.28437 0.00579 " pathEditMode="relative" rAng="0" ptsTypes="AAA">
                                          <p:cBhvr>
                                            <p:cTn id="38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4219" y="3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35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6.25E-7 4.44444E-6 L 0.59805 4.44444E-6 " pathEditMode="relative" rAng="0" ptsTypes="AA">
                                          <p:cBhvr>
                                            <p:cTn id="64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989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9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0" fill="hold">
                          <p:stCondLst>
                            <p:cond delay="indefinite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4" dur="1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9" dur="10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4" dur="10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9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4" dur="10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5" fill="hold">
                          <p:stCondLst>
                            <p:cond delay="indefinite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9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0" fill="hold">
                          <p:stCondLst>
                            <p:cond delay="indefinite"/>
                          </p:stCondLst>
                          <p:childTnLst>
                            <p:par>
                              <p:cTn id="10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2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4" dur="10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4" grpId="0"/>
          <p:bldP spid="20" grpId="0" animBg="1"/>
          <p:bldP spid="16" grpId="0"/>
          <p:bldP spid="21" grpId="0" animBg="1"/>
          <p:bldP spid="13" grpId="0"/>
          <p:bldP spid="22" grpId="0" animBg="1"/>
          <p:bldP spid="28" grpId="0" animBg="1"/>
          <p:bldP spid="28" grpId="1" animBg="1"/>
          <p:bldP spid="35" grpId="0"/>
          <p:bldP spid="36" grpId="0"/>
          <p:bldP spid="37" grpId="0" animBg="1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>
            <a:extLst>
              <a:ext uri="{FF2B5EF4-FFF2-40B4-BE49-F238E27FC236}">
                <a16:creationId xmlns:a16="http://schemas.microsoft.com/office/drawing/2014/main" id="{A6CF4AFC-2495-489A-9552-969B8FF3EF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b="1746"/>
          <a:stretch/>
        </p:blipFill>
        <p:spPr>
          <a:xfrm>
            <a:off x="-5731" y="19993"/>
            <a:ext cx="12192000" cy="6858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B2A8D147-600F-4E73-924D-DEE6B7E61127}"/>
              </a:ext>
            </a:extLst>
          </p:cNvPr>
          <p:cNvGrpSpPr/>
          <p:nvPr/>
        </p:nvGrpSpPr>
        <p:grpSpPr>
          <a:xfrm>
            <a:off x="3195834" y="19993"/>
            <a:ext cx="5396642" cy="6476394"/>
            <a:chOff x="3228491" y="19993"/>
            <a:chExt cx="5396642" cy="6476394"/>
          </a:xfrm>
        </p:grpSpPr>
        <p:pic>
          <p:nvPicPr>
            <p:cNvPr id="5" name="Picture 8">
              <a:extLst>
                <a:ext uri="{FF2B5EF4-FFF2-40B4-BE49-F238E27FC236}">
                  <a16:creationId xmlns:a16="http://schemas.microsoft.com/office/drawing/2014/main" id="{9538A34F-590A-4B87-B6F2-A583CBD64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 bright="6000" contrast="1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228491" y="19993"/>
              <a:ext cx="5396642" cy="6476394"/>
            </a:xfrm>
            <a:prstGeom prst="rect">
              <a:avLst/>
            </a:prstGeom>
          </p:spPr>
        </p:pic>
        <p:grpSp>
          <p:nvGrpSpPr>
            <p:cNvPr id="6" name="Google Shape;2675;p46">
              <a:extLst>
                <a:ext uri="{FF2B5EF4-FFF2-40B4-BE49-F238E27FC236}">
                  <a16:creationId xmlns:a16="http://schemas.microsoft.com/office/drawing/2014/main" id="{4BCF4BAE-ED74-44BF-8C5E-318C989E0B91}"/>
                </a:ext>
              </a:extLst>
            </p:cNvPr>
            <p:cNvGrpSpPr/>
            <p:nvPr/>
          </p:nvGrpSpPr>
          <p:grpSpPr>
            <a:xfrm flipH="1">
              <a:off x="4358934" y="4201679"/>
              <a:ext cx="737300" cy="728370"/>
              <a:chOff x="2416614" y="-315052"/>
              <a:chExt cx="2274706" cy="2185722"/>
            </a:xfrm>
          </p:grpSpPr>
          <p:sp>
            <p:nvSpPr>
              <p:cNvPr id="7" name="Google Shape;2676;p46">
                <a:extLst>
                  <a:ext uri="{FF2B5EF4-FFF2-40B4-BE49-F238E27FC236}">
                    <a16:creationId xmlns:a16="http://schemas.microsoft.com/office/drawing/2014/main" id="{EBB57FF0-C174-44BE-A554-617BE403BAFF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677;p46">
                <a:extLst>
                  <a:ext uri="{FF2B5EF4-FFF2-40B4-BE49-F238E27FC236}">
                    <a16:creationId xmlns:a16="http://schemas.microsoft.com/office/drawing/2014/main" id="{0E142D79-8D72-4587-8E09-7C68B0E1B1F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1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678;p46">
                <a:extLst>
                  <a:ext uri="{FF2B5EF4-FFF2-40B4-BE49-F238E27FC236}">
                    <a16:creationId xmlns:a16="http://schemas.microsoft.com/office/drawing/2014/main" id="{34F96FA3-80A1-4F82-BB49-551D3F7AA07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679;p46">
                <a:extLst>
                  <a:ext uri="{FF2B5EF4-FFF2-40B4-BE49-F238E27FC236}">
                    <a16:creationId xmlns:a16="http://schemas.microsoft.com/office/drawing/2014/main" id="{1161312F-8140-4369-A159-C3636D974F8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680;p46">
                <a:extLst>
                  <a:ext uri="{FF2B5EF4-FFF2-40B4-BE49-F238E27FC236}">
                    <a16:creationId xmlns:a16="http://schemas.microsoft.com/office/drawing/2014/main" id="{69B7FBEF-D10B-49D4-A025-489E7B838FF9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2" name="Google Shape;2675;p46">
              <a:extLst>
                <a:ext uri="{FF2B5EF4-FFF2-40B4-BE49-F238E27FC236}">
                  <a16:creationId xmlns:a16="http://schemas.microsoft.com/office/drawing/2014/main" id="{4B432935-67F8-471A-8EC2-F8142DFC7F4A}"/>
                </a:ext>
              </a:extLst>
            </p:cNvPr>
            <p:cNvGrpSpPr/>
            <p:nvPr/>
          </p:nvGrpSpPr>
          <p:grpSpPr>
            <a:xfrm flipH="1">
              <a:off x="6173168" y="4024317"/>
              <a:ext cx="668515" cy="728370"/>
              <a:chOff x="2416614" y="-315052"/>
              <a:chExt cx="2274706" cy="2185722"/>
            </a:xfrm>
          </p:grpSpPr>
          <p:sp>
            <p:nvSpPr>
              <p:cNvPr id="13" name="Google Shape;2676;p46">
                <a:extLst>
                  <a:ext uri="{FF2B5EF4-FFF2-40B4-BE49-F238E27FC236}">
                    <a16:creationId xmlns:a16="http://schemas.microsoft.com/office/drawing/2014/main" id="{CE719CBD-04EC-47E2-A75C-2F9BB613F715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677;p46">
                <a:extLst>
                  <a:ext uri="{FF2B5EF4-FFF2-40B4-BE49-F238E27FC236}">
                    <a16:creationId xmlns:a16="http://schemas.microsoft.com/office/drawing/2014/main" id="{8B7F37BD-2FDD-4543-8789-25D70FF7D86B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2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678;p46">
                <a:extLst>
                  <a:ext uri="{FF2B5EF4-FFF2-40B4-BE49-F238E27FC236}">
                    <a16:creationId xmlns:a16="http://schemas.microsoft.com/office/drawing/2014/main" id="{CC0BF0E0-6047-4CB3-951E-EE7A1B46301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679;p46">
                <a:extLst>
                  <a:ext uri="{FF2B5EF4-FFF2-40B4-BE49-F238E27FC236}">
                    <a16:creationId xmlns:a16="http://schemas.microsoft.com/office/drawing/2014/main" id="{99C2D347-8626-4E93-AE77-A592F27613AF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680;p46">
                <a:extLst>
                  <a:ext uri="{FF2B5EF4-FFF2-40B4-BE49-F238E27FC236}">
                    <a16:creationId xmlns:a16="http://schemas.microsoft.com/office/drawing/2014/main" id="{5B3ED6DB-D327-41BA-8BD2-C527584F94C1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2675;p46">
              <a:extLst>
                <a:ext uri="{FF2B5EF4-FFF2-40B4-BE49-F238E27FC236}">
                  <a16:creationId xmlns:a16="http://schemas.microsoft.com/office/drawing/2014/main" id="{19166C22-1CAB-49FB-9E2F-581CBBD5F28A}"/>
                </a:ext>
              </a:extLst>
            </p:cNvPr>
            <p:cNvGrpSpPr/>
            <p:nvPr/>
          </p:nvGrpSpPr>
          <p:grpSpPr>
            <a:xfrm flipH="1">
              <a:off x="6483016" y="2969436"/>
              <a:ext cx="668515" cy="728370"/>
              <a:chOff x="2416614" y="-315052"/>
              <a:chExt cx="2274706" cy="2185722"/>
            </a:xfrm>
          </p:grpSpPr>
          <p:sp>
            <p:nvSpPr>
              <p:cNvPr id="19" name="Google Shape;2676;p46">
                <a:extLst>
                  <a:ext uri="{FF2B5EF4-FFF2-40B4-BE49-F238E27FC236}">
                    <a16:creationId xmlns:a16="http://schemas.microsoft.com/office/drawing/2014/main" id="{2E1CC570-B5FA-4468-B010-6CC0242B3798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677;p46">
                <a:extLst>
                  <a:ext uri="{FF2B5EF4-FFF2-40B4-BE49-F238E27FC236}">
                    <a16:creationId xmlns:a16="http://schemas.microsoft.com/office/drawing/2014/main" id="{7E743953-83B6-405C-9671-A89891BE5EE1}"/>
                  </a:ext>
                </a:extLst>
              </p:cNvPr>
              <p:cNvSpPr/>
              <p:nvPr/>
            </p:nvSpPr>
            <p:spPr>
              <a:xfrm>
                <a:off x="2753751" y="41199"/>
                <a:ext cx="1600525" cy="1473076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3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678;p46">
                <a:extLst>
                  <a:ext uri="{FF2B5EF4-FFF2-40B4-BE49-F238E27FC236}">
                    <a16:creationId xmlns:a16="http://schemas.microsoft.com/office/drawing/2014/main" id="{884D906C-3B5D-4417-B75B-7B3C53F3D73B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679;p46">
                <a:extLst>
                  <a:ext uri="{FF2B5EF4-FFF2-40B4-BE49-F238E27FC236}">
                    <a16:creationId xmlns:a16="http://schemas.microsoft.com/office/drawing/2014/main" id="{14F4F1F3-1AD6-477A-A2E5-6F76BE6E2701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680;p46">
                <a:extLst>
                  <a:ext uri="{FF2B5EF4-FFF2-40B4-BE49-F238E27FC236}">
                    <a16:creationId xmlns:a16="http://schemas.microsoft.com/office/drawing/2014/main" id="{4D16DFEC-5A33-4B37-89C3-DCFC20FFE4FA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2675;p46">
              <a:extLst>
                <a:ext uri="{FF2B5EF4-FFF2-40B4-BE49-F238E27FC236}">
                  <a16:creationId xmlns:a16="http://schemas.microsoft.com/office/drawing/2014/main" id="{48053889-F8C3-4E4D-B2FF-25854934D180}"/>
                </a:ext>
              </a:extLst>
            </p:cNvPr>
            <p:cNvGrpSpPr/>
            <p:nvPr/>
          </p:nvGrpSpPr>
          <p:grpSpPr>
            <a:xfrm flipH="1">
              <a:off x="5613230" y="1725141"/>
              <a:ext cx="869785" cy="804339"/>
              <a:chOff x="2416614" y="-315052"/>
              <a:chExt cx="2274706" cy="2185722"/>
            </a:xfrm>
          </p:grpSpPr>
          <p:sp>
            <p:nvSpPr>
              <p:cNvPr id="25" name="Google Shape;2676;p46">
                <a:extLst>
                  <a:ext uri="{FF2B5EF4-FFF2-40B4-BE49-F238E27FC236}">
                    <a16:creationId xmlns:a16="http://schemas.microsoft.com/office/drawing/2014/main" id="{75AF5853-8B10-4A27-9186-5DA3EB09EE8C}"/>
                  </a:ext>
                </a:extLst>
              </p:cNvPr>
              <p:cNvSpPr/>
              <p:nvPr/>
            </p:nvSpPr>
            <p:spPr>
              <a:xfrm>
                <a:off x="2416614" y="-315052"/>
                <a:ext cx="2274706" cy="2185722"/>
              </a:xfrm>
              <a:custGeom>
                <a:avLst/>
                <a:gdLst/>
                <a:ahLst/>
                <a:cxnLst/>
                <a:rect l="l" t="t" r="r" b="b"/>
                <a:pathLst>
                  <a:path w="75079" h="72142" extrusionOk="0">
                    <a:moveTo>
                      <a:pt x="37538" y="0"/>
                    </a:moveTo>
                    <a:cubicBezTo>
                      <a:pt x="35486" y="0"/>
                      <a:pt x="33490" y="565"/>
                      <a:pt x="31763" y="1639"/>
                    </a:cubicBezTo>
                    <a:cubicBezTo>
                      <a:pt x="30040" y="2711"/>
                      <a:pt x="28647" y="4252"/>
                      <a:pt x="27738" y="6094"/>
                    </a:cubicBezTo>
                    <a:lnTo>
                      <a:pt x="26170" y="9270"/>
                    </a:lnTo>
                    <a:cubicBezTo>
                      <a:pt x="25872" y="9871"/>
                      <a:pt x="25670" y="10506"/>
                      <a:pt x="25568" y="11158"/>
                    </a:cubicBezTo>
                    <a:cubicBezTo>
                      <a:pt x="25113" y="11639"/>
                      <a:pt x="24734" y="12183"/>
                      <a:pt x="24436" y="12785"/>
                    </a:cubicBezTo>
                    <a:lnTo>
                      <a:pt x="22115" y="17488"/>
                    </a:lnTo>
                    <a:lnTo>
                      <a:pt x="9537" y="19317"/>
                    </a:lnTo>
                    <a:cubicBezTo>
                      <a:pt x="7503" y="19613"/>
                      <a:pt x="5607" y="20458"/>
                      <a:pt x="4056" y="21770"/>
                    </a:cubicBezTo>
                    <a:cubicBezTo>
                      <a:pt x="2505" y="23077"/>
                      <a:pt x="1349" y="24801"/>
                      <a:pt x="713" y="26755"/>
                    </a:cubicBezTo>
                    <a:cubicBezTo>
                      <a:pt x="78" y="28711"/>
                      <a:pt x="1" y="30782"/>
                      <a:pt x="487" y="32756"/>
                    </a:cubicBezTo>
                    <a:cubicBezTo>
                      <a:pt x="974" y="34726"/>
                      <a:pt x="2008" y="36523"/>
                      <a:pt x="3478" y="37960"/>
                    </a:cubicBezTo>
                    <a:lnTo>
                      <a:pt x="12578" y="46831"/>
                    </a:lnTo>
                    <a:lnTo>
                      <a:pt x="10433" y="59358"/>
                    </a:lnTo>
                    <a:cubicBezTo>
                      <a:pt x="10084" y="61381"/>
                      <a:pt x="10304" y="63446"/>
                      <a:pt x="11071" y="65329"/>
                    </a:cubicBezTo>
                    <a:cubicBezTo>
                      <a:pt x="11835" y="67208"/>
                      <a:pt x="13116" y="68840"/>
                      <a:pt x="14778" y="70047"/>
                    </a:cubicBezTo>
                    <a:cubicBezTo>
                      <a:pt x="16664" y="71418"/>
                      <a:pt x="18884" y="72141"/>
                      <a:pt x="21195" y="72141"/>
                    </a:cubicBezTo>
                    <a:cubicBezTo>
                      <a:pt x="22956" y="72141"/>
                      <a:pt x="24717" y="71706"/>
                      <a:pt x="26289" y="70881"/>
                    </a:cubicBezTo>
                    <a:lnTo>
                      <a:pt x="37538" y="64967"/>
                    </a:lnTo>
                    <a:lnTo>
                      <a:pt x="48271" y="70607"/>
                    </a:lnTo>
                    <a:lnTo>
                      <a:pt x="48274" y="70611"/>
                    </a:lnTo>
                    <a:cubicBezTo>
                      <a:pt x="48430" y="70692"/>
                      <a:pt x="48561" y="70759"/>
                      <a:pt x="48689" y="70827"/>
                    </a:cubicBezTo>
                    <a:cubicBezTo>
                      <a:pt x="48720" y="70844"/>
                      <a:pt x="48750" y="70861"/>
                      <a:pt x="48784" y="70878"/>
                    </a:cubicBezTo>
                    <a:lnTo>
                      <a:pt x="48787" y="70881"/>
                    </a:lnTo>
                    <a:cubicBezTo>
                      <a:pt x="50349" y="71699"/>
                      <a:pt x="52086" y="72124"/>
                      <a:pt x="53859" y="72124"/>
                    </a:cubicBezTo>
                    <a:cubicBezTo>
                      <a:pt x="54127" y="72124"/>
                      <a:pt x="54394" y="72115"/>
                      <a:pt x="54661" y="72094"/>
                    </a:cubicBezTo>
                    <a:cubicBezTo>
                      <a:pt x="56709" y="71949"/>
                      <a:pt x="58658" y="71240"/>
                      <a:pt x="60301" y="70047"/>
                    </a:cubicBezTo>
                    <a:cubicBezTo>
                      <a:pt x="61960" y="68840"/>
                      <a:pt x="63244" y="67208"/>
                      <a:pt x="64008" y="65326"/>
                    </a:cubicBezTo>
                    <a:cubicBezTo>
                      <a:pt x="64775" y="63446"/>
                      <a:pt x="64995" y="61381"/>
                      <a:pt x="64646" y="59358"/>
                    </a:cubicBezTo>
                    <a:lnTo>
                      <a:pt x="63576" y="53099"/>
                    </a:lnTo>
                    <a:cubicBezTo>
                      <a:pt x="63443" y="52335"/>
                      <a:pt x="63173" y="51592"/>
                      <a:pt x="62785" y="50916"/>
                    </a:cubicBezTo>
                    <a:cubicBezTo>
                      <a:pt x="62927" y="50153"/>
                      <a:pt x="62933" y="49358"/>
                      <a:pt x="62801" y="48595"/>
                    </a:cubicBezTo>
                    <a:lnTo>
                      <a:pt x="62497" y="46831"/>
                    </a:lnTo>
                    <a:lnTo>
                      <a:pt x="71601" y="37960"/>
                    </a:lnTo>
                    <a:cubicBezTo>
                      <a:pt x="73071" y="36527"/>
                      <a:pt x="74105" y="34726"/>
                      <a:pt x="74592" y="32756"/>
                    </a:cubicBezTo>
                    <a:cubicBezTo>
                      <a:pt x="75078" y="30785"/>
                      <a:pt x="75001" y="28711"/>
                      <a:pt x="74366" y="26758"/>
                    </a:cubicBezTo>
                    <a:cubicBezTo>
                      <a:pt x="73730" y="24801"/>
                      <a:pt x="72574" y="23077"/>
                      <a:pt x="71023" y="21770"/>
                    </a:cubicBezTo>
                    <a:cubicBezTo>
                      <a:pt x="69472" y="20462"/>
                      <a:pt x="67576" y="19613"/>
                      <a:pt x="65542" y="19317"/>
                    </a:cubicBezTo>
                    <a:lnTo>
                      <a:pt x="52964" y="17488"/>
                    </a:lnTo>
                    <a:lnTo>
                      <a:pt x="47341" y="6094"/>
                    </a:lnTo>
                    <a:cubicBezTo>
                      <a:pt x="46432" y="4248"/>
                      <a:pt x="45040" y="2711"/>
                      <a:pt x="43313" y="1639"/>
                    </a:cubicBezTo>
                    <a:cubicBezTo>
                      <a:pt x="41589" y="565"/>
                      <a:pt x="39593" y="0"/>
                      <a:pt x="375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1440000" algn="bl" rotWithShape="0">
                  <a:schemeClr val="dk1">
                    <a:alpha val="55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77;p46">
                <a:extLst>
                  <a:ext uri="{FF2B5EF4-FFF2-40B4-BE49-F238E27FC236}">
                    <a16:creationId xmlns:a16="http://schemas.microsoft.com/office/drawing/2014/main" id="{E6F230D4-6FEA-4DEC-8C7E-671FF595221C}"/>
                  </a:ext>
                </a:extLst>
              </p:cNvPr>
              <p:cNvSpPr/>
              <p:nvPr/>
            </p:nvSpPr>
            <p:spPr>
              <a:xfrm>
                <a:off x="2753751" y="41198"/>
                <a:ext cx="1600526" cy="1473075"/>
              </a:xfrm>
              <a:custGeom>
                <a:avLst/>
                <a:gdLst/>
                <a:ahLst/>
                <a:cxnLst/>
                <a:rect l="l" t="t" r="r" b="b"/>
                <a:pathLst>
                  <a:path w="64021" h="58923" extrusionOk="0">
                    <a:moveTo>
                      <a:pt x="32011" y="0"/>
                    </a:moveTo>
                    <a:cubicBezTo>
                      <a:pt x="30471" y="0"/>
                      <a:pt x="28931" y="803"/>
                      <a:pt x="28140" y="2408"/>
                    </a:cubicBezTo>
                    <a:lnTo>
                      <a:pt x="21979" y="14888"/>
                    </a:lnTo>
                    <a:cubicBezTo>
                      <a:pt x="21351" y="16162"/>
                      <a:pt x="20134" y="17044"/>
                      <a:pt x="18728" y="17250"/>
                    </a:cubicBezTo>
                    <a:lnTo>
                      <a:pt x="4957" y="19250"/>
                    </a:lnTo>
                    <a:cubicBezTo>
                      <a:pt x="1416" y="19765"/>
                      <a:pt x="0" y="24117"/>
                      <a:pt x="2565" y="26614"/>
                    </a:cubicBezTo>
                    <a:lnTo>
                      <a:pt x="12531" y="36330"/>
                    </a:lnTo>
                    <a:cubicBezTo>
                      <a:pt x="13548" y="37320"/>
                      <a:pt x="14011" y="38749"/>
                      <a:pt x="13771" y="40151"/>
                    </a:cubicBezTo>
                    <a:lnTo>
                      <a:pt x="11419" y="53865"/>
                    </a:lnTo>
                    <a:cubicBezTo>
                      <a:pt x="10940" y="56656"/>
                      <a:pt x="13159" y="58922"/>
                      <a:pt x="15674" y="58922"/>
                    </a:cubicBezTo>
                    <a:cubicBezTo>
                      <a:pt x="16338" y="58922"/>
                      <a:pt x="17023" y="58765"/>
                      <a:pt x="17684" y="58417"/>
                    </a:cubicBezTo>
                    <a:lnTo>
                      <a:pt x="30001" y="51942"/>
                    </a:lnTo>
                    <a:cubicBezTo>
                      <a:pt x="30630" y="51611"/>
                      <a:pt x="31320" y="51445"/>
                      <a:pt x="32011" y="51445"/>
                    </a:cubicBezTo>
                    <a:cubicBezTo>
                      <a:pt x="32701" y="51445"/>
                      <a:pt x="33391" y="51611"/>
                      <a:pt x="34020" y="51942"/>
                    </a:cubicBezTo>
                    <a:lnTo>
                      <a:pt x="46337" y="58417"/>
                    </a:lnTo>
                    <a:cubicBezTo>
                      <a:pt x="46998" y="58765"/>
                      <a:pt x="47683" y="58922"/>
                      <a:pt x="48347" y="58922"/>
                    </a:cubicBezTo>
                    <a:cubicBezTo>
                      <a:pt x="50862" y="58922"/>
                      <a:pt x="53081" y="56656"/>
                      <a:pt x="52602" y="53865"/>
                    </a:cubicBezTo>
                    <a:lnTo>
                      <a:pt x="50250" y="40151"/>
                    </a:lnTo>
                    <a:cubicBezTo>
                      <a:pt x="50010" y="38749"/>
                      <a:pt x="50473" y="37320"/>
                      <a:pt x="51490" y="36330"/>
                    </a:cubicBezTo>
                    <a:lnTo>
                      <a:pt x="61456" y="26614"/>
                    </a:lnTo>
                    <a:cubicBezTo>
                      <a:pt x="64021" y="24117"/>
                      <a:pt x="62605" y="19765"/>
                      <a:pt x="59064" y="19250"/>
                    </a:cubicBezTo>
                    <a:lnTo>
                      <a:pt x="45293" y="17250"/>
                    </a:lnTo>
                    <a:cubicBezTo>
                      <a:pt x="43887" y="17044"/>
                      <a:pt x="42670" y="16162"/>
                      <a:pt x="42042" y="14888"/>
                    </a:cubicBezTo>
                    <a:lnTo>
                      <a:pt x="35881" y="2408"/>
                    </a:lnTo>
                    <a:cubicBezTo>
                      <a:pt x="35090" y="803"/>
                      <a:pt x="33550" y="0"/>
                      <a:pt x="320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rPr>
                  <a:t>4</a:t>
                </a:r>
                <a:endParaRPr kumimoji="0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678;p46">
                <a:extLst>
                  <a:ext uri="{FF2B5EF4-FFF2-40B4-BE49-F238E27FC236}">
                    <a16:creationId xmlns:a16="http://schemas.microsoft.com/office/drawing/2014/main" id="{AE4DFC48-4895-4C21-88C2-D14A79D16F59}"/>
                  </a:ext>
                </a:extLst>
              </p:cNvPr>
              <p:cNvSpPr/>
              <p:nvPr/>
            </p:nvSpPr>
            <p:spPr>
              <a:xfrm>
                <a:off x="2753750" y="41250"/>
                <a:ext cx="883275" cy="1473000"/>
              </a:xfrm>
              <a:custGeom>
                <a:avLst/>
                <a:gdLst/>
                <a:ahLst/>
                <a:cxnLst/>
                <a:rect l="l" t="t" r="r" b="b"/>
                <a:pathLst>
                  <a:path w="35331" h="58920" extrusionOk="0">
                    <a:moveTo>
                      <a:pt x="32009" y="0"/>
                    </a:moveTo>
                    <a:cubicBezTo>
                      <a:pt x="30470" y="0"/>
                      <a:pt x="28931" y="802"/>
                      <a:pt x="28140" y="2406"/>
                    </a:cubicBezTo>
                    <a:lnTo>
                      <a:pt x="21979" y="14886"/>
                    </a:lnTo>
                    <a:cubicBezTo>
                      <a:pt x="21351" y="16160"/>
                      <a:pt x="20134" y="17042"/>
                      <a:pt x="18728" y="17248"/>
                    </a:cubicBezTo>
                    <a:lnTo>
                      <a:pt x="4957" y="19248"/>
                    </a:lnTo>
                    <a:cubicBezTo>
                      <a:pt x="1416" y="19763"/>
                      <a:pt x="0" y="24115"/>
                      <a:pt x="2565" y="26612"/>
                    </a:cubicBezTo>
                    <a:lnTo>
                      <a:pt x="12531" y="36328"/>
                    </a:lnTo>
                    <a:cubicBezTo>
                      <a:pt x="13548" y="37318"/>
                      <a:pt x="14011" y="38747"/>
                      <a:pt x="13771" y="40149"/>
                    </a:cubicBezTo>
                    <a:lnTo>
                      <a:pt x="11419" y="53863"/>
                    </a:lnTo>
                    <a:cubicBezTo>
                      <a:pt x="10940" y="56655"/>
                      <a:pt x="13155" y="58919"/>
                      <a:pt x="15669" y="58919"/>
                    </a:cubicBezTo>
                    <a:cubicBezTo>
                      <a:pt x="16208" y="58919"/>
                      <a:pt x="16760" y="58815"/>
                      <a:pt x="17302" y="58591"/>
                    </a:cubicBezTo>
                    <a:cubicBezTo>
                      <a:pt x="16538" y="57685"/>
                      <a:pt x="16137" y="56454"/>
                      <a:pt x="16369" y="55100"/>
                    </a:cubicBezTo>
                    <a:lnTo>
                      <a:pt x="18721" y="41386"/>
                    </a:lnTo>
                    <a:cubicBezTo>
                      <a:pt x="18961" y="39984"/>
                      <a:pt x="18498" y="38558"/>
                      <a:pt x="17478" y="37565"/>
                    </a:cubicBezTo>
                    <a:lnTo>
                      <a:pt x="7515" y="27853"/>
                    </a:lnTo>
                    <a:cubicBezTo>
                      <a:pt x="4951" y="25351"/>
                      <a:pt x="6367" y="20999"/>
                      <a:pt x="9908" y="20485"/>
                    </a:cubicBezTo>
                    <a:lnTo>
                      <a:pt x="23679" y="18485"/>
                    </a:lnTo>
                    <a:cubicBezTo>
                      <a:pt x="25085" y="18279"/>
                      <a:pt x="26301" y="17397"/>
                      <a:pt x="26930" y="16123"/>
                    </a:cubicBezTo>
                    <a:lnTo>
                      <a:pt x="33087" y="3643"/>
                    </a:lnTo>
                    <a:cubicBezTo>
                      <a:pt x="33594" y="2619"/>
                      <a:pt x="34408" y="1923"/>
                      <a:pt x="35330" y="1552"/>
                    </a:cubicBezTo>
                    <a:cubicBezTo>
                      <a:pt x="34482" y="517"/>
                      <a:pt x="33245" y="0"/>
                      <a:pt x="32009" y="0"/>
                    </a:cubicBezTo>
                    <a:close/>
                  </a:path>
                </a:pathLst>
              </a:custGeom>
              <a:solidFill>
                <a:srgbClr val="191919">
                  <a:alpha val="1061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679;p46">
                <a:extLst>
                  <a:ext uri="{FF2B5EF4-FFF2-40B4-BE49-F238E27FC236}">
                    <a16:creationId xmlns:a16="http://schemas.microsoft.com/office/drawing/2014/main" id="{E7E15CAF-C5BC-4E2A-AA3C-4AA9D3A5C7C2}"/>
                  </a:ext>
                </a:extLst>
              </p:cNvPr>
              <p:cNvSpPr/>
              <p:nvPr/>
            </p:nvSpPr>
            <p:spPr>
              <a:xfrm>
                <a:off x="2752900" y="245575"/>
                <a:ext cx="1347275" cy="1291875"/>
              </a:xfrm>
              <a:custGeom>
                <a:avLst/>
                <a:gdLst/>
                <a:ahLst/>
                <a:cxnLst/>
                <a:rect l="l" t="t" r="r" b="b"/>
                <a:pathLst>
                  <a:path w="53891" h="51675" extrusionOk="0">
                    <a:moveTo>
                      <a:pt x="24869" y="0"/>
                    </a:moveTo>
                    <a:cubicBezTo>
                      <a:pt x="24527" y="0"/>
                      <a:pt x="24199" y="189"/>
                      <a:pt x="24038" y="516"/>
                    </a:cubicBezTo>
                    <a:lnTo>
                      <a:pt x="21182" y="6304"/>
                    </a:lnTo>
                    <a:cubicBezTo>
                      <a:pt x="20688" y="7304"/>
                      <a:pt x="19732" y="7997"/>
                      <a:pt x="18627" y="8156"/>
                    </a:cubicBezTo>
                    <a:lnTo>
                      <a:pt x="4860" y="10160"/>
                    </a:lnTo>
                    <a:cubicBezTo>
                      <a:pt x="2866" y="10447"/>
                      <a:pt x="1244" y="11816"/>
                      <a:pt x="622" y="13728"/>
                    </a:cubicBezTo>
                    <a:cubicBezTo>
                      <a:pt x="0" y="15641"/>
                      <a:pt x="510" y="17702"/>
                      <a:pt x="1950" y="19109"/>
                    </a:cubicBezTo>
                    <a:lnTo>
                      <a:pt x="11916" y="28821"/>
                    </a:lnTo>
                    <a:cubicBezTo>
                      <a:pt x="12713" y="29598"/>
                      <a:pt x="13078" y="30719"/>
                      <a:pt x="12889" y="31821"/>
                    </a:cubicBezTo>
                    <a:lnTo>
                      <a:pt x="10537" y="45534"/>
                    </a:lnTo>
                    <a:cubicBezTo>
                      <a:pt x="10199" y="47518"/>
                      <a:pt x="10996" y="49485"/>
                      <a:pt x="12626" y="50667"/>
                    </a:cubicBezTo>
                    <a:cubicBezTo>
                      <a:pt x="13544" y="51335"/>
                      <a:pt x="14620" y="51675"/>
                      <a:pt x="15703" y="51675"/>
                    </a:cubicBezTo>
                    <a:cubicBezTo>
                      <a:pt x="16537" y="51675"/>
                      <a:pt x="17376" y="51474"/>
                      <a:pt x="18150" y="51066"/>
                    </a:cubicBezTo>
                    <a:lnTo>
                      <a:pt x="30468" y="44591"/>
                    </a:lnTo>
                    <a:cubicBezTo>
                      <a:pt x="30961" y="44331"/>
                      <a:pt x="31503" y="44201"/>
                      <a:pt x="32045" y="44201"/>
                    </a:cubicBezTo>
                    <a:cubicBezTo>
                      <a:pt x="32586" y="44201"/>
                      <a:pt x="33128" y="44331"/>
                      <a:pt x="33621" y="44591"/>
                    </a:cubicBezTo>
                    <a:lnTo>
                      <a:pt x="45939" y="51066"/>
                    </a:lnTo>
                    <a:cubicBezTo>
                      <a:pt x="46692" y="51463"/>
                      <a:pt x="47532" y="51662"/>
                      <a:pt x="48373" y="51662"/>
                    </a:cubicBezTo>
                    <a:cubicBezTo>
                      <a:pt x="49460" y="51662"/>
                      <a:pt x="50551" y="51330"/>
                      <a:pt x="51463" y="50667"/>
                    </a:cubicBezTo>
                    <a:cubicBezTo>
                      <a:pt x="53093" y="49485"/>
                      <a:pt x="53890" y="47518"/>
                      <a:pt x="53552" y="45534"/>
                    </a:cubicBezTo>
                    <a:lnTo>
                      <a:pt x="52477" y="39279"/>
                    </a:lnTo>
                    <a:cubicBezTo>
                      <a:pt x="52399" y="38829"/>
                      <a:pt x="52009" y="38509"/>
                      <a:pt x="51565" y="38509"/>
                    </a:cubicBezTo>
                    <a:cubicBezTo>
                      <a:pt x="51513" y="38509"/>
                      <a:pt x="51459" y="38513"/>
                      <a:pt x="51406" y="38522"/>
                    </a:cubicBezTo>
                    <a:cubicBezTo>
                      <a:pt x="50899" y="38607"/>
                      <a:pt x="50562" y="39087"/>
                      <a:pt x="50649" y="39594"/>
                    </a:cubicBezTo>
                    <a:lnTo>
                      <a:pt x="51721" y="45848"/>
                    </a:lnTo>
                    <a:cubicBezTo>
                      <a:pt x="51944" y="47150"/>
                      <a:pt x="51440" y="48390"/>
                      <a:pt x="50372" y="49164"/>
                    </a:cubicBezTo>
                    <a:cubicBezTo>
                      <a:pt x="49770" y="49602"/>
                      <a:pt x="49083" y="49823"/>
                      <a:pt x="48389" y="49823"/>
                    </a:cubicBezTo>
                    <a:cubicBezTo>
                      <a:pt x="47853" y="49823"/>
                      <a:pt x="47312" y="49691"/>
                      <a:pt x="46803" y="49424"/>
                    </a:cubicBezTo>
                    <a:lnTo>
                      <a:pt x="34486" y="42949"/>
                    </a:lnTo>
                    <a:cubicBezTo>
                      <a:pt x="33723" y="42547"/>
                      <a:pt x="32884" y="42346"/>
                      <a:pt x="32045" y="42346"/>
                    </a:cubicBezTo>
                    <a:cubicBezTo>
                      <a:pt x="31206" y="42346"/>
                      <a:pt x="30367" y="42547"/>
                      <a:pt x="29603" y="42949"/>
                    </a:cubicBezTo>
                    <a:lnTo>
                      <a:pt x="17286" y="49424"/>
                    </a:lnTo>
                    <a:cubicBezTo>
                      <a:pt x="16777" y="49691"/>
                      <a:pt x="16236" y="49823"/>
                      <a:pt x="15700" y="49823"/>
                    </a:cubicBezTo>
                    <a:cubicBezTo>
                      <a:pt x="15006" y="49823"/>
                      <a:pt x="14319" y="49602"/>
                      <a:pt x="13717" y="49164"/>
                    </a:cubicBezTo>
                    <a:cubicBezTo>
                      <a:pt x="12649" y="48390"/>
                      <a:pt x="12145" y="47150"/>
                      <a:pt x="12369" y="45848"/>
                    </a:cubicBezTo>
                    <a:lnTo>
                      <a:pt x="14721" y="32135"/>
                    </a:lnTo>
                    <a:cubicBezTo>
                      <a:pt x="15011" y="30432"/>
                      <a:pt x="14447" y="28695"/>
                      <a:pt x="13210" y="27492"/>
                    </a:cubicBezTo>
                    <a:lnTo>
                      <a:pt x="3248" y="17777"/>
                    </a:lnTo>
                    <a:cubicBezTo>
                      <a:pt x="2302" y="16858"/>
                      <a:pt x="1981" y="15556"/>
                      <a:pt x="2390" y="14303"/>
                    </a:cubicBezTo>
                    <a:cubicBezTo>
                      <a:pt x="2795" y="13049"/>
                      <a:pt x="3819" y="12184"/>
                      <a:pt x="5124" y="11995"/>
                    </a:cubicBezTo>
                    <a:lnTo>
                      <a:pt x="18897" y="9994"/>
                    </a:lnTo>
                    <a:cubicBezTo>
                      <a:pt x="20604" y="9748"/>
                      <a:pt x="22081" y="8673"/>
                      <a:pt x="22848" y="7126"/>
                    </a:cubicBezTo>
                    <a:lnTo>
                      <a:pt x="25703" y="1340"/>
                    </a:lnTo>
                    <a:cubicBezTo>
                      <a:pt x="25930" y="881"/>
                      <a:pt x="25741" y="323"/>
                      <a:pt x="25281" y="96"/>
                    </a:cubicBezTo>
                    <a:cubicBezTo>
                      <a:pt x="25148" y="31"/>
                      <a:pt x="25007" y="0"/>
                      <a:pt x="248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680;p46">
                <a:extLst>
                  <a:ext uri="{FF2B5EF4-FFF2-40B4-BE49-F238E27FC236}">
                    <a16:creationId xmlns:a16="http://schemas.microsoft.com/office/drawing/2014/main" id="{A63E8B92-5AFE-400B-B437-6E033B7AE5A3}"/>
                  </a:ext>
                </a:extLst>
              </p:cNvPr>
              <p:cNvSpPr/>
              <p:nvPr/>
            </p:nvSpPr>
            <p:spPr>
              <a:xfrm>
                <a:off x="3391500" y="18075"/>
                <a:ext cx="963625" cy="1123900"/>
              </a:xfrm>
              <a:custGeom>
                <a:avLst/>
                <a:gdLst/>
                <a:ahLst/>
                <a:cxnLst/>
                <a:rect l="l" t="t" r="r" b="b"/>
                <a:pathLst>
                  <a:path w="38545" h="44956" extrusionOk="0">
                    <a:moveTo>
                      <a:pt x="6499" y="1"/>
                    </a:moveTo>
                    <a:cubicBezTo>
                      <a:pt x="4488" y="1"/>
                      <a:pt x="2687" y="1120"/>
                      <a:pt x="1795" y="2925"/>
                    </a:cubicBezTo>
                    <a:lnTo>
                      <a:pt x="227" y="6101"/>
                    </a:lnTo>
                    <a:cubicBezTo>
                      <a:pt x="1" y="6561"/>
                      <a:pt x="189" y="7118"/>
                      <a:pt x="649" y="7345"/>
                    </a:cubicBezTo>
                    <a:cubicBezTo>
                      <a:pt x="781" y="7410"/>
                      <a:pt x="921" y="7440"/>
                      <a:pt x="1058" y="7440"/>
                    </a:cubicBezTo>
                    <a:cubicBezTo>
                      <a:pt x="1401" y="7440"/>
                      <a:pt x="1731" y="7250"/>
                      <a:pt x="1893" y="6922"/>
                    </a:cubicBezTo>
                    <a:lnTo>
                      <a:pt x="3461" y="3745"/>
                    </a:lnTo>
                    <a:cubicBezTo>
                      <a:pt x="4045" y="2563"/>
                      <a:pt x="5181" y="1857"/>
                      <a:pt x="6499" y="1857"/>
                    </a:cubicBezTo>
                    <a:cubicBezTo>
                      <a:pt x="7820" y="1857"/>
                      <a:pt x="8956" y="2563"/>
                      <a:pt x="9540" y="3745"/>
                    </a:cubicBezTo>
                    <a:lnTo>
                      <a:pt x="15697" y="16226"/>
                    </a:lnTo>
                    <a:cubicBezTo>
                      <a:pt x="16464" y="17773"/>
                      <a:pt x="17941" y="18848"/>
                      <a:pt x="19648" y="19094"/>
                    </a:cubicBezTo>
                    <a:lnTo>
                      <a:pt x="33418" y="21095"/>
                    </a:lnTo>
                    <a:cubicBezTo>
                      <a:pt x="34726" y="21284"/>
                      <a:pt x="35750" y="22149"/>
                      <a:pt x="36155" y="23403"/>
                    </a:cubicBezTo>
                    <a:cubicBezTo>
                      <a:pt x="36564" y="24656"/>
                      <a:pt x="36243" y="25958"/>
                      <a:pt x="35297" y="26877"/>
                    </a:cubicBezTo>
                    <a:lnTo>
                      <a:pt x="25335" y="36592"/>
                    </a:lnTo>
                    <a:cubicBezTo>
                      <a:pt x="24098" y="37795"/>
                      <a:pt x="23534" y="39532"/>
                      <a:pt x="23825" y="41235"/>
                    </a:cubicBezTo>
                    <a:cubicBezTo>
                      <a:pt x="23825" y="41235"/>
                      <a:pt x="24331" y="44179"/>
                      <a:pt x="24331" y="44186"/>
                    </a:cubicBezTo>
                    <a:cubicBezTo>
                      <a:pt x="24407" y="44632"/>
                      <a:pt x="24810" y="44955"/>
                      <a:pt x="25252" y="44955"/>
                    </a:cubicBezTo>
                    <a:cubicBezTo>
                      <a:pt x="25302" y="44955"/>
                      <a:pt x="25352" y="44951"/>
                      <a:pt x="25403" y="44943"/>
                    </a:cubicBezTo>
                    <a:cubicBezTo>
                      <a:pt x="25910" y="44855"/>
                      <a:pt x="26247" y="44375"/>
                      <a:pt x="26160" y="43871"/>
                    </a:cubicBezTo>
                    <a:lnTo>
                      <a:pt x="25656" y="40921"/>
                    </a:lnTo>
                    <a:cubicBezTo>
                      <a:pt x="25467" y="39823"/>
                      <a:pt x="25832" y="38698"/>
                      <a:pt x="26629" y="37921"/>
                    </a:cubicBezTo>
                    <a:lnTo>
                      <a:pt x="36595" y="28209"/>
                    </a:lnTo>
                    <a:cubicBezTo>
                      <a:pt x="38035" y="26802"/>
                      <a:pt x="38545" y="24741"/>
                      <a:pt x="37923" y="22828"/>
                    </a:cubicBezTo>
                    <a:cubicBezTo>
                      <a:pt x="37301" y="20916"/>
                      <a:pt x="35675" y="19547"/>
                      <a:pt x="33685" y="19260"/>
                    </a:cubicBezTo>
                    <a:lnTo>
                      <a:pt x="19915" y="17256"/>
                    </a:lnTo>
                    <a:cubicBezTo>
                      <a:pt x="18813" y="17097"/>
                      <a:pt x="17857" y="16404"/>
                      <a:pt x="17363" y="15404"/>
                    </a:cubicBezTo>
                    <a:lnTo>
                      <a:pt x="11207" y="2925"/>
                    </a:lnTo>
                    <a:cubicBezTo>
                      <a:pt x="10314" y="1120"/>
                      <a:pt x="8513" y="1"/>
                      <a:pt x="64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31" name="Picture 6">
            <a:extLst>
              <a:ext uri="{FF2B5EF4-FFF2-40B4-BE49-F238E27FC236}">
                <a16:creationId xmlns:a16="http://schemas.microsoft.com/office/drawing/2014/main" id="{89E3EE9F-A879-4372-B929-F53C811960E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5776888" y="704492"/>
            <a:ext cx="924856" cy="1555635"/>
          </a:xfrm>
          <a:prstGeom prst="rect">
            <a:avLst/>
          </a:prstGeom>
        </p:spPr>
      </p:pic>
      <p:pic>
        <p:nvPicPr>
          <p:cNvPr id="3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11749412-4995-4354-948A-20B548F048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07591 -0.00996 L 0.07591 -0.00834 " pathEditMode="relative" rAng="0" ptsTypes="A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50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543175" y="172173"/>
            <a:ext cx="7396162" cy="66858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28D675-A987-488F-A7AF-A094019F1483}"/>
              </a:ext>
            </a:extLst>
          </p:cNvPr>
          <p:cNvSpPr txBox="1"/>
          <p:nvPr/>
        </p:nvSpPr>
        <p:spPr>
          <a:xfrm>
            <a:off x="4691776" y="4069393"/>
            <a:ext cx="6205536" cy="1336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62901" algn="ctr" defTabSz="674294">
              <a:lnSpc>
                <a:spcPct val="130000"/>
              </a:lnSpc>
            </a:pP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600" b="1" spc="-51" dirty="0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spc="-51" dirty="0" err="1">
                <a:solidFill>
                  <a:srgbClr val="5B3422"/>
                </a:solidFill>
                <a:latin typeface="Great Vibes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600" b="1" spc="-51" dirty="0">
              <a:solidFill>
                <a:srgbClr val="5B3422"/>
              </a:solidFill>
              <a:latin typeface="Great Vib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F9729D9A-3F35-41FB-9D7C-5B423566F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2552700" y="172173"/>
            <a:ext cx="7396162" cy="66858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8ADE49-D811-4DF8-B287-927C0A6E2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776" y="4069393"/>
            <a:ext cx="6206266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7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ó thể là tranh biếm họa về cây và ngoài trời">
            <a:extLst>
              <a:ext uri="{FF2B5EF4-FFF2-40B4-BE49-F238E27FC236}">
                <a16:creationId xmlns:a16="http://schemas.microsoft.com/office/drawing/2014/main" id="{87488B41-5BC1-4301-B78C-0FB5C6024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84C0FA49-7C3D-4EF2-B1D9-DA7639A3D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253973" y="2103158"/>
            <a:ext cx="4107743" cy="4538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80F6E5-4A96-4C4E-ADAD-255F6AB3B8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9452719">
            <a:off x="7451419" y="5515267"/>
            <a:ext cx="1268466" cy="1192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EFE2AC-9809-4587-8A2D-49B2FA91EE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13436" y="6083742"/>
            <a:ext cx="890364" cy="5436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7D19A0-5C17-4E1E-B8E2-8D4F74FCA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9154" y="6111446"/>
            <a:ext cx="890366" cy="5436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9AD67D-5F03-4722-A734-49704EADE0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26074" y="6452352"/>
            <a:ext cx="597427" cy="36477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18D57BB-DD34-46BC-9D17-56468D35C792}"/>
              </a:ext>
            </a:extLst>
          </p:cNvPr>
          <p:cNvGrpSpPr/>
          <p:nvPr/>
        </p:nvGrpSpPr>
        <p:grpSpPr>
          <a:xfrm>
            <a:off x="6362699" y="311478"/>
            <a:ext cx="5647035" cy="3689022"/>
            <a:chOff x="8519627" y="61658"/>
            <a:chExt cx="9086812" cy="4672967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1B10F1DF-8976-43A9-8705-CDA85DBECE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519627" y="61658"/>
              <a:ext cx="9086812" cy="467296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BE76DB7-8FAA-4DB6-B1DD-019678D83E10}"/>
                </a:ext>
              </a:extLst>
            </p:cNvPr>
            <p:cNvSpPr txBox="1"/>
            <p:nvPr/>
          </p:nvSpPr>
          <p:spPr>
            <a:xfrm>
              <a:off x="9953352" y="732472"/>
              <a:ext cx="6601833" cy="2924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Các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bạn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hãy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ôn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tập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lại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kiến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thức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về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chu vi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tròn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và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chuẩn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bị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bài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“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Diện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tích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tròn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”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cùng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đồng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hành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với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mình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trong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chuyến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khám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phá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tiếp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theo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nhé</a:t>
              </a:r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7" name="图片 3">
            <a:extLst>
              <a:ext uri="{FF2B5EF4-FFF2-40B4-BE49-F238E27FC236}">
                <a16:creationId xmlns:a16="http://schemas.microsoft.com/office/drawing/2014/main" id="{33534788-8C74-4EBD-A311-E95F6352C5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54489"/>
            <a:ext cx="3967516" cy="30655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2F155BD-A08D-41F4-A79E-0C25B5DA5D54}"/>
              </a:ext>
            </a:extLst>
          </p:cNvPr>
          <p:cNvSpPr txBox="1"/>
          <p:nvPr/>
        </p:nvSpPr>
        <p:spPr>
          <a:xfrm flipH="1">
            <a:off x="1426354" y="1056170"/>
            <a:ext cx="2999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Tuyệt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!!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Chúng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mình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đã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tìm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kho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báu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rồi</a:t>
            </a:r>
            <a:r>
              <a:rPr lang="en-US" sz="2800" b="1" dirty="0">
                <a:ln w="12700">
                  <a:solidFill>
                    <a:srgbClr val="C00000"/>
                  </a:solidFill>
                </a:ln>
                <a:solidFill>
                  <a:srgbClr val="C00000"/>
                </a:solidFill>
                <a:latin typeface="+mj-lt"/>
                <a:cs typeface="Calibri" panose="020F0502020204030204" pitchFamily="34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4048036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C7054C3D-432C-435E-A25B-C034E09CDC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B3CE8E-6DDD-4EA8-B34C-2B231F9D39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r="48989"/>
          <a:stretch/>
        </p:blipFill>
        <p:spPr>
          <a:xfrm flipH="1">
            <a:off x="0" y="1695450"/>
            <a:ext cx="3238500" cy="51625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8A4FC25-92D2-481F-A1C7-9749D2728035}"/>
              </a:ext>
            </a:extLst>
          </p:cNvPr>
          <p:cNvGrpSpPr/>
          <p:nvPr/>
        </p:nvGrpSpPr>
        <p:grpSpPr>
          <a:xfrm>
            <a:off x="2846241" y="328477"/>
            <a:ext cx="6958639" cy="4160414"/>
            <a:chOff x="6684499" y="71449"/>
            <a:chExt cx="5181726" cy="4866560"/>
          </a:xfrm>
        </p:grpSpPr>
        <p:pic>
          <p:nvPicPr>
            <p:cNvPr id="10" name="图片 3">
              <a:extLst>
                <a:ext uri="{FF2B5EF4-FFF2-40B4-BE49-F238E27FC236}">
                  <a16:creationId xmlns:a16="http://schemas.microsoft.com/office/drawing/2014/main" id="{5AA3B9C9-3FA5-4489-965E-D79F1E52F6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flipH="1">
              <a:off x="6684499" y="71449"/>
              <a:ext cx="5181726" cy="486656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95A341-2138-4A4E-A95B-770E8A543AF0}"/>
                </a:ext>
              </a:extLst>
            </p:cNvPr>
            <p:cNvSpPr txBox="1"/>
            <p:nvPr/>
          </p:nvSpPr>
          <p:spPr>
            <a:xfrm>
              <a:off x="7414095" y="1324040"/>
              <a:ext cx="3722534" cy="1836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ĐỂ CÓ THỂ TRUY TÌM ĐƯỢC KHO BÁU THÌ MÌNH PHẢI CẦN PHẢI CÓ MỘT SỐ ĐỒ DÙNG MANG THEO. CÁC BẠN HÃY CÙNG MÌNH TÌM KIẾM CHÚNG NHÉ!</a:t>
              </a:r>
            </a:p>
          </p:txBody>
        </p:sp>
      </p:grpSp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C77E506-2E93-4C13-9F83-497695E426C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714" y="5619750"/>
            <a:ext cx="2400324" cy="90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166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022E-16 L 4.375E-6 0.02847 " pathEditMode="relative" rAng="0" ptsTypes="AA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BF46537D-1782-4987-B7B3-D644A9FA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id="{1003B293-0E7E-4216-91B8-BAD217B6395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2422" t="28194" r="16718" b="30972"/>
          <a:stretch/>
        </p:blipFill>
        <p:spPr>
          <a:xfrm>
            <a:off x="8480477" y="1406644"/>
            <a:ext cx="2543176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141C02C9-FD66-4A60-A846-C6B42F2A78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1484" t="28194" r="38359" b="30972"/>
          <a:stretch/>
        </p:blipFill>
        <p:spPr>
          <a:xfrm>
            <a:off x="4939019" y="3260009"/>
            <a:ext cx="2543176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hlinkClick r:id="rId9" action="ppaction://hlinksldjump"/>
            <a:extLst>
              <a:ext uri="{FF2B5EF4-FFF2-40B4-BE49-F238E27FC236}">
                <a16:creationId xmlns:a16="http://schemas.microsoft.com/office/drawing/2014/main" id="{EB1116EE-804F-4961-BE76-B971965D81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609" t="28194" r="59531" b="30972"/>
          <a:stretch/>
        </p:blipFill>
        <p:spPr>
          <a:xfrm>
            <a:off x="1227497" y="1406644"/>
            <a:ext cx="2543175" cy="28003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D70A6-31CD-46F5-AD52-64A544856EE6}"/>
              </a:ext>
            </a:extLst>
          </p:cNvPr>
          <p:cNvGrpSpPr/>
          <p:nvPr/>
        </p:nvGrpSpPr>
        <p:grpSpPr>
          <a:xfrm>
            <a:off x="822244" y="150535"/>
            <a:ext cx="10706100" cy="1105574"/>
            <a:chOff x="-219077" y="122100"/>
            <a:chExt cx="12272964" cy="1148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5AD86E-CBE3-49A4-A905-164942A1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F3F4F-9182-4DF9-8CD2-4840286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0" name="Picture 9">
            <a:hlinkClick r:id="rId12" action="ppaction://hlinksldjump"/>
            <a:extLst>
              <a:ext uri="{FF2B5EF4-FFF2-40B4-BE49-F238E27FC236}">
                <a16:creationId xmlns:a16="http://schemas.microsoft.com/office/drawing/2014/main" id="{AAF38E80-07D1-4DA4-9AB0-D95C61B1AB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74780" y="5756350"/>
            <a:ext cx="965873" cy="887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0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845847" cy="1619775"/>
            <a:chOff x="2434105" y="288785"/>
            <a:chExt cx="9869750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737568" y="904055"/>
              <a:ext cx="8566287" cy="10311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thứ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c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tính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 chu vi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hình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ED5565"/>
                  </a:solidFill>
                  <a:latin typeface="Calibri"/>
                </a:rPr>
                <a:t>tròn</a:t>
              </a:r>
              <a:r>
                <a:rPr lang="en-US" sz="4000" b="1" dirty="0">
                  <a:solidFill>
                    <a:srgbClr val="ED5565"/>
                  </a:solidFill>
                  <a:latin typeface="Calibri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5565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0"/>
            <a:ext cx="4120260" cy="1086769"/>
            <a:chOff x="2590456" y="3469209"/>
            <a:chExt cx="4019937" cy="1018172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748391" y="3564662"/>
              <a:ext cx="3862002" cy="9227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Đáp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án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A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và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C </a:t>
              </a: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đều</a:t>
              </a:r>
              <a:r>
                <a:rPr lang="en-US" sz="3200" b="1" kern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 err="1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đúng</a:t>
              </a:r>
              <a:endParaRPr kumimoji="0" lang="en-US" sz="32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d x 2 x 3,14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56178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ln w="3175">
                    <a:noFill/>
                  </a:ln>
                  <a:solidFill>
                    <a:srgbClr val="ED5565"/>
                  </a:solidFill>
                  <a:latin typeface="Calibri (Body)"/>
                  <a:cs typeface="Calibri" panose="020F0502020204030204" pitchFamily="34" charset="0"/>
                </a:rPr>
                <a:t>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r x 2 x 3,14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3"/>
            <a:ext cx="3690140" cy="1354910"/>
            <a:chOff x="2590800" y="5298831"/>
            <a:chExt cx="4458988" cy="170710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13960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 = d x 3,14 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9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9463925" cy="1619775"/>
            <a:chOff x="2434105" y="288785"/>
            <a:chExt cx="9486901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A6A9AA0-461D-4D5A-8C77-5AB748953BCF}"/>
                </a:ext>
              </a:extLst>
            </p:cNvPr>
            <p:cNvSpPr txBox="1"/>
            <p:nvPr/>
          </p:nvSpPr>
          <p:spPr>
            <a:xfrm>
              <a:off x="3112433" y="920427"/>
              <a:ext cx="8566287" cy="9280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chu vi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tròn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có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đường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3,5 cm?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1782247" y="2604615"/>
            <a:ext cx="4313753" cy="1005311"/>
            <a:chOff x="2590456" y="3469209"/>
            <a:chExt cx="4349859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2889658" y="3718551"/>
              <a:ext cx="4050657" cy="5539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10,99 cm</a:t>
              </a:r>
              <a:endParaRPr kumimoji="0" lang="en-US" sz="3600" b="1" i="0" u="none" strike="noStrike" kern="0" cap="none" spc="0" normalizeH="0" baseline="0" noProof="0" dirty="0">
                <a:ln w="3175"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3798030" cy="1066329"/>
            <a:chOff x="2590800" y="5298832"/>
            <a:chExt cx="4417435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2779076" y="5588930"/>
              <a:ext cx="4229159" cy="68092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21,98 cm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3690140" cy="1040240"/>
            <a:chOff x="2590800" y="5298831"/>
            <a:chExt cx="4458988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10</a:t>
              </a:r>
              <a:r>
                <a:rPr lang="en-US" sz="3600" b="1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latin typeface="Calibri (Body)"/>
                  <a:cs typeface="Calibri" panose="020F0502020204030204" pitchFamily="34" charset="0"/>
                </a:rPr>
                <a:t>9,9 c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m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3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6980208" y="4507983"/>
            <a:ext cx="3690140" cy="1040240"/>
            <a:chOff x="2590800" y="5298831"/>
            <a:chExt cx="4458988" cy="131063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2820629" y="5609928"/>
              <a:ext cx="4229159" cy="6980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36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219,8 cm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76" y="263574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B6830B1E-99FB-471F-8EB5-1B975667FAB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6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8589D8F9-EA94-4AF9-9C1F-B7E82335E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A15C8E8-5C71-4D83-B2C1-EEC4777F12CA}"/>
              </a:ext>
            </a:extLst>
          </p:cNvPr>
          <p:cNvGrpSpPr/>
          <p:nvPr/>
        </p:nvGrpSpPr>
        <p:grpSpPr>
          <a:xfrm>
            <a:off x="1484887" y="299624"/>
            <a:ext cx="10663585" cy="1619775"/>
            <a:chOff x="2434105" y="288785"/>
            <a:chExt cx="10689473" cy="240651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75F720D-4C1A-462F-8638-F7E1D6286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434105" y="288785"/>
              <a:ext cx="9486901" cy="240651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/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21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Tính chu vi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hình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tròn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:r>
                    <a:rPr kumimoji="0" lang="en-US" sz="40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có</a:t>
                  </a:r>
                  <a:r>
                    <a:rPr lang="en-US" sz="4000" b="1" dirty="0">
                      <a:solidFill>
                        <a:srgbClr val="ED5565"/>
                      </a:solidFill>
                      <a:latin typeface="Calibri"/>
                    </a:rPr>
                    <a:t> r =</a:t>
                  </a:r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ED556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a14:m>
                  <a:r>
                    <a:rPr kumimoji="0" lang="en-US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ED5565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m?</a:t>
                  </a: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A6A9AA0-461D-4D5A-8C77-5AB748953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9455" y="596730"/>
                  <a:ext cx="9634123" cy="1524029"/>
                </a:xfrm>
                <a:prstGeom prst="rect">
                  <a:avLst/>
                </a:prstGeom>
                <a:blipFill>
                  <a:blip r:embed="rId12"/>
                  <a:stretch>
                    <a:fillRect l="-3171" b="-17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41526E2-D5AD-400E-9828-07683BB9E095}"/>
              </a:ext>
            </a:extLst>
          </p:cNvPr>
          <p:cNvGrpSpPr/>
          <p:nvPr/>
        </p:nvGrpSpPr>
        <p:grpSpPr>
          <a:xfrm>
            <a:off x="6872318" y="4511682"/>
            <a:ext cx="4838760" cy="1073042"/>
            <a:chOff x="2590456" y="3469209"/>
            <a:chExt cx="4720942" cy="1005311"/>
          </a:xfrm>
        </p:grpSpPr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91187E8B-BCEF-437C-AE61-78E4CE563B22}"/>
                </a:ext>
              </a:extLst>
            </p:cNvPr>
            <p:cNvSpPr/>
            <p:nvPr/>
          </p:nvSpPr>
          <p:spPr>
            <a:xfrm>
              <a:off x="2590456" y="3469209"/>
              <a:ext cx="3630312" cy="1005311"/>
            </a:xfrm>
            <a:prstGeom prst="roundRect">
              <a:avLst/>
            </a:prstGeom>
            <a:solidFill>
              <a:sysClr val="window" lastClr="FFFFFF"/>
            </a:solidFill>
            <a:ln w="7620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76349E4-C13B-469F-A02A-B982F9E6DB2C}"/>
                </a:ext>
              </a:extLst>
            </p:cNvPr>
            <p:cNvSpPr txBox="1"/>
            <p:nvPr/>
          </p:nvSpPr>
          <p:spPr>
            <a:xfrm>
              <a:off x="3449396" y="3683515"/>
              <a:ext cx="3862002" cy="576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D. </a:t>
              </a:r>
              <a:r>
                <a:rPr kumimoji="0" lang="en-US" sz="4000" b="1" i="0" u="none" strike="noStrike" kern="0" cap="none" spc="0" normalizeH="0" baseline="0" noProof="0" dirty="0">
                  <a:ln w="3175">
                    <a:noFill/>
                  </a:ln>
                  <a:solidFill>
                    <a:srgbClr val="1F497D">
                      <a:lumMod val="75000"/>
                    </a:srgbClr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9,42 m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BC9878C-15D1-45C7-82F9-BFC81274D4F3}"/>
              </a:ext>
            </a:extLst>
          </p:cNvPr>
          <p:cNvGrpSpPr/>
          <p:nvPr/>
        </p:nvGrpSpPr>
        <p:grpSpPr>
          <a:xfrm>
            <a:off x="6872318" y="2617934"/>
            <a:ext cx="4370568" cy="1066329"/>
            <a:chOff x="2590800" y="5298832"/>
            <a:chExt cx="5083346" cy="1310639"/>
          </a:xfrm>
        </p:grpSpPr>
        <p:sp>
          <p:nvSpPr>
            <p:cNvPr id="70" name="Rectangle: Rounded Corners 69">
              <a:extLst>
                <a:ext uri="{FF2B5EF4-FFF2-40B4-BE49-F238E27FC236}">
                  <a16:creationId xmlns:a16="http://schemas.microsoft.com/office/drawing/2014/main" id="{2A5CC82F-3C6E-4518-A484-5921AF9A330F}"/>
                </a:ext>
              </a:extLst>
            </p:cNvPr>
            <p:cNvSpPr/>
            <p:nvPr/>
          </p:nvSpPr>
          <p:spPr>
            <a:xfrm>
              <a:off x="2590800" y="5298832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B440E22-D715-46A4-8216-4DD01FF737C0}"/>
                </a:ext>
              </a:extLst>
            </p:cNvPr>
            <p:cNvSpPr txBox="1"/>
            <p:nvPr/>
          </p:nvSpPr>
          <p:spPr>
            <a:xfrm>
              <a:off x="3444987" y="5575858"/>
              <a:ext cx="4229159" cy="75658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 w="0"/>
                  <a:solidFill>
                    <a:srgbClr val="ED55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B. 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17375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4,71 m </a:t>
              </a:r>
              <a:endParaRPr kumimoji="0" lang="en-US" sz="36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C226130-8202-43A6-B5A2-58E1024B6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2447505C-1AE7-4F61-BF19-4C70EDB8AC38}"/>
              </a:ext>
            </a:extLst>
          </p:cNvPr>
          <p:cNvGrpSpPr/>
          <p:nvPr/>
        </p:nvGrpSpPr>
        <p:grpSpPr>
          <a:xfrm>
            <a:off x="1815925" y="4544484"/>
            <a:ext cx="4192228" cy="1040240"/>
            <a:chOff x="2590800" y="5298831"/>
            <a:chExt cx="5065687" cy="1310639"/>
          </a:xfrm>
        </p:grpSpPr>
        <p:sp>
          <p:nvSpPr>
            <p:cNvPr id="91" name="Rectangle: Rounded Corners 90">
              <a:extLst>
                <a:ext uri="{FF2B5EF4-FFF2-40B4-BE49-F238E27FC236}">
                  <a16:creationId xmlns:a16="http://schemas.microsoft.com/office/drawing/2014/main" id="{C77AF499-1B49-456E-A569-03FAAA60E07F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66057A0-7694-44EB-BCC3-0EF25A857106}"/>
                </a:ext>
              </a:extLst>
            </p:cNvPr>
            <p:cNvSpPr txBox="1"/>
            <p:nvPr/>
          </p:nvSpPr>
          <p:spPr>
            <a:xfrm>
              <a:off x="3427328" y="5566370"/>
              <a:ext cx="4229159" cy="7755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C.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18,84 m</a:t>
              </a: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7375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9" name="AmthanhThua">
            <a:hlinkClick r:id="" action="ppaction://media"/>
            <a:extLst>
              <a:ext uri="{FF2B5EF4-FFF2-40B4-BE49-F238E27FC236}">
                <a16:creationId xmlns:a16="http://schemas.microsoft.com/office/drawing/2014/main" id="{89D05A85-60C9-4FBC-8CE4-98CAA472EAA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6184" y="3823004"/>
            <a:ext cx="1316836" cy="1316836"/>
          </a:xfrm>
          <a:prstGeom prst="rect">
            <a:avLst/>
          </a:prstGeom>
        </p:spPr>
      </p:pic>
      <p:pic>
        <p:nvPicPr>
          <p:cNvPr id="23" name="Picture 22">
            <a:hlinkClick r:id="rId14" action="ppaction://hlinksldjump"/>
            <a:extLst>
              <a:ext uri="{FF2B5EF4-FFF2-40B4-BE49-F238E27FC236}">
                <a16:creationId xmlns:a16="http://schemas.microsoft.com/office/drawing/2014/main" id="{2EBA755E-A984-4132-8121-333FCC6E14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99" y="149171"/>
            <a:ext cx="887928" cy="8879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F89AC3C-6C0B-4AA0-B4F6-0861C9D0B741}"/>
              </a:ext>
            </a:extLst>
          </p:cNvPr>
          <p:cNvSpPr txBox="1"/>
          <p:nvPr/>
        </p:nvSpPr>
        <p:spPr>
          <a:xfrm>
            <a:off x="6991" y="-540138"/>
            <a:ext cx="2001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SL5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DE016FE-30E4-4079-84F3-4F6B713B5784}"/>
              </a:ext>
            </a:extLst>
          </p:cNvPr>
          <p:cNvGrpSpPr/>
          <p:nvPr/>
        </p:nvGrpSpPr>
        <p:grpSpPr>
          <a:xfrm>
            <a:off x="1911025" y="2587125"/>
            <a:ext cx="4069039" cy="1457429"/>
            <a:chOff x="2590800" y="5298831"/>
            <a:chExt cx="4916831" cy="1836271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29E3DCA-289A-4995-ACC6-A4EDE1694FED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ysClr val="window" lastClr="FFFFFF"/>
            </a:solidFill>
            <a:ln w="57150" cap="flat" cmpd="sng" algn="ctr">
              <a:solidFill>
                <a:srgbClr val="FFCC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4187EFB-85EF-45CB-AB4C-58AF00086C05}"/>
                </a:ext>
              </a:extLst>
            </p:cNvPr>
            <p:cNvSpPr txBox="1"/>
            <p:nvPr/>
          </p:nvSpPr>
          <p:spPr>
            <a:xfrm>
              <a:off x="3278472" y="5583983"/>
              <a:ext cx="4229159" cy="155111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 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A. </a:t>
              </a:r>
              <a:r>
                <a:rPr kumimoji="0" lang="en-US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srgbClr val="17375E"/>
                  </a:solidFill>
                  <a:effectLst/>
                  <a:uLnTx/>
                  <a:uFillTx/>
                  <a:latin typeface="Calibri (Body)"/>
                  <a:ea typeface="+mn-ea"/>
                  <a:cs typeface="Calibri" panose="020F0502020204030204" pitchFamily="34" charset="0"/>
                </a:rPr>
                <a:t>3,14 m </a:t>
              </a:r>
              <a:endParaRPr kumimoji="0" lang="en-US" sz="4000" b="1" i="0" u="none" strike="noStrike" kern="0" cap="none" spc="0" normalizeH="0" baseline="0" noProof="0" dirty="0">
                <a:ln w="3175"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Calibri (Body)"/>
                <a:ea typeface="+mn-ea"/>
                <a:cs typeface="Calibri" panose="020F050202020403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0" cap="none" spc="0" normalizeH="0" baseline="0" noProof="0" dirty="0">
                <a:ln w="0"/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BC3CA2CB-2A68-44C2-BCFD-F64DB73BC145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886" y="4913427"/>
            <a:ext cx="1288377" cy="1030701"/>
          </a:xfrm>
          <a:prstGeom prst="rect">
            <a:avLst/>
          </a:prstGeom>
        </p:spPr>
      </p:pic>
      <p:pic>
        <p:nvPicPr>
          <p:cNvPr id="32" name="AmthanhThua">
            <a:hlinkClick r:id="" action="ppaction://media"/>
            <a:extLst>
              <a:ext uri="{FF2B5EF4-FFF2-40B4-BE49-F238E27FC236}">
                <a16:creationId xmlns:a16="http://schemas.microsoft.com/office/drawing/2014/main" id="{E1F52C5D-2B48-41F4-9E99-A2D336EA352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677048" y="5308895"/>
            <a:ext cx="1316836" cy="131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2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8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800"/>
                                </p:stCondLst>
                                <p:childTnLst>
                                  <p:par>
                                    <p:cTn id="2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500" tmFilter="0, 0; .2, .5; .8, .5; 1, 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3" dur="250" autoRev="1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23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4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Check mar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576" fill="hold"/>
                                            <p:tgtEl>
                                              <p:spTgt spid="7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audio>
                  <p:cMediaNode vol="80000">
                    <p:cTn id="4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8"/>
                    </p:tgtEl>
                  </p:cMediaNode>
                </p:audio>
                <p:audio>
                  <p:cMediaNode vol="51220">
                    <p:cTn id="5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9"/>
                    </p:tgtEl>
                  </p:cMediaNode>
                </p:audio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 tmFilter="0, 0; .2, .5; .8, .5; 1, 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6" dur="250" autoRev="1" fill="hold"/>
                                            <p:tgtEl>
                                              <p:spTgt spid="6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7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8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59" restart="whenNotActive" fill="hold" evtFilter="cancelBubble" nodeType="interactiveSeq">
                    <p:stCondLst>
                      <p:cond evt="onClick" delay="0">
                        <p:tgtEl>
                          <p:spTgt spid="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" fill="hold">
                          <p:stCondLst>
                            <p:cond delay="0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3" dur="500" tmFilter="0, 0; .2, .5; .8, .5; 1, 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4" dur="250" autoRev="1" fill="hold"/>
                                            <p:tgtEl>
                                              <p:spTgt spid="9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6" dur="4995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0"/>
                      </p:tgtEl>
                    </p:cond>
                  </p:nextCondLst>
                </p:seq>
                <p:seq concurrent="1" nextAc="seek">
                  <p:cTn id="6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8" fill="hold">
                          <p:stCondLst>
                            <p:cond delay="0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2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3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4" fill="hold">
                          <p:stCondLst>
                            <p:cond delay="0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0" dur="4995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  <p:audio>
                  <p:cMediaNode vol="51220">
                    <p:cTn id="8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landscapes background Game Art concept Character Drawing  ILLUSTRATION  pirat viking sketch">
            <a:extLst>
              <a:ext uri="{FF2B5EF4-FFF2-40B4-BE49-F238E27FC236}">
                <a16:creationId xmlns:a16="http://schemas.microsoft.com/office/drawing/2014/main" id="{BF46537D-1782-4987-B7B3-D644A9FAA9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50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028"/>
          <a:stretch/>
        </p:blipFill>
        <p:spPr bwMode="auto">
          <a:xfrm>
            <a:off x="0" y="0"/>
            <a:ext cx="12192000" cy="6864630"/>
          </a:xfrm>
          <a:prstGeom prst="rect">
            <a:avLst/>
          </a:prstGeom>
          <a:noFill/>
          <a:effectLst>
            <a:glow>
              <a:schemeClr val="accent1">
                <a:alpha val="40000"/>
              </a:schemeClr>
            </a:glow>
            <a:reflection endPos="0" dist="508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03B293-0E7E-4216-91B8-BAD217B639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22" t="28194" r="16718" b="30972"/>
          <a:stretch/>
        </p:blipFill>
        <p:spPr>
          <a:xfrm>
            <a:off x="10103793" y="3100303"/>
            <a:ext cx="1353924" cy="1490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1C02C9-FD66-4A60-A846-C6B42F2A7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4" t="28194" r="38359" b="30972"/>
          <a:stretch/>
        </p:blipFill>
        <p:spPr>
          <a:xfrm>
            <a:off x="10085043" y="1096401"/>
            <a:ext cx="1353925" cy="14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1116EE-804F-4961-BE76-B971965D81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609" t="28194" r="59531" b="30972"/>
          <a:stretch/>
        </p:blipFill>
        <p:spPr>
          <a:xfrm>
            <a:off x="10103793" y="5065481"/>
            <a:ext cx="1353924" cy="14908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E0D70A6-31CD-46F5-AD52-64A544856EE6}"/>
              </a:ext>
            </a:extLst>
          </p:cNvPr>
          <p:cNvGrpSpPr/>
          <p:nvPr/>
        </p:nvGrpSpPr>
        <p:grpSpPr>
          <a:xfrm>
            <a:off x="822244" y="150535"/>
            <a:ext cx="10706100" cy="1105574"/>
            <a:chOff x="-219077" y="122100"/>
            <a:chExt cx="12272964" cy="11484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95AD86E-CBE3-49A4-A905-164942A16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219077" y="187738"/>
              <a:ext cx="12192000" cy="108281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84F3F4F-9182-4DF9-8CD2-48402867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138113" y="122100"/>
              <a:ext cx="12192000" cy="1082812"/>
            </a:xfrm>
            <a:prstGeom prst="rect">
              <a:avLst/>
            </a:prstGeom>
          </p:spPr>
        </p:pic>
      </p:grpSp>
      <p:pic>
        <p:nvPicPr>
          <p:cNvPr id="15" name="Picture 4">
            <a:extLst>
              <a:ext uri="{FF2B5EF4-FFF2-40B4-BE49-F238E27FC236}">
                <a16:creationId xmlns:a16="http://schemas.microsoft.com/office/drawing/2014/main" id="{C25E4C5C-B8B6-42AB-8EEA-C0C784E91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29214" y="0"/>
            <a:ext cx="2543174" cy="6397922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BF2D406B-AFAC-4495-B1CD-6983C5D37C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4298228" y="2572286"/>
            <a:ext cx="3301767" cy="3984033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021B592-61D9-425C-B823-511C6C7CDC2F}"/>
              </a:ext>
            </a:extLst>
          </p:cNvPr>
          <p:cNvGrpSpPr/>
          <p:nvPr/>
        </p:nvGrpSpPr>
        <p:grpSpPr>
          <a:xfrm>
            <a:off x="7728857" y="1091836"/>
            <a:ext cx="4365086" cy="2717042"/>
            <a:chOff x="11498607" y="1322313"/>
            <a:chExt cx="4740563" cy="445222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F762F9D4-9496-4D9C-B81E-7ADDAF644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606544" flipH="1">
              <a:off x="11498607" y="1322313"/>
              <a:ext cx="4740563" cy="445222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CD606D-501D-49A9-A4E5-B2DADC20151F}"/>
                </a:ext>
              </a:extLst>
            </p:cNvPr>
            <p:cNvSpPr txBox="1"/>
            <p:nvPr/>
          </p:nvSpPr>
          <p:spPr>
            <a:xfrm rot="975746">
              <a:off x="12052726" y="2043766"/>
              <a:ext cx="3695547" cy="25720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+mj-lt"/>
                  <a:cs typeface="Calibri" panose="020F0502020204030204" pitchFamily="34" charset="0"/>
                </a:rPr>
                <a:t>CHÚNG TA SẴN SÀNG ĐI TÌM KHO BÁU THÔI!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34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9 0.02292 L -0.25273 0.02754 L -0.52005 0.11481 L -0.60677 0.26574 L -0.54101 0.40069 L -0.54101 0.40092 " pathEditMode="relative" rAng="0" ptsTypes="AAAAAA" p14:bounceEnd="40000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643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742 -0.04792 L -0.25351 -0.32732 L -0.40963 -0.29259 L -0.55117 -0.27662 L -0.5246 -0.05926 " pathEditMode="relative" rAng="0" ptsTypes="AAAAA" p14:bounceEnd="25000">
                                          <p:cBhvr>
                                            <p:cTn id="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88" y="-13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0" presetClass="path" presetSubtype="0" accel="50000" fill="hold" nodeType="afterEffect" p14:presetBounceEnd="25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4 -0.02361 L -0.16471 -0.24375 L -0.21471 -0.425 L -0.26015 -0.2706 " pathEditMode="relative" rAng="0" ptsTypes="AAAA" p14:bounceEnd="25000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52" y="-20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0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39 0.02292 L -0.25273 0.02754 L -0.52005 0.11481 L -0.60677 0.26574 L -0.54101 0.40069 L -0.54101 0.40092 " pathEditMode="relative" rAng="0" ptsTypes="AAAAAA">
                                          <p:cBhvr>
                                            <p:cTn id="6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643" y="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742 -0.04792 L -0.25351 -0.32732 L -0.40963 -0.29259 L -0.55117 -0.27662 L -0.5246 -0.05926 " pathEditMode="relative" rAng="0" ptsTypes="AAAAA">
                                          <p:cBhvr>
                                            <p:cTn id="9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4688" y="-1398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1" presetID="0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924 -0.02361 L -0.16471 -0.24375 L -0.21471 -0.425 L -0.26015 -0.2706 " pathEditMode="relative" rAng="0" ptsTypes="AAAA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052" y="-2006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14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537</TotalTime>
  <Words>1103</Words>
  <Application>Microsoft Office PowerPoint</Application>
  <PresentationFormat>Widescreen</PresentationFormat>
  <Paragraphs>174</Paragraphs>
  <Slides>30</Slides>
  <Notes>4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#9Slide02 Noi dung dai</vt:lpstr>
      <vt:lpstr>Arial</vt:lpstr>
      <vt:lpstr>Calibri</vt:lpstr>
      <vt:lpstr>Calibri (Body)</vt:lpstr>
      <vt:lpstr>Calibri Light</vt:lpstr>
      <vt:lpstr>Cambria Math</vt:lpstr>
      <vt:lpstr>Great Vibes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Adminstrator</cp:lastModifiedBy>
  <cp:revision>21</cp:revision>
  <dcterms:created xsi:type="dcterms:W3CDTF">2022-01-02T14:58:02Z</dcterms:created>
  <dcterms:modified xsi:type="dcterms:W3CDTF">2022-01-23T13:22:20Z</dcterms:modified>
  <cp:category>9Slide.vn</cp:category>
</cp:coreProperties>
</file>