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sldIdLst>
    <p:sldId id="260" r:id="rId3"/>
    <p:sldId id="261" r:id="rId4"/>
    <p:sldId id="259" r:id="rId5"/>
    <p:sldId id="267" r:id="rId6"/>
    <p:sldId id="269" r:id="rId7"/>
    <p:sldId id="268" r:id="rId8"/>
    <p:sldId id="398" r:id="rId9"/>
    <p:sldId id="388" r:id="rId10"/>
    <p:sldId id="390" r:id="rId11"/>
    <p:sldId id="391" r:id="rId12"/>
    <p:sldId id="392" r:id="rId13"/>
    <p:sldId id="393" r:id="rId14"/>
    <p:sldId id="394" r:id="rId15"/>
    <p:sldId id="395" r:id="rId16"/>
    <p:sldId id="397" r:id="rId17"/>
    <p:sldId id="263" r:id="rId18"/>
    <p:sldId id="284" r:id="rId19"/>
    <p:sldId id="400" r:id="rId20"/>
    <p:sldId id="283" r:id="rId21"/>
    <p:sldId id="285" r:id="rId22"/>
    <p:sldId id="270" r:id="rId23"/>
    <p:sldId id="271" r:id="rId24"/>
    <p:sldId id="272" r:id="rId25"/>
    <p:sldId id="286" r:id="rId26"/>
    <p:sldId id="273" r:id="rId27"/>
    <p:sldId id="264" r:id="rId28"/>
    <p:sldId id="401" r:id="rId29"/>
    <p:sldId id="274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y Trang" initials="TT" lastIdx="2" clrIdx="0">
    <p:extLst>
      <p:ext uri="{19B8F6BF-5375-455C-9EA6-DF929625EA0E}">
        <p15:presenceInfo xmlns:p15="http://schemas.microsoft.com/office/powerpoint/2012/main" userId="75cc19aa4b860a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316"/>
    <a:srgbClr val="93C146"/>
    <a:srgbClr val="E90000"/>
    <a:srgbClr val="9E211B"/>
    <a:srgbClr val="FAEED8"/>
    <a:srgbClr val="9BEAEC"/>
    <a:srgbClr val="98E847"/>
    <a:srgbClr val="C7020C"/>
    <a:srgbClr val="FFF9D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1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1 607,'0'0'-8,"-18"18"8,18-18-8,0 0 8,-19 19-8,1-19 8,18 19 0,-19-19 0,1 0 0,-1 18 0,19-18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1:17.20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57 3247,'0'0'168,"0"0"-176,0 0 0,0 0 8,0 0 40,0 0-32,0 0 0,0 0-144,0-19 104,0 19-8,0 0 40,0-19-56,0 1 24,0 18 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1:18.89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262 0 2727,'-38'0'-8,"19"0"0,-18 0 8,18 19-8,1-19 0,-1 0 848,0 0-632,19 18 56,-18-18 64,-1 0-128,19 0 176,-19 0-152,19 0-24,-18 0 0,18 0-200,0 19 160,0-19 32,0 0-48,0 0-24,0 0-8,-19 0-24,19 0-8,0 0-168,0 0 112,0 0-16,0 0-24,0 0 16,19 0-432,-19 0 320,18 0-24,-18 0-32,19 0 64,0 0 8,-19 0 96,37 0-784,-18 0 536,18-19-40,-18 19-48,18-18 120,1 18-1504,-38 0 1720,0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22-01-08T14:21:11.9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antiAliased" value="0"/>
    </inkml:brush>
  </inkml:definitions>
  <inkml:trace contextRef="#ctx0" brushRef="#br0">29884 3175 47 0,'0'0'0'0,"-13"0"0"0,-13 0 13 0,0 0 1 0,-1 0-8 0,14 0-4 0,26 0-29 0,0 0 23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0.030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57 0 8679,'-19'0'1440,"19"0"-1448,-19 19 8,19-19 360,0 0-536,0 0 176,-18 0 40,18 19 16,0-19-80,0 18 48,0 1-856,0-19 624,0 0 208,18-19-256,-18 38-64,0-19 128,19 19 0,0-19-648,-1 18 536,-18-18 304,0 0-336,19 0-32,0 19 112,18-19-2888,-37 0 3144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1.40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2597 318 5063,'0'0'-8,"-19"0"8,1 0 0,18 0 0,-19 0-112,0 0 80,19 0-8,-18 0-8,18 0 16,-19 0 0,19 0 32,0 0-32,-19 0 8,1-19 8,18 19 0,-19 0 8,19-19-24,0 19 32,-19 0-16,1 0 0,18-18 0,-19 18 8,0-19 0,1 19 344,18 0-336,0 0 80,-19-19 16,0 19 32,19 0-56,-19-18 8,19 18-8,0 0-72,-18 0 56,-1-19-8,19 19 0,-19 0-8,1 0 280,18 0-224,0 0-96,-19-19 112,19 19 24,-19 0-48,19 0 16,-18 0-24,18 0-8,0 0-72,-19-18 64,0 18-8,19 0-8,-18 0-8,-1 0-8,0 0-8,19 0-24,-18 0 24,-1-19 0,0 19-64,1 0 40,-1 0-8,0 0-8,19 0 16,-18 0 0,-1 0 88,0-19-72,1 19 8,-1 0 8,0 0-8,19 0-24,-18 0 16,-1 0 0,0-18-8,1 18 8,-1 0-8,0 0 0,19 0-8,-18-19 192,-1 19-136,19 0 8,-19 0 8,0-19-24,1 19 192,18 0-240,0 0 96,-19 0 0,0 0 16,1-18-40,18 18-8,-19 0-8,19 0-56,-19 0 48,19 0 0,-18 0-8,-1-19-8,0 19-40,19 0 24,0 0-16,-18 0 16,-1 0-8,19 0 0,-19 0 24,1 0-16,18 0 0,0 0-16,-19 0 16,0 0-8,19 0 0,-18 0 80,18 0-64,-19 0 8,19 0-32,-19 0 32,19 0-8,-18 0 80,18 0-64,-19 0 0,0 0 8,19 0-48,0 0 32,-18 0 24,18 0-24,-19 0 0,0 0 0,19 0-8,0 0-24,-18 0 24,18 0 32,-19 0-32,0 0 0,19 0 8,-18 0-8,18 0-24,-19 0 24,0 0-8,19 0 0,-18 0 0,-1 0 0,19 0-8,0 0-8,-19 0 8,0 0 0,1 0 0,-1 0 0,0 0 40,19 0-48,-18 0 16,-1 0 0,19 0 8,-19 0-8,1 0 0,-1 0 56,19 0-72,0 0 24,-19 0 8,1 0 0,-1 0-8,19 0 16,-19 0-16,19 0-24,-18 0 16,18 0 8,-19 0-8,19 0 0,-19 0 0,19 0-8,0 0-8,-18 0 8,18 0 0,-19 0 0,19 0 0,-19 0-8,1 0 0,18 0 0,-19 0 8,19 0 0,-19 0 0,19 0 0,0 0-8,-18 0 0,-1 0 24,0 0-16,19 0 0,-18 0 8,18 0-16,-19 0 8,19 0 16,-19 0-16,19 0 0,-18-19 8,-1 19-8,19 0-8,0 0 16,-19 0-8,19 0 0,-18 0 0,-1 0 0,19 0 0,0 0-8,-19 0 8,0 0-8,1 0 0,-1 0 16,19 0-16,0 0 8,-19 0 0,1 0 0,18 0 0,-19 0 0,0 0-8,19 0 0,-18 0 0,-1 0 0,0 0-24,19 0 16,0 0 8,-18 0-8,-1 0 0,0 0-8,1 0 8,18 0 0,0 0 8,-19 0-8,19 0 0,-19 0 0,1 0 24,-1 0-16,19 0 0,-19 0 0,1 0 0,18 0 0,0 0-136,0 0 104,0 0-8,0 0-8,0 0 16,0 0 320,-19 0-608,19 0-336,0 0 480,0 0-40,0 0-40,0 0 96,0 0 160,19 0-992,-19 0 640,18 0-24,-18 0-56,19 0 136,0 0 16,-19 0 280,18 0-256,1 0 48,0 0 24,-19 0 24,18 0 24,-18 0 136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2.029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2559 243 5679,'-19'0'0,"1"0"-16,-20 0 16,1 0 0,37 0 0,-19 0 256,-18 0-192,-1 0 16,1 0 16,0 19-40,-19-19 0,56 0-56,-38 0 56,-18 0-16,0 0 0,0 18-8,0-18 0,-18 0 608,74 0-640,-56 0 176,0 0 32,-1 19 48,1-19-96,0 0 0,0 0 632,56 0-792,-56 0 280,19 0 24,-19 0 40,0 19-112,0-19 48,0 0-64,56 0-216,-56 0 176,19 0-8,-20 0-32,1 0 240,19 18-208,-19-18 0,56 0-168,-37 0 184,-1 0-56,1 0-8,0 0-8,18 0-16,-18 0-8,37 0-88,-38 0 72,20 19-8,-20-19-48,20 0 24,-1 0-16,0 0-8,19 0-16,-18 0 24,-1 0-8,0 0-16,1 0 8,-20 0 0,19 0-8,19 0 0,-18 0 0,-1 0 32,-18 0-24,18 0 8,0 0 0,1 0 0,18 0-16,-19 0 64,0 0-40,1 0 0,-1 0 8,0 0-8,1 0-8,18 0-16,0 0 16,-19 0-8,19 0 8,-19 0-8,1 0 0,18 0 40,0 0-48,0 0 16,-19 0 8,19 0-8,-19 0 0,19 0-8,0 0 8,0 0-16,0 0 8,0 0 0,-18 0 0,18 0 0,0 0-40,0 0 24,0 0 8,0 0-8,-19 0 0,19 0 0,0 0-32,0 0 24,0 0 0,0 0 16,0 0-16,-19 0 0,19 0 8,0 0-16,0 0 16,0 0 0,0 0 8,-18 0-16,18 0 8,0 0 16,0 0-8,-19 0 0,19 0 0,0 0-64,0 0 48,0 0-8,0 0 0,0 0 152,0 0-272,0 0-176,0 0 224,0 0-16,0 0-16,0 0 48,0 0 960,-19 0-2568,38 0 1432,-19 0-32,0 0-48,19 0 120,-19 0 8,0 0 208,18 0-192,1-19 32,18 19 16,-18 0 24,18-18 16,-18 18 16,-19 0 88,37 0-80,-18-19 16,18 19 8,-18-19 8,0 19 0,-19 0 48</inkml:trace>
  <inkml:trace contextRef="#ctx0" brushRef="#br0" timeOffset="447">3960 0 6383,'-19'0'1064,"19"0"-1064,-19 0 0,19 19-16,-18-19 280,18 0-200,0 0 352,-19 19-232,19-19-184,0 0 168,0 0 24,0 0-56,0 0 256,-19 0-208,19 0-8,0 0-176,0 18 192,0-18-56,0 0 352,0 0-288,0 0 8,0 0 16,0 0-224,0 0 160,0 0-16,0 0 152,0 0-144,0 0 0,0 0-8,0 0-1192,0 0 2208,0 0-1088,0 0 16,0 0-24,0 0-8,-18 0-8,18 0-48,0 0-32,0 0 56,0 0-16,0 0-8,0 0 8,0 0 0,0 0-24,0 0-200,0 0 160,0 0-16,0 0-16,0 0 32,0 0-368,0 0 1336,0 0-1968,0 0 904,0 0-24,0 0 56,0 0 8,0 0 8,0 0 1824,0 0-3520,0 0 1720,0 0 16,18 0 8,-18 19-968,19-19-320,-19 0 1344,0 19-608,19-19-136,-19 0 72,18 0 168,-18 0 504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4.35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56 0 6223,'0'19'-8,"0"-19"0,0 19 8,0-19 0,-18 18 664,18-18-504,0 19 40,-19-19 56,19 0-96,0 0-160,0 0 448,0 19-232,0-19-16,0 0 16,0 0-64,0 0-8,0 0-144,0 0 232,0 0-96,0 0-8,0 0-8,0 0-24,0 0 264,0 0-1432,-19 0 2288,19 0-1064,0 0 8,0 0-48,0 0-64,0 0 32,0 0-80,0 0 64,0 0-16,0 0 0,0 0-8,0 0-8,0 0 0,0 0-296,0 0 552,0 0-264,0 0 0,0 0-240,0 0 176,0 0-24,0 0 48,0 0-48,0 0 16,0 0-736,0 0 560,19-19-40,-19 19-48,0 0 312,0 0-200,0-19 8,0 19-792,0-18 640,0 18-40,0-19-48,0 19 432,0-19-288,0 19 288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5.05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1700 19 5919,'0'18'0,"-19"-18"-16,19 0 24,-18 0-16,18 0-648,0 0 656,-19-37-160,19 37-40,-19 0-56,19 0 96,-18 0 0,18 0 16,0 0 144,-19 0-112,19 0 8,0 0 16,-19 0 8,19 0 88,-18 0-48,18 0 40,0 0-24,0 0 8,-19 0 0,0 0 0,19 0 8,-18 0-8,18 0 8,0 0 8,-19 0-8,0 0 0,19 0 464,-18 0-352,-1 0 40,19 0 32,0 0-176,-19 0 112,1 0 48,18 0-48,-19 0-16,0 0 0,19 0-16,0 0-80,-18 0 64,-1 0-8,19 0-8,-19 0-8,1 0 0,18 0-8,0 0-32,-19 0 200,0 0-136,19 0 8,-18 0 8,-1 0-24,0 0 0,19 0-56,0 0 16,-18 0 16,-1 0-8,0 0 0,1 0-8,-1 0-8,19 0-8,-19 0 8,0 0 0,-18 0 0,18 0 0,1 0 0,-1 0-8,19 0 0,-37 0 0,18 0 0,0 0 0,1 0 0,-1 0 96,0 0-72,19 0-24,-18 0 32,-1 0 8,0 0-16,1 0 80,-1 0-64,0 0 8,19 0-48,-18 0 48,-1 0-8,19 0-8,-19 0 0,1 0-8,-1 0 0,19 0-24,-19 0 16,1 0 0,-1 0 72,0 0-56,19 0 0,-18 0 8,18 0-40,-19 0 24,0 0 32,1 0-24,-1 0 0,0 0 0,0 0-8,19 0-24,-18 0 24,18 0 16,-19 0-16,0 0-8,1 0 8,-1 0-8,19 0-16,-19 0 88,1 0-56,-1 0 0,0 0 8,1 0-16,-1 0 0,19 0-24,-19 0 160,19 0-104,-18 0 0,-1 0 8,19 0-24,-19 0 208,19 0-248,0 0 88,-18 0 8,18 0 16,-19 0-40,19 0 0,0 0 152,0 0-224,-19 0 96,19 0 0,0 0 8,0 0-32,-18 0-24,18 0 8,0 0-56,0 0 48,0 0-8,0 19-8,-19-19-88,19 0 64,0 0-8,0 0-8,0 0 8,-19 0 0,19 0 0,-18 0-384,18 0 288,0 0-24,0 0-32,0 0 152,18 0-96,-18 0-600,19 0 456,-19 0-16,19 0-40,-19 0 104,0 0 192,0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5.54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132 187 8495,'0'0'1416,"-19"0"-1416,0-19-16,19 19 368,0 0-264,0 0-88,-18 0 216,18 0-56,0 0-48,0 0 8,0-19-16,0 19-728,0 0 624,0 0-104,0 0-56,0 0-64,0 0 104,0 0-8,0 0-504,0 0 2000,0 0-2952,0 0 1344,0 0-32,0 0 88,0 0-152,0 0 144,0 0 3000,0 0-5792,0 0 2808,0 0 40,0 0-776,0 0 608,0 0-40,0 0 5200,0 0-10096,0 0 4984,0-18 16,0 18 16,0-19 40,-19 0 16,19 19 168,0-18-144,-19-20 24,-18 1-1808,37 37 1928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6.324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150 38 8351,'-18'0'1392,"-1"0"-1392,19 0 0,-19 0-8,1 0 352,-1 0-256,19 0 16,-19 0 32,19 0-56,0 0-80,-18-38 80,18 38-8,0 0 184,0 0-152,0 0 0,0 0 16,0 0-120,0 0 80,0 0 0,-19 0-16,19 0-8,0 0-8,0 0 0,0 0-48,0 0 40,0 0 168,0 0-136,0 0 8,0 0 16,0 0-32,0 0-624,0 0 1280,0 0-640,0 0-8,0 0 0,0 0-16,0 0-8,0 0-1096,0 0 2392,0 0-1248,0 0 16,0 0 16,0 0-40,0 0-136,0 0-1672,0 0 3480,0 0-1744,0 0-8,0 0 8,0 0-8,0 0 0,0 0-1824,0 0 3640,0 0-1816,0 0-1480,19 0 920,-19 0 552,0 0-576,18 0-144,1 0-864,-19 0 1584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2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7775,'0'-18'1296,"0"18"-784,0 0-512,0 0-8,0 0 456,0 0-208,0 0-72,0 0-160,0-19 96,0 19-104,0 0 72,0 0-32,0 0 16,0 0-680,0 0 496,0 0-48,0 0 936,0 0-1752,0 0 856,0 0 0,0 0 16,0 0 24,0 0 8,0 0 1656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4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7247,'-18'0'0,"18"19"0,0-19 0,-19 0-16,0 0 56,19 0-32,0 0 0,0 0 0,0 0-8,0 0 8,0 0-344,0 18 256,0-18-24,0 0-24,19 19 56,-19-19 72,19 0-80,-19 18 8,18 1 16,1-1 8,-1 1 0,19-1 8,-18 1 8,-1-19 8,-18 0 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5511,'18'-19'-8,"1"19"0,-1 0 8,-18-18-8,19 18 0,-19 0 8,18-19 0,-18 19 512,0 0-384,0 0-128,0 0 160,19 0 40,-19 0-80,0 0 0,0 0-8,0 0-24,0 0-88,19 0 80,-19 0-16,18 0-40,-18 0 16,19 0-8,-19 0-32,0 0 24,18 0 0,-18 0 0,19 0-192,-1-18 136,-18 18-16,0 0 48,19 0-64,-1 0 32,1 0-168,0 0 128,-1 0-8,1 0-8,-19 0 24,0 0 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15023,'0'37'2504,"-19"19"-2512,-18-19 0,0 0 632,0 0-472,37-37-152,-37 37-1112,18 0 160,-18-18 480,19-1-160,-19 1 120,18 0 104,19-19 408,-18 0-392,18 18 64,-19-18 48,19 0 32,0 0-80,-19 19 112,19-19 216,0 0-200,0 0 16,0 0 32,0 0 24,0 0 16,0 0 16,0 0 968,0 0-1832,0 0 880,0 0 16,0 0-432,0 0 336,19-19-24,-19 19 184,0 0-208,19-18 72,-19 18-328,18-19 256,1 0 8,18 1-16,-37 18 216,18-19-152,1 1 8,18 18-4224,-37 0 4368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12631,'-19'56'2104,"-18"-19"-2104,0 18-16,0 1 544,0 0-400,0-19-1296,37-37 1168,-37 37-128,18 0-160,1-18-104,-1 18 184,0-37-576,19 18-536,0-18 1320,0 19-576,-18-19-96,18 0 32,0 0 168,0 0 24,0 0 56,0 0 392,18 0-328,1 0 40,0 0 40,-19 0 248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10143,'-18'37'1688,"-19"-19"-1696,0 1 0,18 18 424,-18-18-240,37-19-176,-19 18 144,-18 1 40,19-1-56,-1-18-8,1 19 48,-1-19-64,19 0-104,-18 18 96,-1-18 0,19 0-24,-19 0-8,1 19-640,18-19 464,0 0 112,0 0-152,-19 18-56,1-18 88,18 0-1344,0 19 1016,-19-19-56,19 0 504,-18 0-608,18 19 216,-19-19 16,19 18 32,0-18 64,-19 19 32,19-19 248,0 0-216,0 18 32,0-18 184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8:49.301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0 8295,'0'0'1376,"0"0"-1384,0 0 352,0 0-208,0 0-16,0 0-120,0 0 144,0 19-40,0-19-16,0 0 0,0 19-56,0-19 24,0 0-56,0-38 40,19 57-8,-19 0 0,0-19-152,19 18 104,-19 1-16,0-19 32,18 0-48,1 19 24,-19-1 0,0-18 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0:12.84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94 0 4239,'-19'0'-16,"19"19"16,-19-19 200,19 0-152,-19 18 8,19-18 16,0 0-72,-18 0 40,18 19 8,0-19 0,0 0-8,-19 0-8,19 0 0,0 0-32,0 19 24,0-19-456,0 0 336,0 0-32,0 18-40,0-18 72,0 0 96,0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1B7B15-1882-4C21-8629-2D6861D47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F71E7BB-251F-4F2A-9EC8-1C5E664B5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1B7B24-408D-49DE-A41D-F07B1F30C1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7424F-315B-476D-A480-41D9190C3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11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CF3ED09-88F0-4459-B5F0-2E1C77D8F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51DDBD8-1211-4AEE-8D0F-A2814535D2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1FA4BDA-BBF9-4D2F-87D0-71068D1A6D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FCFCB-0D8D-4973-AC04-B4EEC34A20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45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D3A6BC5-D142-4834-99D7-E0C56BEF3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CBAD997-8685-4530-9C38-495B5022F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11C0642-B8C6-45B7-BC0A-366611A09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02D20-F700-4AF2-BE34-A5933BFE1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7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C9A1325-9B5D-4AAF-BC52-EE0EA69BB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6D540B6F-F982-40C6-BA80-0896600FE5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2135363-6420-4D79-8151-24F74EEB6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6A211-2220-4E0C-B8C1-319C0B976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87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62A1D9-F4F1-487B-BC57-47F09B3AE5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132126F-8DFC-4274-81E2-46F090111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E5AEFB1-7B78-4B12-8A1F-82D66938D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A89A7-F367-4E14-9A58-18C313919F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023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7441A6-69DC-48A5-805E-CAF68AF2F6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D53E69C-8EB9-4978-9A2B-7CFFDC7B2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97C5F36-8F5F-40FF-9609-AA99EBAB5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69D68-C584-4795-915C-7AF045D26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24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81FAC34-BC87-4A03-A308-1F704A540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4660023-764E-460A-9634-89C1790AB6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EBB5DBE-F3F4-4EE6-AD9D-AD93638993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9932C-0C4A-4A83-840A-BC594900F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11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D10C250-7C7B-4332-A245-2E9CC4242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7DF00A0-9CF5-40A2-9377-1C7EAC4A0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9666AEA-1BD7-474E-B3E7-74F9384DE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2C0F8-559F-486B-AE0E-3395FE7AA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5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D82DD31-0810-4E05-80AA-45FE831E8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3A40118-E98E-481D-ABC6-F748ABC448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806E337-9AE2-40B0-B8E7-4053F793F4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35303-1B6F-47C4-B7D7-9EF26E25E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00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363"/>
          </a:xfrm>
          <a:prstGeom prst="rect">
            <a:avLst/>
          </a:prstGeom>
        </p:spPr>
      </p:pic>
      <p:grpSp>
        <p:nvGrpSpPr>
          <p:cNvPr id="8" name="组 7"/>
          <p:cNvGrpSpPr/>
          <p:nvPr userDrawn="1"/>
        </p:nvGrpSpPr>
        <p:grpSpPr>
          <a:xfrm>
            <a:off x="625286" y="604371"/>
            <a:ext cx="11140890" cy="5944347"/>
            <a:chOff x="705968" y="457200"/>
            <a:chExt cx="9164173" cy="5042647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8" t="5068" r="6093" b="8104"/>
            <a:stretch/>
          </p:blipFill>
          <p:spPr>
            <a:xfrm>
              <a:off x="705968" y="457200"/>
              <a:ext cx="9164173" cy="5042647"/>
            </a:xfrm>
            <a:prstGeom prst="rect">
              <a:avLst/>
            </a:prstGeom>
          </p:spPr>
        </p:pic>
        <p:sp>
          <p:nvSpPr>
            <p:cNvPr id="7" name="矩形 6"/>
            <p:cNvSpPr/>
            <p:nvPr userDrawn="1"/>
          </p:nvSpPr>
          <p:spPr>
            <a:xfrm>
              <a:off x="1290918" y="927847"/>
              <a:ext cx="7754470" cy="4128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39" y="497761"/>
            <a:ext cx="1981200" cy="13228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62"/>
            <a:ext cx="3315391" cy="33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27F665-5C3D-4D74-AA39-E16A760A9E35}" type="datetimeFigureOut">
              <a:rPr lang="vi-VN" smtClean="0"/>
              <a:t>06/02/2023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928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7BEE6DC-9F90-48A7-8FBC-846E4EF80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D3C31A1-D164-49C0-B3E9-A15B3AF27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258E259-67FD-410F-8677-9C782A322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26C4-8573-4180-9049-5423EAEB3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5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3EAFFFD-8588-4AA4-BBE7-0B8366D42E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9FC0886-AE85-4288-A518-10CFB8724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6E30BA8-3BCD-4802-978B-1CBCEC543C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6B845-648E-4D44-9B9B-A3ABB7AAD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65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C0DA814-E2F1-40F2-A427-9CCACF1DF5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8A64434-2966-43EB-87DD-2F6327F35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A903C9A-2600-494B-A9EF-0C980A487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6E526-DBD9-48F0-A618-24315311A7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90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96D4D5A0-B143-4A9E-AE66-6C446F3361C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05EBEB86-3FB6-4F6C-94BD-0B7F0F5E34C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3EE1C41-964D-494A-858B-5B248C539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96BB1376-B072-4727-B5A2-352758E30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5775B211-CDC4-49D2-B97C-B6C0C14C7E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995BB1A5-46B7-4247-87AE-B5157266B9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586C0A73-2D23-4EC9-B73C-DD90076542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17C4637E-DB2B-4B65-A6C1-652BFE4B9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24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4.xml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customXml" Target="../ink/ink1.xml"/><Relationship Id="rId12" Type="http://schemas.openxmlformats.org/officeDocument/2006/relationships/image" Target="../media/image12.png"/><Relationship Id="rId17" Type="http://schemas.openxmlformats.org/officeDocument/2006/relationships/customXml" Target="../ink/ink6.xml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customXml" Target="../ink/ink3.xml"/><Relationship Id="rId5" Type="http://schemas.openxmlformats.org/officeDocument/2006/relationships/image" Target="../media/image8.png"/><Relationship Id="rId15" Type="http://schemas.openxmlformats.org/officeDocument/2006/relationships/customXml" Target="../ink/ink5.xml"/><Relationship Id="rId10" Type="http://schemas.openxmlformats.org/officeDocument/2006/relationships/image" Target="../media/image11.png"/><Relationship Id="rId19" Type="http://schemas.openxmlformats.org/officeDocument/2006/relationships/customXml" Target="../ink/ink7.xml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GI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24.jpeg"/><Relationship Id="rId7" Type="http://schemas.openxmlformats.org/officeDocument/2006/relationships/image" Target="../media/image2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180.png"/><Relationship Id="rId5" Type="http://schemas.openxmlformats.org/officeDocument/2006/relationships/image" Target="../media/image22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18.xml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32.png"/><Relationship Id="rId2" Type="http://schemas.openxmlformats.org/officeDocument/2006/relationships/image" Target="../media/image27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customXml" Target="../ink/ink16.xml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308442" y="2366396"/>
            <a:ext cx="2037768" cy="20377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F4A4659-0EA5-4475-ADCF-323924D494BB}"/>
              </a:ext>
            </a:extLst>
          </p:cNvPr>
          <p:cNvGrpSpPr/>
          <p:nvPr/>
        </p:nvGrpSpPr>
        <p:grpSpPr>
          <a:xfrm>
            <a:off x="374082" y="-1434348"/>
            <a:ext cx="11170129" cy="5546932"/>
            <a:chOff x="264354" y="-1233180"/>
            <a:chExt cx="11170129" cy="554693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54" y="155072"/>
              <a:ext cx="10344674" cy="415868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06" y="1155700"/>
              <a:ext cx="1981200" cy="13228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283" y="292371"/>
              <a:ext cx="1981200" cy="132283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70387">
              <a:off x="7029103" y="-1233180"/>
              <a:ext cx="2776504" cy="277650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E042F327-0532-46EF-A2D2-6870186DA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58200"/>
            <a:stretch/>
          </p:blipFill>
          <p:spPr>
            <a:xfrm>
              <a:off x="1545893" y="1047057"/>
              <a:ext cx="7324862" cy="97529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F7DF01-F0ED-4D7E-B7DF-C2412017B9CA}"/>
              </a:ext>
            </a:extLst>
          </p:cNvPr>
          <p:cNvSpPr txBox="1"/>
          <p:nvPr/>
        </p:nvSpPr>
        <p:spPr>
          <a:xfrm>
            <a:off x="374082" y="1821187"/>
            <a:ext cx="10517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UTM Futura Extra" panose="02040603050506020204" pitchFamily="18" charset="0"/>
              </a:rPr>
              <a:t>       </a:t>
            </a:r>
            <a:r>
              <a:rPr lang="en-US" sz="3200" b="1" dirty="0">
                <a:solidFill>
                  <a:srgbClr val="FF0000"/>
                </a:solidFill>
                <a:latin typeface="UTM Futura Extra" panose="02040603050506020204" pitchFamily="18" charset="0"/>
              </a:rPr>
              <a:t>ỦY BAN NHÂN DÂN XÃ, PHƯỜNG EM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UTM Futura Extra" panose="02040603050506020204" pitchFamily="18" charset="0"/>
              </a:rPr>
              <a:t>(TIẾT 1)</a:t>
            </a:r>
            <a:endParaRPr lang="vi-VN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xmlns="" id="{60971E2D-D4CF-C546-8C54-CDA3825E2B59}"/>
                  </a:ext>
                </a:extLst>
              </p14:cNvPr>
              <p14:cNvContentPartPr/>
              <p14:nvPr/>
            </p14:nvContentPartPr>
            <p14:xfrm>
              <a:off x="7369986" y="19744"/>
              <a:ext cx="40320" cy="27000"/>
            </p14:xfrm>
          </p:contentPart>
        </mc:Choice>
        <mc:Fallback xmlns=""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60971E2D-D4CF-C546-8C54-CDA3825E2B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60986" y="11104"/>
                <a:ext cx="579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Viết tay 3">
                <a:extLst>
                  <a:ext uri="{FF2B5EF4-FFF2-40B4-BE49-F238E27FC236}">
                    <a16:creationId xmlns:a16="http://schemas.microsoft.com/office/drawing/2014/main" xmlns="" id="{37A0B584-7037-E447-8AA9-10D215AF1760}"/>
                  </a:ext>
                </a:extLst>
              </p14:cNvPr>
              <p14:cNvContentPartPr/>
              <p14:nvPr/>
            </p14:nvContentPartPr>
            <p14:xfrm>
              <a:off x="6060306" y="3735102"/>
              <a:ext cx="360" cy="13680"/>
            </p14:xfrm>
          </p:contentPart>
        </mc:Choice>
        <mc:Fallback xmlns="">
          <p:pic>
            <p:nvPicPr>
              <p:cNvPr id="4" name="Viết tay 3">
                <a:extLst>
                  <a:ext uri="{FF2B5EF4-FFF2-40B4-BE49-F238E27FC236}">
                    <a16:creationId xmlns:a16="http://schemas.microsoft.com/office/drawing/2014/main" id="{37A0B584-7037-E447-8AA9-10D215AF17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51306" y="3726102"/>
                <a:ext cx="18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xmlns="" id="{E076985F-9283-0442-9D41-447E2C24335D}"/>
                  </a:ext>
                </a:extLst>
              </p14:cNvPr>
              <p14:cNvContentPartPr/>
              <p14:nvPr/>
            </p14:nvContentPartPr>
            <p14:xfrm>
              <a:off x="6755106" y="5498742"/>
              <a:ext cx="60480" cy="60480"/>
            </p14:xfrm>
          </p:contentPart>
        </mc:Choice>
        <mc:Fallback xmlns=""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E076985F-9283-0442-9D41-447E2C2433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46106" y="5490102"/>
                <a:ext cx="781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xmlns="" id="{E95E5515-489F-F546-A19E-409E25E40F78}"/>
                  </a:ext>
                </a:extLst>
              </p14:cNvPr>
              <p14:cNvContentPartPr/>
              <p14:nvPr/>
            </p14:nvContentPartPr>
            <p14:xfrm>
              <a:off x="2131266" y="1870662"/>
              <a:ext cx="120600" cy="2700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E95E5515-489F-F546-A19E-409E25E40F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22626" y="1862022"/>
                <a:ext cx="138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Viết tay 11">
                <a:extLst>
                  <a:ext uri="{FF2B5EF4-FFF2-40B4-BE49-F238E27FC236}">
                    <a16:creationId xmlns:a16="http://schemas.microsoft.com/office/drawing/2014/main" xmlns="" id="{F5373EF0-B80B-594A-84FE-37B56939688A}"/>
                  </a:ext>
                </a:extLst>
              </p14:cNvPr>
              <p14:cNvContentPartPr/>
              <p14:nvPr/>
            </p14:nvContentPartPr>
            <p14:xfrm>
              <a:off x="4095786" y="4222542"/>
              <a:ext cx="127440" cy="140760"/>
            </p14:xfrm>
          </p:contentPart>
        </mc:Choice>
        <mc:Fallback xmlns="">
          <p:pic>
            <p:nvPicPr>
              <p:cNvPr id="12" name="Viết tay 11">
                <a:extLst>
                  <a:ext uri="{FF2B5EF4-FFF2-40B4-BE49-F238E27FC236}">
                    <a16:creationId xmlns:a16="http://schemas.microsoft.com/office/drawing/2014/main" id="{F5373EF0-B80B-594A-84FE-37B56939688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86786" y="4213902"/>
                <a:ext cx="145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Viết tay 14">
                <a:extLst>
                  <a:ext uri="{FF2B5EF4-FFF2-40B4-BE49-F238E27FC236}">
                    <a16:creationId xmlns:a16="http://schemas.microsoft.com/office/drawing/2014/main" xmlns="" id="{D1E231EF-AF36-D144-98E8-118AEE5B8E1D}"/>
                  </a:ext>
                </a:extLst>
              </p14:cNvPr>
              <p14:cNvContentPartPr/>
              <p14:nvPr/>
            </p14:nvContentPartPr>
            <p14:xfrm>
              <a:off x="4817226" y="4115622"/>
              <a:ext cx="120600" cy="167400"/>
            </p14:xfrm>
          </p:contentPart>
        </mc:Choice>
        <mc:Fallback xmlns="">
          <p:pic>
            <p:nvPicPr>
              <p:cNvPr id="15" name="Viết tay 14">
                <a:extLst>
                  <a:ext uri="{FF2B5EF4-FFF2-40B4-BE49-F238E27FC236}">
                    <a16:creationId xmlns:a16="http://schemas.microsoft.com/office/drawing/2014/main" id="{D1E231EF-AF36-D144-98E8-118AEE5B8E1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08586" y="4106982"/>
                <a:ext cx="1382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Viết tay 15">
                <a:extLst>
                  <a:ext uri="{FF2B5EF4-FFF2-40B4-BE49-F238E27FC236}">
                    <a16:creationId xmlns:a16="http://schemas.microsoft.com/office/drawing/2014/main" xmlns="" id="{8B4CD9DB-2408-A043-8132-B02F7A35017A}"/>
                  </a:ext>
                </a:extLst>
              </p14:cNvPr>
              <p14:cNvContentPartPr/>
              <p14:nvPr/>
            </p14:nvContentPartPr>
            <p14:xfrm>
              <a:off x="10403346" y="1262622"/>
              <a:ext cx="167400" cy="127440"/>
            </p14:xfrm>
          </p:contentPart>
        </mc:Choice>
        <mc:Fallback xmlns="">
          <p:pic>
            <p:nvPicPr>
              <p:cNvPr id="16" name="Viết tay 15">
                <a:extLst>
                  <a:ext uri="{FF2B5EF4-FFF2-40B4-BE49-F238E27FC236}">
                    <a16:creationId xmlns:a16="http://schemas.microsoft.com/office/drawing/2014/main" id="{8B4CD9DB-2408-A043-8132-B02F7A35017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394346" y="1253982"/>
                <a:ext cx="185040" cy="1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54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4" name="Rectangle 70">
            <a:extLst>
              <a:ext uri="{FF2B5EF4-FFF2-40B4-BE49-F238E27FC236}">
                <a16:creationId xmlns:a16="http://schemas.microsoft.com/office/drawing/2014/main" xmlns="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5" name="Rectangle 72">
            <a:extLst>
              <a:ext uri="{FF2B5EF4-FFF2-40B4-BE49-F238E27FC236}">
                <a16:creationId xmlns:a16="http://schemas.microsoft.com/office/drawing/2014/main" xmlns="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6" name="Rectangle 74">
            <a:extLst>
              <a:ext uri="{FF2B5EF4-FFF2-40B4-BE49-F238E27FC236}">
                <a16:creationId xmlns:a16="http://schemas.microsoft.com/office/drawing/2014/main" xmlns="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3027DB07-A47B-C548-A7DE-36FFCE833178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ỦY QUYỀN LÃNH LƯƠNG HƯU</a:t>
            </a:r>
          </a:p>
        </p:txBody>
      </p:sp>
      <p:pic>
        <p:nvPicPr>
          <p:cNvPr id="10242" name="Picture 3">
            <a:extLst>
              <a:ext uri="{FF2B5EF4-FFF2-40B4-BE49-F238E27FC236}">
                <a16:creationId xmlns:a16="http://schemas.microsoft.com/office/drawing/2014/main" xmlns="" id="{ADBDD6AD-837B-4860-8D9C-FBB9998F4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5000" y="478712"/>
            <a:ext cx="7752519" cy="5814389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xmlns="" id="{1548555F-A2F9-49F4-9FDD-01D7C9D55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3" y="235841"/>
            <a:ext cx="8725833" cy="654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6F0DA404-1E72-5F4C-B0AE-1ABC1E5088E8}"/>
              </a:ext>
            </a:extLst>
          </p:cNvPr>
          <p:cNvSpPr txBox="1"/>
          <p:nvPr/>
        </p:nvSpPr>
        <p:spPr>
          <a:xfrm>
            <a:off x="8613581" y="1365287"/>
            <a:ext cx="3370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Chứng thực chữ kí, hộ khẩu, giấy tờ liên quan đến nhân dân.</a:t>
            </a:r>
          </a:p>
          <a:p>
            <a:pPr algn="l"/>
            <a:endParaRPr lang="vi-VN" sz="32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4" name="Rectangle 70">
            <a:extLst>
              <a:ext uri="{FF2B5EF4-FFF2-40B4-BE49-F238E27FC236}">
                <a16:creationId xmlns:a16="http://schemas.microsoft.com/office/drawing/2014/main" xmlns="" id="{131BAD53-4E89-4F62-BBB7-26359763E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5" name="Freeform: Shape 72">
            <a:extLst>
              <a:ext uri="{FF2B5EF4-FFF2-40B4-BE49-F238E27FC236}">
                <a16:creationId xmlns:a16="http://schemas.microsoft.com/office/drawing/2014/main" xmlns="" id="{62756DA2-40EB-4C6F-B962-5822FFB54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9352989E-871C-944A-9B9F-B9045D9F0963}"/>
              </a:ext>
            </a:extLst>
          </p:cNvPr>
          <p:cNvSpPr txBox="1"/>
          <p:nvPr/>
        </p:nvSpPr>
        <p:spPr>
          <a:xfrm>
            <a:off x="-90408" y="1474707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Chứng thực chữ kí, hộ khẩu, giấy tờ liên quan đến nhân dân.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</p:txBody>
      </p:sp>
      <p:pic>
        <p:nvPicPr>
          <p:cNvPr id="12290" name="Picture 3">
            <a:extLst>
              <a:ext uri="{FF2B5EF4-FFF2-40B4-BE49-F238E27FC236}">
                <a16:creationId xmlns:a16="http://schemas.microsoft.com/office/drawing/2014/main" xmlns="" id="{D337E1FB-AD82-4959-953A-7C2C59724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573" y="344237"/>
            <a:ext cx="8479820" cy="63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11BE883-46B4-412C-B6C3-88A2FF74BE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577D1452-F0B7-431E-9A24-D3F7103D8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20">
            <a:extLst>
              <a:ext uri="{FF2B5EF4-FFF2-40B4-BE49-F238E27FC236}">
                <a16:creationId xmlns:a16="http://schemas.microsoft.com/office/drawing/2014/main" xmlns="" id="{A660F4F9-5DF5-4F15-BE6A-CD8648BB1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3">
            <a:extLst>
              <a:ext uri="{FF2B5EF4-FFF2-40B4-BE49-F238E27FC236}">
                <a16:creationId xmlns:a16="http://schemas.microsoft.com/office/drawing/2014/main" xmlns="" id="{01123877-B2DE-448B-BCF4-6EE662ACC4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7" b="-1"/>
          <a:stretch/>
        </p:blipFill>
        <p:spPr bwMode="auto">
          <a:xfrm>
            <a:off x="92254" y="322350"/>
            <a:ext cx="8468665" cy="62133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889B4989-C570-F94D-A883-2A7D49009875}"/>
              </a:ext>
            </a:extLst>
          </p:cNvPr>
          <p:cNvSpPr txBox="1"/>
          <p:nvPr/>
        </p:nvSpPr>
        <p:spPr>
          <a:xfrm>
            <a:off x="8542942" y="1296264"/>
            <a:ext cx="3667036" cy="3485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vi-VN" b="1"/>
              <a:t>       </a:t>
            </a:r>
            <a:r>
              <a:rPr lang="en-US" b="1"/>
              <a:t>  </a:t>
            </a:r>
            <a:r>
              <a:rPr lang="en-US" sz="3200" b="1"/>
              <a:t>ĐỊA CHÍNH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Xác nhận tình trạng nhà đất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Chứng thực chữ ký </a:t>
            </a:r>
            <a:r>
              <a:rPr lang="vi-VN" sz="3200" b="1"/>
              <a:t>về n</a:t>
            </a:r>
            <a:r>
              <a:rPr lang="en-US" sz="3200" b="1"/>
              <a:t>hà đất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3">
            <a:extLst>
              <a:ext uri="{FF2B5EF4-FFF2-40B4-BE49-F238E27FC236}">
                <a16:creationId xmlns:a16="http://schemas.microsoft.com/office/drawing/2014/main" xmlns="" id="{BFA80231-D1EA-4BAC-9708-970558F11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398"/>
          <a:stretch/>
        </p:blipFill>
        <p:spPr bwMode="auto">
          <a:xfrm>
            <a:off x="36559" y="278546"/>
            <a:ext cx="8669574" cy="630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36D4ABE-6774-5046-A0BF-5189D7C8AE57}"/>
              </a:ext>
            </a:extLst>
          </p:cNvPr>
          <p:cNvSpPr txBox="1"/>
          <p:nvPr/>
        </p:nvSpPr>
        <p:spPr>
          <a:xfrm>
            <a:off x="7182831" y="1916347"/>
            <a:ext cx="5968294" cy="4663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Đăng kí sửa chữa nhà.</a:t>
            </a: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Xin cấp lại số nhà.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03" name="Rectangle 73">
            <a:extLst>
              <a:ext uri="{FF2B5EF4-FFF2-40B4-BE49-F238E27FC236}">
                <a16:creationId xmlns:a16="http://schemas.microsoft.com/office/drawing/2014/main" xmlns="" id="{A3C210E6-A35A-4F68-8D60-801A019C75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xmlns="" id="{A8200508-8A20-4027-9A0F-83B23299D5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r="12544" b="3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>
            <a:extLst>
              <a:ext uri="{FF2B5EF4-FFF2-40B4-BE49-F238E27FC236}">
                <a16:creationId xmlns:a16="http://schemas.microsoft.com/office/drawing/2014/main" xmlns="" id="{1F8E216F-5B83-4621-BA82-E937844B2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>
            <a:extLst>
              <a:ext uri="{FF2B5EF4-FFF2-40B4-BE49-F238E27FC236}">
                <a16:creationId xmlns:a16="http://schemas.microsoft.com/office/drawing/2014/main" xmlns="" id="{455ABD42-D113-4C07-B20B-737C79D668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r="1142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6404" name="Freeform: Shape 75">
            <a:extLst>
              <a:ext uri="{FF2B5EF4-FFF2-40B4-BE49-F238E27FC236}">
                <a16:creationId xmlns:a16="http://schemas.microsoft.com/office/drawing/2014/main" xmlns="" id="{AC0D06B0-F19C-459E-B221-A34B506FB5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405" name="Freeform: Shape 77">
            <a:extLst>
              <a:ext uri="{FF2B5EF4-FFF2-40B4-BE49-F238E27FC236}">
                <a16:creationId xmlns:a16="http://schemas.microsoft.com/office/drawing/2014/main" xmlns="" id="{345B26DA-1C6B-4C66-81C9-9C1877FC2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06" name="Rectangle 79">
            <a:extLst>
              <a:ext uri="{FF2B5EF4-FFF2-40B4-BE49-F238E27FC236}">
                <a16:creationId xmlns:a16="http://schemas.microsoft.com/office/drawing/2014/main" xmlns="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07" name="Rectangle 81">
            <a:extLst>
              <a:ext uri="{FF2B5EF4-FFF2-40B4-BE49-F238E27FC236}">
                <a16:creationId xmlns:a16="http://schemas.microsoft.com/office/drawing/2014/main" xmlns="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9DA884E-55AA-254B-97CC-5E8341BD80F0}"/>
              </a:ext>
            </a:extLst>
          </p:cNvPr>
          <p:cNvSpPr txBox="1"/>
          <p:nvPr/>
        </p:nvSpPr>
        <p:spPr>
          <a:xfrm>
            <a:off x="600198" y="2253747"/>
            <a:ext cx="2578785" cy="5104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Tổ chức các hoạt động khuyến học, mùa hè xanh, hội chữ thập </a:t>
            </a:r>
            <a:r>
              <a:rPr lang="vi-VN" sz="3200"/>
              <a:t>đỏ</a:t>
            </a:r>
            <a:r>
              <a:rPr lang="en-US" sz="3200"/>
              <a:t> v...v</a:t>
            </a:r>
            <a:r>
              <a:rPr lang="en-US" sz="2800"/>
              <a:t>..</a:t>
            </a:r>
          </a:p>
        </p:txBody>
      </p:sp>
      <p:pic>
        <p:nvPicPr>
          <p:cNvPr id="16386" name="Picture 3">
            <a:extLst>
              <a:ext uri="{FF2B5EF4-FFF2-40B4-BE49-F238E27FC236}">
                <a16:creationId xmlns:a16="http://schemas.microsoft.com/office/drawing/2014/main" xmlns="" id="{4E73DA37-078B-4762-994F-D8073E68E6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" b="2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0" y="-358759"/>
            <a:ext cx="8970783" cy="2625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8408" y="395368"/>
            <a:ext cx="7850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Hoạt động 1:</a:t>
            </a:r>
            <a:r>
              <a:rPr lang="vi-VN" altLang="vi-VN" sz="2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2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Tìm hiểu về cơ quan hành chính UBND xã, phường.</a:t>
            </a:r>
            <a:endParaRPr lang="en-US" altLang="vi-VN" sz="26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2354" y="2068346"/>
            <a:ext cx="8876545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đã từng đến UBND xã, phường nơi em ở chưa?</a:t>
            </a:r>
          </a:p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đến đó để làm gì ?</a:t>
            </a:r>
            <a:endParaRPr lang="en-US" altLang="vi-VN" sz="2700" b="1" dirty="0">
              <a:cs typeface="Times New Roman" panose="02020603050405020304" pitchFamily="18" charset="0"/>
            </a:endParaRPr>
          </a:p>
        </p:txBody>
      </p:sp>
      <p:pic>
        <p:nvPicPr>
          <p:cNvPr id="9" name="Picture 8" descr="2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17" y="2030502"/>
            <a:ext cx="806453" cy="8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938093" cy="6681768"/>
            <a:chOff x="0" y="-67798"/>
            <a:chExt cx="9144000" cy="6651473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26124"/>
              <a:ext cx="9144000" cy="6557551"/>
              <a:chOff x="0" y="26124"/>
              <a:chExt cx="9144000" cy="655755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26124"/>
                <a:ext cx="9144000" cy="6557551"/>
                <a:chOff x="0" y="26124"/>
                <a:chExt cx="9144000" cy="6557551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26124"/>
                  <a:ext cx="9144000" cy="6557551"/>
                </a:xfrm>
                <a:prstGeom prst="rect">
                  <a:avLst/>
                </a:prstGeom>
              </p:spPr>
            </p:pic>
            <p:sp>
              <p:nvSpPr>
                <p:cNvPr id="6" name="TextBox 5"/>
                <p:cNvSpPr txBox="1"/>
                <p:nvPr/>
              </p:nvSpPr>
              <p:spPr>
                <a:xfrm flipV="1">
                  <a:off x="5262744" y="5540784"/>
                  <a:ext cx="3834272" cy="487962"/>
                </a:xfrm>
                <a:prstGeom prst="rect">
                  <a:avLst/>
                </a:prstGeom>
                <a:solidFill>
                  <a:srgbClr val="A1C8E3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vi-VN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2205317" y="5567082"/>
                <a:ext cx="1479177" cy="92333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b="1" dirty="0">
                    <a:solidFill>
                      <a:schemeClr val="bg1"/>
                    </a:solidFill>
                  </a:rPr>
                  <a:t>UBND cấp Xã/phường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0" y="-67798"/>
              <a:ext cx="9144000" cy="892552"/>
            </a:xfrm>
            <a:prstGeom prst="rect">
              <a:avLst/>
            </a:prstGeom>
            <a:solidFill>
              <a:srgbClr val="FDF5FB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altLang="vi-VN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 ĐỒ BỘ MÁY NHÀ NƯỚC CỤ THỂ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2539999" y="5448301"/>
            <a:ext cx="2717801" cy="1173475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CB08D24-22BD-4CA3-A0EA-57E5C4AA6B12}"/>
              </a:ext>
            </a:extLst>
          </p:cNvPr>
          <p:cNvCxnSpPr/>
          <p:nvPr/>
        </p:nvCxnSpPr>
        <p:spPr>
          <a:xfrm>
            <a:off x="3520440" y="4672584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787069C3-DBFC-3647-9DF9-298F3B705E04}"/>
              </a:ext>
            </a:extLst>
          </p:cNvPr>
          <p:cNvSpPr txBox="1"/>
          <p:nvPr/>
        </p:nvSpPr>
        <p:spPr>
          <a:xfrm flipV="1">
            <a:off x="6879509" y="6011711"/>
            <a:ext cx="4997243" cy="554470"/>
          </a:xfrm>
          <a:prstGeom prst="rect">
            <a:avLst/>
          </a:prstGeom>
          <a:solidFill>
            <a:srgbClr val="A1C8E3"/>
          </a:solidFill>
        </p:spPr>
        <p:txBody>
          <a:bodyPr wrap="square" rtlCol="0">
            <a:spAutoFit/>
          </a:bodyPr>
          <a:lstStyle/>
          <a:p>
            <a:endParaRPr lang="vi-V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7778495-EB28-5647-8B7C-D9A2C5AC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7BDCFE0-784D-5D46-AD15-82E37A776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xmlns="" id="{61DF5DAC-70FE-9C46-9510-6E1DACB0956B}"/>
              </a:ext>
            </a:extLst>
          </p:cNvPr>
          <p:cNvGrpSpPr/>
          <p:nvPr/>
        </p:nvGrpSpPr>
        <p:grpSpPr>
          <a:xfrm>
            <a:off x="0" y="-88440"/>
            <a:ext cx="12192002" cy="6955965"/>
            <a:chOff x="1" y="-97966"/>
            <a:chExt cx="9144001" cy="6955965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xmlns="" id="{B315B4CC-4517-1F40-A742-D385B7EAF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91671"/>
              <a:ext cx="9144001" cy="6266328"/>
            </a:xfrm>
            <a:prstGeom prst="rect">
              <a:avLst/>
            </a:prstGeom>
          </p:spPr>
        </p:pic>
        <p:sp>
          <p:nvSpPr>
            <p:cNvPr id="6" name="TextBox 11">
              <a:extLst>
                <a:ext uri="{FF2B5EF4-FFF2-40B4-BE49-F238E27FC236}">
                  <a16:creationId xmlns:a16="http://schemas.microsoft.com/office/drawing/2014/main" xmlns="" id="{1A9D67FB-DE4C-ED43-8D2E-DB10AA635E4B}"/>
                </a:ext>
              </a:extLst>
            </p:cNvPr>
            <p:cNvSpPr txBox="1"/>
            <p:nvPr/>
          </p:nvSpPr>
          <p:spPr>
            <a:xfrm>
              <a:off x="1" y="-97966"/>
              <a:ext cx="9144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 ĐỒ BỘ MÁY HÀNH CHÍNH UBND PHƯỜNG, XÃ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55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60" y="-358760"/>
            <a:ext cx="8970783" cy="2625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8382" y="395368"/>
            <a:ext cx="7850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Hoạt động 1:</a:t>
            </a:r>
            <a:r>
              <a:rPr lang="vi-VN" altLang="vi-VN" sz="2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2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Tìm hiểu về cơ quan hành chính UBND xã, phường.</a:t>
            </a:r>
            <a:endParaRPr lang="en-US" altLang="vi-VN" sz="26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603160" y="3547959"/>
            <a:ext cx="7680483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Ủy ban nhân dân xã, phường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F61C247C-844B-DE4F-B72A-417A008F739A}"/>
              </a:ext>
            </a:extLst>
          </p:cNvPr>
          <p:cNvSpPr/>
          <p:nvPr/>
        </p:nvSpPr>
        <p:spPr>
          <a:xfrm>
            <a:off x="2370214" y="2107883"/>
            <a:ext cx="9269425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đã từng đến UBND xã, phường nơi em ở chưa?</a:t>
            </a:r>
          </a:p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đến đó để làm gì ?</a:t>
            </a:r>
            <a:endParaRPr lang="en-US" altLang="vi-VN" sz="2700" b="1" dirty="0">
              <a:cs typeface="Times New Roman" panose="02020603050405020304" pitchFamily="18" charset="0"/>
            </a:endParaRPr>
          </a:p>
        </p:txBody>
      </p:sp>
      <p:pic>
        <p:nvPicPr>
          <p:cNvPr id="4" name="Picture 8" descr="23">
            <a:extLst>
              <a:ext uri="{FF2B5EF4-FFF2-40B4-BE49-F238E27FC236}">
                <a16:creationId xmlns:a16="http://schemas.microsoft.com/office/drawing/2014/main" xmlns="" id="{3CE094D7-3475-D841-8E62-BB37F1386E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07" y="2266331"/>
            <a:ext cx="806453" cy="8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36" y="3847064"/>
            <a:ext cx="3052482" cy="3052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C619B0-5234-4F2D-9428-9D46115A4456}"/>
              </a:ext>
            </a:extLst>
          </p:cNvPr>
          <p:cNvSpPr txBox="1"/>
          <p:nvPr/>
        </p:nvSpPr>
        <p:spPr>
          <a:xfrm>
            <a:off x="4034836" y="1194119"/>
            <a:ext cx="2882197" cy="88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MỤC TIÊU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E8FA3D7-C077-4B78-B662-FE7973F9EB22}"/>
              </a:ext>
            </a:extLst>
          </p:cNvPr>
          <p:cNvGrpSpPr/>
          <p:nvPr/>
        </p:nvGrpSpPr>
        <p:grpSpPr>
          <a:xfrm>
            <a:off x="1261134" y="2400370"/>
            <a:ext cx="854993" cy="837410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F4FED46B-0365-4F1B-86A2-5E38815B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CF6FF84-36D6-4257-9194-3228F6B321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/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2A5DA2-F88A-425C-89BD-6CE63F54A2A9}"/>
              </a:ext>
            </a:extLst>
          </p:cNvPr>
          <p:cNvSpPr txBox="1"/>
          <p:nvPr/>
        </p:nvSpPr>
        <p:spPr>
          <a:xfrm>
            <a:off x="2299252" y="2345228"/>
            <a:ext cx="719767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Biết vai trò quan trọng của Ủy ban nhân dân xã (phường), kể được một số công việc của Ủy ban với cộng đồng nhân dân trên địa phương.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84BCFF9-B986-40E3-8E7F-FD699DA81EBC}"/>
              </a:ext>
            </a:extLst>
          </p:cNvPr>
          <p:cNvGrpSpPr/>
          <p:nvPr/>
        </p:nvGrpSpPr>
        <p:grpSpPr>
          <a:xfrm>
            <a:off x="1214718" y="4055922"/>
            <a:ext cx="854993" cy="837410"/>
            <a:chOff x="2051719" y="3052275"/>
            <a:chExt cx="854993" cy="837410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38EF69A3-A5ED-46D1-8822-21331E402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052275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851BF55-420E-4CF0-9A24-9BDDCD55C460}"/>
                </a:ext>
              </a:extLst>
            </p:cNvPr>
            <p:cNvSpPr txBox="1"/>
            <p:nvPr/>
          </p:nvSpPr>
          <p:spPr>
            <a:xfrm>
              <a:off x="2276846" y="3147814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851A24-7181-411E-828F-5942447C0C52}"/>
              </a:ext>
            </a:extLst>
          </p:cNvPr>
          <p:cNvSpPr txBox="1"/>
          <p:nvPr/>
        </p:nvSpPr>
        <p:spPr>
          <a:xfrm>
            <a:off x="2294838" y="4228404"/>
            <a:ext cx="703438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Có ý thức tôn trọng Ủy ban nhân dân xã (phường). </a:t>
            </a:r>
          </a:p>
        </p:txBody>
      </p: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6" y="-262946"/>
            <a:ext cx="9949380" cy="28372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568" y="457750"/>
            <a:ext cx="8979408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vi-VN" sz="3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vi-VN" sz="3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Đến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Ủy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phường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4112" y="2266333"/>
            <a:ext cx="11923776" cy="413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b="1" i="1" dirty="0" err="1"/>
              <a:t>Đến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Ủy</a:t>
            </a:r>
            <a:r>
              <a:rPr lang="en-US" altLang="vi-VN" sz="2600" b="1" i="1" dirty="0"/>
              <a:t> ban </a:t>
            </a:r>
            <a:r>
              <a:rPr lang="en-US" altLang="vi-VN" sz="2600" b="1" i="1" dirty="0" err="1"/>
              <a:t>nhân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dân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phường</a:t>
            </a:r>
            <a:endParaRPr lang="en-US" altLang="vi-VN" sz="2600" b="1" i="1" dirty="0"/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</a:t>
            </a:r>
            <a:r>
              <a:rPr lang="en-US" altLang="vi-VN" sz="2600" dirty="0" err="1"/>
              <a:t>Mẹ</a:t>
            </a:r>
            <a:r>
              <a:rPr lang="en-US" altLang="vi-VN" sz="2600" dirty="0"/>
              <a:t> </a:t>
            </a:r>
            <a:r>
              <a:rPr lang="en-US" altLang="vi-VN" sz="2600" dirty="0" err="1"/>
              <a:t>mới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Hôm</a:t>
            </a:r>
            <a:r>
              <a:rPr lang="en-US" altLang="vi-VN" sz="2600" dirty="0"/>
              <a:t> nay,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Nga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theo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Đến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trụ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sở</a:t>
            </a:r>
            <a:r>
              <a:rPr lang="en-US" altLang="vi-VN" sz="2600" dirty="0"/>
              <a:t> </a:t>
            </a:r>
            <a:r>
              <a:rPr lang="en-US" altLang="vi-VN" sz="2600" dirty="0" err="1"/>
              <a:t>Uỷ</a:t>
            </a:r>
            <a:r>
              <a:rPr lang="en-US" altLang="vi-VN" sz="2600" dirty="0"/>
              <a:t> ban </a:t>
            </a:r>
            <a:r>
              <a:rPr lang="en-US" altLang="vi-VN" sz="2600" dirty="0" err="1"/>
              <a:t>nhân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phường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thấy</a:t>
            </a:r>
            <a:r>
              <a:rPr lang="en-US" altLang="vi-VN" sz="2600" dirty="0"/>
              <a:t>  </a:t>
            </a:r>
            <a:r>
              <a:rPr lang="en-US" altLang="vi-VN" sz="2600" dirty="0" err="1"/>
              <a:t>có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rất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nhiều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người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Nga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hỏi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-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ơi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các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kia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cũng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đến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đây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để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hả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?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trả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lời</a:t>
            </a:r>
            <a:r>
              <a:rPr lang="en-US" altLang="vi-VN" sz="2600" dirty="0"/>
              <a:t> 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- </a:t>
            </a:r>
            <a:r>
              <a:rPr lang="en-US" altLang="vi-VN" sz="2600" dirty="0" err="1"/>
              <a:t>Không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hẳn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thế</a:t>
            </a:r>
            <a:r>
              <a:rPr lang="en-US" altLang="vi-VN" sz="2600" dirty="0"/>
              <a:t> con ạ. </a:t>
            </a:r>
            <a:r>
              <a:rPr lang="en-US" altLang="vi-VN" sz="2600" dirty="0" err="1"/>
              <a:t>Ngoài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Uỷ</a:t>
            </a:r>
            <a:r>
              <a:rPr lang="en-US" altLang="vi-VN" sz="2600" dirty="0"/>
              <a:t> ban </a:t>
            </a:r>
            <a:r>
              <a:rPr lang="en-US" altLang="vi-VN" sz="2600" dirty="0" err="1"/>
              <a:t>nhân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còn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rất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nhiều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: </a:t>
            </a:r>
            <a:r>
              <a:rPr lang="en-US" altLang="vi-VN" sz="2600" dirty="0" err="1"/>
              <a:t>xác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nhận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chỗ</a:t>
            </a:r>
            <a:r>
              <a:rPr lang="en-US" altLang="vi-VN" sz="2600" dirty="0"/>
              <a:t> ở; </a:t>
            </a:r>
            <a:r>
              <a:rPr lang="en-US" altLang="vi-VN" sz="2600" dirty="0" err="1"/>
              <a:t>quản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lí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xây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dựng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trường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học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điểm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vui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chơi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trẻ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; </a:t>
            </a:r>
            <a:r>
              <a:rPr lang="en-US" altLang="vi-VN" sz="2600" dirty="0" err="1"/>
              <a:t>tổ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chức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tiêm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chủng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mở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rộng</a:t>
            </a:r>
            <a:r>
              <a:rPr lang="en-US" altLang="vi-VN" sz="2600" dirty="0"/>
              <a:t>,… </a:t>
            </a:r>
            <a:r>
              <a:rPr lang="en-US" altLang="vi-VN" sz="2600" dirty="0" err="1"/>
              <a:t>Các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công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này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cần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phải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cẩn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thận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chính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xác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và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đúng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pháp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luật</a:t>
            </a:r>
            <a:r>
              <a:rPr lang="en-US" altLang="vi-VN" sz="2600" dirty="0"/>
              <a:t>, con ạ.</a:t>
            </a:r>
          </a:p>
        </p:txBody>
      </p:sp>
    </p:spTree>
    <p:extLst>
      <p:ext uri="{BB962C8B-B14F-4D97-AF65-F5344CB8AC3E}">
        <p14:creationId xmlns:p14="http://schemas.microsoft.com/office/powerpoint/2010/main" val="5431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98"/>
          <a:stretch/>
        </p:blipFill>
        <p:spPr>
          <a:xfrm>
            <a:off x="-128016" y="3107165"/>
            <a:ext cx="2295144" cy="375083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 bwMode="auto">
          <a:xfrm rot="218325">
            <a:off x="3200415" y="128285"/>
            <a:ext cx="4093664" cy="1604220"/>
            <a:chOff x="4671459" y="-714787"/>
            <a:chExt cx="2696240" cy="1789082"/>
          </a:xfrm>
          <a:blipFill>
            <a:blip r:embed="rId3"/>
            <a:tile tx="0" ty="0" sx="100000" sy="100000" flip="none" algn="tl"/>
          </a:blipFill>
        </p:grpSpPr>
        <p:sp>
          <p:nvSpPr>
            <p:cNvPr id="5" name="Cloud Callout 4"/>
            <p:cNvSpPr/>
            <p:nvPr/>
          </p:nvSpPr>
          <p:spPr>
            <a:xfrm rot="21593066">
              <a:off x="4671459" y="-714787"/>
              <a:ext cx="2696240" cy="1789082"/>
            </a:xfrm>
            <a:prstGeom prst="cloudCallout">
              <a:avLst>
                <a:gd name="adj1" fmla="val -36632"/>
                <a:gd name="adj2" fmla="val 85298"/>
              </a:avLst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/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 rot="21381675">
              <a:off x="4925637" y="-212591"/>
              <a:ext cx="2187883" cy="7846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vi-VN" sz="2400" b="1" dirty="0" err="1"/>
                <a:t>Trả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lời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câu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hỏi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sau</a:t>
              </a:r>
              <a:r>
                <a:rPr lang="en-US" altLang="vi-VN" sz="2400" b="1" dirty="0"/>
                <a:t>: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77463" y="2259708"/>
            <a:ext cx="8661399" cy="3559149"/>
            <a:chOff x="-122518" y="2452063"/>
            <a:chExt cx="8661399" cy="3559149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-122518" y="2452063"/>
              <a:ext cx="86613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1</a:t>
              </a:r>
              <a:r>
                <a:rPr lang="en-US" altLang="vi-VN" sz="2800" b="1" dirty="0"/>
                <a:t>: </a:t>
              </a:r>
              <a:r>
                <a:rPr lang="en-US" altLang="vi-VN" sz="2800" b="1" dirty="0" err="1"/>
                <a:t>Bố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dẫn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Nga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đến</a:t>
              </a:r>
              <a:r>
                <a:rPr lang="en-US" altLang="vi-VN" sz="2800" b="1" dirty="0"/>
                <a:t> UBND 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để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làm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gì</a:t>
              </a:r>
              <a:r>
                <a:rPr lang="en-US" altLang="vi-VN" sz="2800" b="1" dirty="0"/>
                <a:t>?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-122518" y="3437264"/>
              <a:ext cx="8561354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2</a:t>
              </a:r>
              <a:r>
                <a:rPr lang="en-US" altLang="vi-VN" sz="2800" b="1" dirty="0"/>
                <a:t>: </a:t>
              </a:r>
              <a:r>
                <a:rPr lang="en-US" altLang="vi-VN" sz="2800" b="1" dirty="0" err="1"/>
                <a:t>Ngoài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cấp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giấy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khai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sinh</a:t>
              </a:r>
              <a:r>
                <a:rPr lang="en-US" altLang="vi-VN" sz="2800" b="1" dirty="0"/>
                <a:t>, UBND (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) </a:t>
              </a:r>
              <a:r>
                <a:rPr lang="en-US" altLang="vi-VN" sz="2800" b="1" dirty="0" err="1"/>
                <a:t>xã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còn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làm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những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gì</a:t>
              </a:r>
              <a:r>
                <a:rPr lang="en-US" altLang="vi-VN" sz="2800" b="1" dirty="0"/>
                <a:t>? </a:t>
              </a:r>
              <a:r>
                <a:rPr lang="en-US" altLang="vi-VN" sz="2800" b="1" dirty="0" err="1"/>
                <a:t>Những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công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đó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đòi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hỏi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yêu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cầu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như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thế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nào</a:t>
              </a:r>
              <a:r>
                <a:rPr lang="en-US" altLang="vi-VN" sz="2800" b="1" dirty="0"/>
                <a:t> ? 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-122518" y="5065062"/>
              <a:ext cx="7873203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3</a:t>
              </a:r>
              <a:r>
                <a:rPr lang="en-US" altLang="vi-VN" sz="2800" b="1" dirty="0"/>
                <a:t>: Theo </a:t>
              </a:r>
              <a:r>
                <a:rPr lang="en-US" altLang="vi-VN" sz="2800" b="1" dirty="0" err="1"/>
                <a:t>em</a:t>
              </a:r>
              <a:r>
                <a:rPr lang="en-US" altLang="vi-VN" sz="2800" b="1" dirty="0"/>
                <a:t>, </a:t>
              </a:r>
              <a:r>
                <a:rPr lang="en-US" altLang="vi-VN" sz="2800" b="1" dirty="0" err="1"/>
                <a:t>mọi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người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cần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có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thái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độ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như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thế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nào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đối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với</a:t>
              </a:r>
              <a:r>
                <a:rPr lang="en-US" altLang="vi-VN" sz="2800" b="1" dirty="0"/>
                <a:t> UBND (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) </a:t>
              </a:r>
              <a:r>
                <a:rPr lang="en-US" altLang="vi-VN" sz="2800" b="1" dirty="0" err="1"/>
                <a:t>xã</a:t>
              </a:r>
              <a:r>
                <a:rPr lang="en-US" altLang="vi-VN" sz="2800" b="1" dirty="0"/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1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043494" y="1515806"/>
            <a:ext cx="79807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u="sng" dirty="0" err="1"/>
              <a:t>Câu</a:t>
            </a:r>
            <a:r>
              <a:rPr lang="en-US" altLang="vi-VN" sz="3200" b="1" u="sng" dirty="0"/>
              <a:t> 1</a:t>
            </a:r>
            <a:r>
              <a:rPr lang="en-US" altLang="vi-VN" sz="3200" b="1" dirty="0"/>
              <a:t>: </a:t>
            </a:r>
            <a:r>
              <a:rPr lang="en-US" altLang="vi-VN" sz="3200" b="1" dirty="0" err="1"/>
              <a:t>Bố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dẫn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Nga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đến</a:t>
            </a:r>
            <a:r>
              <a:rPr lang="en-US" altLang="vi-VN" sz="3200" b="1" dirty="0"/>
              <a:t> UBND </a:t>
            </a:r>
            <a:r>
              <a:rPr lang="en-US" altLang="vi-VN" sz="3200" b="1" dirty="0" err="1"/>
              <a:t>phường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để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làm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gì</a:t>
            </a:r>
            <a:r>
              <a:rPr lang="en-US" altLang="vi-VN" sz="3200" b="1" dirty="0"/>
              <a:t>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50393" y="3209410"/>
            <a:ext cx="110916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</a:rPr>
              <a:t>Bố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dẫn</a:t>
            </a:r>
            <a:r>
              <a:rPr lang="en-US" altLang="vi-VN" sz="3200" b="1" dirty="0">
                <a:solidFill>
                  <a:srgbClr val="FF0000"/>
                </a:solidFill>
              </a:rPr>
              <a:t> Nga </a:t>
            </a:r>
            <a:r>
              <a:rPr lang="en-US" altLang="vi-VN" sz="3200" b="1" dirty="0" err="1">
                <a:solidFill>
                  <a:srgbClr val="FF0000"/>
                </a:solidFill>
              </a:rPr>
              <a:t>đến</a:t>
            </a:r>
            <a:r>
              <a:rPr lang="en-US" altLang="vi-VN" sz="3200" b="1" dirty="0">
                <a:solidFill>
                  <a:srgbClr val="FF0000"/>
                </a:solidFill>
              </a:rPr>
              <a:t> UBND </a:t>
            </a:r>
            <a:r>
              <a:rPr lang="en-US" altLang="vi-VN" sz="32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để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làm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khai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sinh</a:t>
            </a:r>
            <a:r>
              <a:rPr lang="en-US" altLang="vi-VN" sz="32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008355" y="1292414"/>
            <a:ext cx="7974191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u="sng" dirty="0" err="1"/>
              <a:t>Câu</a:t>
            </a:r>
            <a:r>
              <a:rPr lang="en-US" altLang="vi-VN" sz="2600" b="1" u="sng" dirty="0"/>
              <a:t> 2</a:t>
            </a:r>
            <a:r>
              <a:rPr lang="en-US" altLang="vi-VN" sz="2600" b="1" dirty="0"/>
              <a:t>: </a:t>
            </a:r>
            <a:r>
              <a:rPr lang="en-US" altLang="vi-VN" sz="2600" b="1" dirty="0" err="1"/>
              <a:t>Ngoài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cấp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giấy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khai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sinh</a:t>
            </a:r>
            <a:r>
              <a:rPr lang="en-US" altLang="vi-VN" sz="2600" b="1" dirty="0"/>
              <a:t>, UBND (</a:t>
            </a:r>
            <a:r>
              <a:rPr lang="en-US" altLang="vi-VN" sz="2600" b="1" dirty="0" err="1"/>
              <a:t>phường</a:t>
            </a:r>
            <a:r>
              <a:rPr lang="en-US" altLang="vi-VN" sz="2600" b="1" dirty="0"/>
              <a:t>) </a:t>
            </a:r>
            <a:r>
              <a:rPr lang="en-US" altLang="vi-VN" sz="2600" b="1" dirty="0" err="1"/>
              <a:t>xã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còn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làm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những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gì</a:t>
            </a:r>
            <a:r>
              <a:rPr lang="en-US" altLang="vi-VN" sz="2600" b="1" dirty="0"/>
              <a:t>? </a:t>
            </a:r>
            <a:r>
              <a:rPr lang="en-US" altLang="vi-VN" sz="2600" b="1" dirty="0" err="1"/>
              <a:t>Những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công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đó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đòi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hỏi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yêu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cầu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như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thế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nào</a:t>
            </a:r>
            <a:r>
              <a:rPr lang="en-US" altLang="vi-VN" sz="2600" b="1" dirty="0"/>
              <a:t> ? 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vi-VN" sz="26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209454" y="2993216"/>
            <a:ext cx="9398518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dirty="0">
                <a:solidFill>
                  <a:srgbClr val="FF0000"/>
                </a:solidFill>
              </a:rPr>
              <a:t>    </a:t>
            </a:r>
            <a:r>
              <a:rPr lang="en-US" altLang="vi-VN" sz="2600" b="1" dirty="0" err="1">
                <a:solidFill>
                  <a:srgbClr val="FF0000"/>
                </a:solidFill>
              </a:rPr>
              <a:t>Ngoài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cấp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khai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sinh</a:t>
            </a:r>
            <a:r>
              <a:rPr lang="en-US" altLang="vi-VN" sz="2600" b="1" dirty="0">
                <a:solidFill>
                  <a:srgbClr val="FF0000"/>
                </a:solidFill>
              </a:rPr>
              <a:t>, UBND (</a:t>
            </a:r>
            <a:r>
              <a:rPr lang="en-US" altLang="vi-VN" sz="26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2600" b="1" dirty="0">
                <a:solidFill>
                  <a:srgbClr val="FF0000"/>
                </a:solidFill>
              </a:rPr>
              <a:t>) </a:t>
            </a:r>
            <a:r>
              <a:rPr lang="en-US" altLang="vi-VN" sz="2600" b="1" dirty="0" err="1">
                <a:solidFill>
                  <a:srgbClr val="FF0000"/>
                </a:solidFill>
              </a:rPr>
              <a:t>xã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còn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làm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nhiều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: </a:t>
            </a:r>
            <a:r>
              <a:rPr lang="en-US" altLang="vi-VN" sz="2600" b="1" dirty="0" err="1">
                <a:solidFill>
                  <a:srgbClr val="FF0000"/>
                </a:solidFill>
              </a:rPr>
              <a:t>xác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nhận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chỗ</a:t>
            </a:r>
            <a:r>
              <a:rPr lang="en-US" altLang="vi-VN" sz="2600" b="1" dirty="0">
                <a:solidFill>
                  <a:srgbClr val="FF0000"/>
                </a:solidFill>
              </a:rPr>
              <a:t> ở, </a:t>
            </a:r>
            <a:r>
              <a:rPr lang="en-US" altLang="vi-VN" sz="2600" b="1" dirty="0" err="1">
                <a:solidFill>
                  <a:srgbClr val="FF0000"/>
                </a:solidFill>
              </a:rPr>
              <a:t>công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chứng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và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cấp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các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loại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tờ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quản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lí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xây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dựng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trường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học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điểm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vui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chơi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cho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trẻ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em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tổ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chức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tiêm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chủng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mở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rộng</a:t>
            </a:r>
            <a:r>
              <a:rPr lang="en-US" altLang="vi-VN" sz="2600" b="1" dirty="0">
                <a:solidFill>
                  <a:srgbClr val="FF0000"/>
                </a:solidFill>
              </a:rPr>
              <a:t>…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600" b="1" dirty="0">
                <a:solidFill>
                  <a:srgbClr val="FF0000"/>
                </a:solidFill>
              </a:rPr>
              <a:t>   </a:t>
            </a:r>
            <a:r>
              <a:rPr lang="en-US" altLang="vi-VN" sz="2600" b="1" dirty="0" err="1">
                <a:solidFill>
                  <a:srgbClr val="FF0000"/>
                </a:solidFill>
              </a:rPr>
              <a:t>Những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công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đó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cần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phải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làm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cẩn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thận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chính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xác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kịp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thời</a:t>
            </a:r>
            <a:r>
              <a:rPr lang="en-US" altLang="vi-VN" sz="2600" b="1" dirty="0">
                <a:solidFill>
                  <a:srgbClr val="FF0000"/>
                </a:solidFill>
              </a:rPr>
              <a:t>, minh </a:t>
            </a:r>
            <a:r>
              <a:rPr lang="en-US" altLang="vi-VN" sz="2600" b="1" dirty="0" err="1">
                <a:solidFill>
                  <a:srgbClr val="FF0000"/>
                </a:solidFill>
              </a:rPr>
              <a:t>bạch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và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đúng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pháp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luật</a:t>
            </a:r>
            <a:r>
              <a:rPr lang="en-US" altLang="vi-VN" sz="2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83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991722" y="1722371"/>
            <a:ext cx="787320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/>
              <a:t>Câu</a:t>
            </a:r>
            <a:r>
              <a:rPr lang="en-US" altLang="vi-VN" sz="2800" b="1" u="sng" dirty="0"/>
              <a:t> 3</a:t>
            </a:r>
            <a:r>
              <a:rPr lang="en-US" altLang="vi-VN" sz="2800" b="1" dirty="0"/>
              <a:t>: </a:t>
            </a:r>
            <a:r>
              <a:rPr lang="en-US" altLang="vi-VN" sz="2800" b="1" dirty="0" err="1"/>
              <a:t>Mọi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người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cần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có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thái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độ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như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thế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nào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đối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với</a:t>
            </a:r>
            <a:r>
              <a:rPr lang="en-US" altLang="vi-VN" sz="2800" b="1" dirty="0"/>
              <a:t> UBND (</a:t>
            </a:r>
            <a:r>
              <a:rPr lang="en-US" altLang="vi-VN" sz="2800" b="1" dirty="0" err="1"/>
              <a:t>phường</a:t>
            </a:r>
            <a:r>
              <a:rPr lang="en-US" altLang="vi-VN" sz="2800" b="1" dirty="0"/>
              <a:t>) </a:t>
            </a:r>
            <a:r>
              <a:rPr lang="en-US" altLang="vi-VN" sz="2800" b="1" dirty="0" err="1"/>
              <a:t>xã</a:t>
            </a:r>
            <a:r>
              <a:rPr lang="en-US" altLang="vi-VN" sz="2800" b="1" dirty="0"/>
              <a:t>? 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76857" y="3255447"/>
            <a:ext cx="83897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</a:rPr>
              <a:t>      </a:t>
            </a:r>
            <a:r>
              <a:rPr lang="en-US" altLang="vi-VN" sz="2800" b="1" dirty="0" err="1">
                <a:solidFill>
                  <a:srgbClr val="FF0000"/>
                </a:solidFill>
              </a:rPr>
              <a:t>Mọi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người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cần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thái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độ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tôn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trọng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trách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nhiệm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tạo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điều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kiện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giúp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đỡ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để</a:t>
            </a:r>
            <a:r>
              <a:rPr lang="en-US" altLang="vi-VN" sz="2800" b="1" dirty="0">
                <a:solidFill>
                  <a:srgbClr val="FF0000"/>
                </a:solidFill>
              </a:rPr>
              <a:t> UBND </a:t>
            </a:r>
            <a:r>
              <a:rPr lang="en-US" altLang="vi-VN" sz="28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2800" b="1" dirty="0">
                <a:solidFill>
                  <a:srgbClr val="FF0000"/>
                </a:solidFill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</a:rPr>
              <a:t>xã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hoàn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thành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nhiệm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vụ</a:t>
            </a:r>
            <a:r>
              <a:rPr lang="en-US" altLang="vi-VN" sz="2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38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3068360" y="1447720"/>
            <a:ext cx="27539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 dirty="0" err="1">
                <a:solidFill>
                  <a:srgbClr val="FF0000"/>
                </a:solidFill>
              </a:rPr>
              <a:t>Ghi</a:t>
            </a:r>
            <a:r>
              <a:rPr lang="en-US" altLang="vi-VN" sz="3600" b="1" i="1" dirty="0">
                <a:solidFill>
                  <a:srgbClr val="FF0000"/>
                </a:solidFill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</a:rPr>
              <a:t>nhơ</a:t>
            </a:r>
            <a:r>
              <a:rPr lang="en-US" altLang="vi-VN" sz="3600" b="1" i="1" dirty="0">
                <a:solidFill>
                  <a:srgbClr val="FF0000"/>
                </a:solidFill>
              </a:rPr>
              <a:t>́</a:t>
            </a:r>
            <a:r>
              <a:rPr lang="en-US" altLang="vi-VN" sz="36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19282" y="2254423"/>
            <a:ext cx="8693477" cy="30360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2868805" y="5466052"/>
            <a:ext cx="7663064" cy="619721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                                                      ,                         ,                     ,</a:t>
            </a:r>
            <a:endParaRPr lang="vi-VN" sz="2000" b="1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463156" y="2726970"/>
            <a:ext cx="85182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/>
              <a:t>      </a:t>
            </a:r>
            <a:r>
              <a:rPr lang="en-US" altLang="vi-VN" sz="2800" dirty="0" err="1">
                <a:solidFill>
                  <a:srgbClr val="002060"/>
                </a:solidFill>
              </a:rPr>
              <a:t>Ủy</a:t>
            </a:r>
            <a:r>
              <a:rPr lang="en-US" altLang="vi-VN" sz="2800" dirty="0">
                <a:solidFill>
                  <a:srgbClr val="002060"/>
                </a:solidFill>
              </a:rPr>
              <a:t> ban </a:t>
            </a:r>
            <a:r>
              <a:rPr lang="en-US" altLang="vi-VN" sz="2800" dirty="0" err="1">
                <a:solidFill>
                  <a:srgbClr val="002060"/>
                </a:solidFill>
              </a:rPr>
              <a:t>nhân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dân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xã</a:t>
            </a:r>
            <a:r>
              <a:rPr lang="en-US" altLang="vi-VN" sz="2800" dirty="0">
                <a:solidFill>
                  <a:srgbClr val="002060"/>
                </a:solidFill>
              </a:rPr>
              <a:t> (</a:t>
            </a:r>
            <a:r>
              <a:rPr lang="en-US" altLang="vi-VN" sz="2800" dirty="0" err="1">
                <a:solidFill>
                  <a:srgbClr val="002060"/>
                </a:solidFill>
              </a:rPr>
              <a:t>phường</a:t>
            </a:r>
            <a:r>
              <a:rPr lang="en-US" altLang="vi-VN" sz="2800" dirty="0">
                <a:solidFill>
                  <a:srgbClr val="002060"/>
                </a:solidFill>
              </a:rPr>
              <a:t>) </a:t>
            </a:r>
            <a:r>
              <a:rPr lang="en-US" altLang="vi-VN" sz="2800" dirty="0" err="1">
                <a:solidFill>
                  <a:srgbClr val="002060"/>
                </a:solidFill>
              </a:rPr>
              <a:t>luôn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chăm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sóc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và</a:t>
            </a:r>
            <a:r>
              <a:rPr lang="en-US" altLang="vi-VN" sz="2800" dirty="0">
                <a:solidFill>
                  <a:srgbClr val="002060"/>
                </a:solidFill>
              </a:rPr>
              <a:t>                                                 ………………...…...</a:t>
            </a:r>
            <a:r>
              <a:rPr lang="en-US" altLang="vi-VN" sz="2800" dirty="0" err="1">
                <a:solidFill>
                  <a:srgbClr val="002060"/>
                </a:solidFill>
              </a:rPr>
              <a:t>của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người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dân</a:t>
            </a:r>
            <a:r>
              <a:rPr lang="en-US" altLang="vi-VN" sz="2800" dirty="0">
                <a:solidFill>
                  <a:srgbClr val="002060"/>
                </a:solidFill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</a:rPr>
              <a:t>đặc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biệt</a:t>
            </a:r>
            <a:r>
              <a:rPr lang="en-US" altLang="vi-VN" sz="2800" dirty="0">
                <a:solidFill>
                  <a:srgbClr val="002060"/>
                </a:solidFill>
              </a:rPr>
              <a:t> là...…….                Do </a:t>
            </a:r>
            <a:r>
              <a:rPr lang="en-US" altLang="vi-VN" sz="2800" dirty="0" err="1">
                <a:solidFill>
                  <a:srgbClr val="002060"/>
                </a:solidFill>
              </a:rPr>
              <a:t>đó</a:t>
            </a:r>
            <a:r>
              <a:rPr lang="en-US" altLang="vi-VN" sz="2800" dirty="0">
                <a:solidFill>
                  <a:srgbClr val="002060"/>
                </a:solidFill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</a:rPr>
              <a:t>mọi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người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đều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phải</a:t>
            </a:r>
            <a:r>
              <a:rPr lang="en-US" altLang="vi-VN" sz="2800" dirty="0">
                <a:solidFill>
                  <a:srgbClr val="002060"/>
                </a:solidFill>
              </a:rPr>
              <a:t>…………..</a:t>
            </a:r>
            <a:r>
              <a:rPr lang="en-US" altLang="vi-VN" sz="2800" dirty="0" err="1">
                <a:solidFill>
                  <a:srgbClr val="002060"/>
                </a:solidFill>
              </a:rPr>
              <a:t>và</a:t>
            </a:r>
            <a:r>
              <a:rPr lang="en-US" altLang="vi-VN" sz="2800" dirty="0">
                <a:solidFill>
                  <a:srgbClr val="002060"/>
                </a:solidFill>
              </a:rPr>
              <a:t>…………</a:t>
            </a:r>
            <a:r>
              <a:rPr lang="en-US" altLang="vi-VN" sz="2800" dirty="0" err="1">
                <a:solidFill>
                  <a:srgbClr val="002060"/>
                </a:solidFill>
              </a:rPr>
              <a:t>Uy</a:t>
            </a:r>
            <a:r>
              <a:rPr lang="en-US" altLang="vi-VN" sz="2800" dirty="0">
                <a:solidFill>
                  <a:srgbClr val="002060"/>
                </a:solidFill>
              </a:rPr>
              <a:t>̉ ban </a:t>
            </a:r>
            <a:r>
              <a:rPr lang="en-US" altLang="vi-VN" sz="2800" dirty="0" err="1">
                <a:solidFill>
                  <a:srgbClr val="002060"/>
                </a:solidFill>
              </a:rPr>
              <a:t>làm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việc</a:t>
            </a:r>
            <a:r>
              <a:rPr lang="en-US" altLang="vi-VN" sz="28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821972" y="5568070"/>
            <a:ext cx="3581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 err="1">
                <a:solidFill>
                  <a:srgbClr val="FF0000"/>
                </a:solidFill>
              </a:rPr>
              <a:t>bảo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vê</a:t>
            </a:r>
            <a:r>
              <a:rPr lang="en-US" altLang="vi-VN" sz="2600" dirty="0">
                <a:solidFill>
                  <a:srgbClr val="FF0000"/>
                </a:solidFill>
              </a:rPr>
              <a:t>̣ </a:t>
            </a:r>
            <a:r>
              <a:rPr lang="en-US" altLang="vi-VN" sz="2600" dirty="0" err="1">
                <a:solidFill>
                  <a:srgbClr val="FF0000"/>
                </a:solidFill>
              </a:rPr>
              <a:t>các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quyền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lợi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6084563" y="5575133"/>
            <a:ext cx="152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 err="1">
                <a:solidFill>
                  <a:srgbClr val="FF0000"/>
                </a:solidFill>
              </a:rPr>
              <a:t>tôn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trọng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7470172" y="5575133"/>
            <a:ext cx="1447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giúp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đỡ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8750083" y="5568069"/>
            <a:ext cx="14755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trẻ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em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0556 L -0.03919 -0.3537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81 0.00139 L 0.075 -0.35232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86 0.0081 L 0.08476 -0.289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62 0.00417 L 0.12579 -0.290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6289D5A-D453-4123-9555-E0E2D005F615}"/>
              </a:ext>
            </a:extLst>
          </p:cNvPr>
          <p:cNvSpPr/>
          <p:nvPr/>
        </p:nvSpPr>
        <p:spPr>
          <a:xfrm>
            <a:off x="9791700" y="3649363"/>
            <a:ext cx="2238375" cy="17594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99" y="-506775"/>
            <a:ext cx="8970783" cy="28754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662154" y="292371"/>
            <a:ext cx="8592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u="sng" dirty="0" err="1">
                <a:solidFill>
                  <a:srgbClr val="FF0000"/>
                </a:solidFill>
              </a:rPr>
              <a:t>Hoạt</a:t>
            </a:r>
            <a:r>
              <a:rPr lang="en-US" altLang="vi-VN" sz="2400" b="1" i="1" u="sng" dirty="0">
                <a:solidFill>
                  <a:srgbClr val="FF0000"/>
                </a:solidFill>
              </a:rPr>
              <a:t> </a:t>
            </a:r>
            <a:r>
              <a:rPr lang="en-US" altLang="vi-VN" sz="2400" b="1" i="1" u="sng" dirty="0" err="1">
                <a:solidFill>
                  <a:srgbClr val="FF0000"/>
                </a:solidFill>
              </a:rPr>
              <a:t>động</a:t>
            </a:r>
            <a:r>
              <a:rPr lang="en-US" altLang="vi-VN" sz="2400" b="1" i="1" u="sng" dirty="0">
                <a:solidFill>
                  <a:srgbClr val="FF0000"/>
                </a:solidFill>
              </a:rPr>
              <a:t> 3</a:t>
            </a:r>
            <a:r>
              <a:rPr lang="en-US" altLang="vi-VN" sz="2400" b="1" i="1" dirty="0">
                <a:solidFill>
                  <a:srgbClr val="FF0000"/>
                </a:solidFill>
              </a:rPr>
              <a:t>:</a:t>
            </a:r>
            <a:r>
              <a:rPr lang="en-US" altLang="vi-VN" sz="2400" b="1" i="1" dirty="0"/>
              <a:t> </a:t>
            </a:r>
            <a:r>
              <a:rPr lang="en-US" altLang="vi-VN" sz="2400" b="1" dirty="0" err="1"/>
              <a:t>Tìm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hiểu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hoạt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động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của</a:t>
            </a:r>
            <a:r>
              <a:rPr lang="en-US" altLang="vi-VN" sz="2400" b="1" dirty="0"/>
              <a:t> UBND </a:t>
            </a:r>
            <a:r>
              <a:rPr lang="en-US" altLang="vi-VN" sz="2400" b="1" dirty="0" err="1"/>
              <a:t>xã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phường</a:t>
            </a:r>
            <a:r>
              <a:rPr lang="en-US" altLang="vi-VN" sz="24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309003" y="740201"/>
            <a:ext cx="74826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 err="1"/>
              <a:t>Trong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việc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sau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việc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nào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cần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đến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Uỷ</a:t>
            </a:r>
            <a:r>
              <a:rPr lang="en-US" altLang="vi-VN" sz="2400" dirty="0"/>
              <a:t> ban </a:t>
            </a:r>
            <a:r>
              <a:rPr lang="en-US" altLang="vi-VN" sz="2400" dirty="0" err="1"/>
              <a:t>nhân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dân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xã</a:t>
            </a:r>
            <a:r>
              <a:rPr lang="en-US" altLang="vi-VN" sz="2400" dirty="0"/>
              <a:t> (</a:t>
            </a:r>
            <a:r>
              <a:rPr lang="en-US" altLang="vi-VN" sz="2400" dirty="0" err="1"/>
              <a:t>phường</a:t>
            </a:r>
            <a:r>
              <a:rPr lang="en-US" altLang="vi-VN" sz="2400" dirty="0"/>
              <a:t>) </a:t>
            </a:r>
            <a:r>
              <a:rPr lang="en-US" altLang="vi-VN" sz="2400" dirty="0" err="1"/>
              <a:t>để</a:t>
            </a:r>
            <a:r>
              <a:rPr lang="en-US" altLang="vi-VN" sz="2400" dirty="0"/>
              <a:t> </a:t>
            </a:r>
            <a:r>
              <a:rPr lang="en-US" altLang="vi-VN" sz="2400" dirty="0" err="1"/>
              <a:t>giải</a:t>
            </a:r>
            <a:r>
              <a:rPr lang="en-US" altLang="vi-VN" sz="2400" dirty="0"/>
              <a:t> </a:t>
            </a:r>
            <a:r>
              <a:rPr lang="en-US" altLang="vi-VN" sz="2400" dirty="0" err="1"/>
              <a:t>quyết</a:t>
            </a:r>
            <a:r>
              <a:rPr lang="en-US" altLang="vi-VN" sz="2400" dirty="0"/>
              <a:t> ?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370797" y="2303163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a/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Đăng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kí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tạm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trú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khách</a:t>
            </a:r>
            <a:r>
              <a:rPr lang="en-US" altLang="vi-VN" sz="2400" dirty="0">
                <a:latin typeface="Times New Roman" panose="02020603050405020304" pitchFamily="18" charset="0"/>
              </a:rPr>
              <a:t> ở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nhà</a:t>
            </a:r>
            <a:r>
              <a:rPr lang="en-US" altLang="vi-VN" sz="2400" dirty="0">
                <a:latin typeface="Times New Roman" panose="02020603050405020304" pitchFamily="18" charset="0"/>
              </a:rPr>
              <a:t> qua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đêm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370797" y="2734963"/>
            <a:ext cx="8128000" cy="457200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b/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Cấp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giấy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khai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bé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370797" y="3192163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c/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nhận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hộ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khẩu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4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370797" y="3580635"/>
            <a:ext cx="8128000" cy="519113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d/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đợt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tiêm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vắc</a:t>
            </a:r>
            <a:r>
              <a:rPr lang="en-US" altLang="vi-VN" sz="2400" dirty="0">
                <a:latin typeface="Times New Roman" panose="02020603050405020304" pitchFamily="18" charset="0"/>
              </a:rPr>
              <a:t> -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xin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phòng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bệnh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370798" y="4100587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đ/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giúp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đỡ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hoàn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cảnh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khó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khăn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370797" y="4544340"/>
            <a:ext cx="8128001" cy="457200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e/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Xây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dựng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trường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vui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trạm</a:t>
            </a:r>
            <a:r>
              <a:rPr lang="en-US" altLang="vi-VN" sz="2400" dirty="0">
                <a:latin typeface="Times New Roman" panose="02020603050405020304" pitchFamily="18" charset="0"/>
              </a:rPr>
              <a:t> y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tế</a:t>
            </a:r>
            <a:r>
              <a:rPr lang="en-US" altLang="vi-VN" sz="24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370796" y="4925341"/>
            <a:ext cx="8128001" cy="519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g/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Mừng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thọ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già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370797" y="5381794"/>
            <a:ext cx="8128000" cy="519113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h/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vệ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xóm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phố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phường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381381" y="5875600"/>
            <a:ext cx="811741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 err="1">
                <a:latin typeface="Times New Roman" panose="02020603050405020304" pitchFamily="18" charset="0"/>
              </a:rPr>
              <a:t>i</a:t>
            </a:r>
            <a:r>
              <a:rPr lang="en-US" altLang="vi-VN" sz="2400" dirty="0">
                <a:latin typeface="Times New Roman" panose="02020603050405020304" pitchFamily="18" charset="0"/>
              </a:rPr>
              <a:t>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hoạt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động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khuyến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(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khen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thưởng</a:t>
            </a:r>
            <a:r>
              <a:rPr lang="en-US" altLang="vi-VN" sz="2400" dirty="0">
                <a:latin typeface="Times New Roman" panose="02020603050405020304" pitchFamily="18" charset="0"/>
              </a:rPr>
              <a:t> HS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giỏi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trao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bổng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HS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nghèo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vượt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khó</a:t>
            </a:r>
            <a:r>
              <a:rPr lang="en-US" altLang="vi-VN" sz="2400" dirty="0">
                <a:latin typeface="Times New Roman" panose="02020603050405020304" pitchFamily="18" charset="0"/>
              </a:rPr>
              <a:t>,…)</a:t>
            </a: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522139" y="2383804"/>
            <a:ext cx="508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75"/>
          <p:cNvSpPr>
            <a:spLocks noChangeArrowheads="1"/>
          </p:cNvSpPr>
          <p:nvPr/>
        </p:nvSpPr>
        <p:spPr bwMode="auto">
          <a:xfrm>
            <a:off x="522139" y="28410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>
                <a:alpha val="98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2" name="Rectangle 117"/>
          <p:cNvSpPr>
            <a:spLocks noChangeArrowheads="1"/>
          </p:cNvSpPr>
          <p:nvPr/>
        </p:nvSpPr>
        <p:spPr bwMode="auto">
          <a:xfrm>
            <a:off x="522139" y="32982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3" name="Rectangle 120"/>
          <p:cNvSpPr>
            <a:spLocks noChangeArrowheads="1"/>
          </p:cNvSpPr>
          <p:nvPr/>
        </p:nvSpPr>
        <p:spPr bwMode="auto">
          <a:xfrm>
            <a:off x="522139" y="37554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4" name="Rectangle 121"/>
          <p:cNvSpPr>
            <a:spLocks noChangeArrowheads="1"/>
          </p:cNvSpPr>
          <p:nvPr/>
        </p:nvSpPr>
        <p:spPr bwMode="auto">
          <a:xfrm>
            <a:off x="522139" y="42126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5" name="Rectangle 122"/>
          <p:cNvSpPr>
            <a:spLocks noChangeArrowheads="1"/>
          </p:cNvSpPr>
          <p:nvPr/>
        </p:nvSpPr>
        <p:spPr bwMode="auto">
          <a:xfrm>
            <a:off x="522139" y="4642952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6" name="Rectangle 114"/>
          <p:cNvSpPr>
            <a:spLocks noChangeArrowheads="1"/>
          </p:cNvSpPr>
          <p:nvPr/>
        </p:nvSpPr>
        <p:spPr bwMode="auto">
          <a:xfrm>
            <a:off x="522139" y="5100152"/>
            <a:ext cx="508000" cy="28290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123"/>
          <p:cNvSpPr>
            <a:spLocks noChangeArrowheads="1"/>
          </p:cNvSpPr>
          <p:nvPr/>
        </p:nvSpPr>
        <p:spPr bwMode="auto">
          <a:xfrm>
            <a:off x="522139" y="5544289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8" name="Rectangle 124"/>
          <p:cNvSpPr>
            <a:spLocks noChangeArrowheads="1"/>
          </p:cNvSpPr>
          <p:nvPr/>
        </p:nvSpPr>
        <p:spPr bwMode="auto">
          <a:xfrm>
            <a:off x="522139" y="5975363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9" name="Rectangle 35">
            <a:extLst>
              <a:ext uri="{FF2B5EF4-FFF2-40B4-BE49-F238E27FC236}">
                <a16:creationId xmlns:a16="http://schemas.microsoft.com/office/drawing/2014/main" xmlns="" id="{2C26E526-FD6B-4C5A-B963-8641A738D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0825" y="3977461"/>
            <a:ext cx="508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Rectangle 75">
            <a:extLst>
              <a:ext uri="{FF2B5EF4-FFF2-40B4-BE49-F238E27FC236}">
                <a16:creationId xmlns:a16="http://schemas.microsoft.com/office/drawing/2014/main" xmlns="" id="{538AF93D-B984-46F6-B173-1270C154F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0825" y="4688172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>
                <a:alpha val="98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CB41768-FE55-4184-8D75-33641B5015B7}"/>
              </a:ext>
            </a:extLst>
          </p:cNvPr>
          <p:cNvSpPr txBox="1"/>
          <p:nvPr/>
        </p:nvSpPr>
        <p:spPr>
          <a:xfrm>
            <a:off x="10588065" y="3865461"/>
            <a:ext cx="1933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 err="1"/>
              <a:t>Cần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9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36" y="3847064"/>
            <a:ext cx="3052482" cy="3052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C619B0-5234-4F2D-9428-9D46115A4456}"/>
              </a:ext>
            </a:extLst>
          </p:cNvPr>
          <p:cNvSpPr txBox="1"/>
          <p:nvPr/>
        </p:nvSpPr>
        <p:spPr>
          <a:xfrm>
            <a:off x="3362482" y="954905"/>
            <a:ext cx="6812459" cy="88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ĐÁNH GIÁ LẠI MỤC </a:t>
            </a:r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TIÊU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E8FA3D7-C077-4B78-B662-FE7973F9EB22}"/>
              </a:ext>
            </a:extLst>
          </p:cNvPr>
          <p:cNvGrpSpPr/>
          <p:nvPr/>
        </p:nvGrpSpPr>
        <p:grpSpPr>
          <a:xfrm>
            <a:off x="1261134" y="2400370"/>
            <a:ext cx="854993" cy="837410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F4FED46B-0365-4F1B-86A2-5E38815B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CF6FF84-36D6-4257-9194-3228F6B321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/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2A5DA2-F88A-425C-89BD-6CE63F54A2A9}"/>
              </a:ext>
            </a:extLst>
          </p:cNvPr>
          <p:cNvSpPr txBox="1"/>
          <p:nvPr/>
        </p:nvSpPr>
        <p:spPr>
          <a:xfrm>
            <a:off x="2299252" y="2345228"/>
            <a:ext cx="719767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Biết vai trò quan trọng của Ủy ban nhân dân xã (phường), kể được một số công việc của Ủy ban với cộng đồng nhân dân trên địa phương.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84BCFF9-B986-40E3-8E7F-FD699DA81EBC}"/>
              </a:ext>
            </a:extLst>
          </p:cNvPr>
          <p:cNvGrpSpPr/>
          <p:nvPr/>
        </p:nvGrpSpPr>
        <p:grpSpPr>
          <a:xfrm>
            <a:off x="1214718" y="4055922"/>
            <a:ext cx="854993" cy="837410"/>
            <a:chOff x="2051719" y="3052275"/>
            <a:chExt cx="854993" cy="837410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38EF69A3-A5ED-46D1-8822-21331E402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052275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851BF55-420E-4CF0-9A24-9BDDCD55C460}"/>
                </a:ext>
              </a:extLst>
            </p:cNvPr>
            <p:cNvSpPr txBox="1"/>
            <p:nvPr/>
          </p:nvSpPr>
          <p:spPr>
            <a:xfrm>
              <a:off x="2276846" y="3147814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851A24-7181-411E-828F-5942447C0C52}"/>
              </a:ext>
            </a:extLst>
          </p:cNvPr>
          <p:cNvSpPr txBox="1"/>
          <p:nvPr/>
        </p:nvSpPr>
        <p:spPr>
          <a:xfrm>
            <a:off x="2294838" y="4228404"/>
            <a:ext cx="703438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Có ý thức tôn trọng Ủy ban nhân dân xã (phường). </a:t>
            </a:r>
          </a:p>
        </p:txBody>
      </p:sp>
    </p:spTree>
    <p:extLst>
      <p:ext uri="{BB962C8B-B14F-4D97-AF65-F5344CB8AC3E}">
        <p14:creationId xmlns:p14="http://schemas.microsoft.com/office/powerpoint/2010/main" val="34525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33" y="933449"/>
            <a:ext cx="5788191" cy="5788191"/>
          </a:xfrm>
          <a:prstGeom prst="rect">
            <a:avLst/>
          </a:prstGeom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136393" y="1150389"/>
            <a:ext cx="2423160" cy="111732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FDBC9F-B49C-4BA6-8DED-B2C822B90BD3}"/>
              </a:ext>
            </a:extLst>
          </p:cNvPr>
          <p:cNvSpPr txBox="1"/>
          <p:nvPr/>
        </p:nvSpPr>
        <p:spPr>
          <a:xfrm>
            <a:off x="1197863" y="2724912"/>
            <a:ext cx="6003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/>
              <a:t>Xem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Ủy</a:t>
            </a:r>
            <a:r>
              <a:rPr lang="en-US" sz="3200" dirty="0"/>
              <a:t> ban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xã</a:t>
            </a:r>
            <a:r>
              <a:rPr lang="en-US" sz="3200" dirty="0"/>
              <a:t>, </a:t>
            </a:r>
            <a:r>
              <a:rPr lang="en-US" sz="3200" dirty="0" err="1"/>
              <a:t>phường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(</a:t>
            </a:r>
            <a:r>
              <a:rPr lang="en-US" sz="3200" dirty="0" err="1"/>
              <a:t>tiết</a:t>
            </a:r>
            <a:r>
              <a:rPr lang="en-US" sz="3200" dirty="0"/>
              <a:t> 2)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156149" y="728622"/>
            <a:ext cx="5879701" cy="3853834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</a:t>
            </a:r>
            <a:endParaRPr lang="en-US" sz="2100" b="1" kern="10" dirty="0">
              <a:ln w="9525">
                <a:solidFill>
                  <a:srgbClr val="0D0D0D"/>
                </a:solidFill>
                <a:round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7F7F7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154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0" y="789456"/>
            <a:ext cx="8970783" cy="2625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14119" y="1406879"/>
            <a:ext cx="923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66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20513" y="3038724"/>
            <a:ext cx="3031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20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A9E1A08-0B30-42AF-8EAF-F78CAEB6F245}"/>
              </a:ext>
            </a:extLst>
          </p:cNvPr>
          <p:cNvSpPr/>
          <p:nvPr/>
        </p:nvSpPr>
        <p:spPr>
          <a:xfrm>
            <a:off x="4023457" y="157971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KHỞI ĐỘNG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02" y="979202"/>
            <a:ext cx="5141495" cy="5141495"/>
          </a:xfrm>
          <a:prstGeom prst="rect">
            <a:avLst/>
          </a:prstGeom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xmlns="" id="{B8CBA6D1-6945-4498-8630-3B658DE05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467" y="3030836"/>
            <a:ext cx="798077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tx2">
                    <a:lumMod val="75000"/>
                  </a:schemeClr>
                </a:solidFill>
              </a:rPr>
              <a:t>Câu</a:t>
            </a:r>
            <a:r>
              <a:rPr lang="en-US" altLang="vi-VN" sz="2800" b="1" u="sng" dirty="0">
                <a:solidFill>
                  <a:schemeClr val="tx2">
                    <a:lumMod val="75000"/>
                  </a:schemeClr>
                </a:solidFill>
              </a:rPr>
              <a:t> 1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Tại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sao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phải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yêu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quê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hương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xmlns="" id="{2E2D705E-4739-4C35-A9CA-6DBB26265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467" y="3881215"/>
            <a:ext cx="62197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tx2">
                    <a:lumMod val="75000"/>
                  </a:schemeClr>
                </a:solidFill>
              </a:rPr>
              <a:t>Câu</a:t>
            </a:r>
            <a:r>
              <a:rPr lang="en-US" altLang="vi-VN" sz="2800" b="1" u="sng" dirty="0">
                <a:solidFill>
                  <a:schemeClr val="tx2">
                    <a:lumMod val="75000"/>
                  </a:schemeClr>
                </a:solidFill>
              </a:rPr>
              <a:t> 2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cần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gì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để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thể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hiện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tình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yêu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quê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hương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xmlns="" id="{0457DC8D-C30F-4EB6-9353-83C0FFACE381}"/>
              </a:ext>
            </a:extLst>
          </p:cNvPr>
          <p:cNvSpPr txBox="1"/>
          <p:nvPr/>
        </p:nvSpPr>
        <p:spPr>
          <a:xfrm>
            <a:off x="646023" y="996969"/>
            <a:ext cx="923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66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70AB3C7-4E45-48D8-9E52-83A0079F9F3E}"/>
              </a:ext>
            </a:extLst>
          </p:cNvPr>
          <p:cNvSpPr/>
          <p:nvPr/>
        </p:nvSpPr>
        <p:spPr>
          <a:xfrm>
            <a:off x="3255361" y="116980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KHỞI ĐỘNG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5" y="2248650"/>
            <a:ext cx="5550568" cy="390573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93" y="0"/>
            <a:ext cx="4596792" cy="26250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A9E1A08-0B30-42AF-8EAF-F78CAEB6F245}"/>
              </a:ext>
            </a:extLst>
          </p:cNvPr>
          <p:cNvSpPr/>
          <p:nvPr/>
        </p:nvSpPr>
        <p:spPr>
          <a:xfrm>
            <a:off x="3066197" y="776914"/>
            <a:ext cx="3796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KHÁM PHÁ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F8E4DF5-9A30-434D-BA58-8784A8D77065}"/>
              </a:ext>
            </a:extLst>
          </p:cNvPr>
          <p:cNvSpPr txBox="1"/>
          <p:nvPr/>
        </p:nvSpPr>
        <p:spPr>
          <a:xfrm>
            <a:off x="6404583" y="3047353"/>
            <a:ext cx="4843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ea typeface="Abadi Extra Light" pitchFamily="2" charset="0"/>
                <a:cs typeface="Arial Black" panose="020B0604020202020204" pitchFamily="34" charset="0"/>
              </a:rPr>
              <a:t>Chúng ta cùng đi tham quan Ủy ban nhân dân phường xã qua ảnh nhé các bạn.</a:t>
            </a:r>
          </a:p>
        </p:txBody>
      </p:sp>
    </p:spTree>
    <p:extLst>
      <p:ext uri="{BB962C8B-B14F-4D97-AF65-F5344CB8AC3E}">
        <p14:creationId xmlns:p14="http://schemas.microsoft.com/office/powerpoint/2010/main" val="1833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106" y="2268678"/>
            <a:ext cx="4138864" cy="48631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35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893319"/>
            <a:ext cx="12192000" cy="964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Uỷ</a:t>
            </a:r>
            <a:r>
              <a:rPr lang="en-US" sz="3600" dirty="0"/>
              <a:t> ban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dân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phố</a:t>
            </a:r>
            <a:r>
              <a:rPr lang="en-US" sz="3600" dirty="0"/>
              <a:t> </a:t>
            </a:r>
            <a:r>
              <a:rPr lang="en-US" sz="3600" dirty="0" err="1"/>
              <a:t>Hồ</a:t>
            </a:r>
            <a:r>
              <a:rPr lang="en-US" sz="3600" dirty="0"/>
              <a:t> </a:t>
            </a:r>
            <a:r>
              <a:rPr lang="en-US" sz="3600" dirty="0" err="1"/>
              <a:t>Chí</a:t>
            </a:r>
            <a:r>
              <a:rPr lang="en-US" sz="3600" dirty="0"/>
              <a:t> Minh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Viết tay 3">
                <a:extLst>
                  <a:ext uri="{FF2B5EF4-FFF2-40B4-BE49-F238E27FC236}">
                    <a16:creationId xmlns:a16="http://schemas.microsoft.com/office/drawing/2014/main" xmlns="" id="{B21884BF-1D25-AF4C-A918-342EB33136A2}"/>
                  </a:ext>
                </a:extLst>
              </p14:cNvPr>
              <p14:cNvContentPartPr/>
              <p14:nvPr/>
            </p14:nvContentPartPr>
            <p14:xfrm>
              <a:off x="4982072" y="6467951"/>
              <a:ext cx="27360" cy="40680"/>
            </p14:xfrm>
          </p:contentPart>
        </mc:Choice>
        <mc:Fallback xmlns="">
          <p:pic>
            <p:nvPicPr>
              <p:cNvPr id="4" name="Viết tay 3">
                <a:extLst>
                  <a:ext uri="{FF2B5EF4-FFF2-40B4-BE49-F238E27FC236}">
                    <a16:creationId xmlns:a16="http://schemas.microsoft.com/office/drawing/2014/main" id="{B21884BF-1D25-AF4C-A918-342EB33136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9472" y="6455351"/>
                <a:ext cx="5220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76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92A4178D-4688-43C0-A785-CF3203816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6" y="2225675"/>
            <a:ext cx="5693833" cy="427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593D35-2DF7-4BE4-AF31-C641224C2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70" y="1886996"/>
            <a:ext cx="5543552" cy="3695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32C4A77B-8A00-144C-90F3-B4759FC24BC7}"/>
              </a:ext>
            </a:extLst>
          </p:cNvPr>
          <p:cNvSpPr txBox="1"/>
          <p:nvPr/>
        </p:nvSpPr>
        <p:spPr>
          <a:xfrm>
            <a:off x="3018876" y="896051"/>
            <a:ext cx="7980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/>
              <a:t>Ủy ban nhân dân phường, xã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Viết tay 7">
                <a:extLst>
                  <a:ext uri="{FF2B5EF4-FFF2-40B4-BE49-F238E27FC236}">
                    <a16:creationId xmlns:a16="http://schemas.microsoft.com/office/drawing/2014/main" xmlns="" id="{34177C71-77B5-254E-B79B-996761A1630E}"/>
                  </a:ext>
                </a:extLst>
              </p14:cNvPr>
              <p14:cNvContentPartPr/>
              <p14:nvPr/>
            </p14:nvContentPartPr>
            <p14:xfrm>
              <a:off x="8599352" y="5452751"/>
              <a:ext cx="33840" cy="33840"/>
            </p14:xfrm>
          </p:contentPart>
        </mc:Choice>
        <mc:Fallback xmlns="">
          <p:pic>
            <p:nvPicPr>
              <p:cNvPr id="8" name="Viết tay 7">
                <a:extLst>
                  <a:ext uri="{FF2B5EF4-FFF2-40B4-BE49-F238E27FC236}">
                    <a16:creationId xmlns:a16="http://schemas.microsoft.com/office/drawing/2014/main" id="{34177C71-77B5-254E-B79B-996761A163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86752" y="5440151"/>
                <a:ext cx="58680" cy="586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E77ADDB4-100E-5C43-A730-83A276CEF8EF}"/>
              </a:ext>
            </a:extLst>
          </p:cNvPr>
          <p:cNvSpPr txBox="1"/>
          <p:nvPr/>
        </p:nvSpPr>
        <p:spPr>
          <a:xfrm>
            <a:off x="5180479" y="332814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 sz="3200" b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Viết tay 17">
                <a:extLst>
                  <a:ext uri="{FF2B5EF4-FFF2-40B4-BE49-F238E27FC236}">
                    <a16:creationId xmlns:a16="http://schemas.microsoft.com/office/drawing/2014/main" xmlns="" id="{76DF62F1-4F54-0C41-B398-1368CDF77C6A}"/>
                  </a:ext>
                </a:extLst>
              </p14:cNvPr>
              <p14:cNvContentPartPr/>
              <p14:nvPr/>
            </p14:nvContentPartPr>
            <p14:xfrm>
              <a:off x="4114472" y="3469151"/>
              <a:ext cx="360" cy="20520"/>
            </p14:xfrm>
          </p:contentPart>
        </mc:Choice>
        <mc:Fallback xmlns="">
          <p:pic>
            <p:nvPicPr>
              <p:cNvPr id="18" name="Viết tay 17">
                <a:extLst>
                  <a:ext uri="{FF2B5EF4-FFF2-40B4-BE49-F238E27FC236}">
                    <a16:creationId xmlns:a16="http://schemas.microsoft.com/office/drawing/2014/main" id="{76DF62F1-4F54-0C41-B398-1368CDF77C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2232" y="3456911"/>
                <a:ext cx="252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Viết tay 18">
                <a:extLst>
                  <a:ext uri="{FF2B5EF4-FFF2-40B4-BE49-F238E27FC236}">
                    <a16:creationId xmlns:a16="http://schemas.microsoft.com/office/drawing/2014/main" xmlns="" id="{4BB61AF1-4B66-DE45-856E-F98D33B4FA84}"/>
                  </a:ext>
                </a:extLst>
              </p14:cNvPr>
              <p14:cNvContentPartPr/>
              <p14:nvPr/>
            </p14:nvContentPartPr>
            <p14:xfrm>
              <a:off x="3509672" y="2649071"/>
              <a:ext cx="94320" cy="20520"/>
            </p14:xfrm>
          </p:contentPart>
        </mc:Choice>
        <mc:Fallback xmlns="">
          <p:pic>
            <p:nvPicPr>
              <p:cNvPr id="19" name="Viết tay 18">
                <a:extLst>
                  <a:ext uri="{FF2B5EF4-FFF2-40B4-BE49-F238E27FC236}">
                    <a16:creationId xmlns:a16="http://schemas.microsoft.com/office/drawing/2014/main" id="{4BB61AF1-4B66-DE45-856E-F98D33B4FA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7072" y="2636471"/>
                <a:ext cx="1191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Viết tay 2">
                <a:extLst>
                  <a:ext uri="{FF2B5EF4-FFF2-40B4-BE49-F238E27FC236}">
                    <a16:creationId xmlns:a16="http://schemas.microsoft.com/office/drawing/2014/main" xmlns="" id="{3E8BCFE6-B5BD-C340-BAF8-A9E70F39633B}"/>
                  </a:ext>
                </a:extLst>
              </p14:cNvPr>
              <p14:cNvContentPartPr/>
              <p14:nvPr/>
            </p14:nvContentPartPr>
            <p14:xfrm>
              <a:off x="10720440" y="1142640"/>
              <a:ext cx="38160" cy="360"/>
            </p14:xfrm>
          </p:contentPart>
        </mc:Choice>
        <mc:Fallback xmlns="">
          <p:pic>
            <p:nvPicPr>
              <p:cNvPr id="3" name="Viết tay 2">
                <a:extLst>
                  <a:ext uri="{FF2B5EF4-FFF2-40B4-BE49-F238E27FC236}">
                    <a16:creationId xmlns:a16="http://schemas.microsoft.com/office/drawing/2014/main" id="{3E8BCFE6-B5BD-C340-BAF8-A9E70F3963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11080" y="1133640"/>
                <a:ext cx="568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30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xmlns="" id="{D54DEE1B-4D4A-494F-915D-D80F8A87D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2" y="89085"/>
            <a:ext cx="8626290" cy="646971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FE214A42-9FDA-F849-B65F-382BBC935CF8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2D30355-60A7-3341-B708-4B0B73546250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F277700-C486-EB4B-893B-AAEACAEE3BF9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EB53D8B-9E17-9C47-B717-BC0F310850BE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0E1C996E-2066-924F-8323-BC474F8D8F40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A1278B0-79F3-C741-9313-CF405038D790}"/>
              </a:ext>
            </a:extLst>
          </p:cNvPr>
          <p:cNvSpPr txBox="1"/>
          <p:nvPr/>
        </p:nvSpPr>
        <p:spPr>
          <a:xfrm>
            <a:off x="8821272" y="1659285"/>
            <a:ext cx="30995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Khai sinh, khai tử.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Tình trạng hôn nhân.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Thay đổi, cải chính hộ tịch.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DB4266D-188E-F944-B44F-520213821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5" y="211791"/>
            <a:ext cx="8579224" cy="64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8B0BC9EA-6453-634D-A223-916F803CB747}"/>
              </a:ext>
            </a:extLst>
          </p:cNvPr>
          <p:cNvSpPr txBox="1"/>
          <p:nvPr/>
        </p:nvSpPr>
        <p:spPr>
          <a:xfrm>
            <a:off x="9445680" y="936449"/>
            <a:ext cx="316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solidFill>
                  <a:srgbClr val="E90000"/>
                </a:solidFill>
                <a:latin typeface="Times New Roman" panose="02020603050405020304" pitchFamily="18" charset="0"/>
                <a:ea typeface="Aharoni" panose="02000000000000000000" pitchFamily="2" charset="0"/>
                <a:cs typeface="Times New Roman" panose="02020603050405020304" pitchFamily="18" charset="0"/>
              </a:rPr>
              <a:t>HỘ TỊCH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xmlns="" id="{00761442-AD24-43ED-A6EB-C4F932E1D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3" y="274977"/>
            <a:ext cx="8629936" cy="647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xmlns="" id="{3B1CAF65-2FD1-054B-94FA-07F481D34670}"/>
                  </a:ext>
                </a:extLst>
              </p14:cNvPr>
              <p14:cNvContentPartPr/>
              <p14:nvPr/>
            </p14:nvContentPartPr>
            <p14:xfrm>
              <a:off x="7570472" y="3785231"/>
              <a:ext cx="54000" cy="47520"/>
            </p14:xfrm>
          </p:contentPart>
        </mc:Choice>
        <mc:Fallback xmlns=""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3B1CAF65-2FD1-054B-94FA-07F481D346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8232" y="3772631"/>
                <a:ext cx="788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Viết tay 2">
                <a:extLst>
                  <a:ext uri="{FF2B5EF4-FFF2-40B4-BE49-F238E27FC236}">
                    <a16:creationId xmlns:a16="http://schemas.microsoft.com/office/drawing/2014/main" xmlns="" id="{7B4FA0AF-D386-7242-83BC-6207A49E1AC2}"/>
                  </a:ext>
                </a:extLst>
              </p14:cNvPr>
              <p14:cNvContentPartPr/>
              <p14:nvPr/>
            </p14:nvContentPartPr>
            <p14:xfrm>
              <a:off x="6649232" y="4867751"/>
              <a:ext cx="934920" cy="114840"/>
            </p14:xfrm>
          </p:contentPart>
        </mc:Choice>
        <mc:Fallback xmlns="">
          <p:pic>
            <p:nvPicPr>
              <p:cNvPr id="3" name="Viết tay 2">
                <a:extLst>
                  <a:ext uri="{FF2B5EF4-FFF2-40B4-BE49-F238E27FC236}">
                    <a16:creationId xmlns:a16="http://schemas.microsoft.com/office/drawing/2014/main" id="{7B4FA0AF-D386-7242-83BC-6207A49E1A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6992" y="4855151"/>
                <a:ext cx="9597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Viết tay 6">
                <a:extLst>
                  <a:ext uri="{FF2B5EF4-FFF2-40B4-BE49-F238E27FC236}">
                    <a16:creationId xmlns:a16="http://schemas.microsoft.com/office/drawing/2014/main" xmlns="" id="{C9F680EE-79B8-5649-9858-3BAF93DB99C9}"/>
                  </a:ext>
                </a:extLst>
              </p14:cNvPr>
              <p14:cNvContentPartPr/>
              <p14:nvPr/>
            </p14:nvContentPartPr>
            <p14:xfrm>
              <a:off x="6622592" y="4578671"/>
              <a:ext cx="1425600" cy="127800"/>
            </p14:xfrm>
          </p:contentPart>
        </mc:Choice>
        <mc:Fallback xmlns="">
          <p:pic>
            <p:nvPicPr>
              <p:cNvPr id="6" name="Viết tay 6">
                <a:extLst>
                  <a:ext uri="{FF2B5EF4-FFF2-40B4-BE49-F238E27FC236}">
                    <a16:creationId xmlns:a16="http://schemas.microsoft.com/office/drawing/2014/main" id="{C9F680EE-79B8-5649-9858-3BAF93DB99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9992" y="4566106"/>
                <a:ext cx="1450440" cy="152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Viết tay 7">
                <a:extLst>
                  <a:ext uri="{FF2B5EF4-FFF2-40B4-BE49-F238E27FC236}">
                    <a16:creationId xmlns:a16="http://schemas.microsoft.com/office/drawing/2014/main" xmlns="" id="{0B1813F9-CECC-5A42-92EE-9B0E81E93F23}"/>
                  </a:ext>
                </a:extLst>
              </p14:cNvPr>
              <p14:cNvContentPartPr/>
              <p14:nvPr/>
            </p14:nvContentPartPr>
            <p14:xfrm>
              <a:off x="9715352" y="5882951"/>
              <a:ext cx="20520" cy="33840"/>
            </p14:xfrm>
          </p:contentPart>
        </mc:Choice>
        <mc:Fallback xmlns="">
          <p:pic>
            <p:nvPicPr>
              <p:cNvPr id="8" name="Viết tay 7">
                <a:extLst>
                  <a:ext uri="{FF2B5EF4-FFF2-40B4-BE49-F238E27FC236}">
                    <a16:creationId xmlns:a16="http://schemas.microsoft.com/office/drawing/2014/main" id="{0B1813F9-CECC-5A42-92EE-9B0E81E93F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02752" y="5870351"/>
                <a:ext cx="453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xmlns="" id="{230E38D3-F365-A542-A30A-2CE1B51CF7ED}"/>
                  </a:ext>
                </a:extLst>
              </p14:cNvPr>
              <p14:cNvContentPartPr/>
              <p14:nvPr/>
            </p14:nvContentPartPr>
            <p14:xfrm>
              <a:off x="7550312" y="4746791"/>
              <a:ext cx="612360" cy="13680"/>
            </p14:xfrm>
          </p:contentPart>
        </mc:Choice>
        <mc:Fallback xmlns=""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230E38D3-F365-A542-A30A-2CE1B51CF7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38072" y="4734191"/>
                <a:ext cx="637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Viết tay 9">
                <a:extLst>
                  <a:ext uri="{FF2B5EF4-FFF2-40B4-BE49-F238E27FC236}">
                    <a16:creationId xmlns:a16="http://schemas.microsoft.com/office/drawing/2014/main" xmlns="" id="{B0AF5435-7FC3-894C-A430-F88DF20DAACC}"/>
                  </a:ext>
                </a:extLst>
              </p14:cNvPr>
              <p14:cNvContentPartPr/>
              <p14:nvPr/>
            </p14:nvContentPartPr>
            <p14:xfrm>
              <a:off x="7711592" y="4269431"/>
              <a:ext cx="47520" cy="67680"/>
            </p14:xfrm>
          </p:contentPart>
        </mc:Choice>
        <mc:Fallback xmlns="">
          <p:pic>
            <p:nvPicPr>
              <p:cNvPr id="10" name="Viết tay 9">
                <a:extLst>
                  <a:ext uri="{FF2B5EF4-FFF2-40B4-BE49-F238E27FC236}">
                    <a16:creationId xmlns:a16="http://schemas.microsoft.com/office/drawing/2014/main" id="{B0AF5435-7FC3-894C-A430-F88DF20DAA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99352" y="4256831"/>
                <a:ext cx="723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xmlns="" id="{17EB906B-9B9B-7948-8001-AC39DD7477BB}"/>
                  </a:ext>
                </a:extLst>
              </p14:cNvPr>
              <p14:cNvContentPartPr/>
              <p14:nvPr/>
            </p14:nvContentPartPr>
            <p14:xfrm>
              <a:off x="9641192" y="1747991"/>
              <a:ext cx="54000" cy="1368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17EB906B-9B9B-7948-8001-AC39DD7477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28952" y="1735391"/>
                <a:ext cx="78840" cy="3852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385967D8-2995-AF4C-AD9F-88CBC6C0F6D3}"/>
              </a:ext>
            </a:extLst>
          </p:cNvPr>
          <p:cNvSpPr txBox="1"/>
          <p:nvPr/>
        </p:nvSpPr>
        <p:spPr>
          <a:xfrm>
            <a:off x="5180479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786DE300-44B4-5340-B1A3-E0DA39236556}"/>
              </a:ext>
            </a:extLst>
          </p:cNvPr>
          <p:cNvSpPr txBox="1"/>
          <p:nvPr/>
        </p:nvSpPr>
        <p:spPr>
          <a:xfrm>
            <a:off x="9452362" y="936449"/>
            <a:ext cx="316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solidFill>
                  <a:srgbClr val="E90000"/>
                </a:solidFill>
                <a:latin typeface="Times New Roman" panose="02020603050405020304" pitchFamily="18" charset="0"/>
                <a:ea typeface="Aharoni" panose="02000000000000000000" pitchFamily="2" charset="0"/>
                <a:cs typeface="Times New Roman" panose="02020603050405020304" pitchFamily="18" charset="0"/>
              </a:rPr>
              <a:t>TƯ PHÁP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4B83F06-157D-9248-90B0-282416A38907}"/>
              </a:ext>
            </a:extLst>
          </p:cNvPr>
          <p:cNvSpPr txBox="1"/>
          <p:nvPr/>
        </p:nvSpPr>
        <p:spPr>
          <a:xfrm>
            <a:off x="8821272" y="1659285"/>
            <a:ext cx="3370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Cải chính hộ tịch.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Thủ tục nhận con nuôi, nhận cha mẹ giám hộ.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1257</TotalTime>
  <Words>1121</Words>
  <Application>Microsoft Office PowerPoint</Application>
  <PresentationFormat>Widescreen</PresentationFormat>
  <Paragraphs>101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Abadi Extra Light</vt:lpstr>
      <vt:lpstr>Aharoni</vt:lpstr>
      <vt:lpstr>Arial</vt:lpstr>
      <vt:lpstr>Arial Black</vt:lpstr>
      <vt:lpstr>Calibri</vt:lpstr>
      <vt:lpstr>Calibri Light</vt:lpstr>
      <vt:lpstr>inpin heiti</vt:lpstr>
      <vt:lpstr>Times New Roman</vt:lpstr>
      <vt:lpstr>UTM Futura Extra</vt:lpstr>
      <vt:lpstr>UTM Showcard</vt:lpstr>
      <vt:lpstr>UVN Van Chuong Nang</vt:lpstr>
      <vt:lpstr>华康海报体W12(P)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Microsoft account</cp:lastModifiedBy>
  <cp:revision>169</cp:revision>
  <dcterms:created xsi:type="dcterms:W3CDTF">2017-08-18T03:02:00Z</dcterms:created>
  <dcterms:modified xsi:type="dcterms:W3CDTF">2023-02-06T06:47:00Z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