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4" r:id="rId3"/>
    <p:sldId id="271" r:id="rId4"/>
    <p:sldId id="277" r:id="rId5"/>
    <p:sldId id="276" r:id="rId6"/>
    <p:sldId id="278" r:id="rId7"/>
    <p:sldId id="279" r:id="rId8"/>
    <p:sldId id="280" r:id="rId9"/>
    <p:sldId id="256" r:id="rId10"/>
    <p:sldId id="262" r:id="rId11"/>
    <p:sldId id="258" r:id="rId12"/>
    <p:sldId id="281" r:id="rId13"/>
    <p:sldId id="263" r:id="rId14"/>
    <p:sldId id="264" r:id="rId15"/>
    <p:sldId id="282" r:id="rId16"/>
    <p:sldId id="266" r:id="rId17"/>
    <p:sldId id="268" r:id="rId18"/>
    <p:sldId id="270" r:id="rId19"/>
    <p:sldId id="267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8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9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4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3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4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9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00D0-AA46-4548-927A-E42EFDCFA77B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2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9188" y="1887089"/>
            <a:ext cx="806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899" y="4051973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67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82 -0.04143 L 0.04805 -0.381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9" y="0"/>
            <a:ext cx="6858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14901" y="259307"/>
            <a:ext cx="9007523" cy="1446401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18974" y="464082"/>
              <a:ext cx="8389960" cy="1048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914400" lvl="1" indent="-569913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en-US" u="sng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Bài</a:t>
              </a:r>
              <a:r>
                <a:rPr lang="en-US" altLang="en-US" u="sng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1 /118</a:t>
              </a:r>
            </a:p>
            <a:p>
              <a:pPr marL="533400" indent="-5334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  a)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Đọc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các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số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đo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2598" y="332717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41205" y="1856771"/>
            <a:ext cx="8997587" cy="40956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0168" y="2644170"/>
            <a:ext cx="3105485" cy="4394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2918689" y="3612036"/>
                <a:ext cx="1905000" cy="900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Aft>
                    <a:spcPct val="0"/>
                  </a:spcAft>
                  <a:buClr>
                    <a:srgbClr val="4A85BF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itchFamily="18" charset="2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itchFamily="18" charset="2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𝟐𝟓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32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:</a:t>
                </a:r>
                <a:endParaRPr lang="en-US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8689" y="3612036"/>
                <a:ext cx="1905000" cy="900824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949901" y="2194077"/>
            <a:ext cx="1311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8689" y="2844225"/>
            <a:ext cx="1516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102" y="4889308"/>
            <a:ext cx="1801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0,911m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532568" y="2273604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</a:rPr>
              <a:t>Mười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</a:rPr>
              <a:t>lăm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</a:rPr>
              <a:t>mét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</a:rPr>
              <a:t>khối</a:t>
            </a:r>
            <a:endParaRPr lang="en-US" altLang="en-US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553296" y="2907662"/>
            <a:ext cx="52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linh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553296" y="3686249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mươi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lăm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635436" y="4920085"/>
            <a:ext cx="74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phẩy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chín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mười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75222 -0.008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3" grpId="0"/>
      <p:bldP spid="8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9" y="0"/>
            <a:ext cx="6858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14901" y="259307"/>
            <a:ext cx="9007523" cy="1275581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18974" y="464084"/>
              <a:ext cx="8389960" cy="1188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914400" lvl="1" indent="-569913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en-US" u="sng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Bài</a:t>
              </a:r>
              <a:r>
                <a:rPr lang="en-US" altLang="en-US" u="sng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1 /118</a:t>
              </a:r>
            </a:p>
            <a:p>
              <a:pPr marL="533400" indent="-5334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b)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Viết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các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số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đo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thể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tích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4729" y="1415874"/>
            <a:ext cx="4312692" cy="862753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Còn</a:t>
              </a:r>
              <a:r>
                <a:rPr lang="en-US" altLang="en-US" sz="3200" dirty="0"/>
                <a:t> 1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nữa</a:t>
              </a:r>
              <a:r>
                <a:rPr lang="en-US" altLang="en-US" sz="3200" dirty="0"/>
                <a:t>?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41205" y="1856771"/>
            <a:ext cx="8997587" cy="40956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0168" y="2644170"/>
            <a:ext cx="3105485" cy="4394554"/>
          </a:xfrm>
          <a:prstGeom prst="rect">
            <a:avLst/>
          </a:prstGeom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881102" y="3799026"/>
            <a:ext cx="47805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2645" y="2203170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0410" y="2996920"/>
            <a:ext cx="3635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102" y="4642420"/>
            <a:ext cx="6186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260425" y="2217715"/>
            <a:ext cx="2012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7200 m</a:t>
            </a:r>
            <a:r>
              <a:rPr lang="en-US" altLang="en-US" sz="3200" b="1" baseline="30000" dirty="0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8260425" y="2948307"/>
            <a:ext cx="14338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400m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9067411" y="4686412"/>
            <a:ext cx="1421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0,05m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7" name="Group 18"/>
          <p:cNvGrpSpPr>
            <a:grpSpLocks/>
          </p:cNvGrpSpPr>
          <p:nvPr/>
        </p:nvGrpSpPr>
        <p:grpSpPr bwMode="auto">
          <a:xfrm>
            <a:off x="8284386" y="3542203"/>
            <a:ext cx="1036506" cy="1041400"/>
            <a:chOff x="7239000" y="660938"/>
            <a:chExt cx="1036299" cy="1041975"/>
          </a:xfrm>
        </p:grpSpPr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7239000" y="6609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7239000" y="11181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FF0000"/>
                  </a:solidFill>
                  <a:latin typeface="Times New Roman" pitchFamily="18" charset="0"/>
                </a:rPr>
                <a:t>8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239000" y="1219495"/>
              <a:ext cx="380924" cy="15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7613070" y="900545"/>
              <a:ext cx="662229" cy="58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2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8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75222 -0.008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3" grpId="0"/>
      <p:bldP spid="8" grpId="0"/>
      <p:bldP spid="18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9" y="3387865"/>
            <a:ext cx="1757232" cy="1757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971" y="2115132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10787 L 0.1612 -0.266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34" y="1980589"/>
            <a:ext cx="6078214" cy="48559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90568" y="233675"/>
            <a:ext cx="10075179" cy="1746914"/>
            <a:chOff x="1514901" y="259307"/>
            <a:chExt cx="847078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8470783" cy="1746914"/>
              <a:chOff x="655093" y="259307"/>
              <a:chExt cx="10229110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229110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988607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976011" y="563995"/>
              <a:ext cx="76893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3200" dirty="0"/>
                <a:t>Bài 2</a:t>
              </a:r>
              <a:r>
                <a:rPr lang="en-US" altLang="en-US" sz="3200" dirty="0"/>
                <a:t>:a) </a:t>
              </a:r>
              <a:r>
                <a:rPr lang="en-US" altLang="en-US" sz="3200" dirty="0" err="1"/>
                <a:t>Viết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sau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dưới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dạng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vị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là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đề</a:t>
              </a:r>
              <a:r>
                <a:rPr lang="en-US" altLang="en-US" sz="3200" dirty="0"/>
                <a:t>-xi-</a:t>
              </a:r>
              <a:r>
                <a:rPr lang="en-US" altLang="en-US" sz="3200" dirty="0" err="1"/>
                <a:t>mét</a:t>
              </a:r>
              <a:r>
                <a:rPr lang="en-US" altLang="en-US" sz="3200" dirty="0"/>
                <a:t>-</a:t>
              </a:r>
              <a:r>
                <a:rPr lang="en-US" altLang="en-US" sz="3200" dirty="0" err="1"/>
                <a:t>khối</a:t>
              </a:r>
              <a:r>
                <a:rPr lang="en-US" altLang="en-US" sz="3200" dirty="0"/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67263" y="777768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91092" y="2432019"/>
            <a:ext cx="8799725" cy="3808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349" y="2662886"/>
            <a:ext cx="3105485" cy="4394554"/>
          </a:xfrm>
          <a:prstGeom prst="rect">
            <a:avLst/>
          </a:prstGeom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>
            <a:off x="8287973" y="480147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0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411705"/>
              </p:ext>
            </p:extLst>
          </p:nvPr>
        </p:nvGraphicFramePr>
        <p:xfrm>
          <a:off x="2769136" y="2892546"/>
          <a:ext cx="8200473" cy="2856362"/>
        </p:xfrm>
        <a:graphic>
          <a:graphicData uri="http://schemas.openxmlformats.org/drawingml/2006/table">
            <a:tbl>
              <a:tblPr/>
              <a:tblGrid>
                <a:gridCol w="3962181">
                  <a:extLst>
                    <a:ext uri="{9D8B030D-6E8A-4147-A177-3AD203B41FA5}">
                      <a16:colId xmlns:a16="http://schemas.microsoft.com/office/drawing/2014/main" val="2355605849"/>
                    </a:ext>
                  </a:extLst>
                </a:gridCol>
                <a:gridCol w="4238292">
                  <a:extLst>
                    <a:ext uri="{9D8B030D-6E8A-4147-A177-3AD203B41FA5}">
                      <a16:colId xmlns:a16="http://schemas.microsoft.com/office/drawing/2014/main" val="2440803994"/>
                    </a:ext>
                  </a:extLst>
                </a:gridCol>
              </a:tblGrid>
              <a:tr h="75585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cm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601627"/>
                  </a:ext>
                </a:extLst>
              </a:tr>
              <a:tr h="54704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5,216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707040"/>
                  </a:ext>
                </a:extLst>
              </a:tr>
              <a:tr h="7575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97619"/>
                  </a:ext>
                </a:extLst>
              </a:tr>
              <a:tr h="75585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28105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7704838" y="2998514"/>
            <a:ext cx="2196800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0,001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41117" y="3639376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5 216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577376" y="5070528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1580" y="4645600"/>
            <a:ext cx="306475" cy="21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82356" y="4320727"/>
            <a:ext cx="3380231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13 800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84037 0.0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34" y="1980589"/>
            <a:ext cx="6078214" cy="48559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1444" y="233675"/>
            <a:ext cx="11191163" cy="1746914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708916" y="497526"/>
              <a:ext cx="874569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3200" dirty="0"/>
                <a:t>Bài 2</a:t>
              </a:r>
              <a:r>
                <a:rPr lang="en-US" altLang="en-US" sz="3200" dirty="0"/>
                <a:t>: b) </a:t>
              </a:r>
              <a:r>
                <a:rPr lang="en-US" altLang="en-US" sz="3200" dirty="0" err="1"/>
                <a:t>Viết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sau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dưới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dạng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vị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là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xăng-ti-mét-khối</a:t>
              </a:r>
              <a:r>
                <a:rPr lang="en-US" altLang="en-US" sz="3200" dirty="0"/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59367" y="1693253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91092" y="2432019"/>
            <a:ext cx="8799725" cy="3808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349" y="2662886"/>
            <a:ext cx="3105485" cy="4394554"/>
          </a:xfrm>
          <a:prstGeom prst="rect">
            <a:avLst/>
          </a:prstGeom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>
            <a:off x="8287973" y="480147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0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514397"/>
              </p:ext>
            </p:extLst>
          </p:nvPr>
        </p:nvGraphicFramePr>
        <p:xfrm>
          <a:off x="2769136" y="2892546"/>
          <a:ext cx="8200473" cy="2955423"/>
        </p:xfrm>
        <a:graphic>
          <a:graphicData uri="http://schemas.openxmlformats.org/drawingml/2006/table">
            <a:tbl>
              <a:tblPr/>
              <a:tblGrid>
                <a:gridCol w="3962181">
                  <a:extLst>
                    <a:ext uri="{9D8B030D-6E8A-4147-A177-3AD203B41FA5}">
                      <a16:colId xmlns:a16="http://schemas.microsoft.com/office/drawing/2014/main" val="2355605849"/>
                    </a:ext>
                  </a:extLst>
                </a:gridCol>
                <a:gridCol w="4238292">
                  <a:extLst>
                    <a:ext uri="{9D8B030D-6E8A-4147-A177-3AD203B41FA5}">
                      <a16:colId xmlns:a16="http://schemas.microsoft.com/office/drawing/2014/main" val="2440803994"/>
                    </a:ext>
                  </a:extLst>
                </a:gridCol>
              </a:tblGrid>
              <a:tr h="7558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dm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601627"/>
                  </a:ext>
                </a:extLst>
              </a:tr>
              <a:tr h="54704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1,969 dm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707040"/>
                  </a:ext>
                </a:extLst>
              </a:tr>
              <a:tr h="864599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97619"/>
                  </a:ext>
                </a:extLst>
              </a:tr>
              <a:tr h="7558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 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1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28105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7704838" y="2998514"/>
            <a:ext cx="2196800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1 000 cm</a:t>
            </a:r>
            <a:r>
              <a:rPr lang="en-US" sz="3200" b="1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41117" y="3639376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1 969 cm3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533398" y="5185036"/>
            <a:ext cx="306825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19 540 000 cm</a:t>
            </a:r>
            <a:r>
              <a:rPr lang="en-US" sz="3200" b="1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1580" y="4645600"/>
            <a:ext cx="306475" cy="21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82356" y="4320727"/>
            <a:ext cx="3380231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250 000 cm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4071020" y="4124900"/>
            <a:ext cx="1036506" cy="1041400"/>
            <a:chOff x="7239000" y="660938"/>
            <a:chExt cx="1036299" cy="1041975"/>
          </a:xfrm>
        </p:grpSpPr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7239000" y="6609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2" name="TextBox 14"/>
            <p:cNvSpPr txBox="1">
              <a:spLocks noChangeArrowheads="1"/>
            </p:cNvSpPr>
            <p:nvPr/>
          </p:nvSpPr>
          <p:spPr bwMode="auto">
            <a:xfrm>
              <a:off x="7239000" y="11181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itchFamily="18" charset="0"/>
                </a:rPr>
                <a:t>4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239000" y="1219495"/>
              <a:ext cx="380924" cy="1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7613070" y="900545"/>
              <a:ext cx="662229" cy="58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2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973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84037 0.0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7009" y="71434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08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0.00787 L 0.25143 0.4379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2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7" b="47172"/>
          <a:stretch/>
        </p:blipFill>
        <p:spPr>
          <a:xfrm>
            <a:off x="0" y="-1074065"/>
            <a:ext cx="12230670" cy="79320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1863" y="2678786"/>
            <a:ext cx="3105485" cy="4394554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2524427" y="1867520"/>
            <a:ext cx="9516296" cy="49065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ine 5"/>
          <p:cNvSpPr>
            <a:spLocks noChangeShapeType="1"/>
          </p:cNvSpPr>
          <p:nvPr/>
        </p:nvSpPr>
        <p:spPr bwMode="auto">
          <a:xfrm>
            <a:off x="3536084" y="4588424"/>
            <a:ext cx="2684463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569641" y="3529447"/>
            <a:ext cx="30759" cy="1071571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2837006" y="4569752"/>
            <a:ext cx="760598" cy="71627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86196" y="6118"/>
            <a:ext cx="11191163" cy="2033156"/>
            <a:chOff x="1514901" y="259307"/>
            <a:chExt cx="9007523" cy="2033156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941395" y="476581"/>
              <a:ext cx="8445408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u="sng" dirty="0" err="1">
                  <a:solidFill>
                    <a:srgbClr val="190C4E"/>
                  </a:solidFill>
                  <a:cs typeface="Times New Roman" pitchFamily="18" charset="0"/>
                </a:rPr>
                <a:t>Bài</a:t>
              </a:r>
              <a:r>
                <a:rPr lang="en-US" u="sng" dirty="0">
                  <a:solidFill>
                    <a:srgbClr val="190C4E"/>
                  </a:solidFill>
                  <a:cs typeface="Times New Roman" pitchFamily="18" charset="0"/>
                </a:rPr>
                <a:t> 3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: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Một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hình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hộp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chữ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nhật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bằng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bìa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có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dài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5dm;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rộng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3dm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và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cao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2dm.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Hỏi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có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thể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xếp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được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bao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nhiêu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hình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lập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phương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1dm</a:t>
              </a:r>
              <a:r>
                <a:rPr lang="en-US" baseline="30000" dirty="0">
                  <a:solidFill>
                    <a:srgbClr val="190C4E"/>
                  </a:solidFill>
                  <a:cs typeface="Times New Roman" pitchFamily="18" charset="0"/>
                </a:rPr>
                <a:t>3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để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đầy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cái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hộp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đó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?</a:t>
              </a:r>
              <a:b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</a:br>
              <a:endParaRPr lang="en-US" alt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7453" y="627621"/>
            <a:ext cx="4312692" cy="2075021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12" y="2307382"/>
            <a:ext cx="5540077" cy="4155057"/>
          </a:xfrm>
          <a:prstGeom prst="rect">
            <a:avLst/>
          </a:prstGeom>
        </p:spPr>
      </p:pic>
      <p:sp>
        <p:nvSpPr>
          <p:cNvPr id="58" name="Line 10"/>
          <p:cNvSpPr>
            <a:spLocks noChangeShapeType="1"/>
          </p:cNvSpPr>
          <p:nvPr/>
        </p:nvSpPr>
        <p:spPr bwMode="auto">
          <a:xfrm>
            <a:off x="8754080" y="5028061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49"/>
          <p:cNvSpPr txBox="1">
            <a:spLocks noChangeArrowheads="1"/>
          </p:cNvSpPr>
          <p:nvPr/>
        </p:nvSpPr>
        <p:spPr bwMode="auto">
          <a:xfrm>
            <a:off x="3681349" y="5237393"/>
            <a:ext cx="1278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66788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5dm</a:t>
            </a:r>
          </a:p>
        </p:txBody>
      </p:sp>
      <p:sp>
        <p:nvSpPr>
          <p:cNvPr id="78" name="Text Box 50"/>
          <p:cNvSpPr txBox="1">
            <a:spLocks noChangeArrowheads="1"/>
          </p:cNvSpPr>
          <p:nvPr/>
        </p:nvSpPr>
        <p:spPr bwMode="auto">
          <a:xfrm>
            <a:off x="5966664" y="4755257"/>
            <a:ext cx="11508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66788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3dm</a:t>
            </a:r>
          </a:p>
        </p:txBody>
      </p:sp>
      <p:sp>
        <p:nvSpPr>
          <p:cNvPr id="79" name="Text Box 51"/>
          <p:cNvSpPr txBox="1">
            <a:spLocks noChangeArrowheads="1"/>
          </p:cNvSpPr>
          <p:nvPr/>
        </p:nvSpPr>
        <p:spPr bwMode="auto">
          <a:xfrm>
            <a:off x="6343664" y="3752769"/>
            <a:ext cx="1278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66788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2dm</a:t>
            </a:r>
          </a:p>
        </p:txBody>
      </p:sp>
      <p:sp>
        <p:nvSpPr>
          <p:cNvPr id="80" name="AutoShape 125"/>
          <p:cNvSpPr>
            <a:spLocks noChangeArrowheads="1"/>
          </p:cNvSpPr>
          <p:nvPr/>
        </p:nvSpPr>
        <p:spPr bwMode="auto">
          <a:xfrm>
            <a:off x="3281847" y="403721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" name="AutoShape 125"/>
          <p:cNvSpPr>
            <a:spLocks noChangeArrowheads="1"/>
          </p:cNvSpPr>
          <p:nvPr/>
        </p:nvSpPr>
        <p:spPr bwMode="auto">
          <a:xfrm>
            <a:off x="3826732" y="40292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" name="AutoShape 125"/>
          <p:cNvSpPr>
            <a:spLocks noChangeArrowheads="1"/>
          </p:cNvSpPr>
          <p:nvPr/>
        </p:nvSpPr>
        <p:spPr bwMode="auto">
          <a:xfrm>
            <a:off x="4352420" y="403229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3" name="AutoShape 125"/>
          <p:cNvSpPr>
            <a:spLocks noChangeArrowheads="1"/>
          </p:cNvSpPr>
          <p:nvPr/>
        </p:nvSpPr>
        <p:spPr bwMode="auto">
          <a:xfrm>
            <a:off x="4904284" y="402530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4" name="AutoShape 125"/>
          <p:cNvSpPr>
            <a:spLocks noChangeArrowheads="1"/>
          </p:cNvSpPr>
          <p:nvPr/>
        </p:nvSpPr>
        <p:spPr bwMode="auto">
          <a:xfrm>
            <a:off x="5430669" y="40292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0" name="AutoShape 125"/>
          <p:cNvSpPr>
            <a:spLocks noChangeArrowheads="1"/>
          </p:cNvSpPr>
          <p:nvPr/>
        </p:nvSpPr>
        <p:spPr bwMode="auto">
          <a:xfrm>
            <a:off x="3065340" y="425420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1" name="AutoShape 125"/>
          <p:cNvSpPr>
            <a:spLocks noChangeArrowheads="1"/>
          </p:cNvSpPr>
          <p:nvPr/>
        </p:nvSpPr>
        <p:spPr bwMode="auto">
          <a:xfrm>
            <a:off x="3612718" y="424615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" name="AutoShape 125"/>
          <p:cNvSpPr>
            <a:spLocks noChangeArrowheads="1"/>
          </p:cNvSpPr>
          <p:nvPr/>
        </p:nvSpPr>
        <p:spPr bwMode="auto">
          <a:xfrm>
            <a:off x="4151239" y="424452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3" name="AutoShape 125"/>
          <p:cNvSpPr>
            <a:spLocks noChangeArrowheads="1"/>
          </p:cNvSpPr>
          <p:nvPr/>
        </p:nvSpPr>
        <p:spPr bwMode="auto">
          <a:xfrm>
            <a:off x="4691765" y="424167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4" name="AutoShape 125"/>
          <p:cNvSpPr>
            <a:spLocks noChangeArrowheads="1"/>
          </p:cNvSpPr>
          <p:nvPr/>
        </p:nvSpPr>
        <p:spPr bwMode="auto">
          <a:xfrm>
            <a:off x="5219268" y="42424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5" name="AutoShape 125"/>
          <p:cNvSpPr>
            <a:spLocks noChangeArrowheads="1"/>
          </p:cNvSpPr>
          <p:nvPr/>
        </p:nvSpPr>
        <p:spPr bwMode="auto">
          <a:xfrm>
            <a:off x="2854214" y="447354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6" name="AutoShape 125"/>
          <p:cNvSpPr>
            <a:spLocks noChangeArrowheads="1"/>
          </p:cNvSpPr>
          <p:nvPr/>
        </p:nvSpPr>
        <p:spPr bwMode="auto">
          <a:xfrm>
            <a:off x="3392340" y="446906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7" name="AutoShape 125"/>
          <p:cNvSpPr>
            <a:spLocks noChangeArrowheads="1"/>
          </p:cNvSpPr>
          <p:nvPr/>
        </p:nvSpPr>
        <p:spPr bwMode="auto">
          <a:xfrm>
            <a:off x="3930861" y="44674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8" name="AutoShape 125"/>
          <p:cNvSpPr>
            <a:spLocks noChangeArrowheads="1"/>
          </p:cNvSpPr>
          <p:nvPr/>
        </p:nvSpPr>
        <p:spPr bwMode="auto">
          <a:xfrm>
            <a:off x="4471387" y="44645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9" name="AutoShape 125"/>
          <p:cNvSpPr>
            <a:spLocks noChangeArrowheads="1"/>
          </p:cNvSpPr>
          <p:nvPr/>
        </p:nvSpPr>
        <p:spPr bwMode="auto">
          <a:xfrm>
            <a:off x="4998890" y="44653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0" name="AutoShape 6"/>
          <p:cNvSpPr>
            <a:spLocks noChangeArrowheads="1"/>
          </p:cNvSpPr>
          <p:nvPr/>
        </p:nvSpPr>
        <p:spPr bwMode="auto">
          <a:xfrm>
            <a:off x="2924777" y="2215573"/>
            <a:ext cx="749356" cy="77271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1" name="Text Box 8"/>
          <p:cNvSpPr txBox="1">
            <a:spLocks noChangeArrowheads="1"/>
          </p:cNvSpPr>
          <p:nvPr/>
        </p:nvSpPr>
        <p:spPr bwMode="auto">
          <a:xfrm>
            <a:off x="2660090" y="2996945"/>
            <a:ext cx="984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en-US" alt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 Box 34"/>
          <p:cNvSpPr txBox="1">
            <a:spLocks noChangeArrowheads="1"/>
          </p:cNvSpPr>
          <p:nvPr/>
        </p:nvSpPr>
        <p:spPr bwMode="auto">
          <a:xfrm>
            <a:off x="4912119" y="2357722"/>
            <a:ext cx="966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190C4E"/>
                </a:solidFill>
                <a:latin typeface="Times New Roman" pitchFamily="18" charset="0"/>
              </a:rPr>
              <a:t>1 </a:t>
            </a:r>
            <a:r>
              <a:rPr lang="en-US" altLang="en-US" b="1" i="1" dirty="0" err="1">
                <a:solidFill>
                  <a:srgbClr val="190C4E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190C4E"/>
                </a:solidFill>
                <a:latin typeface="Times New Roman" pitchFamily="18" charset="0"/>
              </a:rPr>
              <a:t> </a:t>
            </a: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4802197" y="2899614"/>
            <a:ext cx="593315" cy="12611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6" name="Rectangle 12"/>
          <p:cNvSpPr>
            <a:spLocks noChangeArrowheads="1"/>
          </p:cNvSpPr>
          <p:nvPr/>
        </p:nvSpPr>
        <p:spPr bwMode="auto">
          <a:xfrm>
            <a:off x="7183081" y="2441341"/>
            <a:ext cx="42988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3"/>
          <p:cNvSpPr>
            <a:spLocks noChangeArrowheads="1"/>
          </p:cNvSpPr>
          <p:nvPr/>
        </p:nvSpPr>
        <p:spPr bwMode="auto">
          <a:xfrm>
            <a:off x="7557014" y="3557913"/>
            <a:ext cx="40511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x 3 = 15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8" name="Rectangle 17"/>
          <p:cNvSpPr>
            <a:spLocks noChangeArrowheads="1"/>
          </p:cNvSpPr>
          <p:nvPr/>
        </p:nvSpPr>
        <p:spPr bwMode="auto">
          <a:xfrm>
            <a:off x="8185027" y="1969235"/>
            <a:ext cx="24705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AutoShape 125"/>
          <p:cNvSpPr>
            <a:spLocks noChangeArrowheads="1"/>
          </p:cNvSpPr>
          <p:nvPr/>
        </p:nvSpPr>
        <p:spPr bwMode="auto">
          <a:xfrm>
            <a:off x="3279356" y="344640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1" name="AutoShape 125"/>
          <p:cNvSpPr>
            <a:spLocks noChangeArrowheads="1"/>
          </p:cNvSpPr>
          <p:nvPr/>
        </p:nvSpPr>
        <p:spPr bwMode="auto">
          <a:xfrm>
            <a:off x="3824241" y="34384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" name="AutoShape 125"/>
          <p:cNvSpPr>
            <a:spLocks noChangeArrowheads="1"/>
          </p:cNvSpPr>
          <p:nvPr/>
        </p:nvSpPr>
        <p:spPr bwMode="auto">
          <a:xfrm>
            <a:off x="4349929" y="344148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" name="AutoShape 125"/>
          <p:cNvSpPr>
            <a:spLocks noChangeArrowheads="1"/>
          </p:cNvSpPr>
          <p:nvPr/>
        </p:nvSpPr>
        <p:spPr bwMode="auto">
          <a:xfrm>
            <a:off x="4901793" y="343450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4" name="AutoShape 125"/>
          <p:cNvSpPr>
            <a:spLocks noChangeArrowheads="1"/>
          </p:cNvSpPr>
          <p:nvPr/>
        </p:nvSpPr>
        <p:spPr bwMode="auto">
          <a:xfrm>
            <a:off x="5428178" y="34384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5" name="AutoShape 125"/>
          <p:cNvSpPr>
            <a:spLocks noChangeArrowheads="1"/>
          </p:cNvSpPr>
          <p:nvPr/>
        </p:nvSpPr>
        <p:spPr bwMode="auto">
          <a:xfrm>
            <a:off x="3062849" y="366340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6" name="AutoShape 125"/>
          <p:cNvSpPr>
            <a:spLocks noChangeArrowheads="1"/>
          </p:cNvSpPr>
          <p:nvPr/>
        </p:nvSpPr>
        <p:spPr bwMode="auto">
          <a:xfrm>
            <a:off x="3610227" y="365535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7" name="AutoShape 125"/>
          <p:cNvSpPr>
            <a:spLocks noChangeArrowheads="1"/>
          </p:cNvSpPr>
          <p:nvPr/>
        </p:nvSpPr>
        <p:spPr bwMode="auto">
          <a:xfrm>
            <a:off x="4148748" y="3653719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8" name="AutoShape 125"/>
          <p:cNvSpPr>
            <a:spLocks noChangeArrowheads="1"/>
          </p:cNvSpPr>
          <p:nvPr/>
        </p:nvSpPr>
        <p:spPr bwMode="auto">
          <a:xfrm>
            <a:off x="4689274" y="365086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9" name="AutoShape 125"/>
          <p:cNvSpPr>
            <a:spLocks noChangeArrowheads="1"/>
          </p:cNvSpPr>
          <p:nvPr/>
        </p:nvSpPr>
        <p:spPr bwMode="auto">
          <a:xfrm>
            <a:off x="5216777" y="36516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0" name="AutoShape 125"/>
          <p:cNvSpPr>
            <a:spLocks noChangeArrowheads="1"/>
          </p:cNvSpPr>
          <p:nvPr/>
        </p:nvSpPr>
        <p:spPr bwMode="auto">
          <a:xfrm>
            <a:off x="2851723" y="388274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1" name="AutoShape 125"/>
          <p:cNvSpPr>
            <a:spLocks noChangeArrowheads="1"/>
          </p:cNvSpPr>
          <p:nvPr/>
        </p:nvSpPr>
        <p:spPr bwMode="auto">
          <a:xfrm>
            <a:off x="3389849" y="387825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" name="AutoShape 125"/>
          <p:cNvSpPr>
            <a:spLocks noChangeArrowheads="1"/>
          </p:cNvSpPr>
          <p:nvPr/>
        </p:nvSpPr>
        <p:spPr bwMode="auto">
          <a:xfrm>
            <a:off x="3928370" y="38766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" name="AutoShape 125"/>
          <p:cNvSpPr>
            <a:spLocks noChangeArrowheads="1"/>
          </p:cNvSpPr>
          <p:nvPr/>
        </p:nvSpPr>
        <p:spPr bwMode="auto">
          <a:xfrm>
            <a:off x="4468896" y="38737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" name="AutoShape 125"/>
          <p:cNvSpPr>
            <a:spLocks noChangeArrowheads="1"/>
          </p:cNvSpPr>
          <p:nvPr/>
        </p:nvSpPr>
        <p:spPr bwMode="auto">
          <a:xfrm>
            <a:off x="4996399" y="387453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69" name="Group 8"/>
          <p:cNvGrpSpPr>
            <a:grpSpLocks/>
          </p:cNvGrpSpPr>
          <p:nvPr/>
        </p:nvGrpSpPr>
        <p:grpSpPr bwMode="auto">
          <a:xfrm>
            <a:off x="2837005" y="3429965"/>
            <a:ext cx="3383541" cy="1856063"/>
            <a:chOff x="576" y="3139"/>
            <a:chExt cx="1210" cy="653"/>
          </a:xfrm>
        </p:grpSpPr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576" y="3368"/>
              <a:ext cx="960" cy="42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10"/>
            <p:cNvSpPr>
              <a:spLocks noChangeShapeType="1"/>
            </p:cNvSpPr>
            <p:nvPr/>
          </p:nvSpPr>
          <p:spPr bwMode="auto">
            <a:xfrm flipV="1">
              <a:off x="1538" y="3139"/>
              <a:ext cx="241" cy="23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1"/>
            <p:cNvSpPr>
              <a:spLocks noChangeShapeType="1"/>
            </p:cNvSpPr>
            <p:nvPr/>
          </p:nvSpPr>
          <p:spPr bwMode="auto">
            <a:xfrm flipH="1">
              <a:off x="1777" y="3152"/>
              <a:ext cx="2" cy="39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2"/>
            <p:cNvSpPr>
              <a:spLocks noChangeShapeType="1"/>
            </p:cNvSpPr>
            <p:nvPr/>
          </p:nvSpPr>
          <p:spPr bwMode="auto">
            <a:xfrm flipH="1">
              <a:off x="1536" y="3546"/>
              <a:ext cx="250" cy="24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3"/>
            <p:cNvSpPr>
              <a:spLocks noChangeShapeType="1"/>
            </p:cNvSpPr>
            <p:nvPr/>
          </p:nvSpPr>
          <p:spPr bwMode="auto">
            <a:xfrm>
              <a:off x="825" y="3141"/>
              <a:ext cx="96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4"/>
            <p:cNvSpPr>
              <a:spLocks noChangeShapeType="1"/>
            </p:cNvSpPr>
            <p:nvPr/>
          </p:nvSpPr>
          <p:spPr bwMode="auto">
            <a:xfrm flipH="1">
              <a:off x="582" y="3139"/>
              <a:ext cx="243" cy="22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" name="Text Box 34"/>
          <p:cNvSpPr txBox="1">
            <a:spLocks noChangeArrowheads="1"/>
          </p:cNvSpPr>
          <p:nvPr/>
        </p:nvSpPr>
        <p:spPr bwMode="auto">
          <a:xfrm>
            <a:off x="8939245" y="4458311"/>
            <a:ext cx="1270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 err="1">
                <a:solidFill>
                  <a:srgbClr val="190C4E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190C4E"/>
                </a:solidFill>
                <a:latin typeface="Times New Roman" pitchFamily="18" charset="0"/>
              </a:rPr>
              <a:t> 2</a:t>
            </a:r>
          </a:p>
        </p:txBody>
      </p:sp>
      <p:cxnSp>
        <p:nvCxnSpPr>
          <p:cNvPr id="126" name="Straight Arrow Connector 125"/>
          <p:cNvCxnSpPr/>
          <p:nvPr/>
        </p:nvCxnSpPr>
        <p:spPr bwMode="auto">
          <a:xfrm flipH="1" flipV="1">
            <a:off x="6347752" y="3882742"/>
            <a:ext cx="2594638" cy="9059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7" name="Rectangle 14"/>
          <p:cNvSpPr>
            <a:spLocks noChangeArrowheads="1"/>
          </p:cNvSpPr>
          <p:nvPr/>
        </p:nvSpPr>
        <p:spPr bwMode="auto">
          <a:xfrm>
            <a:off x="7161252" y="4157692"/>
            <a:ext cx="43055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8" name="Rectangle 15"/>
          <p:cNvSpPr>
            <a:spLocks noChangeArrowheads="1"/>
          </p:cNvSpPr>
          <p:nvPr/>
        </p:nvSpPr>
        <p:spPr bwMode="auto">
          <a:xfrm>
            <a:off x="7504604" y="5187111"/>
            <a:ext cx="3352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x 2 = 30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9" name="Rectangle 16"/>
          <p:cNvSpPr>
            <a:spLocks noChangeArrowheads="1"/>
          </p:cNvSpPr>
          <p:nvPr/>
        </p:nvSpPr>
        <p:spPr bwMode="auto">
          <a:xfrm>
            <a:off x="7161252" y="5813813"/>
            <a:ext cx="27427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878 0.003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9" dur="2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1" grpId="0" animBg="1"/>
      <p:bldP spid="52" grpId="0" animBg="1"/>
      <p:bldP spid="68" grpId="0" animBg="1"/>
      <p:bldP spid="58" grpId="0" animBg="1"/>
      <p:bldP spid="77" grpId="0"/>
      <p:bldP spid="78" grpId="0"/>
      <p:bldP spid="79" grpId="0"/>
      <p:bldP spid="80" grpId="0" animBg="1"/>
      <p:bldP spid="81" grpId="0" animBg="1"/>
      <p:bldP spid="82" grpId="0" animBg="1"/>
      <p:bldP spid="83" grpId="0" animBg="1"/>
      <p:bldP spid="84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4" grpId="0"/>
      <p:bldP spid="104" grpId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/>
      <p:bldP spid="1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1057" y="2181996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77 0.02685 L 0.14349 -0.278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95" y="891598"/>
            <a:ext cx="5875706" cy="55507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288" y="1333631"/>
            <a:ext cx="3903888" cy="55243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6356" y="170240"/>
            <a:ext cx="7107862" cy="2075021"/>
            <a:chOff x="2459915" y="411706"/>
            <a:chExt cx="4312692" cy="2167719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459915" y="411706"/>
              <a:ext cx="4312692" cy="2167719"/>
            </a:xfrm>
            <a:prstGeom prst="wedgeRoundRectCallout">
              <a:avLst>
                <a:gd name="adj1" fmla="val -41609"/>
                <a:gd name="adj2" fmla="val 103591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842835" y="710736"/>
              <a:ext cx="3768525" cy="163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Cảm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bạn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giúp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mình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nhé</a:t>
              </a:r>
              <a:r>
                <a:rPr lang="en-US" altLang="en-US" sz="3200" dirty="0"/>
                <a:t>, </a:t>
              </a:r>
              <a:r>
                <a:rPr lang="en-US" altLang="en-US" sz="3200" dirty="0" err="1"/>
                <a:t>mình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sẽ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dùng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vàng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này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để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giúp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những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người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gặp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khó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khăn</a:t>
              </a:r>
              <a:endParaRPr lang="en-US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97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23583" y="818866"/>
            <a:ext cx="7670042" cy="4348879"/>
            <a:chOff x="1023583" y="818866"/>
            <a:chExt cx="7670042" cy="354841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968" y="1127761"/>
            <a:ext cx="358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6505" y="2218391"/>
            <a:ext cx="61641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Ôn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lại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endParaRPr lang="en-US" altLang="en-US" sz="3600" dirty="0"/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Chuẩn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bị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tiếp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theo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4619081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108155" y="1442487"/>
            <a:ext cx="9183972" cy="3120144"/>
            <a:chOff x="1023583" y="818866"/>
            <a:chExt cx="7670042" cy="3548418"/>
          </a:xfrm>
        </p:grpSpPr>
        <p:sp>
          <p:nvSpPr>
            <p:cNvPr id="119" name="Rectangle: Rounded Corners 118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0" name="Rectangle: Rounded Corners 119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324885" y="1985256"/>
            <a:ext cx="6663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86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93" y="215669"/>
            <a:ext cx="6888648" cy="4514594"/>
          </a:xfrm>
          <a:prstGeom prst="rect">
            <a:avLst/>
          </a:prstGeom>
        </p:spPr>
      </p:pic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4896758" y="1119850"/>
            <a:ext cx="2770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825779" y="2043180"/>
            <a:ext cx="509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MÉT KHỐI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90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7761" y="1861473"/>
            <a:ext cx="8808882" cy="3631763"/>
            <a:chOff x="1269450" y="2264340"/>
            <a:chExt cx="5301336" cy="3631763"/>
          </a:xfrm>
        </p:grpSpPr>
        <p:sp>
          <p:nvSpPr>
            <p:cNvPr id="12" name="TextBox 11"/>
            <p:cNvSpPr txBox="1"/>
            <p:nvPr/>
          </p:nvSpPr>
          <p:spPr>
            <a:xfrm>
              <a:off x="1372120" y="2264340"/>
              <a:ext cx="519866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69450" y="2264340"/>
              <a:ext cx="5148935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FFC000"/>
                  </a:solidFill>
                  <a:latin typeface="UTM Colossalis" panose="020406030505060202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063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36" y="1921533"/>
            <a:ext cx="3535794" cy="5003482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967155" y="654857"/>
            <a:ext cx="7465645" cy="576852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3536616" y="1005254"/>
            <a:ext cx="2971801" cy="3380690"/>
            <a:chOff x="3312" y="1392"/>
            <a:chExt cx="2160" cy="2303"/>
          </a:xfrm>
        </p:grpSpPr>
        <p:sp>
          <p:nvSpPr>
            <p:cNvPr id="7" name="AutoShape 30"/>
            <p:cNvSpPr>
              <a:spLocks noChangeArrowheads="1"/>
            </p:cNvSpPr>
            <p:nvPr/>
          </p:nvSpPr>
          <p:spPr bwMode="auto">
            <a:xfrm>
              <a:off x="3312" y="1392"/>
              <a:ext cx="2160" cy="1920"/>
            </a:xfrm>
            <a:prstGeom prst="cube">
              <a:avLst>
                <a:gd name="adj" fmla="val 25000"/>
              </a:avLst>
            </a:prstGeom>
            <a:solidFill>
              <a:srgbClr val="FFC000"/>
            </a:solidFill>
            <a:ln w="38100">
              <a:solidFill>
                <a:srgbClr val="E88D2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3816" y="3297"/>
              <a:ext cx="76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</a:p>
          </p:txBody>
        </p:sp>
      </p:grp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4066598" y="2366739"/>
            <a:ext cx="108037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32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774617" y="2184533"/>
            <a:ext cx="761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865963" y="4324986"/>
            <a:ext cx="67748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1m.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865963" y="5565754"/>
            <a:ext cx="5696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422966" y="5546250"/>
            <a:ext cx="76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baseline="30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1007" y="3982953"/>
            <a:ext cx="585882" cy="880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3001" y="5250383"/>
            <a:ext cx="585882" cy="880642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24090" y="507999"/>
            <a:ext cx="7721600" cy="6053683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97" y="1944111"/>
            <a:ext cx="3535794" cy="5003482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971109" y="1482372"/>
            <a:ext cx="6048102" cy="3363948"/>
          </a:xfrm>
          <a:prstGeom prst="wedgeRoundRectCallout">
            <a:avLst>
              <a:gd name="adj1" fmla="val -61966"/>
              <a:gd name="adj2" fmla="val 37072"/>
              <a:gd name="adj3" fmla="val 16667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11502" y="1763962"/>
            <a:ext cx="71673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xăng-ti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mét-khối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440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540000" y="654857"/>
            <a:ext cx="8997244" cy="576852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2433340" y="507999"/>
            <a:ext cx="9205503" cy="6053683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2"/>
          <p:cNvGrpSpPr>
            <a:grpSpLocks/>
          </p:cNvGrpSpPr>
          <p:nvPr/>
        </p:nvGrpSpPr>
        <p:grpSpPr bwMode="auto">
          <a:xfrm>
            <a:off x="3550704" y="1334912"/>
            <a:ext cx="3649663" cy="3657600"/>
            <a:chOff x="768" y="1632"/>
            <a:chExt cx="2299" cy="2304"/>
          </a:xfrm>
        </p:grpSpPr>
        <p:sp>
          <p:nvSpPr>
            <p:cNvPr id="135" name="Line 3"/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4"/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5"/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8" name="AutoShape 6"/>
          <p:cNvSpPr>
            <a:spLocks noChangeArrowheads="1"/>
          </p:cNvSpPr>
          <p:nvPr/>
        </p:nvSpPr>
        <p:spPr bwMode="auto">
          <a:xfrm>
            <a:off x="3306229" y="14015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9" name="Text Box 7"/>
          <p:cNvSpPr txBox="1">
            <a:spLocks noChangeArrowheads="1"/>
          </p:cNvSpPr>
          <p:nvPr/>
        </p:nvSpPr>
        <p:spPr bwMode="auto">
          <a:xfrm>
            <a:off x="2861729" y="3697112"/>
            <a:ext cx="735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/>
              <a:t>10lớp</a:t>
            </a:r>
          </a:p>
        </p:txBody>
      </p:sp>
      <p:sp>
        <p:nvSpPr>
          <p:cNvPr id="140" name="Text Box 8"/>
          <p:cNvSpPr txBox="1">
            <a:spLocks noChangeArrowheads="1"/>
          </p:cNvSpPr>
          <p:nvPr/>
        </p:nvSpPr>
        <p:spPr bwMode="auto">
          <a:xfrm>
            <a:off x="3090329" y="1715912"/>
            <a:ext cx="612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</a:rPr>
              <a:t>1dm</a:t>
            </a:r>
            <a:r>
              <a:rPr lang="en-US" altLang="en-US" sz="1400" b="1" baseline="30000" dirty="0">
                <a:solidFill>
                  <a:srgbClr val="000000"/>
                </a:solidFill>
              </a:rPr>
              <a:t>3</a:t>
            </a:r>
            <a:endParaRPr lang="en-US" altLang="en-US" sz="1400" b="1" dirty="0">
              <a:solidFill>
                <a:srgbClr val="000000"/>
              </a:solidFill>
            </a:endParaRPr>
          </a:p>
        </p:txBody>
      </p:sp>
      <p:sp>
        <p:nvSpPr>
          <p:cNvPr id="141" name="Text Box 9"/>
          <p:cNvSpPr txBox="1">
            <a:spLocks noChangeArrowheads="1"/>
          </p:cNvSpPr>
          <p:nvPr/>
        </p:nvSpPr>
        <p:spPr bwMode="auto">
          <a:xfrm>
            <a:off x="4922304" y="2630312"/>
            <a:ext cx="1031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 m</a:t>
            </a:r>
            <a:r>
              <a:rPr lang="en-US" altLang="en-US" sz="3200" b="1" baseline="30000">
                <a:solidFill>
                  <a:srgbClr val="FF0000"/>
                </a:solidFill>
              </a:rPr>
              <a:t>3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142" name="Text Box 11"/>
          <p:cNvSpPr txBox="1">
            <a:spLocks noChangeArrowheads="1"/>
          </p:cNvSpPr>
          <p:nvPr/>
        </p:nvSpPr>
        <p:spPr bwMode="auto">
          <a:xfrm>
            <a:off x="3814229" y="5146500"/>
            <a:ext cx="2319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dm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3" name="AutoShape 12"/>
          <p:cNvSpPr>
            <a:spLocks noChangeArrowheads="1"/>
          </p:cNvSpPr>
          <p:nvPr/>
        </p:nvSpPr>
        <p:spPr bwMode="auto">
          <a:xfrm>
            <a:off x="45159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" name="AutoShape 13"/>
          <p:cNvSpPr>
            <a:spLocks noChangeArrowheads="1"/>
          </p:cNvSpPr>
          <p:nvPr/>
        </p:nvSpPr>
        <p:spPr bwMode="auto">
          <a:xfrm>
            <a:off x="47762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5" name="AutoShape 14"/>
          <p:cNvSpPr>
            <a:spLocks noChangeArrowheads="1"/>
          </p:cNvSpPr>
          <p:nvPr/>
        </p:nvSpPr>
        <p:spPr bwMode="auto">
          <a:xfrm>
            <a:off x="50366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6" name="AutoShape 15"/>
          <p:cNvSpPr>
            <a:spLocks noChangeArrowheads="1"/>
          </p:cNvSpPr>
          <p:nvPr/>
        </p:nvSpPr>
        <p:spPr bwMode="auto">
          <a:xfrm>
            <a:off x="52969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7" name="AutoShape 16"/>
          <p:cNvSpPr>
            <a:spLocks noChangeArrowheads="1"/>
          </p:cNvSpPr>
          <p:nvPr/>
        </p:nvSpPr>
        <p:spPr bwMode="auto">
          <a:xfrm>
            <a:off x="55573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8" name="AutoShape 17"/>
          <p:cNvSpPr>
            <a:spLocks noChangeArrowheads="1"/>
          </p:cNvSpPr>
          <p:nvPr/>
        </p:nvSpPr>
        <p:spPr bwMode="auto">
          <a:xfrm>
            <a:off x="58176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9" name="AutoShape 18"/>
          <p:cNvSpPr>
            <a:spLocks noChangeArrowheads="1"/>
          </p:cNvSpPr>
          <p:nvPr/>
        </p:nvSpPr>
        <p:spPr bwMode="auto">
          <a:xfrm>
            <a:off x="60780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0" name="AutoShape 19"/>
          <p:cNvSpPr>
            <a:spLocks noChangeArrowheads="1"/>
          </p:cNvSpPr>
          <p:nvPr/>
        </p:nvSpPr>
        <p:spPr bwMode="auto">
          <a:xfrm>
            <a:off x="63383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65796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2" name="AutoShape 21"/>
          <p:cNvSpPr>
            <a:spLocks noChangeArrowheads="1"/>
          </p:cNvSpPr>
          <p:nvPr/>
        </p:nvSpPr>
        <p:spPr bwMode="auto">
          <a:xfrm>
            <a:off x="68400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" name="Text Box 22"/>
          <p:cNvSpPr txBox="1">
            <a:spLocks noChangeArrowheads="1"/>
          </p:cNvSpPr>
          <p:nvPr/>
        </p:nvSpPr>
        <p:spPr bwMode="auto">
          <a:xfrm>
            <a:off x="5227104" y="3335162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10 hình</a:t>
            </a:r>
          </a:p>
        </p:txBody>
      </p:sp>
      <p:sp>
        <p:nvSpPr>
          <p:cNvPr id="154" name="Text Box 23"/>
          <p:cNvSpPr txBox="1">
            <a:spLocks noChangeArrowheads="1"/>
          </p:cNvSpPr>
          <p:nvPr/>
        </p:nvSpPr>
        <p:spPr bwMode="auto">
          <a:xfrm rot="18495311">
            <a:off x="6388361" y="4283693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10 hàng</a:t>
            </a:r>
          </a:p>
        </p:txBody>
      </p:sp>
      <p:sp>
        <p:nvSpPr>
          <p:cNvPr id="155" name="Text Box 24"/>
          <p:cNvSpPr txBox="1">
            <a:spLocks noChangeArrowheads="1"/>
          </p:cNvSpPr>
          <p:nvPr/>
        </p:nvSpPr>
        <p:spPr bwMode="auto">
          <a:xfrm>
            <a:off x="7442024" y="1324858"/>
            <a:ext cx="4070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400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</a:rPr>
              <a:t> 1dm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6" name="Text Box 25"/>
          <p:cNvSpPr txBox="1">
            <a:spLocks noChangeArrowheads="1"/>
          </p:cNvSpPr>
          <p:nvPr/>
        </p:nvSpPr>
        <p:spPr bwMode="auto">
          <a:xfrm>
            <a:off x="8020654" y="2039164"/>
            <a:ext cx="2725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</a:rPr>
              <a:t>10 x 10 = 100 (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7" name="AutoShape 26"/>
          <p:cNvSpPr>
            <a:spLocks noChangeArrowheads="1"/>
          </p:cNvSpPr>
          <p:nvPr/>
        </p:nvSpPr>
        <p:spPr bwMode="auto">
          <a:xfrm>
            <a:off x="44079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8" name="AutoShape 27"/>
          <p:cNvSpPr>
            <a:spLocks noChangeArrowheads="1"/>
          </p:cNvSpPr>
          <p:nvPr/>
        </p:nvSpPr>
        <p:spPr bwMode="auto">
          <a:xfrm>
            <a:off x="43000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9" name="AutoShape 28"/>
          <p:cNvSpPr>
            <a:spLocks noChangeArrowheads="1"/>
          </p:cNvSpPr>
          <p:nvPr/>
        </p:nvSpPr>
        <p:spPr bwMode="auto">
          <a:xfrm>
            <a:off x="41920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0" name="AutoShape 29"/>
          <p:cNvSpPr>
            <a:spLocks noChangeArrowheads="1"/>
          </p:cNvSpPr>
          <p:nvPr/>
        </p:nvSpPr>
        <p:spPr bwMode="auto">
          <a:xfrm>
            <a:off x="4084104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1" name="AutoShape 30"/>
          <p:cNvSpPr>
            <a:spLocks noChangeArrowheads="1"/>
          </p:cNvSpPr>
          <p:nvPr/>
        </p:nvSpPr>
        <p:spPr bwMode="auto">
          <a:xfrm>
            <a:off x="39761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2" name="AutoShape 31"/>
          <p:cNvSpPr>
            <a:spLocks noChangeArrowheads="1"/>
          </p:cNvSpPr>
          <p:nvPr/>
        </p:nvSpPr>
        <p:spPr bwMode="auto">
          <a:xfrm>
            <a:off x="38682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" name="AutoShape 32"/>
          <p:cNvSpPr>
            <a:spLocks noChangeArrowheads="1"/>
          </p:cNvSpPr>
          <p:nvPr/>
        </p:nvSpPr>
        <p:spPr bwMode="auto">
          <a:xfrm>
            <a:off x="37602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4" name="AutoShape 33"/>
          <p:cNvSpPr>
            <a:spLocks noChangeArrowheads="1"/>
          </p:cNvSpPr>
          <p:nvPr/>
        </p:nvSpPr>
        <p:spPr bwMode="auto">
          <a:xfrm>
            <a:off x="36523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5" name="AutoShape 34"/>
          <p:cNvSpPr>
            <a:spLocks noChangeArrowheads="1"/>
          </p:cNvSpPr>
          <p:nvPr/>
        </p:nvSpPr>
        <p:spPr bwMode="auto">
          <a:xfrm>
            <a:off x="35570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6" name="AutoShape 35"/>
          <p:cNvSpPr>
            <a:spLocks noChangeArrowheads="1"/>
          </p:cNvSpPr>
          <p:nvPr/>
        </p:nvSpPr>
        <p:spPr bwMode="auto">
          <a:xfrm>
            <a:off x="46651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7" name="AutoShape 36"/>
          <p:cNvSpPr>
            <a:spLocks noChangeArrowheads="1"/>
          </p:cNvSpPr>
          <p:nvPr/>
        </p:nvSpPr>
        <p:spPr bwMode="auto">
          <a:xfrm>
            <a:off x="45571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8" name="AutoShape 37"/>
          <p:cNvSpPr>
            <a:spLocks noChangeArrowheads="1"/>
          </p:cNvSpPr>
          <p:nvPr/>
        </p:nvSpPr>
        <p:spPr bwMode="auto">
          <a:xfrm>
            <a:off x="44492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9" name="AutoShape 38"/>
          <p:cNvSpPr>
            <a:spLocks noChangeArrowheads="1"/>
          </p:cNvSpPr>
          <p:nvPr/>
        </p:nvSpPr>
        <p:spPr bwMode="auto">
          <a:xfrm>
            <a:off x="43412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0" name="AutoShape 39"/>
          <p:cNvSpPr>
            <a:spLocks noChangeArrowheads="1"/>
          </p:cNvSpPr>
          <p:nvPr/>
        </p:nvSpPr>
        <p:spPr bwMode="auto">
          <a:xfrm>
            <a:off x="42333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1" name="AutoShape 40"/>
          <p:cNvSpPr>
            <a:spLocks noChangeArrowheads="1"/>
          </p:cNvSpPr>
          <p:nvPr/>
        </p:nvSpPr>
        <p:spPr bwMode="auto">
          <a:xfrm>
            <a:off x="41253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2" name="AutoShape 41"/>
          <p:cNvSpPr>
            <a:spLocks noChangeArrowheads="1"/>
          </p:cNvSpPr>
          <p:nvPr/>
        </p:nvSpPr>
        <p:spPr bwMode="auto">
          <a:xfrm>
            <a:off x="40174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3" name="AutoShape 42"/>
          <p:cNvSpPr>
            <a:spLocks noChangeArrowheads="1"/>
          </p:cNvSpPr>
          <p:nvPr/>
        </p:nvSpPr>
        <p:spPr bwMode="auto">
          <a:xfrm>
            <a:off x="39094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" name="AutoShape 43"/>
          <p:cNvSpPr>
            <a:spLocks noChangeArrowheads="1"/>
          </p:cNvSpPr>
          <p:nvPr/>
        </p:nvSpPr>
        <p:spPr bwMode="auto">
          <a:xfrm>
            <a:off x="38142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5" name="AutoShape 44"/>
          <p:cNvSpPr>
            <a:spLocks noChangeArrowheads="1"/>
          </p:cNvSpPr>
          <p:nvPr/>
        </p:nvSpPr>
        <p:spPr bwMode="auto">
          <a:xfrm>
            <a:off x="49254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6" name="AutoShape 45"/>
          <p:cNvSpPr>
            <a:spLocks noChangeArrowheads="1"/>
          </p:cNvSpPr>
          <p:nvPr/>
        </p:nvSpPr>
        <p:spPr bwMode="auto">
          <a:xfrm>
            <a:off x="48175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7" name="AutoShape 46"/>
          <p:cNvSpPr>
            <a:spLocks noChangeArrowheads="1"/>
          </p:cNvSpPr>
          <p:nvPr/>
        </p:nvSpPr>
        <p:spPr bwMode="auto">
          <a:xfrm>
            <a:off x="47095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8" name="AutoShape 47"/>
          <p:cNvSpPr>
            <a:spLocks noChangeArrowheads="1"/>
          </p:cNvSpPr>
          <p:nvPr/>
        </p:nvSpPr>
        <p:spPr bwMode="auto">
          <a:xfrm>
            <a:off x="46016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9" name="AutoShape 48"/>
          <p:cNvSpPr>
            <a:spLocks noChangeArrowheads="1"/>
          </p:cNvSpPr>
          <p:nvPr/>
        </p:nvSpPr>
        <p:spPr bwMode="auto">
          <a:xfrm>
            <a:off x="44936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0" name="AutoShape 49"/>
          <p:cNvSpPr>
            <a:spLocks noChangeArrowheads="1"/>
          </p:cNvSpPr>
          <p:nvPr/>
        </p:nvSpPr>
        <p:spPr bwMode="auto">
          <a:xfrm>
            <a:off x="43857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1" name="AutoShape 50"/>
          <p:cNvSpPr>
            <a:spLocks noChangeArrowheads="1"/>
          </p:cNvSpPr>
          <p:nvPr/>
        </p:nvSpPr>
        <p:spPr bwMode="auto">
          <a:xfrm>
            <a:off x="42777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2" name="AutoShape 51"/>
          <p:cNvSpPr>
            <a:spLocks noChangeArrowheads="1"/>
          </p:cNvSpPr>
          <p:nvPr/>
        </p:nvSpPr>
        <p:spPr bwMode="auto">
          <a:xfrm>
            <a:off x="41698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3" name="AutoShape 52"/>
          <p:cNvSpPr>
            <a:spLocks noChangeArrowheads="1"/>
          </p:cNvSpPr>
          <p:nvPr/>
        </p:nvSpPr>
        <p:spPr bwMode="auto">
          <a:xfrm>
            <a:off x="40745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4" name="AutoShape 53"/>
          <p:cNvSpPr>
            <a:spLocks noChangeArrowheads="1"/>
          </p:cNvSpPr>
          <p:nvPr/>
        </p:nvSpPr>
        <p:spPr bwMode="auto">
          <a:xfrm>
            <a:off x="51826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5" name="AutoShape 54"/>
          <p:cNvSpPr>
            <a:spLocks noChangeArrowheads="1"/>
          </p:cNvSpPr>
          <p:nvPr/>
        </p:nvSpPr>
        <p:spPr bwMode="auto">
          <a:xfrm>
            <a:off x="50747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6" name="AutoShape 55"/>
          <p:cNvSpPr>
            <a:spLocks noChangeArrowheads="1"/>
          </p:cNvSpPr>
          <p:nvPr/>
        </p:nvSpPr>
        <p:spPr bwMode="auto">
          <a:xfrm>
            <a:off x="49667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7" name="AutoShape 56"/>
          <p:cNvSpPr>
            <a:spLocks noChangeArrowheads="1"/>
          </p:cNvSpPr>
          <p:nvPr/>
        </p:nvSpPr>
        <p:spPr bwMode="auto">
          <a:xfrm>
            <a:off x="4844517" y="410710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8" name="AutoShape 57"/>
          <p:cNvSpPr>
            <a:spLocks noChangeArrowheads="1"/>
          </p:cNvSpPr>
          <p:nvPr/>
        </p:nvSpPr>
        <p:spPr bwMode="auto">
          <a:xfrm>
            <a:off x="47508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9" name="AutoShape 58"/>
          <p:cNvSpPr>
            <a:spLocks noChangeArrowheads="1"/>
          </p:cNvSpPr>
          <p:nvPr/>
        </p:nvSpPr>
        <p:spPr bwMode="auto">
          <a:xfrm>
            <a:off x="46429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0" name="AutoShape 59"/>
          <p:cNvSpPr>
            <a:spLocks noChangeArrowheads="1"/>
          </p:cNvSpPr>
          <p:nvPr/>
        </p:nvSpPr>
        <p:spPr bwMode="auto">
          <a:xfrm>
            <a:off x="45349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1" name="AutoShape 60"/>
          <p:cNvSpPr>
            <a:spLocks noChangeArrowheads="1"/>
          </p:cNvSpPr>
          <p:nvPr/>
        </p:nvSpPr>
        <p:spPr bwMode="auto">
          <a:xfrm>
            <a:off x="44270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2" name="AutoShape 61"/>
          <p:cNvSpPr>
            <a:spLocks noChangeArrowheads="1"/>
          </p:cNvSpPr>
          <p:nvPr/>
        </p:nvSpPr>
        <p:spPr bwMode="auto">
          <a:xfrm>
            <a:off x="43317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3" name="AutoShape 62"/>
          <p:cNvSpPr>
            <a:spLocks noChangeArrowheads="1"/>
          </p:cNvSpPr>
          <p:nvPr/>
        </p:nvSpPr>
        <p:spPr bwMode="auto">
          <a:xfrm>
            <a:off x="54398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" name="AutoShape 63"/>
          <p:cNvSpPr>
            <a:spLocks noChangeArrowheads="1"/>
          </p:cNvSpPr>
          <p:nvPr/>
        </p:nvSpPr>
        <p:spPr bwMode="auto">
          <a:xfrm>
            <a:off x="53318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" name="AutoShape 64"/>
          <p:cNvSpPr>
            <a:spLocks noChangeArrowheads="1"/>
          </p:cNvSpPr>
          <p:nvPr/>
        </p:nvSpPr>
        <p:spPr bwMode="auto">
          <a:xfrm>
            <a:off x="52239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6" name="AutoShape 65"/>
          <p:cNvSpPr>
            <a:spLocks noChangeArrowheads="1"/>
          </p:cNvSpPr>
          <p:nvPr/>
        </p:nvSpPr>
        <p:spPr bwMode="auto">
          <a:xfrm>
            <a:off x="51159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" name="AutoShape 66"/>
          <p:cNvSpPr>
            <a:spLocks noChangeArrowheads="1"/>
          </p:cNvSpPr>
          <p:nvPr/>
        </p:nvSpPr>
        <p:spPr bwMode="auto">
          <a:xfrm>
            <a:off x="50080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8" name="AutoShape 67"/>
          <p:cNvSpPr>
            <a:spLocks noChangeArrowheads="1"/>
          </p:cNvSpPr>
          <p:nvPr/>
        </p:nvSpPr>
        <p:spPr bwMode="auto">
          <a:xfrm>
            <a:off x="49000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9" name="AutoShape 68"/>
          <p:cNvSpPr>
            <a:spLocks noChangeArrowheads="1"/>
          </p:cNvSpPr>
          <p:nvPr/>
        </p:nvSpPr>
        <p:spPr bwMode="auto">
          <a:xfrm>
            <a:off x="47921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0" name="AutoShape 69"/>
          <p:cNvSpPr>
            <a:spLocks noChangeArrowheads="1"/>
          </p:cNvSpPr>
          <p:nvPr/>
        </p:nvSpPr>
        <p:spPr bwMode="auto">
          <a:xfrm>
            <a:off x="46841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1" name="AutoShape 70"/>
          <p:cNvSpPr>
            <a:spLocks noChangeArrowheads="1"/>
          </p:cNvSpPr>
          <p:nvPr/>
        </p:nvSpPr>
        <p:spPr bwMode="auto">
          <a:xfrm>
            <a:off x="45889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2" name="AutoShape 71"/>
          <p:cNvSpPr>
            <a:spLocks noChangeArrowheads="1"/>
          </p:cNvSpPr>
          <p:nvPr/>
        </p:nvSpPr>
        <p:spPr bwMode="auto">
          <a:xfrm>
            <a:off x="57001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3" name="AutoShape 72"/>
          <p:cNvSpPr>
            <a:spLocks noChangeArrowheads="1"/>
          </p:cNvSpPr>
          <p:nvPr/>
        </p:nvSpPr>
        <p:spPr bwMode="auto">
          <a:xfrm>
            <a:off x="55922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" name="AutoShape 73"/>
          <p:cNvSpPr>
            <a:spLocks noChangeArrowheads="1"/>
          </p:cNvSpPr>
          <p:nvPr/>
        </p:nvSpPr>
        <p:spPr bwMode="auto">
          <a:xfrm>
            <a:off x="54842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" name="AutoShape 74"/>
          <p:cNvSpPr>
            <a:spLocks noChangeArrowheads="1"/>
          </p:cNvSpPr>
          <p:nvPr/>
        </p:nvSpPr>
        <p:spPr bwMode="auto">
          <a:xfrm>
            <a:off x="53763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" name="AutoShape 75"/>
          <p:cNvSpPr>
            <a:spLocks noChangeArrowheads="1"/>
          </p:cNvSpPr>
          <p:nvPr/>
        </p:nvSpPr>
        <p:spPr bwMode="auto">
          <a:xfrm>
            <a:off x="52683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" name="AutoShape 76"/>
          <p:cNvSpPr>
            <a:spLocks noChangeArrowheads="1"/>
          </p:cNvSpPr>
          <p:nvPr/>
        </p:nvSpPr>
        <p:spPr bwMode="auto">
          <a:xfrm>
            <a:off x="51604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" name="AutoShape 77"/>
          <p:cNvSpPr>
            <a:spLocks noChangeArrowheads="1"/>
          </p:cNvSpPr>
          <p:nvPr/>
        </p:nvSpPr>
        <p:spPr bwMode="auto">
          <a:xfrm>
            <a:off x="50524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" name="AutoShape 78"/>
          <p:cNvSpPr>
            <a:spLocks noChangeArrowheads="1"/>
          </p:cNvSpPr>
          <p:nvPr/>
        </p:nvSpPr>
        <p:spPr bwMode="auto">
          <a:xfrm>
            <a:off x="49445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0" name="AutoShape 79"/>
          <p:cNvSpPr>
            <a:spLocks noChangeArrowheads="1"/>
          </p:cNvSpPr>
          <p:nvPr/>
        </p:nvSpPr>
        <p:spPr bwMode="auto">
          <a:xfrm>
            <a:off x="48492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1" name="AutoShape 80"/>
          <p:cNvSpPr>
            <a:spLocks noChangeArrowheads="1"/>
          </p:cNvSpPr>
          <p:nvPr/>
        </p:nvSpPr>
        <p:spPr bwMode="auto">
          <a:xfrm>
            <a:off x="59605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2" name="AutoShape 81"/>
          <p:cNvSpPr>
            <a:spLocks noChangeArrowheads="1"/>
          </p:cNvSpPr>
          <p:nvPr/>
        </p:nvSpPr>
        <p:spPr bwMode="auto">
          <a:xfrm>
            <a:off x="58525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3" name="AutoShape 82"/>
          <p:cNvSpPr>
            <a:spLocks noChangeArrowheads="1"/>
          </p:cNvSpPr>
          <p:nvPr/>
        </p:nvSpPr>
        <p:spPr bwMode="auto">
          <a:xfrm>
            <a:off x="57446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4" name="AutoShape 83"/>
          <p:cNvSpPr>
            <a:spLocks noChangeArrowheads="1"/>
          </p:cNvSpPr>
          <p:nvPr/>
        </p:nvSpPr>
        <p:spPr bwMode="auto">
          <a:xfrm>
            <a:off x="56366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" name="AutoShape 84"/>
          <p:cNvSpPr>
            <a:spLocks noChangeArrowheads="1"/>
          </p:cNvSpPr>
          <p:nvPr/>
        </p:nvSpPr>
        <p:spPr bwMode="auto">
          <a:xfrm>
            <a:off x="55287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6" name="AutoShape 85"/>
          <p:cNvSpPr>
            <a:spLocks noChangeArrowheads="1"/>
          </p:cNvSpPr>
          <p:nvPr/>
        </p:nvSpPr>
        <p:spPr bwMode="auto">
          <a:xfrm>
            <a:off x="54207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7" name="AutoShape 86"/>
          <p:cNvSpPr>
            <a:spLocks noChangeArrowheads="1"/>
          </p:cNvSpPr>
          <p:nvPr/>
        </p:nvSpPr>
        <p:spPr bwMode="auto">
          <a:xfrm>
            <a:off x="53128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8" name="AutoShape 87"/>
          <p:cNvSpPr>
            <a:spLocks noChangeArrowheads="1"/>
          </p:cNvSpPr>
          <p:nvPr/>
        </p:nvSpPr>
        <p:spPr bwMode="auto">
          <a:xfrm>
            <a:off x="52048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9" name="AutoShape 88"/>
          <p:cNvSpPr>
            <a:spLocks noChangeArrowheads="1"/>
          </p:cNvSpPr>
          <p:nvPr/>
        </p:nvSpPr>
        <p:spPr bwMode="auto">
          <a:xfrm>
            <a:off x="51096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0" name="AutoShape 89"/>
          <p:cNvSpPr>
            <a:spLocks noChangeArrowheads="1"/>
          </p:cNvSpPr>
          <p:nvPr/>
        </p:nvSpPr>
        <p:spPr bwMode="auto">
          <a:xfrm>
            <a:off x="62208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1" name="AutoShape 90"/>
          <p:cNvSpPr>
            <a:spLocks noChangeArrowheads="1"/>
          </p:cNvSpPr>
          <p:nvPr/>
        </p:nvSpPr>
        <p:spPr bwMode="auto">
          <a:xfrm>
            <a:off x="61129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2" name="AutoShape 91"/>
          <p:cNvSpPr>
            <a:spLocks noChangeArrowheads="1"/>
          </p:cNvSpPr>
          <p:nvPr/>
        </p:nvSpPr>
        <p:spPr bwMode="auto">
          <a:xfrm>
            <a:off x="60049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3" name="AutoShape 92"/>
          <p:cNvSpPr>
            <a:spLocks noChangeArrowheads="1"/>
          </p:cNvSpPr>
          <p:nvPr/>
        </p:nvSpPr>
        <p:spPr bwMode="auto">
          <a:xfrm>
            <a:off x="58970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4" name="AutoShape 93"/>
          <p:cNvSpPr>
            <a:spLocks noChangeArrowheads="1"/>
          </p:cNvSpPr>
          <p:nvPr/>
        </p:nvSpPr>
        <p:spPr bwMode="auto">
          <a:xfrm>
            <a:off x="57890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" name="AutoShape 94"/>
          <p:cNvSpPr>
            <a:spLocks noChangeArrowheads="1"/>
          </p:cNvSpPr>
          <p:nvPr/>
        </p:nvSpPr>
        <p:spPr bwMode="auto">
          <a:xfrm>
            <a:off x="56811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6" name="AutoShape 95"/>
          <p:cNvSpPr>
            <a:spLocks noChangeArrowheads="1"/>
          </p:cNvSpPr>
          <p:nvPr/>
        </p:nvSpPr>
        <p:spPr bwMode="auto">
          <a:xfrm>
            <a:off x="55731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7" name="AutoShape 96"/>
          <p:cNvSpPr>
            <a:spLocks noChangeArrowheads="1"/>
          </p:cNvSpPr>
          <p:nvPr/>
        </p:nvSpPr>
        <p:spPr bwMode="auto">
          <a:xfrm>
            <a:off x="54652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8" name="AutoShape 97"/>
          <p:cNvSpPr>
            <a:spLocks noChangeArrowheads="1"/>
          </p:cNvSpPr>
          <p:nvPr/>
        </p:nvSpPr>
        <p:spPr bwMode="auto">
          <a:xfrm>
            <a:off x="53699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29" name="Group 98"/>
          <p:cNvGrpSpPr>
            <a:grpSpLocks/>
          </p:cNvGrpSpPr>
          <p:nvPr/>
        </p:nvGrpSpPr>
        <p:grpSpPr bwMode="auto">
          <a:xfrm>
            <a:off x="5623979" y="3779662"/>
            <a:ext cx="1216025" cy="1216025"/>
            <a:chOff x="2690" y="3218"/>
            <a:chExt cx="766" cy="766"/>
          </a:xfrm>
        </p:grpSpPr>
        <p:sp>
          <p:nvSpPr>
            <p:cNvPr id="230" name="AutoShape 99"/>
            <p:cNvSpPr>
              <a:spLocks noChangeArrowheads="1"/>
            </p:cNvSpPr>
            <p:nvPr/>
          </p:nvSpPr>
          <p:spPr bwMode="auto">
            <a:xfrm>
              <a:off x="3226" y="321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1" name="AutoShape 100"/>
            <p:cNvSpPr>
              <a:spLocks noChangeArrowheads="1"/>
            </p:cNvSpPr>
            <p:nvPr/>
          </p:nvSpPr>
          <p:spPr bwMode="auto">
            <a:xfrm>
              <a:off x="3158" y="328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2" name="AutoShape 101"/>
            <p:cNvSpPr>
              <a:spLocks noChangeArrowheads="1"/>
            </p:cNvSpPr>
            <p:nvPr/>
          </p:nvSpPr>
          <p:spPr bwMode="auto">
            <a:xfrm>
              <a:off x="3090" y="33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3" name="AutoShape 102"/>
            <p:cNvSpPr>
              <a:spLocks noChangeArrowheads="1"/>
            </p:cNvSpPr>
            <p:nvPr/>
          </p:nvSpPr>
          <p:spPr bwMode="auto">
            <a:xfrm>
              <a:off x="3022" y="3422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4" name="AutoShape 103"/>
            <p:cNvSpPr>
              <a:spLocks noChangeArrowheads="1"/>
            </p:cNvSpPr>
            <p:nvPr/>
          </p:nvSpPr>
          <p:spPr bwMode="auto">
            <a:xfrm>
              <a:off x="2954" y="3490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" name="AutoShape 104"/>
            <p:cNvSpPr>
              <a:spLocks noChangeArrowheads="1"/>
            </p:cNvSpPr>
            <p:nvPr/>
          </p:nvSpPr>
          <p:spPr bwMode="auto">
            <a:xfrm>
              <a:off x="2886" y="355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" name="AutoShape 105"/>
            <p:cNvSpPr>
              <a:spLocks noChangeArrowheads="1"/>
            </p:cNvSpPr>
            <p:nvPr/>
          </p:nvSpPr>
          <p:spPr bwMode="auto">
            <a:xfrm>
              <a:off x="2818" y="362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7" name="AutoShape 106"/>
            <p:cNvSpPr>
              <a:spLocks noChangeArrowheads="1"/>
            </p:cNvSpPr>
            <p:nvPr/>
          </p:nvSpPr>
          <p:spPr bwMode="auto">
            <a:xfrm>
              <a:off x="2750" y="369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8" name="AutoShape 107"/>
            <p:cNvSpPr>
              <a:spLocks noChangeArrowheads="1"/>
            </p:cNvSpPr>
            <p:nvPr/>
          </p:nvSpPr>
          <p:spPr bwMode="auto">
            <a:xfrm>
              <a:off x="2690" y="37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9" name="AutoShape 108"/>
          <p:cNvSpPr>
            <a:spLocks noChangeArrowheads="1"/>
          </p:cNvSpPr>
          <p:nvPr/>
        </p:nvSpPr>
        <p:spPr bwMode="auto">
          <a:xfrm>
            <a:off x="67320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0" name="AutoShape 109"/>
          <p:cNvSpPr>
            <a:spLocks noChangeArrowheads="1"/>
          </p:cNvSpPr>
          <p:nvPr/>
        </p:nvSpPr>
        <p:spPr bwMode="auto">
          <a:xfrm>
            <a:off x="66241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1" name="AutoShape 110"/>
          <p:cNvSpPr>
            <a:spLocks noChangeArrowheads="1"/>
          </p:cNvSpPr>
          <p:nvPr/>
        </p:nvSpPr>
        <p:spPr bwMode="auto">
          <a:xfrm>
            <a:off x="65161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2" name="AutoShape 111"/>
          <p:cNvSpPr>
            <a:spLocks noChangeArrowheads="1"/>
          </p:cNvSpPr>
          <p:nvPr/>
        </p:nvSpPr>
        <p:spPr bwMode="auto">
          <a:xfrm>
            <a:off x="6408204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3" name="AutoShape 112"/>
          <p:cNvSpPr>
            <a:spLocks noChangeArrowheads="1"/>
          </p:cNvSpPr>
          <p:nvPr/>
        </p:nvSpPr>
        <p:spPr bwMode="auto">
          <a:xfrm>
            <a:off x="63002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4" name="AutoShape 113"/>
          <p:cNvSpPr>
            <a:spLocks noChangeArrowheads="1"/>
          </p:cNvSpPr>
          <p:nvPr/>
        </p:nvSpPr>
        <p:spPr bwMode="auto">
          <a:xfrm>
            <a:off x="61923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5" name="AutoShape 114"/>
          <p:cNvSpPr>
            <a:spLocks noChangeArrowheads="1"/>
          </p:cNvSpPr>
          <p:nvPr/>
        </p:nvSpPr>
        <p:spPr bwMode="auto">
          <a:xfrm>
            <a:off x="60843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" name="AutoShape 115"/>
          <p:cNvSpPr>
            <a:spLocks noChangeArrowheads="1"/>
          </p:cNvSpPr>
          <p:nvPr/>
        </p:nvSpPr>
        <p:spPr bwMode="auto">
          <a:xfrm>
            <a:off x="59764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7" name="AutoShape 116"/>
          <p:cNvSpPr>
            <a:spLocks noChangeArrowheads="1"/>
          </p:cNvSpPr>
          <p:nvPr/>
        </p:nvSpPr>
        <p:spPr bwMode="auto">
          <a:xfrm>
            <a:off x="58811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8" name="AutoShape 117"/>
          <p:cNvSpPr>
            <a:spLocks noChangeArrowheads="1"/>
          </p:cNvSpPr>
          <p:nvPr/>
        </p:nvSpPr>
        <p:spPr bwMode="auto">
          <a:xfrm>
            <a:off x="3557054" y="4376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9" name="AutoShape 118"/>
          <p:cNvSpPr>
            <a:spLocks noChangeArrowheads="1"/>
          </p:cNvSpPr>
          <p:nvPr/>
        </p:nvSpPr>
        <p:spPr bwMode="auto">
          <a:xfrm>
            <a:off x="3550704" y="41162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0" name="AutoShape 119"/>
          <p:cNvSpPr>
            <a:spLocks noChangeArrowheads="1"/>
          </p:cNvSpPr>
          <p:nvPr/>
        </p:nvSpPr>
        <p:spPr bwMode="auto">
          <a:xfrm>
            <a:off x="3550704" y="385903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1" name="AutoShape 120"/>
          <p:cNvSpPr>
            <a:spLocks noChangeArrowheads="1"/>
          </p:cNvSpPr>
          <p:nvPr/>
        </p:nvSpPr>
        <p:spPr bwMode="auto">
          <a:xfrm>
            <a:off x="3550704" y="35986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2" name="AutoShape 121"/>
          <p:cNvSpPr>
            <a:spLocks noChangeArrowheads="1"/>
          </p:cNvSpPr>
          <p:nvPr/>
        </p:nvSpPr>
        <p:spPr bwMode="auto">
          <a:xfrm>
            <a:off x="3550704" y="333833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3" name="AutoShape 122"/>
          <p:cNvSpPr>
            <a:spLocks noChangeArrowheads="1"/>
          </p:cNvSpPr>
          <p:nvPr/>
        </p:nvSpPr>
        <p:spPr bwMode="auto">
          <a:xfrm>
            <a:off x="3544354" y="30779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4" name="AutoShape 123"/>
          <p:cNvSpPr>
            <a:spLocks noChangeArrowheads="1"/>
          </p:cNvSpPr>
          <p:nvPr/>
        </p:nvSpPr>
        <p:spPr bwMode="auto">
          <a:xfrm>
            <a:off x="3544354" y="28208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5" name="AutoShape 124"/>
          <p:cNvSpPr>
            <a:spLocks noChangeArrowheads="1"/>
          </p:cNvSpPr>
          <p:nvPr/>
        </p:nvSpPr>
        <p:spPr bwMode="auto">
          <a:xfrm>
            <a:off x="3544354" y="2560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" name="AutoShape 125"/>
          <p:cNvSpPr>
            <a:spLocks noChangeArrowheads="1"/>
          </p:cNvSpPr>
          <p:nvPr/>
        </p:nvSpPr>
        <p:spPr bwMode="auto">
          <a:xfrm>
            <a:off x="3544354" y="23032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7" name="AutoShape 126"/>
          <p:cNvSpPr>
            <a:spLocks noChangeArrowheads="1"/>
          </p:cNvSpPr>
          <p:nvPr/>
        </p:nvSpPr>
        <p:spPr bwMode="auto">
          <a:xfrm>
            <a:off x="3549117" y="1334912"/>
            <a:ext cx="3656012" cy="3656013"/>
          </a:xfrm>
          <a:prstGeom prst="cube">
            <a:avLst>
              <a:gd name="adj" fmla="val 291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8" name="Text Box 127"/>
          <p:cNvSpPr txBox="1">
            <a:spLocks noChangeArrowheads="1"/>
          </p:cNvSpPr>
          <p:nvPr/>
        </p:nvSpPr>
        <p:spPr bwMode="auto">
          <a:xfrm>
            <a:off x="7373483" y="2480029"/>
            <a:ext cx="37431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</a:rPr>
              <a:t> 1dm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9" name="Text Box 128"/>
          <p:cNvSpPr txBox="1">
            <a:spLocks noChangeArrowheads="1"/>
          </p:cNvSpPr>
          <p:nvPr/>
        </p:nvSpPr>
        <p:spPr bwMode="auto">
          <a:xfrm>
            <a:off x="7900004" y="3291652"/>
            <a:ext cx="3110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</a:rPr>
              <a:t>100 x 10 = 1 000 (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0" name="Text Box 129"/>
          <p:cNvSpPr txBox="1">
            <a:spLocks noChangeArrowheads="1"/>
          </p:cNvSpPr>
          <p:nvPr/>
        </p:nvSpPr>
        <p:spPr bwMode="auto">
          <a:xfrm>
            <a:off x="7488755" y="3835385"/>
            <a:ext cx="283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</a:rPr>
              <a:t>1m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latin typeface="Times New Roman" panose="02020603050405020304" pitchFamily="18" charset="0"/>
              </a:rPr>
              <a:t> = 1 000dm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61" name="Text Box 130"/>
          <p:cNvSpPr txBox="1">
            <a:spLocks noChangeArrowheads="1"/>
          </p:cNvSpPr>
          <p:nvPr/>
        </p:nvSpPr>
        <p:spPr bwMode="auto">
          <a:xfrm>
            <a:off x="7470683" y="4880437"/>
            <a:ext cx="336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</a:rPr>
              <a:t>Nên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1m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latin typeface="Times New Roman" panose="02020603050405020304" pitchFamily="18" charset="0"/>
              </a:rPr>
              <a:t> = 1 000 000cm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62" name="Text Box 129"/>
          <p:cNvSpPr txBox="1">
            <a:spLocks noChangeArrowheads="1"/>
          </p:cNvSpPr>
          <p:nvPr/>
        </p:nvSpPr>
        <p:spPr bwMode="auto">
          <a:xfrm>
            <a:off x="8259409" y="4266897"/>
            <a:ext cx="2837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1dm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 1 000cm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50" y="2303287"/>
            <a:ext cx="3100239" cy="438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1" grpId="0"/>
      <p:bldP spid="142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/>
      <p:bldP spid="154" grpId="0"/>
      <p:bldP spid="155" grpId="0"/>
      <p:bldP spid="156" grpId="0"/>
      <p:bldP spid="157" grpId="0" animBg="1"/>
      <p:bldP spid="157" grpId="1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6" grpId="1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5" grpId="1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4" grpId="1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3" grpId="1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2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1" grpId="1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0" grpId="1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9" grpId="0" animBg="1"/>
      <p:bldP spid="239" grpId="1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8" grpId="0"/>
      <p:bldP spid="259" grpId="0"/>
      <p:bldP spid="260" grpId="0"/>
      <p:bldP spid="261" grpId="0"/>
      <p:bldP spid="2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>
          <a:xfrm>
            <a:off x="2779413" y="281431"/>
            <a:ext cx="8997244" cy="628101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/>
          <p:cNvSpPr/>
          <p:nvPr/>
        </p:nvSpPr>
        <p:spPr>
          <a:xfrm>
            <a:off x="2672753" y="121454"/>
            <a:ext cx="9205503" cy="6591511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740535"/>
              </p:ext>
            </p:extLst>
          </p:nvPr>
        </p:nvGraphicFramePr>
        <p:xfrm>
          <a:off x="4408641" y="546834"/>
          <a:ext cx="5562600" cy="3048000"/>
        </p:xfrm>
        <a:graphic>
          <a:graphicData uri="http://schemas.openxmlformats.org/drawingml/2006/table">
            <a:tbl>
              <a:tblPr/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847041" y="2526447"/>
            <a:ext cx="762000" cy="930275"/>
            <a:chOff x="-912" y="2649"/>
            <a:chExt cx="768" cy="586"/>
          </a:xfrm>
        </p:grpSpPr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8523441" y="2375634"/>
            <a:ext cx="838200" cy="930275"/>
            <a:chOff x="-912" y="2649"/>
            <a:chExt cx="768" cy="586"/>
          </a:xfrm>
        </p:grpSpPr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4538179" y="2061641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= </a:t>
            </a:r>
            <a:r>
              <a:rPr lang="en-US" altLang="en-US" sz="2000" dirty="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 dirty="0">
                <a:latin typeface="Times New Roman" panose="02020603050405020304" pitchFamily="18" charset="0"/>
              </a:rPr>
              <a:t>dm</a:t>
            </a:r>
            <a:r>
              <a:rPr lang="en-US" altLang="en-US" sz="2000" b="1" baseline="30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992841" y="1491397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6847041" y="1461234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1dm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6389841" y="2070834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= </a:t>
            </a:r>
            <a:r>
              <a:rPr lang="en-US" altLang="en-US" sz="200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>
                <a:latin typeface="Times New Roman" panose="02020603050405020304" pitchFamily="18" charset="0"/>
              </a:rPr>
              <a:t>cm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8294841" y="2604234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= </a:t>
            </a:r>
            <a:r>
              <a:rPr lang="en-US" altLang="en-US" sz="200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>
                <a:latin typeface="Times New Roman" panose="02020603050405020304" pitchFamily="18" charset="0"/>
              </a:rPr>
              <a:t>dm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8685366" y="1461234"/>
            <a:ext cx="1133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1cm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6466041" y="2756634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= </a:t>
            </a:r>
            <a:r>
              <a:rPr lang="en-US" altLang="en-US" sz="2000" dirty="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 dirty="0">
                <a:latin typeface="Times New Roman" panose="02020603050405020304" pitchFamily="18" charset="0"/>
              </a:rPr>
              <a:t> m</a:t>
            </a:r>
            <a:r>
              <a:rPr lang="en-US" altLang="en-US" sz="2000" b="1" baseline="30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564684" y="3807680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451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  <a:p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3408516" y="5451964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2" name="Group 27"/>
          <p:cNvGrpSpPr>
            <a:grpSpLocks/>
          </p:cNvGrpSpPr>
          <p:nvPr/>
        </p:nvGrpSpPr>
        <p:grpSpPr bwMode="auto">
          <a:xfrm>
            <a:off x="7685241" y="5287598"/>
            <a:ext cx="838200" cy="995363"/>
            <a:chOff x="-912" y="2649"/>
            <a:chExt cx="768" cy="627"/>
          </a:xfrm>
        </p:grpSpPr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760978" y="2012096"/>
            <a:ext cx="977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</a:rPr>
              <a:t>1000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576782" y="2012096"/>
            <a:ext cx="977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</a:rPr>
              <a:t>1000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97" y="1944111"/>
            <a:ext cx="3535794" cy="5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3" b="99398" l="2615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" y="389330"/>
            <a:ext cx="8420665" cy="4261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119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ĐI TÌM KHO BÁU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0223" y="1086197"/>
            <a:ext cx="44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9450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C000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ĐI TÌM KHO BÁU</a:t>
            </a:r>
          </a:p>
        </p:txBody>
      </p:sp>
    </p:spTree>
    <p:extLst>
      <p:ext uri="{BB962C8B-B14F-4D97-AF65-F5344CB8AC3E}">
        <p14:creationId xmlns:p14="http://schemas.microsoft.com/office/powerpoint/2010/main" val="1823865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556</Words>
  <Application>Microsoft Office PowerPoint</Application>
  <PresentationFormat>Widescreen</PresentationFormat>
  <Paragraphs>130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UTM Colossalis</vt:lpstr>
      <vt:lpstr>UTM Cooper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2022-01-09T02:43:26Z</dcterms:created>
  <dcterms:modified xsi:type="dcterms:W3CDTF">2022-02-05T16:08:12Z</dcterms:modified>
</cp:coreProperties>
</file>