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2" r:id="rId5"/>
    <p:sldMasterId id="2147483674" r:id="rId6"/>
    <p:sldMasterId id="2147483686" r:id="rId7"/>
    <p:sldMasterId id="2147483699"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Lst>
  <p:sldSz cy="6858000" cx="12192000"/>
  <p:notesSz cx="6858000" cy="9144000"/>
  <p:embeddedFontLst>
    <p:embeddedFont>
      <p:font typeface="Cookie"/>
      <p:regular r:id="rId43"/>
    </p:embeddedFont>
    <p:embeddedFont>
      <p:font typeface="Arial Black"/>
      <p:regular r:id="rId44"/>
    </p:embeddedFont>
    <p:embeddedFont>
      <p:font typeface="Coiny"/>
      <p:regular r:id="rId45"/>
    </p:embeddedFont>
    <p:embeddedFont>
      <p:font typeface="Questrial"/>
      <p:regular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47" roundtripDataSignature="AMtx7mhxMkAuhrWUzamHggzEYMkqx96s6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20" Type="http://schemas.openxmlformats.org/officeDocument/2006/relationships/slide" Target="slides/slide11.xml"/><Relationship Id="rId42" Type="http://schemas.openxmlformats.org/officeDocument/2006/relationships/slide" Target="slides/slide33.xml"/><Relationship Id="rId41" Type="http://schemas.openxmlformats.org/officeDocument/2006/relationships/slide" Target="slides/slide32.xml"/><Relationship Id="rId22" Type="http://schemas.openxmlformats.org/officeDocument/2006/relationships/slide" Target="slides/slide13.xml"/><Relationship Id="rId44" Type="http://schemas.openxmlformats.org/officeDocument/2006/relationships/font" Target="fonts/ArialBlack-regular.fntdata"/><Relationship Id="rId21" Type="http://schemas.openxmlformats.org/officeDocument/2006/relationships/slide" Target="slides/slide12.xml"/><Relationship Id="rId43" Type="http://schemas.openxmlformats.org/officeDocument/2006/relationships/font" Target="fonts/Cookie-regular.fntdata"/><Relationship Id="rId24" Type="http://schemas.openxmlformats.org/officeDocument/2006/relationships/slide" Target="slides/slide15.xml"/><Relationship Id="rId46" Type="http://schemas.openxmlformats.org/officeDocument/2006/relationships/font" Target="fonts/Questrial-regular.fntdata"/><Relationship Id="rId23" Type="http://schemas.openxmlformats.org/officeDocument/2006/relationships/slide" Target="slides/slide14.xml"/><Relationship Id="rId45" Type="http://schemas.openxmlformats.org/officeDocument/2006/relationships/font" Target="fonts/Coiny-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47" Type="http://customschemas.google.com/relationships/presentationmetadata" Target="metadata"/><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0.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2.xml"/><Relationship Id="rId30" Type="http://schemas.openxmlformats.org/officeDocument/2006/relationships/slide" Target="slides/slide21.xml"/><Relationship Id="rId11" Type="http://schemas.openxmlformats.org/officeDocument/2006/relationships/slide" Target="slides/slide2.xml"/><Relationship Id="rId33" Type="http://schemas.openxmlformats.org/officeDocument/2006/relationships/slide" Target="slides/slide24.xml"/><Relationship Id="rId10" Type="http://schemas.openxmlformats.org/officeDocument/2006/relationships/slide" Target="slides/slide1.xml"/><Relationship Id="rId32" Type="http://schemas.openxmlformats.org/officeDocument/2006/relationships/slide" Target="slides/slide23.xml"/><Relationship Id="rId13" Type="http://schemas.openxmlformats.org/officeDocument/2006/relationships/slide" Target="slides/slide4.xml"/><Relationship Id="rId35" Type="http://schemas.openxmlformats.org/officeDocument/2006/relationships/slide" Target="slides/slide26.xml"/><Relationship Id="rId12" Type="http://schemas.openxmlformats.org/officeDocument/2006/relationships/slide" Target="slides/slide3.xml"/><Relationship Id="rId34" Type="http://schemas.openxmlformats.org/officeDocument/2006/relationships/slide" Target="slides/slide25.xml"/><Relationship Id="rId15" Type="http://schemas.openxmlformats.org/officeDocument/2006/relationships/slide" Target="slides/slide6.xml"/><Relationship Id="rId37" Type="http://schemas.openxmlformats.org/officeDocument/2006/relationships/slide" Target="slides/slide28.xml"/><Relationship Id="rId14" Type="http://schemas.openxmlformats.org/officeDocument/2006/relationships/slide" Target="slides/slide5.xml"/><Relationship Id="rId36" Type="http://schemas.openxmlformats.org/officeDocument/2006/relationships/slide" Target="slides/slide27.xml"/><Relationship Id="rId17" Type="http://schemas.openxmlformats.org/officeDocument/2006/relationships/slide" Target="slides/slide8.xml"/><Relationship Id="rId39" Type="http://schemas.openxmlformats.org/officeDocument/2006/relationships/slide" Target="slides/slide30.xml"/><Relationship Id="rId16" Type="http://schemas.openxmlformats.org/officeDocument/2006/relationships/slide" Target="slides/slide7.xml"/><Relationship Id="rId38" Type="http://schemas.openxmlformats.org/officeDocument/2006/relationships/slide" Target="slides/slide29.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0" name="Google Shape;61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6" name="Google Shape;64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4" name="Google Shape;664;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1" name="Google Shape;68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7" name="Google Shape;69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6" name="Google Shape;70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6" name="Google Shape;71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9" name="Google Shape;74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1" name="Google Shape;76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7" name="Google Shape;77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6" name="Google Shape;796;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3" name="Google Shape;813;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4" name="Google Shape;814;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8" name="Google Shape;828;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9" name="Google Shape;829;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3" name="Google Shape;843;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4" name="Google Shape;844;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8" name="Google Shape;858;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9" name="Google Shape;859;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 name="Google Shape;43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定义版式">
  <p:cSld name="自定义版式">
    <p:spTree>
      <p:nvGrpSpPr>
        <p:cNvPr id="16" name="Shape 16"/>
        <p:cNvGrpSpPr/>
        <p:nvPr/>
      </p:nvGrpSpPr>
      <p:grpSpPr>
        <a:xfrm>
          <a:off x="0" y="0"/>
          <a:ext cx="0" cy="0"/>
          <a:chOff x="0" y="0"/>
          <a:chExt cx="0" cy="0"/>
        </a:xfrm>
      </p:grpSpPr>
      <p:pic>
        <p:nvPicPr>
          <p:cNvPr id="17" name="Google Shape;17;p35"/>
          <p:cNvPicPr preferRelativeResize="0"/>
          <p:nvPr/>
        </p:nvPicPr>
        <p:blipFill rotWithShape="1">
          <a:blip r:embed="rId2">
            <a:alphaModFix/>
          </a:blip>
          <a:srcRect b="0" l="0" r="0" t="0"/>
          <a:stretch/>
        </p:blipFill>
        <p:spPr>
          <a:xfrm>
            <a:off x="1" y="0"/>
            <a:ext cx="12192000" cy="685552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
                                        </p:tgtEl>
                                        <p:attrNameLst>
                                          <p:attrName>style.visibility</p:attrName>
                                        </p:attrNameLst>
                                      </p:cBhvr>
                                      <p:to>
                                        <p:strVal val="visible"/>
                                      </p:to>
                                    </p:set>
                                    <p:animEffect filter="fade" transition="in">
                                      <p:cBhvr>
                                        <p:cTn dur="750"/>
                                        <p:tgtEl>
                                          <p:spTgt spid="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3" name="Shape 63"/>
        <p:cNvGrpSpPr/>
        <p:nvPr/>
      </p:nvGrpSpPr>
      <p:grpSpPr>
        <a:xfrm>
          <a:off x="0" y="0"/>
          <a:ext cx="0" cy="0"/>
          <a:chOff x="0" y="0"/>
          <a:chExt cx="0" cy="0"/>
        </a:xfrm>
      </p:grpSpPr>
      <p:sp>
        <p:nvSpPr>
          <p:cNvPr id="64" name="Google Shape;64;p63"/>
          <p:cNvSpPr txBox="1"/>
          <p:nvPr>
            <p:ph type="title"/>
          </p:nvPr>
        </p:nvSpPr>
        <p:spPr>
          <a:xfrm>
            <a:off x="609603" y="273050"/>
            <a:ext cx="4011084" cy="116205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699"/>
              <a:buFont typeface="Calibri"/>
              <a:buNone/>
              <a:defRPr b="1" sz="26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63"/>
          <p:cNvSpPr txBox="1"/>
          <p:nvPr>
            <p:ph idx="1" type="body"/>
          </p:nvPr>
        </p:nvSpPr>
        <p:spPr>
          <a:xfrm>
            <a:off x="4766734" y="273054"/>
            <a:ext cx="6815667" cy="5853113"/>
          </a:xfrm>
          <a:prstGeom prst="rect">
            <a:avLst/>
          </a:prstGeom>
          <a:noFill/>
          <a:ln>
            <a:noFill/>
          </a:ln>
        </p:spPr>
        <p:txBody>
          <a:bodyPr anchorCtr="0" anchor="t" bIns="45700" lIns="91425" spcFirstLastPara="1" rIns="91425" wrap="square" tIns="45700">
            <a:normAutofit/>
          </a:bodyPr>
          <a:lstStyle>
            <a:lvl1pPr indent="-501586" lvl="0" marL="457200" algn="l">
              <a:spcBef>
                <a:spcPts val="860"/>
              </a:spcBef>
              <a:spcAft>
                <a:spcPts val="0"/>
              </a:spcAft>
              <a:buClr>
                <a:schemeClr val="dk1"/>
              </a:buClr>
              <a:buSzPts val="4299"/>
              <a:buChar char="•"/>
              <a:defRPr sz="4299"/>
            </a:lvl1pPr>
            <a:lvl2pPr indent="-469836" lvl="1" marL="914400" algn="l">
              <a:spcBef>
                <a:spcPts val="760"/>
              </a:spcBef>
              <a:spcAft>
                <a:spcPts val="0"/>
              </a:spcAft>
              <a:buClr>
                <a:schemeClr val="dk1"/>
              </a:buClr>
              <a:buSzPts val="3799"/>
              <a:buChar char="–"/>
              <a:defRPr sz="3799"/>
            </a:lvl2pPr>
            <a:lvl3pPr indent="-431736" lvl="2" marL="1371600" algn="l">
              <a:spcBef>
                <a:spcPts val="640"/>
              </a:spcBef>
              <a:spcAft>
                <a:spcPts val="0"/>
              </a:spcAft>
              <a:buClr>
                <a:schemeClr val="dk1"/>
              </a:buClr>
              <a:buSzPts val="3199"/>
              <a:buChar char="•"/>
              <a:defRPr sz="3199"/>
            </a:lvl3pPr>
            <a:lvl4pPr indent="-399986" lvl="3" marL="1828800" algn="l">
              <a:spcBef>
                <a:spcPts val="540"/>
              </a:spcBef>
              <a:spcAft>
                <a:spcPts val="0"/>
              </a:spcAft>
              <a:buClr>
                <a:schemeClr val="dk1"/>
              </a:buClr>
              <a:buSzPts val="2699"/>
              <a:buChar char="–"/>
              <a:defRPr sz="2699"/>
            </a:lvl4pPr>
            <a:lvl5pPr indent="-399986" lvl="4" marL="2286000" algn="l">
              <a:spcBef>
                <a:spcPts val="540"/>
              </a:spcBef>
              <a:spcAft>
                <a:spcPts val="0"/>
              </a:spcAft>
              <a:buClr>
                <a:schemeClr val="dk1"/>
              </a:buClr>
              <a:buSzPts val="2699"/>
              <a:buChar char="»"/>
              <a:defRPr sz="2699"/>
            </a:lvl5pPr>
            <a:lvl6pPr indent="-399986" lvl="5" marL="2743200" algn="l">
              <a:spcBef>
                <a:spcPts val="540"/>
              </a:spcBef>
              <a:spcAft>
                <a:spcPts val="0"/>
              </a:spcAft>
              <a:buClr>
                <a:schemeClr val="dk1"/>
              </a:buClr>
              <a:buSzPts val="2699"/>
              <a:buChar char="•"/>
              <a:defRPr sz="2699"/>
            </a:lvl6pPr>
            <a:lvl7pPr indent="-399986" lvl="6" marL="3200400" algn="l">
              <a:spcBef>
                <a:spcPts val="540"/>
              </a:spcBef>
              <a:spcAft>
                <a:spcPts val="0"/>
              </a:spcAft>
              <a:buClr>
                <a:schemeClr val="dk1"/>
              </a:buClr>
              <a:buSzPts val="2699"/>
              <a:buChar char="•"/>
              <a:defRPr sz="2699"/>
            </a:lvl7pPr>
            <a:lvl8pPr indent="-399986" lvl="7" marL="3657600" algn="l">
              <a:spcBef>
                <a:spcPts val="540"/>
              </a:spcBef>
              <a:spcAft>
                <a:spcPts val="0"/>
              </a:spcAft>
              <a:buClr>
                <a:schemeClr val="dk1"/>
              </a:buClr>
              <a:buSzPts val="2699"/>
              <a:buChar char="•"/>
              <a:defRPr sz="2699"/>
            </a:lvl8pPr>
            <a:lvl9pPr indent="-399986" lvl="8" marL="4114800" algn="l">
              <a:spcBef>
                <a:spcPts val="540"/>
              </a:spcBef>
              <a:spcAft>
                <a:spcPts val="0"/>
              </a:spcAft>
              <a:buClr>
                <a:schemeClr val="dk1"/>
              </a:buClr>
              <a:buSzPts val="2699"/>
              <a:buChar char="•"/>
              <a:defRPr sz="2699"/>
            </a:lvl9pPr>
          </a:lstStyle>
          <a:p/>
        </p:txBody>
      </p:sp>
      <p:sp>
        <p:nvSpPr>
          <p:cNvPr id="66" name="Google Shape;66;p63"/>
          <p:cNvSpPr txBox="1"/>
          <p:nvPr>
            <p:ph idx="2" type="body"/>
          </p:nvPr>
        </p:nvSpPr>
        <p:spPr>
          <a:xfrm>
            <a:off x="609603" y="1435105"/>
            <a:ext cx="4011084"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380"/>
              </a:spcBef>
              <a:spcAft>
                <a:spcPts val="0"/>
              </a:spcAft>
              <a:buClr>
                <a:schemeClr val="dk1"/>
              </a:buClr>
              <a:buSzPts val="1900"/>
              <a:buNone/>
              <a:defRPr sz="1900"/>
            </a:lvl1pPr>
            <a:lvl2pPr indent="-228600" lvl="1" marL="914400" algn="l">
              <a:spcBef>
                <a:spcPts val="320"/>
              </a:spcBef>
              <a:spcAft>
                <a:spcPts val="0"/>
              </a:spcAft>
              <a:buClr>
                <a:schemeClr val="dk1"/>
              </a:buClr>
              <a:buSzPts val="1600"/>
              <a:buNone/>
              <a:defRPr sz="1600"/>
            </a:lvl2pPr>
            <a:lvl3pPr indent="-228600" lvl="2" marL="1371600" algn="l">
              <a:spcBef>
                <a:spcPts val="280"/>
              </a:spcBef>
              <a:spcAft>
                <a:spcPts val="0"/>
              </a:spcAft>
              <a:buClr>
                <a:schemeClr val="dk1"/>
              </a:buClr>
              <a:buSzPts val="1400"/>
              <a:buNone/>
              <a:defRPr sz="1400"/>
            </a:lvl3pPr>
            <a:lvl4pPr indent="-228600" lvl="3" marL="1828800" algn="l">
              <a:spcBef>
                <a:spcPts val="240"/>
              </a:spcBef>
              <a:spcAft>
                <a:spcPts val="0"/>
              </a:spcAft>
              <a:buClr>
                <a:schemeClr val="dk1"/>
              </a:buClr>
              <a:buSzPts val="1200"/>
              <a:buNone/>
              <a:defRPr sz="1200"/>
            </a:lvl4pPr>
            <a:lvl5pPr indent="-228600" lvl="4" marL="2286000" algn="l">
              <a:spcBef>
                <a:spcPts val="240"/>
              </a:spcBef>
              <a:spcAft>
                <a:spcPts val="0"/>
              </a:spcAft>
              <a:buClr>
                <a:schemeClr val="dk1"/>
              </a:buClr>
              <a:buSzPts val="1200"/>
              <a:buNone/>
              <a:defRPr sz="1200"/>
            </a:lvl5pPr>
            <a:lvl6pPr indent="-228600" lvl="5" marL="2743200" algn="l">
              <a:spcBef>
                <a:spcPts val="240"/>
              </a:spcBef>
              <a:spcAft>
                <a:spcPts val="0"/>
              </a:spcAft>
              <a:buClr>
                <a:schemeClr val="dk1"/>
              </a:buClr>
              <a:buSzPts val="1200"/>
              <a:buNone/>
              <a:defRPr sz="1200"/>
            </a:lvl6pPr>
            <a:lvl7pPr indent="-228600" lvl="6" marL="3200400" algn="l">
              <a:spcBef>
                <a:spcPts val="240"/>
              </a:spcBef>
              <a:spcAft>
                <a:spcPts val="0"/>
              </a:spcAft>
              <a:buClr>
                <a:schemeClr val="dk1"/>
              </a:buClr>
              <a:buSzPts val="1200"/>
              <a:buNone/>
              <a:defRPr sz="1200"/>
            </a:lvl7pPr>
            <a:lvl8pPr indent="-228600" lvl="7" marL="3657600" algn="l">
              <a:spcBef>
                <a:spcPts val="240"/>
              </a:spcBef>
              <a:spcAft>
                <a:spcPts val="0"/>
              </a:spcAft>
              <a:buClr>
                <a:schemeClr val="dk1"/>
              </a:buClr>
              <a:buSzPts val="1200"/>
              <a:buNone/>
              <a:defRPr sz="1200"/>
            </a:lvl8pPr>
            <a:lvl9pPr indent="-228600" lvl="8" marL="4114800" algn="l">
              <a:spcBef>
                <a:spcPts val="240"/>
              </a:spcBef>
              <a:spcAft>
                <a:spcPts val="0"/>
              </a:spcAft>
              <a:buClr>
                <a:schemeClr val="dk1"/>
              </a:buClr>
              <a:buSzPts val="1200"/>
              <a:buNone/>
              <a:defRPr sz="1200"/>
            </a:lvl9pPr>
          </a:lstStyle>
          <a:p/>
        </p:txBody>
      </p:sp>
      <p:sp>
        <p:nvSpPr>
          <p:cNvPr id="67" name="Google Shape;67;p63"/>
          <p:cNvSpPr txBox="1"/>
          <p:nvPr>
            <p:ph idx="10" type="dt"/>
          </p:nvPr>
        </p:nvSpPr>
        <p:spPr>
          <a:xfrm>
            <a:off x="609601"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63"/>
          <p:cNvSpPr txBox="1"/>
          <p:nvPr>
            <p:ph idx="11" type="ftr"/>
          </p:nvPr>
        </p:nvSpPr>
        <p:spPr>
          <a:xfrm>
            <a:off x="4165602" y="635635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63"/>
          <p:cNvSpPr txBox="1"/>
          <p:nvPr>
            <p:ph idx="12" type="sldNum"/>
          </p:nvPr>
        </p:nvSpPr>
        <p:spPr>
          <a:xfrm>
            <a:off x="8737601" y="635635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0" name="Shape 70"/>
        <p:cNvGrpSpPr/>
        <p:nvPr/>
      </p:nvGrpSpPr>
      <p:grpSpPr>
        <a:xfrm>
          <a:off x="0" y="0"/>
          <a:ext cx="0" cy="0"/>
          <a:chOff x="0" y="0"/>
          <a:chExt cx="0" cy="0"/>
        </a:xfrm>
      </p:grpSpPr>
      <p:sp>
        <p:nvSpPr>
          <p:cNvPr id="71" name="Google Shape;71;p64"/>
          <p:cNvSpPr txBox="1"/>
          <p:nvPr>
            <p:ph type="title"/>
          </p:nvPr>
        </p:nvSpPr>
        <p:spPr>
          <a:xfrm>
            <a:off x="2389717" y="4800602"/>
            <a:ext cx="7315200" cy="566739"/>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699"/>
              <a:buFont typeface="Calibri"/>
              <a:buNone/>
              <a:defRPr b="1" sz="26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64"/>
          <p:cNvSpPr/>
          <p:nvPr>
            <p:ph idx="2" type="pic"/>
          </p:nvPr>
        </p:nvSpPr>
        <p:spPr>
          <a:xfrm>
            <a:off x="2389717" y="612777"/>
            <a:ext cx="7315200" cy="4114800"/>
          </a:xfrm>
          <a:prstGeom prst="rect">
            <a:avLst/>
          </a:prstGeom>
          <a:noFill/>
          <a:ln>
            <a:noFill/>
          </a:ln>
        </p:spPr>
      </p:sp>
      <p:sp>
        <p:nvSpPr>
          <p:cNvPr id="73" name="Google Shape;73;p64"/>
          <p:cNvSpPr txBox="1"/>
          <p:nvPr>
            <p:ph idx="1" type="body"/>
          </p:nvPr>
        </p:nvSpPr>
        <p:spPr>
          <a:xfrm>
            <a:off x="2389717" y="5367341"/>
            <a:ext cx="7315200" cy="804863"/>
          </a:xfrm>
          <a:prstGeom prst="rect">
            <a:avLst/>
          </a:prstGeom>
          <a:noFill/>
          <a:ln>
            <a:noFill/>
          </a:ln>
        </p:spPr>
        <p:txBody>
          <a:bodyPr anchorCtr="0" anchor="t" bIns="45700" lIns="91425" spcFirstLastPara="1" rIns="91425" wrap="square" tIns="45700">
            <a:normAutofit/>
          </a:bodyPr>
          <a:lstStyle>
            <a:lvl1pPr indent="-228600" lvl="0" marL="457200" algn="l">
              <a:spcBef>
                <a:spcPts val="380"/>
              </a:spcBef>
              <a:spcAft>
                <a:spcPts val="0"/>
              </a:spcAft>
              <a:buClr>
                <a:schemeClr val="dk1"/>
              </a:buClr>
              <a:buSzPts val="1900"/>
              <a:buNone/>
              <a:defRPr sz="1900"/>
            </a:lvl1pPr>
            <a:lvl2pPr indent="-228600" lvl="1" marL="914400" algn="l">
              <a:spcBef>
                <a:spcPts val="320"/>
              </a:spcBef>
              <a:spcAft>
                <a:spcPts val="0"/>
              </a:spcAft>
              <a:buClr>
                <a:schemeClr val="dk1"/>
              </a:buClr>
              <a:buSzPts val="1600"/>
              <a:buNone/>
              <a:defRPr sz="1600"/>
            </a:lvl2pPr>
            <a:lvl3pPr indent="-228600" lvl="2" marL="1371600" algn="l">
              <a:spcBef>
                <a:spcPts val="280"/>
              </a:spcBef>
              <a:spcAft>
                <a:spcPts val="0"/>
              </a:spcAft>
              <a:buClr>
                <a:schemeClr val="dk1"/>
              </a:buClr>
              <a:buSzPts val="1400"/>
              <a:buNone/>
              <a:defRPr sz="1400"/>
            </a:lvl3pPr>
            <a:lvl4pPr indent="-228600" lvl="3" marL="1828800" algn="l">
              <a:spcBef>
                <a:spcPts val="240"/>
              </a:spcBef>
              <a:spcAft>
                <a:spcPts val="0"/>
              </a:spcAft>
              <a:buClr>
                <a:schemeClr val="dk1"/>
              </a:buClr>
              <a:buSzPts val="1200"/>
              <a:buNone/>
              <a:defRPr sz="1200"/>
            </a:lvl4pPr>
            <a:lvl5pPr indent="-228600" lvl="4" marL="2286000" algn="l">
              <a:spcBef>
                <a:spcPts val="240"/>
              </a:spcBef>
              <a:spcAft>
                <a:spcPts val="0"/>
              </a:spcAft>
              <a:buClr>
                <a:schemeClr val="dk1"/>
              </a:buClr>
              <a:buSzPts val="1200"/>
              <a:buNone/>
              <a:defRPr sz="1200"/>
            </a:lvl5pPr>
            <a:lvl6pPr indent="-228600" lvl="5" marL="2743200" algn="l">
              <a:spcBef>
                <a:spcPts val="240"/>
              </a:spcBef>
              <a:spcAft>
                <a:spcPts val="0"/>
              </a:spcAft>
              <a:buClr>
                <a:schemeClr val="dk1"/>
              </a:buClr>
              <a:buSzPts val="1200"/>
              <a:buNone/>
              <a:defRPr sz="1200"/>
            </a:lvl6pPr>
            <a:lvl7pPr indent="-228600" lvl="6" marL="3200400" algn="l">
              <a:spcBef>
                <a:spcPts val="240"/>
              </a:spcBef>
              <a:spcAft>
                <a:spcPts val="0"/>
              </a:spcAft>
              <a:buClr>
                <a:schemeClr val="dk1"/>
              </a:buClr>
              <a:buSzPts val="1200"/>
              <a:buNone/>
              <a:defRPr sz="1200"/>
            </a:lvl7pPr>
            <a:lvl8pPr indent="-228600" lvl="7" marL="3657600" algn="l">
              <a:spcBef>
                <a:spcPts val="240"/>
              </a:spcBef>
              <a:spcAft>
                <a:spcPts val="0"/>
              </a:spcAft>
              <a:buClr>
                <a:schemeClr val="dk1"/>
              </a:buClr>
              <a:buSzPts val="1200"/>
              <a:buNone/>
              <a:defRPr sz="1200"/>
            </a:lvl8pPr>
            <a:lvl9pPr indent="-228600" lvl="8" marL="4114800" algn="l">
              <a:spcBef>
                <a:spcPts val="240"/>
              </a:spcBef>
              <a:spcAft>
                <a:spcPts val="0"/>
              </a:spcAft>
              <a:buClr>
                <a:schemeClr val="dk1"/>
              </a:buClr>
              <a:buSzPts val="1200"/>
              <a:buNone/>
              <a:defRPr sz="1200"/>
            </a:lvl9pPr>
          </a:lstStyle>
          <a:p/>
        </p:txBody>
      </p:sp>
      <p:sp>
        <p:nvSpPr>
          <p:cNvPr id="74" name="Google Shape;74;p64"/>
          <p:cNvSpPr txBox="1"/>
          <p:nvPr>
            <p:ph idx="10" type="dt"/>
          </p:nvPr>
        </p:nvSpPr>
        <p:spPr>
          <a:xfrm>
            <a:off x="609601"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64"/>
          <p:cNvSpPr txBox="1"/>
          <p:nvPr>
            <p:ph idx="11" type="ftr"/>
          </p:nvPr>
        </p:nvSpPr>
        <p:spPr>
          <a:xfrm>
            <a:off x="4165602" y="635635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64"/>
          <p:cNvSpPr txBox="1"/>
          <p:nvPr>
            <p:ph idx="12" type="sldNum"/>
          </p:nvPr>
        </p:nvSpPr>
        <p:spPr>
          <a:xfrm>
            <a:off x="8737601" y="635635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7" name="Shape 77"/>
        <p:cNvGrpSpPr/>
        <p:nvPr/>
      </p:nvGrpSpPr>
      <p:grpSpPr>
        <a:xfrm>
          <a:off x="0" y="0"/>
          <a:ext cx="0" cy="0"/>
          <a:chOff x="0" y="0"/>
          <a:chExt cx="0" cy="0"/>
        </a:xfrm>
      </p:grpSpPr>
      <p:sp>
        <p:nvSpPr>
          <p:cNvPr id="78" name="Google Shape;78;p65"/>
          <p:cNvSpPr txBox="1"/>
          <p:nvPr>
            <p:ph type="title"/>
          </p:nvPr>
        </p:nvSpPr>
        <p:spPr>
          <a:xfrm>
            <a:off x="609601" y="274640"/>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65"/>
          <p:cNvSpPr txBox="1"/>
          <p:nvPr>
            <p:ph idx="1" type="body"/>
          </p:nvPr>
        </p:nvSpPr>
        <p:spPr>
          <a:xfrm rot="5400000">
            <a:off x="3833019" y="-1623216"/>
            <a:ext cx="4525963" cy="10972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0" name="Google Shape;80;p65"/>
          <p:cNvSpPr txBox="1"/>
          <p:nvPr>
            <p:ph idx="10" type="dt"/>
          </p:nvPr>
        </p:nvSpPr>
        <p:spPr>
          <a:xfrm>
            <a:off x="609601"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65"/>
          <p:cNvSpPr txBox="1"/>
          <p:nvPr>
            <p:ph idx="11" type="ftr"/>
          </p:nvPr>
        </p:nvSpPr>
        <p:spPr>
          <a:xfrm>
            <a:off x="4165602" y="635635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65"/>
          <p:cNvSpPr txBox="1"/>
          <p:nvPr>
            <p:ph idx="12" type="sldNum"/>
          </p:nvPr>
        </p:nvSpPr>
        <p:spPr>
          <a:xfrm>
            <a:off x="8737601" y="635635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3" name="Shape 83"/>
        <p:cNvGrpSpPr/>
        <p:nvPr/>
      </p:nvGrpSpPr>
      <p:grpSpPr>
        <a:xfrm>
          <a:off x="0" y="0"/>
          <a:ext cx="0" cy="0"/>
          <a:chOff x="0" y="0"/>
          <a:chExt cx="0" cy="0"/>
        </a:xfrm>
      </p:grpSpPr>
      <p:sp>
        <p:nvSpPr>
          <p:cNvPr id="84" name="Google Shape;84;p66"/>
          <p:cNvSpPr txBox="1"/>
          <p:nvPr>
            <p:ph type="title"/>
          </p:nvPr>
        </p:nvSpPr>
        <p:spPr>
          <a:xfrm rot="5400000">
            <a:off x="7285038" y="1828803"/>
            <a:ext cx="5851525" cy="27432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66"/>
          <p:cNvSpPr txBox="1"/>
          <p:nvPr>
            <p:ph idx="1" type="body"/>
          </p:nvPr>
        </p:nvSpPr>
        <p:spPr>
          <a:xfrm rot="5400000">
            <a:off x="1697040" y="-812798"/>
            <a:ext cx="5851525" cy="8026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6" name="Google Shape;86;p66"/>
          <p:cNvSpPr txBox="1"/>
          <p:nvPr>
            <p:ph idx="10" type="dt"/>
          </p:nvPr>
        </p:nvSpPr>
        <p:spPr>
          <a:xfrm>
            <a:off x="609601"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66"/>
          <p:cNvSpPr txBox="1"/>
          <p:nvPr>
            <p:ph idx="11" type="ftr"/>
          </p:nvPr>
        </p:nvSpPr>
        <p:spPr>
          <a:xfrm>
            <a:off x="4165602" y="635635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66"/>
          <p:cNvSpPr txBox="1"/>
          <p:nvPr>
            <p:ph idx="12" type="sldNum"/>
          </p:nvPr>
        </p:nvSpPr>
        <p:spPr>
          <a:xfrm>
            <a:off x="8737601" y="635635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97" name="Shape 97"/>
        <p:cNvGrpSpPr/>
        <p:nvPr/>
      </p:nvGrpSpPr>
      <p:grpSpPr>
        <a:xfrm>
          <a:off x="0" y="0"/>
          <a:ext cx="0" cy="0"/>
          <a:chOff x="0" y="0"/>
          <a:chExt cx="0" cy="0"/>
        </a:xfrm>
      </p:grpSpPr>
      <p:sp>
        <p:nvSpPr>
          <p:cNvPr id="98" name="Google Shape;98;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103" name="Shape 103"/>
        <p:cNvGrpSpPr/>
        <p:nvPr/>
      </p:nvGrpSpPr>
      <p:grpSpPr>
        <a:xfrm>
          <a:off x="0" y="0"/>
          <a:ext cx="0" cy="0"/>
          <a:chOff x="0" y="0"/>
          <a:chExt cx="0" cy="0"/>
        </a:xfrm>
      </p:grpSpPr>
      <p:sp>
        <p:nvSpPr>
          <p:cNvPr id="104" name="Google Shape;104;p4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4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6" name="Google Shape;106;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109" name="Shape 109"/>
        <p:cNvGrpSpPr/>
        <p:nvPr/>
      </p:nvGrpSpPr>
      <p:grpSpPr>
        <a:xfrm>
          <a:off x="0" y="0"/>
          <a:ext cx="0" cy="0"/>
          <a:chOff x="0" y="0"/>
          <a:chExt cx="0" cy="0"/>
        </a:xfrm>
      </p:grpSpPr>
      <p:sp>
        <p:nvSpPr>
          <p:cNvPr id="110" name="Google Shape;110;p4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4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12" name="Google Shape;112;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115" name="Shape 115"/>
        <p:cNvGrpSpPr/>
        <p:nvPr/>
      </p:nvGrpSpPr>
      <p:grpSpPr>
        <a:xfrm>
          <a:off x="0" y="0"/>
          <a:ext cx="0" cy="0"/>
          <a:chOff x="0" y="0"/>
          <a:chExt cx="0" cy="0"/>
        </a:xfrm>
      </p:grpSpPr>
      <p:sp>
        <p:nvSpPr>
          <p:cNvPr id="116" name="Google Shape;116;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4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4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122" name="Shape 122"/>
        <p:cNvGrpSpPr/>
        <p:nvPr/>
      </p:nvGrpSpPr>
      <p:grpSpPr>
        <a:xfrm>
          <a:off x="0" y="0"/>
          <a:ext cx="0" cy="0"/>
          <a:chOff x="0" y="0"/>
          <a:chExt cx="0" cy="0"/>
        </a:xfrm>
      </p:grpSpPr>
      <p:sp>
        <p:nvSpPr>
          <p:cNvPr id="123" name="Google Shape;123;p4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4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5" name="Google Shape;125;p4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4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7" name="Google Shape;127;p4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131" name="Shape 131"/>
        <p:cNvGrpSpPr/>
        <p:nvPr/>
      </p:nvGrpSpPr>
      <p:grpSpPr>
        <a:xfrm>
          <a:off x="0" y="0"/>
          <a:ext cx="0" cy="0"/>
          <a:chOff x="0" y="0"/>
          <a:chExt cx="0" cy="0"/>
        </a:xfrm>
      </p:grpSpPr>
      <p:sp>
        <p:nvSpPr>
          <p:cNvPr id="132" name="Google Shape;132;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 name="Google Shape;133;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8" name="Shape 18"/>
        <p:cNvGrpSpPr/>
        <p:nvPr/>
      </p:nvGrpSpPr>
      <p:grpSpPr>
        <a:xfrm>
          <a:off x="0" y="0"/>
          <a:ext cx="0" cy="0"/>
          <a:chOff x="0" y="0"/>
          <a:chExt cx="0" cy="0"/>
        </a:xfrm>
      </p:grpSpPr>
    </p:spTree>
  </p:cSld>
  <p:clrMapOvr>
    <a:masterClrMapping/>
  </p:clrMapOvr>
  <p:transition spd="slow" p14:dur="1500">
    <p:random/>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36" name="Shape 136"/>
        <p:cNvGrpSpPr/>
        <p:nvPr/>
      </p:nvGrpSpPr>
      <p:grpSpPr>
        <a:xfrm>
          <a:off x="0" y="0"/>
          <a:ext cx="0" cy="0"/>
          <a:chOff x="0" y="0"/>
          <a:chExt cx="0" cy="0"/>
        </a:xfrm>
      </p:grpSpPr>
      <p:sp>
        <p:nvSpPr>
          <p:cNvPr id="137" name="Google Shape;137;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140" name="Shape 140"/>
        <p:cNvGrpSpPr/>
        <p:nvPr/>
      </p:nvGrpSpPr>
      <p:grpSpPr>
        <a:xfrm>
          <a:off x="0" y="0"/>
          <a:ext cx="0" cy="0"/>
          <a:chOff x="0" y="0"/>
          <a:chExt cx="0" cy="0"/>
        </a:xfrm>
      </p:grpSpPr>
      <p:sp>
        <p:nvSpPr>
          <p:cNvPr id="141" name="Google Shape;141;p5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5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43" name="Google Shape;143;p5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147" name="Shape 147"/>
        <p:cNvGrpSpPr/>
        <p:nvPr/>
      </p:nvGrpSpPr>
      <p:grpSpPr>
        <a:xfrm>
          <a:off x="0" y="0"/>
          <a:ext cx="0" cy="0"/>
          <a:chOff x="0" y="0"/>
          <a:chExt cx="0" cy="0"/>
        </a:xfrm>
      </p:grpSpPr>
      <p:sp>
        <p:nvSpPr>
          <p:cNvPr id="148" name="Google Shape;148;p5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53"/>
          <p:cNvSpPr/>
          <p:nvPr>
            <p:ph idx="2" type="pic"/>
          </p:nvPr>
        </p:nvSpPr>
        <p:spPr>
          <a:xfrm>
            <a:off x="5183188" y="987425"/>
            <a:ext cx="6172200" cy="4873625"/>
          </a:xfrm>
          <a:prstGeom prst="rect">
            <a:avLst/>
          </a:prstGeom>
          <a:noFill/>
          <a:ln>
            <a:noFill/>
          </a:ln>
        </p:spPr>
      </p:sp>
      <p:sp>
        <p:nvSpPr>
          <p:cNvPr id="150" name="Google Shape;150;p5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1" name="Google Shape;151;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154" name="Shape 154"/>
        <p:cNvGrpSpPr/>
        <p:nvPr/>
      </p:nvGrpSpPr>
      <p:grpSpPr>
        <a:xfrm>
          <a:off x="0" y="0"/>
          <a:ext cx="0" cy="0"/>
          <a:chOff x="0" y="0"/>
          <a:chExt cx="0" cy="0"/>
        </a:xfrm>
      </p:grpSpPr>
      <p:sp>
        <p:nvSpPr>
          <p:cNvPr id="155" name="Google Shape;155;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 name="Google Shape;156;p5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 name="Google Shape;157;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160" name="Shape 160"/>
        <p:cNvGrpSpPr/>
        <p:nvPr/>
      </p:nvGrpSpPr>
      <p:grpSpPr>
        <a:xfrm>
          <a:off x="0" y="0"/>
          <a:ext cx="0" cy="0"/>
          <a:chOff x="0" y="0"/>
          <a:chExt cx="0" cy="0"/>
        </a:xfrm>
      </p:grpSpPr>
      <p:sp>
        <p:nvSpPr>
          <p:cNvPr id="161" name="Google Shape;161;p5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 name="Google Shape;162;p5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 name="Google Shape;163;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3" name="Shape 173"/>
        <p:cNvGrpSpPr/>
        <p:nvPr/>
      </p:nvGrpSpPr>
      <p:grpSpPr>
        <a:xfrm>
          <a:off x="0" y="0"/>
          <a:ext cx="0" cy="0"/>
          <a:chOff x="0" y="0"/>
          <a:chExt cx="0" cy="0"/>
        </a:xfrm>
      </p:grpSpPr>
      <p:sp>
        <p:nvSpPr>
          <p:cNvPr id="174" name="Google Shape;174;p3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3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6" name="Google Shape;176;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9" name="Shape 179"/>
        <p:cNvGrpSpPr/>
        <p:nvPr/>
      </p:nvGrpSpPr>
      <p:grpSpPr>
        <a:xfrm>
          <a:off x="0" y="0"/>
          <a:ext cx="0" cy="0"/>
          <a:chOff x="0" y="0"/>
          <a:chExt cx="0" cy="0"/>
        </a:xfrm>
      </p:grpSpPr>
      <p:sp>
        <p:nvSpPr>
          <p:cNvPr id="180" name="Google Shape;180;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 name="Google Shape;181;p4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5" name="Shape 185"/>
        <p:cNvGrpSpPr/>
        <p:nvPr/>
      </p:nvGrpSpPr>
      <p:grpSpPr>
        <a:xfrm>
          <a:off x="0" y="0"/>
          <a:ext cx="0" cy="0"/>
          <a:chOff x="0" y="0"/>
          <a:chExt cx="0" cy="0"/>
        </a:xfrm>
      </p:grpSpPr>
      <p:sp>
        <p:nvSpPr>
          <p:cNvPr id="186" name="Google Shape;186;p6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 name="Google Shape;187;p6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8" name="Google Shape;188;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1" name="Shape 191"/>
        <p:cNvGrpSpPr/>
        <p:nvPr/>
      </p:nvGrpSpPr>
      <p:grpSpPr>
        <a:xfrm>
          <a:off x="0" y="0"/>
          <a:ext cx="0" cy="0"/>
          <a:chOff x="0" y="0"/>
          <a:chExt cx="0" cy="0"/>
        </a:xfrm>
      </p:grpSpPr>
      <p:sp>
        <p:nvSpPr>
          <p:cNvPr id="192" name="Google Shape;192;p6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3" name="Google Shape;193;p6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6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 name="Google Shape;195;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8" name="Shape 198"/>
        <p:cNvGrpSpPr/>
        <p:nvPr/>
      </p:nvGrpSpPr>
      <p:grpSpPr>
        <a:xfrm>
          <a:off x="0" y="0"/>
          <a:ext cx="0" cy="0"/>
          <a:chOff x="0" y="0"/>
          <a:chExt cx="0" cy="0"/>
        </a:xfrm>
      </p:grpSpPr>
      <p:sp>
        <p:nvSpPr>
          <p:cNvPr id="199" name="Google Shape;199;p6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0" name="Google Shape;200;p6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01" name="Google Shape;201;p6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 name="Google Shape;202;p6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03" name="Google Shape;203;p6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 name="Google Shape;204;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56"/>
          <p:cNvSpPr txBox="1"/>
          <p:nvPr>
            <p:ph type="ctrTitle"/>
          </p:nvPr>
        </p:nvSpPr>
        <p:spPr>
          <a:xfrm>
            <a:off x="914402" y="2130429"/>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56"/>
          <p:cNvSpPr txBox="1"/>
          <p:nvPr>
            <p:ph idx="1" type="subTitle"/>
          </p:nvPr>
        </p:nvSpPr>
        <p:spPr>
          <a:xfrm>
            <a:off x="1828802" y="3886200"/>
            <a:ext cx="8534400" cy="1752600"/>
          </a:xfrm>
          <a:prstGeom prst="rect">
            <a:avLst/>
          </a:prstGeom>
          <a:noFill/>
          <a:ln>
            <a:noFill/>
          </a:ln>
        </p:spPr>
        <p:txBody>
          <a:bodyPr anchorCtr="0" anchor="t" bIns="45700" lIns="91425" spcFirstLastPara="1" rIns="91425" wrap="square" tIns="45700">
            <a:normAutofit/>
          </a:bodyPr>
          <a:lstStyle>
            <a:lvl1pPr lvl="0" algn="ctr">
              <a:spcBef>
                <a:spcPts val="860"/>
              </a:spcBef>
              <a:spcAft>
                <a:spcPts val="0"/>
              </a:spcAft>
              <a:buClr>
                <a:srgbClr val="888888"/>
              </a:buClr>
              <a:buSzPts val="4299"/>
              <a:buNone/>
              <a:defRPr>
                <a:solidFill>
                  <a:srgbClr val="888888"/>
                </a:solidFill>
              </a:defRPr>
            </a:lvl1pPr>
            <a:lvl2pPr lvl="1" algn="ctr">
              <a:spcBef>
                <a:spcPts val="760"/>
              </a:spcBef>
              <a:spcAft>
                <a:spcPts val="0"/>
              </a:spcAft>
              <a:buClr>
                <a:srgbClr val="888888"/>
              </a:buClr>
              <a:buSzPts val="3799"/>
              <a:buNone/>
              <a:defRPr>
                <a:solidFill>
                  <a:srgbClr val="888888"/>
                </a:solidFill>
              </a:defRPr>
            </a:lvl2pPr>
            <a:lvl3pPr lvl="2" algn="ctr">
              <a:spcBef>
                <a:spcPts val="640"/>
              </a:spcBef>
              <a:spcAft>
                <a:spcPts val="0"/>
              </a:spcAft>
              <a:buClr>
                <a:srgbClr val="888888"/>
              </a:buClr>
              <a:buSzPts val="3199"/>
              <a:buNone/>
              <a:defRPr>
                <a:solidFill>
                  <a:srgbClr val="888888"/>
                </a:solidFill>
              </a:defRPr>
            </a:lvl3pPr>
            <a:lvl4pPr lvl="3" algn="ctr">
              <a:spcBef>
                <a:spcPts val="540"/>
              </a:spcBef>
              <a:spcAft>
                <a:spcPts val="0"/>
              </a:spcAft>
              <a:buClr>
                <a:srgbClr val="888888"/>
              </a:buClr>
              <a:buSzPts val="2699"/>
              <a:buNone/>
              <a:defRPr>
                <a:solidFill>
                  <a:srgbClr val="888888"/>
                </a:solidFill>
              </a:defRPr>
            </a:lvl4pPr>
            <a:lvl5pPr lvl="4" algn="ctr">
              <a:spcBef>
                <a:spcPts val="540"/>
              </a:spcBef>
              <a:spcAft>
                <a:spcPts val="0"/>
              </a:spcAft>
              <a:buClr>
                <a:srgbClr val="888888"/>
              </a:buClr>
              <a:buSzPts val="2699"/>
              <a:buNone/>
              <a:defRPr>
                <a:solidFill>
                  <a:srgbClr val="888888"/>
                </a:solidFill>
              </a:defRPr>
            </a:lvl5pPr>
            <a:lvl6pPr lvl="5" algn="ctr">
              <a:spcBef>
                <a:spcPts val="540"/>
              </a:spcBef>
              <a:spcAft>
                <a:spcPts val="0"/>
              </a:spcAft>
              <a:buClr>
                <a:srgbClr val="888888"/>
              </a:buClr>
              <a:buSzPts val="2699"/>
              <a:buNone/>
              <a:defRPr>
                <a:solidFill>
                  <a:srgbClr val="888888"/>
                </a:solidFill>
              </a:defRPr>
            </a:lvl6pPr>
            <a:lvl7pPr lvl="6" algn="ctr">
              <a:spcBef>
                <a:spcPts val="540"/>
              </a:spcBef>
              <a:spcAft>
                <a:spcPts val="0"/>
              </a:spcAft>
              <a:buClr>
                <a:srgbClr val="888888"/>
              </a:buClr>
              <a:buSzPts val="2699"/>
              <a:buNone/>
              <a:defRPr>
                <a:solidFill>
                  <a:srgbClr val="888888"/>
                </a:solidFill>
              </a:defRPr>
            </a:lvl7pPr>
            <a:lvl8pPr lvl="7" algn="ctr">
              <a:spcBef>
                <a:spcPts val="540"/>
              </a:spcBef>
              <a:spcAft>
                <a:spcPts val="0"/>
              </a:spcAft>
              <a:buClr>
                <a:srgbClr val="888888"/>
              </a:buClr>
              <a:buSzPts val="2699"/>
              <a:buNone/>
              <a:defRPr>
                <a:solidFill>
                  <a:srgbClr val="888888"/>
                </a:solidFill>
              </a:defRPr>
            </a:lvl8pPr>
            <a:lvl9pPr lvl="8" algn="ctr">
              <a:spcBef>
                <a:spcPts val="540"/>
              </a:spcBef>
              <a:spcAft>
                <a:spcPts val="0"/>
              </a:spcAft>
              <a:buClr>
                <a:srgbClr val="888888"/>
              </a:buClr>
              <a:buSzPts val="2699"/>
              <a:buNone/>
              <a:defRPr>
                <a:solidFill>
                  <a:srgbClr val="888888"/>
                </a:solidFill>
              </a:defRPr>
            </a:lvl9pPr>
          </a:lstStyle>
          <a:p/>
        </p:txBody>
      </p:sp>
      <p:sp>
        <p:nvSpPr>
          <p:cNvPr id="22" name="Google Shape;22;p56"/>
          <p:cNvSpPr txBox="1"/>
          <p:nvPr>
            <p:ph idx="10" type="dt"/>
          </p:nvPr>
        </p:nvSpPr>
        <p:spPr>
          <a:xfrm>
            <a:off x="609601"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56"/>
          <p:cNvSpPr txBox="1"/>
          <p:nvPr>
            <p:ph idx="11" type="ftr"/>
          </p:nvPr>
        </p:nvSpPr>
        <p:spPr>
          <a:xfrm>
            <a:off x="4165602" y="635635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56"/>
          <p:cNvSpPr txBox="1"/>
          <p:nvPr>
            <p:ph idx="12" type="sldNum"/>
          </p:nvPr>
        </p:nvSpPr>
        <p:spPr>
          <a:xfrm>
            <a:off x="8737601" y="635635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7" name="Shape 207"/>
        <p:cNvGrpSpPr/>
        <p:nvPr/>
      </p:nvGrpSpPr>
      <p:grpSpPr>
        <a:xfrm>
          <a:off x="0" y="0"/>
          <a:ext cx="0" cy="0"/>
          <a:chOff x="0" y="0"/>
          <a:chExt cx="0" cy="0"/>
        </a:xfrm>
      </p:grpSpPr>
      <p:sp>
        <p:nvSpPr>
          <p:cNvPr id="208" name="Google Shape;208;p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9" name="Google Shape;209;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 name="Google Shape;211;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2" name="Shape 212"/>
        <p:cNvGrpSpPr/>
        <p:nvPr/>
      </p:nvGrpSpPr>
      <p:grpSpPr>
        <a:xfrm>
          <a:off x="0" y="0"/>
          <a:ext cx="0" cy="0"/>
          <a:chOff x="0" y="0"/>
          <a:chExt cx="0" cy="0"/>
        </a:xfrm>
      </p:grpSpPr>
      <p:sp>
        <p:nvSpPr>
          <p:cNvPr id="213" name="Google Shape;213;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6" name="Shape 216"/>
        <p:cNvGrpSpPr/>
        <p:nvPr/>
      </p:nvGrpSpPr>
      <p:grpSpPr>
        <a:xfrm>
          <a:off x="0" y="0"/>
          <a:ext cx="0" cy="0"/>
          <a:chOff x="0" y="0"/>
          <a:chExt cx="0" cy="0"/>
        </a:xfrm>
      </p:grpSpPr>
      <p:sp>
        <p:nvSpPr>
          <p:cNvPr id="217" name="Google Shape;217;p7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8" name="Google Shape;218;p7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19" name="Google Shape;219;p7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20" name="Google Shape;220;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23" name="Shape 223"/>
        <p:cNvGrpSpPr/>
        <p:nvPr/>
      </p:nvGrpSpPr>
      <p:grpSpPr>
        <a:xfrm>
          <a:off x="0" y="0"/>
          <a:ext cx="0" cy="0"/>
          <a:chOff x="0" y="0"/>
          <a:chExt cx="0" cy="0"/>
        </a:xfrm>
      </p:grpSpPr>
      <p:sp>
        <p:nvSpPr>
          <p:cNvPr id="224" name="Google Shape;224;p7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5" name="Google Shape;225;p73"/>
          <p:cNvSpPr/>
          <p:nvPr>
            <p:ph idx="2" type="pic"/>
          </p:nvPr>
        </p:nvSpPr>
        <p:spPr>
          <a:xfrm>
            <a:off x="5183188" y="987425"/>
            <a:ext cx="6172200" cy="4873625"/>
          </a:xfrm>
          <a:prstGeom prst="rect">
            <a:avLst/>
          </a:prstGeom>
          <a:noFill/>
          <a:ln>
            <a:noFill/>
          </a:ln>
        </p:spPr>
      </p:sp>
      <p:sp>
        <p:nvSpPr>
          <p:cNvPr id="226" name="Google Shape;226;p7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27" name="Google Shape;227;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 name="Google Shape;229;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30" name="Shape 230"/>
        <p:cNvGrpSpPr/>
        <p:nvPr/>
      </p:nvGrpSpPr>
      <p:grpSpPr>
        <a:xfrm>
          <a:off x="0" y="0"/>
          <a:ext cx="0" cy="0"/>
          <a:chOff x="0" y="0"/>
          <a:chExt cx="0" cy="0"/>
        </a:xfrm>
      </p:grpSpPr>
      <p:sp>
        <p:nvSpPr>
          <p:cNvPr id="231" name="Google Shape;231;p7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2" name="Google Shape;232;p7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 name="Google Shape;233;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 name="Google Shape;234;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 name="Google Shape;235;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36" name="Shape 236"/>
        <p:cNvGrpSpPr/>
        <p:nvPr/>
      </p:nvGrpSpPr>
      <p:grpSpPr>
        <a:xfrm>
          <a:off x="0" y="0"/>
          <a:ext cx="0" cy="0"/>
          <a:chOff x="0" y="0"/>
          <a:chExt cx="0" cy="0"/>
        </a:xfrm>
      </p:grpSpPr>
      <p:sp>
        <p:nvSpPr>
          <p:cNvPr id="237" name="Google Shape;237;p7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8" name="Google Shape;238;p7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 name="Google Shape;239;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 name="Google Shape;240;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 name="Google Shape;241;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定义版式">
  <p:cSld name="自定义版式">
    <p:spTree>
      <p:nvGrpSpPr>
        <p:cNvPr id="249" name="Shape 249"/>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250" name="Shape 250"/>
        <p:cNvGrpSpPr/>
        <p:nvPr/>
      </p:nvGrpSpPr>
      <p:grpSpPr>
        <a:xfrm>
          <a:off x="0" y="0"/>
          <a:ext cx="0" cy="0"/>
          <a:chOff x="0" y="0"/>
          <a:chExt cx="0" cy="0"/>
        </a:xfrm>
      </p:grpSpPr>
      <p:sp>
        <p:nvSpPr>
          <p:cNvPr id="251" name="Google Shape;251;p76"/>
          <p:cNvSpPr txBox="1"/>
          <p:nvPr>
            <p:ph type="ctrTitle"/>
          </p:nvPr>
        </p:nvSpPr>
        <p:spPr>
          <a:xfrm>
            <a:off x="1524001" y="1122365"/>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5999"/>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2" name="Google Shape;252;p76"/>
          <p:cNvSpPr txBox="1"/>
          <p:nvPr>
            <p:ph idx="1" type="subTitle"/>
          </p:nvPr>
        </p:nvSpPr>
        <p:spPr>
          <a:xfrm>
            <a:off x="1524001" y="3602039"/>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3" name="Google Shape;253;p76"/>
          <p:cNvSpPr txBox="1"/>
          <p:nvPr>
            <p:ph idx="10" type="dt"/>
          </p:nvPr>
        </p:nvSpPr>
        <p:spPr>
          <a:xfrm>
            <a:off x="838202"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4" name="Google Shape;254;p76"/>
          <p:cNvSpPr txBox="1"/>
          <p:nvPr>
            <p:ph idx="11" type="ftr"/>
          </p:nvPr>
        </p:nvSpPr>
        <p:spPr>
          <a:xfrm>
            <a:off x="4038601"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5" name="Google Shape;255;p76"/>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256" name="Shape 256"/>
        <p:cNvGrpSpPr/>
        <p:nvPr/>
      </p:nvGrpSpPr>
      <p:grpSpPr>
        <a:xfrm>
          <a:off x="0" y="0"/>
          <a:ext cx="0" cy="0"/>
          <a:chOff x="0" y="0"/>
          <a:chExt cx="0" cy="0"/>
        </a:xfrm>
      </p:grpSpPr>
      <p:sp>
        <p:nvSpPr>
          <p:cNvPr id="257" name="Google Shape;257;p77"/>
          <p:cNvSpPr txBox="1"/>
          <p:nvPr>
            <p:ph type="title"/>
          </p:nvPr>
        </p:nvSpPr>
        <p:spPr>
          <a:xfrm>
            <a:off x="838202"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8" name="Google Shape;258;p77"/>
          <p:cNvSpPr txBox="1"/>
          <p:nvPr>
            <p:ph idx="1" type="body"/>
          </p:nvPr>
        </p:nvSpPr>
        <p:spPr>
          <a:xfrm>
            <a:off x="838202"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 name="Google Shape;259;p77"/>
          <p:cNvSpPr txBox="1"/>
          <p:nvPr>
            <p:ph idx="10" type="dt"/>
          </p:nvPr>
        </p:nvSpPr>
        <p:spPr>
          <a:xfrm>
            <a:off x="838202"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 name="Google Shape;260;p77"/>
          <p:cNvSpPr txBox="1"/>
          <p:nvPr>
            <p:ph idx="11" type="ftr"/>
          </p:nvPr>
        </p:nvSpPr>
        <p:spPr>
          <a:xfrm>
            <a:off x="4038601"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1" name="Google Shape;261;p77"/>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262" name="Shape 262"/>
        <p:cNvGrpSpPr/>
        <p:nvPr/>
      </p:nvGrpSpPr>
      <p:grpSpPr>
        <a:xfrm>
          <a:off x="0" y="0"/>
          <a:ext cx="0" cy="0"/>
          <a:chOff x="0" y="0"/>
          <a:chExt cx="0" cy="0"/>
        </a:xfrm>
      </p:grpSpPr>
      <p:sp>
        <p:nvSpPr>
          <p:cNvPr id="263" name="Google Shape;263;p78"/>
          <p:cNvSpPr txBox="1"/>
          <p:nvPr>
            <p:ph type="title"/>
          </p:nvPr>
        </p:nvSpPr>
        <p:spPr>
          <a:xfrm>
            <a:off x="831852" y="1709739"/>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5999"/>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4" name="Google Shape;264;p78"/>
          <p:cNvSpPr txBox="1"/>
          <p:nvPr>
            <p:ph idx="1" type="body"/>
          </p:nvPr>
        </p:nvSpPr>
        <p:spPr>
          <a:xfrm>
            <a:off x="831852" y="4589464"/>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5" name="Google Shape;265;p78"/>
          <p:cNvSpPr txBox="1"/>
          <p:nvPr>
            <p:ph idx="10" type="dt"/>
          </p:nvPr>
        </p:nvSpPr>
        <p:spPr>
          <a:xfrm>
            <a:off x="838202"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6" name="Google Shape;266;p78"/>
          <p:cNvSpPr txBox="1"/>
          <p:nvPr>
            <p:ph idx="11" type="ftr"/>
          </p:nvPr>
        </p:nvSpPr>
        <p:spPr>
          <a:xfrm>
            <a:off x="4038601"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7" name="Google Shape;267;p78"/>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57"/>
          <p:cNvSpPr txBox="1"/>
          <p:nvPr>
            <p:ph type="title"/>
          </p:nvPr>
        </p:nvSpPr>
        <p:spPr>
          <a:xfrm>
            <a:off x="609601" y="274640"/>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57"/>
          <p:cNvSpPr txBox="1"/>
          <p:nvPr>
            <p:ph idx="1" type="body"/>
          </p:nvPr>
        </p:nvSpPr>
        <p:spPr>
          <a:xfrm>
            <a:off x="609601" y="1600202"/>
            <a:ext cx="109728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57"/>
          <p:cNvSpPr txBox="1"/>
          <p:nvPr>
            <p:ph idx="10" type="dt"/>
          </p:nvPr>
        </p:nvSpPr>
        <p:spPr>
          <a:xfrm>
            <a:off x="609601"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57"/>
          <p:cNvSpPr txBox="1"/>
          <p:nvPr>
            <p:ph idx="11" type="ftr"/>
          </p:nvPr>
        </p:nvSpPr>
        <p:spPr>
          <a:xfrm>
            <a:off x="4165602" y="635635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57"/>
          <p:cNvSpPr txBox="1"/>
          <p:nvPr>
            <p:ph idx="12" type="sldNum"/>
          </p:nvPr>
        </p:nvSpPr>
        <p:spPr>
          <a:xfrm>
            <a:off x="8737601" y="635635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268" name="Shape 268"/>
        <p:cNvGrpSpPr/>
        <p:nvPr/>
      </p:nvGrpSpPr>
      <p:grpSpPr>
        <a:xfrm>
          <a:off x="0" y="0"/>
          <a:ext cx="0" cy="0"/>
          <a:chOff x="0" y="0"/>
          <a:chExt cx="0" cy="0"/>
        </a:xfrm>
      </p:grpSpPr>
      <p:sp>
        <p:nvSpPr>
          <p:cNvPr id="269" name="Google Shape;269;p79"/>
          <p:cNvSpPr txBox="1"/>
          <p:nvPr>
            <p:ph type="title"/>
          </p:nvPr>
        </p:nvSpPr>
        <p:spPr>
          <a:xfrm>
            <a:off x="838202"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 name="Google Shape;270;p7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7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 name="Google Shape;272;p79"/>
          <p:cNvSpPr txBox="1"/>
          <p:nvPr>
            <p:ph idx="10" type="dt"/>
          </p:nvPr>
        </p:nvSpPr>
        <p:spPr>
          <a:xfrm>
            <a:off x="838202"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p79"/>
          <p:cNvSpPr txBox="1"/>
          <p:nvPr>
            <p:ph idx="11" type="ftr"/>
          </p:nvPr>
        </p:nvSpPr>
        <p:spPr>
          <a:xfrm>
            <a:off x="4038601"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4" name="Google Shape;274;p79"/>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275" name="Shape 275"/>
        <p:cNvGrpSpPr/>
        <p:nvPr/>
      </p:nvGrpSpPr>
      <p:grpSpPr>
        <a:xfrm>
          <a:off x="0" y="0"/>
          <a:ext cx="0" cy="0"/>
          <a:chOff x="0" y="0"/>
          <a:chExt cx="0" cy="0"/>
        </a:xfrm>
      </p:grpSpPr>
      <p:sp>
        <p:nvSpPr>
          <p:cNvPr id="276" name="Google Shape;276;p80"/>
          <p:cNvSpPr txBox="1"/>
          <p:nvPr>
            <p:ph type="title"/>
          </p:nvPr>
        </p:nvSpPr>
        <p:spPr>
          <a:xfrm>
            <a:off x="83979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7" name="Google Shape;277;p80"/>
          <p:cNvSpPr txBox="1"/>
          <p:nvPr>
            <p:ph idx="1" type="body"/>
          </p:nvPr>
        </p:nvSpPr>
        <p:spPr>
          <a:xfrm>
            <a:off x="839789" y="1681164"/>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8" name="Google Shape;278;p80"/>
          <p:cNvSpPr txBox="1"/>
          <p:nvPr>
            <p:ph idx="2" type="body"/>
          </p:nvPr>
        </p:nvSpPr>
        <p:spPr>
          <a:xfrm>
            <a:off x="839789" y="2505076"/>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p80"/>
          <p:cNvSpPr txBox="1"/>
          <p:nvPr>
            <p:ph idx="3" type="body"/>
          </p:nvPr>
        </p:nvSpPr>
        <p:spPr>
          <a:xfrm>
            <a:off x="6172202" y="1681164"/>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80" name="Google Shape;280;p80"/>
          <p:cNvSpPr txBox="1"/>
          <p:nvPr>
            <p:ph idx="4" type="body"/>
          </p:nvPr>
        </p:nvSpPr>
        <p:spPr>
          <a:xfrm>
            <a:off x="6172202" y="2505076"/>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 name="Google Shape;281;p80"/>
          <p:cNvSpPr txBox="1"/>
          <p:nvPr>
            <p:ph idx="10" type="dt"/>
          </p:nvPr>
        </p:nvSpPr>
        <p:spPr>
          <a:xfrm>
            <a:off x="838202"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p80"/>
          <p:cNvSpPr txBox="1"/>
          <p:nvPr>
            <p:ph idx="11" type="ftr"/>
          </p:nvPr>
        </p:nvSpPr>
        <p:spPr>
          <a:xfrm>
            <a:off x="4038601"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3" name="Google Shape;283;p80"/>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284" name="Shape 284"/>
        <p:cNvGrpSpPr/>
        <p:nvPr/>
      </p:nvGrpSpPr>
      <p:grpSpPr>
        <a:xfrm>
          <a:off x="0" y="0"/>
          <a:ext cx="0" cy="0"/>
          <a:chOff x="0" y="0"/>
          <a:chExt cx="0" cy="0"/>
        </a:xfrm>
      </p:grpSpPr>
      <p:sp>
        <p:nvSpPr>
          <p:cNvPr id="285" name="Google Shape;285;p81"/>
          <p:cNvSpPr txBox="1"/>
          <p:nvPr>
            <p:ph type="title"/>
          </p:nvPr>
        </p:nvSpPr>
        <p:spPr>
          <a:xfrm>
            <a:off x="838202"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6" name="Google Shape;286;p81"/>
          <p:cNvSpPr txBox="1"/>
          <p:nvPr>
            <p:ph idx="10" type="dt"/>
          </p:nvPr>
        </p:nvSpPr>
        <p:spPr>
          <a:xfrm>
            <a:off x="838202"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7" name="Google Shape;287;p81"/>
          <p:cNvSpPr txBox="1"/>
          <p:nvPr>
            <p:ph idx="11" type="ftr"/>
          </p:nvPr>
        </p:nvSpPr>
        <p:spPr>
          <a:xfrm>
            <a:off x="4038601"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8" name="Google Shape;288;p81"/>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289" name="Shape 289"/>
        <p:cNvGrpSpPr/>
        <p:nvPr/>
      </p:nvGrpSpPr>
      <p:grpSpPr>
        <a:xfrm>
          <a:off x="0" y="0"/>
          <a:ext cx="0" cy="0"/>
          <a:chOff x="0" y="0"/>
          <a:chExt cx="0" cy="0"/>
        </a:xfrm>
      </p:grpSpPr>
      <p:sp>
        <p:nvSpPr>
          <p:cNvPr id="290" name="Google Shape;290;p82"/>
          <p:cNvSpPr txBox="1"/>
          <p:nvPr>
            <p:ph idx="10" type="dt"/>
          </p:nvPr>
        </p:nvSpPr>
        <p:spPr>
          <a:xfrm>
            <a:off x="838202"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1" name="Google Shape;291;p82"/>
          <p:cNvSpPr txBox="1"/>
          <p:nvPr>
            <p:ph idx="11" type="ftr"/>
          </p:nvPr>
        </p:nvSpPr>
        <p:spPr>
          <a:xfrm>
            <a:off x="4038601"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2" name="Google Shape;292;p82"/>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293" name="Shape 293"/>
        <p:cNvGrpSpPr/>
        <p:nvPr/>
      </p:nvGrpSpPr>
      <p:grpSpPr>
        <a:xfrm>
          <a:off x="0" y="0"/>
          <a:ext cx="0" cy="0"/>
          <a:chOff x="0" y="0"/>
          <a:chExt cx="0" cy="0"/>
        </a:xfrm>
      </p:grpSpPr>
      <p:sp>
        <p:nvSpPr>
          <p:cNvPr id="294" name="Google Shape;294;p83"/>
          <p:cNvSpPr txBox="1"/>
          <p:nvPr>
            <p:ph type="title"/>
          </p:nvPr>
        </p:nvSpPr>
        <p:spPr>
          <a:xfrm>
            <a:off x="839789" y="457202"/>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199"/>
              <a:buFont typeface="Arial"/>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5" name="Google Shape;295;p83"/>
          <p:cNvSpPr txBox="1"/>
          <p:nvPr>
            <p:ph idx="1" type="body"/>
          </p:nvPr>
        </p:nvSpPr>
        <p:spPr>
          <a:xfrm>
            <a:off x="5183189" y="987426"/>
            <a:ext cx="6172200" cy="4873625"/>
          </a:xfrm>
          <a:prstGeom prst="rect">
            <a:avLst/>
          </a:prstGeom>
          <a:noFill/>
          <a:ln>
            <a:noFill/>
          </a:ln>
        </p:spPr>
        <p:txBody>
          <a:bodyPr anchorCtr="0" anchor="t" bIns="45700" lIns="91425" spcFirstLastPara="1" rIns="91425" wrap="square" tIns="45700">
            <a:normAutofit/>
          </a:bodyPr>
          <a:lstStyle>
            <a:lvl1pPr indent="-431736" lvl="0" marL="457200" algn="l">
              <a:lnSpc>
                <a:spcPct val="90000"/>
              </a:lnSpc>
              <a:spcBef>
                <a:spcPts val="1000"/>
              </a:spcBef>
              <a:spcAft>
                <a:spcPts val="0"/>
              </a:spcAft>
              <a:buClr>
                <a:schemeClr val="dk1"/>
              </a:buClr>
              <a:buSzPts val="3199"/>
              <a:buChar char="•"/>
              <a:defRPr sz="3199"/>
            </a:lvl1pPr>
            <a:lvl2pPr indent="-406336" lvl="1" marL="914400" algn="l">
              <a:lnSpc>
                <a:spcPct val="90000"/>
              </a:lnSpc>
              <a:spcBef>
                <a:spcPts val="500"/>
              </a:spcBef>
              <a:spcAft>
                <a:spcPts val="0"/>
              </a:spcAft>
              <a:buClr>
                <a:schemeClr val="dk1"/>
              </a:buClr>
              <a:buSzPts val="2799"/>
              <a:buChar char="•"/>
              <a:defRPr sz="2799"/>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96" name="Google Shape;296;p83"/>
          <p:cNvSpPr txBox="1"/>
          <p:nvPr>
            <p:ph idx="2" type="body"/>
          </p:nvPr>
        </p:nvSpPr>
        <p:spPr>
          <a:xfrm>
            <a:off x="839789"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7" name="Google Shape;297;p83"/>
          <p:cNvSpPr txBox="1"/>
          <p:nvPr>
            <p:ph idx="10" type="dt"/>
          </p:nvPr>
        </p:nvSpPr>
        <p:spPr>
          <a:xfrm>
            <a:off x="838202"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8" name="Google Shape;298;p83"/>
          <p:cNvSpPr txBox="1"/>
          <p:nvPr>
            <p:ph idx="11" type="ftr"/>
          </p:nvPr>
        </p:nvSpPr>
        <p:spPr>
          <a:xfrm>
            <a:off x="4038601"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9" name="Google Shape;299;p83"/>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300" name="Shape 300"/>
        <p:cNvGrpSpPr/>
        <p:nvPr/>
      </p:nvGrpSpPr>
      <p:grpSpPr>
        <a:xfrm>
          <a:off x="0" y="0"/>
          <a:ext cx="0" cy="0"/>
          <a:chOff x="0" y="0"/>
          <a:chExt cx="0" cy="0"/>
        </a:xfrm>
      </p:grpSpPr>
      <p:sp>
        <p:nvSpPr>
          <p:cNvPr id="301" name="Google Shape;301;p84"/>
          <p:cNvSpPr txBox="1"/>
          <p:nvPr>
            <p:ph type="title"/>
          </p:nvPr>
        </p:nvSpPr>
        <p:spPr>
          <a:xfrm>
            <a:off x="839789" y="457202"/>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199"/>
              <a:buFont typeface="Arial"/>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2" name="Google Shape;302;p84"/>
          <p:cNvSpPr/>
          <p:nvPr>
            <p:ph idx="2" type="pic"/>
          </p:nvPr>
        </p:nvSpPr>
        <p:spPr>
          <a:xfrm>
            <a:off x="5183189" y="987426"/>
            <a:ext cx="6172200" cy="4873625"/>
          </a:xfrm>
          <a:prstGeom prst="rect">
            <a:avLst/>
          </a:prstGeom>
          <a:noFill/>
          <a:ln>
            <a:noFill/>
          </a:ln>
        </p:spPr>
      </p:sp>
      <p:sp>
        <p:nvSpPr>
          <p:cNvPr id="303" name="Google Shape;303;p84"/>
          <p:cNvSpPr txBox="1"/>
          <p:nvPr>
            <p:ph idx="1" type="body"/>
          </p:nvPr>
        </p:nvSpPr>
        <p:spPr>
          <a:xfrm>
            <a:off x="839789"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4" name="Google Shape;304;p84"/>
          <p:cNvSpPr txBox="1"/>
          <p:nvPr>
            <p:ph idx="10" type="dt"/>
          </p:nvPr>
        </p:nvSpPr>
        <p:spPr>
          <a:xfrm>
            <a:off x="838202"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5" name="Google Shape;305;p84"/>
          <p:cNvSpPr txBox="1"/>
          <p:nvPr>
            <p:ph idx="11" type="ftr"/>
          </p:nvPr>
        </p:nvSpPr>
        <p:spPr>
          <a:xfrm>
            <a:off x="4038601"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6" name="Google Shape;306;p84"/>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307" name="Shape 307"/>
        <p:cNvGrpSpPr/>
        <p:nvPr/>
      </p:nvGrpSpPr>
      <p:grpSpPr>
        <a:xfrm>
          <a:off x="0" y="0"/>
          <a:ext cx="0" cy="0"/>
          <a:chOff x="0" y="0"/>
          <a:chExt cx="0" cy="0"/>
        </a:xfrm>
      </p:grpSpPr>
      <p:sp>
        <p:nvSpPr>
          <p:cNvPr id="308" name="Google Shape;308;p85"/>
          <p:cNvSpPr txBox="1"/>
          <p:nvPr>
            <p:ph type="title"/>
          </p:nvPr>
        </p:nvSpPr>
        <p:spPr>
          <a:xfrm>
            <a:off x="838202"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9" name="Google Shape;309;p85"/>
          <p:cNvSpPr txBox="1"/>
          <p:nvPr>
            <p:ph idx="1" type="body"/>
          </p:nvPr>
        </p:nvSpPr>
        <p:spPr>
          <a:xfrm rot="5400000">
            <a:off x="3920333"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 name="Google Shape;310;p85"/>
          <p:cNvSpPr txBox="1"/>
          <p:nvPr>
            <p:ph idx="10" type="dt"/>
          </p:nvPr>
        </p:nvSpPr>
        <p:spPr>
          <a:xfrm>
            <a:off x="838202"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1" name="Google Shape;311;p85"/>
          <p:cNvSpPr txBox="1"/>
          <p:nvPr>
            <p:ph idx="11" type="ftr"/>
          </p:nvPr>
        </p:nvSpPr>
        <p:spPr>
          <a:xfrm>
            <a:off x="4038601"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2" name="Google Shape;312;p85"/>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313" name="Shape 313"/>
        <p:cNvGrpSpPr/>
        <p:nvPr/>
      </p:nvGrpSpPr>
      <p:grpSpPr>
        <a:xfrm>
          <a:off x="0" y="0"/>
          <a:ext cx="0" cy="0"/>
          <a:chOff x="0" y="0"/>
          <a:chExt cx="0" cy="0"/>
        </a:xfrm>
      </p:grpSpPr>
      <p:sp>
        <p:nvSpPr>
          <p:cNvPr id="314" name="Google Shape;314;p8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5" name="Google Shape;315;p86"/>
          <p:cNvSpPr txBox="1"/>
          <p:nvPr>
            <p:ph idx="1" type="body"/>
          </p:nvPr>
        </p:nvSpPr>
        <p:spPr>
          <a:xfrm rot="5400000">
            <a:off x="1799432"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 name="Google Shape;316;p86"/>
          <p:cNvSpPr txBox="1"/>
          <p:nvPr>
            <p:ph idx="10" type="dt"/>
          </p:nvPr>
        </p:nvSpPr>
        <p:spPr>
          <a:xfrm>
            <a:off x="838202"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7" name="Google Shape;317;p86"/>
          <p:cNvSpPr txBox="1"/>
          <p:nvPr>
            <p:ph idx="11" type="ftr"/>
          </p:nvPr>
        </p:nvSpPr>
        <p:spPr>
          <a:xfrm>
            <a:off x="4038601"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8" name="Google Shape;318;p86"/>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329" name="Shape 329"/>
        <p:cNvGrpSpPr/>
        <p:nvPr/>
      </p:nvGrpSpPr>
      <p:grpSpPr>
        <a:xfrm>
          <a:off x="0" y="0"/>
          <a:ext cx="0" cy="0"/>
          <a:chOff x="0" y="0"/>
          <a:chExt cx="0" cy="0"/>
        </a:xfrm>
      </p:grpSpPr>
      <p:sp>
        <p:nvSpPr>
          <p:cNvPr id="330" name="Google Shape;330;p46"/>
          <p:cNvSpPr txBox="1"/>
          <p:nvPr>
            <p:ph idx="10" type="dt"/>
          </p:nvPr>
        </p:nvSpPr>
        <p:spPr>
          <a:xfrm>
            <a:off x="83820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1" name="Google Shape;331;p46"/>
          <p:cNvSpPr txBox="1"/>
          <p:nvPr>
            <p:ph idx="11" type="ftr"/>
          </p:nvPr>
        </p:nvSpPr>
        <p:spPr>
          <a:xfrm>
            <a:off x="4038601"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2" name="Google Shape;332;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900">
        <p14:warp dir="in"/>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333" name="Shape 333"/>
        <p:cNvGrpSpPr/>
        <p:nvPr/>
      </p:nvGrpSpPr>
      <p:grpSpPr>
        <a:xfrm>
          <a:off x="0" y="0"/>
          <a:ext cx="0" cy="0"/>
          <a:chOff x="0" y="0"/>
          <a:chExt cx="0" cy="0"/>
        </a:xfrm>
      </p:grpSpPr>
      <p:sp>
        <p:nvSpPr>
          <p:cNvPr id="334" name="Google Shape;334;p87"/>
          <p:cNvSpPr/>
          <p:nvPr/>
        </p:nvSpPr>
        <p:spPr>
          <a:xfrm>
            <a:off x="1" y="1"/>
            <a:ext cx="12192000" cy="6858001"/>
          </a:xfrm>
          <a:prstGeom prst="rect">
            <a:avLst/>
          </a:prstGeom>
          <a:solidFill>
            <a:schemeClr val="lt1">
              <a:alpha val="8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35" name="Google Shape;335;p87"/>
          <p:cNvSpPr txBox="1"/>
          <p:nvPr>
            <p:ph type="title"/>
          </p:nvPr>
        </p:nvSpPr>
        <p:spPr>
          <a:xfrm>
            <a:off x="159327" y="240436"/>
            <a:ext cx="10515600" cy="53542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4682AF"/>
              </a:buClr>
              <a:buSzPts val="3199"/>
              <a:buFont typeface="Arial Black"/>
              <a:buNone/>
              <a:defRPr b="1" sz="3199">
                <a:solidFill>
                  <a:srgbClr val="4682A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6" name="Google Shape;336;p87"/>
          <p:cNvSpPr txBox="1"/>
          <p:nvPr>
            <p:ph idx="10" type="dt"/>
          </p:nvPr>
        </p:nvSpPr>
        <p:spPr>
          <a:xfrm>
            <a:off x="83820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7" name="Google Shape;337;p87"/>
          <p:cNvSpPr txBox="1"/>
          <p:nvPr>
            <p:ph idx="11" type="ftr"/>
          </p:nvPr>
        </p:nvSpPr>
        <p:spPr>
          <a:xfrm>
            <a:off x="4038601"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900">
        <p14:warp dir="in"/>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8"/>
          <p:cNvSpPr txBox="1"/>
          <p:nvPr>
            <p:ph type="title"/>
          </p:nvPr>
        </p:nvSpPr>
        <p:spPr>
          <a:xfrm>
            <a:off x="963086" y="4406902"/>
            <a:ext cx="103632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5399"/>
              <a:buFont typeface="Calibri"/>
              <a:buNone/>
              <a:defRPr b="1" sz="5399"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8"/>
          <p:cNvSpPr txBox="1"/>
          <p:nvPr>
            <p:ph idx="1" type="body"/>
          </p:nvPr>
        </p:nvSpPr>
        <p:spPr>
          <a:xfrm>
            <a:off x="963086" y="2906714"/>
            <a:ext cx="103632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540"/>
              </a:spcBef>
              <a:spcAft>
                <a:spcPts val="0"/>
              </a:spcAft>
              <a:buClr>
                <a:srgbClr val="888888"/>
              </a:buClr>
              <a:buSzPts val="2699"/>
              <a:buNone/>
              <a:defRPr sz="2699">
                <a:solidFill>
                  <a:srgbClr val="888888"/>
                </a:solidFill>
              </a:defRPr>
            </a:lvl1pPr>
            <a:lvl2pPr indent="-228600" lvl="1" marL="914400" algn="l">
              <a:spcBef>
                <a:spcPts val="480"/>
              </a:spcBef>
              <a:spcAft>
                <a:spcPts val="0"/>
              </a:spcAft>
              <a:buClr>
                <a:srgbClr val="888888"/>
              </a:buClr>
              <a:buSzPts val="2400"/>
              <a:buNone/>
              <a:defRPr sz="2400">
                <a:solidFill>
                  <a:srgbClr val="888888"/>
                </a:solidFill>
              </a:defRPr>
            </a:lvl2pPr>
            <a:lvl3pPr indent="-228600" lvl="2" marL="1371600" algn="l">
              <a:spcBef>
                <a:spcPts val="440"/>
              </a:spcBef>
              <a:spcAft>
                <a:spcPts val="0"/>
              </a:spcAft>
              <a:buClr>
                <a:srgbClr val="888888"/>
              </a:buClr>
              <a:buSzPts val="2200"/>
              <a:buNone/>
              <a:defRPr sz="2200">
                <a:solidFill>
                  <a:srgbClr val="888888"/>
                </a:solidFill>
              </a:defRPr>
            </a:lvl3pPr>
            <a:lvl4pPr indent="-228600" lvl="3" marL="1828800" algn="l">
              <a:spcBef>
                <a:spcPts val="380"/>
              </a:spcBef>
              <a:spcAft>
                <a:spcPts val="0"/>
              </a:spcAft>
              <a:buClr>
                <a:srgbClr val="888888"/>
              </a:buClr>
              <a:buSzPts val="1900"/>
              <a:buNone/>
              <a:defRPr sz="1900">
                <a:solidFill>
                  <a:srgbClr val="888888"/>
                </a:solidFill>
              </a:defRPr>
            </a:lvl4pPr>
            <a:lvl5pPr indent="-228600" lvl="4" marL="2286000" algn="l">
              <a:spcBef>
                <a:spcPts val="380"/>
              </a:spcBef>
              <a:spcAft>
                <a:spcPts val="0"/>
              </a:spcAft>
              <a:buClr>
                <a:srgbClr val="888888"/>
              </a:buClr>
              <a:buSzPts val="1900"/>
              <a:buNone/>
              <a:defRPr sz="1900">
                <a:solidFill>
                  <a:srgbClr val="888888"/>
                </a:solidFill>
              </a:defRPr>
            </a:lvl5pPr>
            <a:lvl6pPr indent="-228600" lvl="5" marL="2743200" algn="l">
              <a:spcBef>
                <a:spcPts val="380"/>
              </a:spcBef>
              <a:spcAft>
                <a:spcPts val="0"/>
              </a:spcAft>
              <a:buClr>
                <a:srgbClr val="888888"/>
              </a:buClr>
              <a:buSzPts val="1900"/>
              <a:buNone/>
              <a:defRPr sz="1900">
                <a:solidFill>
                  <a:srgbClr val="888888"/>
                </a:solidFill>
              </a:defRPr>
            </a:lvl6pPr>
            <a:lvl7pPr indent="-228600" lvl="6" marL="3200400" algn="l">
              <a:spcBef>
                <a:spcPts val="380"/>
              </a:spcBef>
              <a:spcAft>
                <a:spcPts val="0"/>
              </a:spcAft>
              <a:buClr>
                <a:srgbClr val="888888"/>
              </a:buClr>
              <a:buSzPts val="1900"/>
              <a:buNone/>
              <a:defRPr sz="1900">
                <a:solidFill>
                  <a:srgbClr val="888888"/>
                </a:solidFill>
              </a:defRPr>
            </a:lvl7pPr>
            <a:lvl8pPr indent="-228600" lvl="7" marL="3657600" algn="l">
              <a:spcBef>
                <a:spcPts val="380"/>
              </a:spcBef>
              <a:spcAft>
                <a:spcPts val="0"/>
              </a:spcAft>
              <a:buClr>
                <a:srgbClr val="888888"/>
              </a:buClr>
              <a:buSzPts val="1900"/>
              <a:buNone/>
              <a:defRPr sz="1900">
                <a:solidFill>
                  <a:srgbClr val="888888"/>
                </a:solidFill>
              </a:defRPr>
            </a:lvl8pPr>
            <a:lvl9pPr indent="-228600" lvl="8" marL="4114800" algn="l">
              <a:spcBef>
                <a:spcPts val="380"/>
              </a:spcBef>
              <a:spcAft>
                <a:spcPts val="0"/>
              </a:spcAft>
              <a:buClr>
                <a:srgbClr val="888888"/>
              </a:buClr>
              <a:buSzPts val="1900"/>
              <a:buNone/>
              <a:defRPr sz="1900">
                <a:solidFill>
                  <a:srgbClr val="888888"/>
                </a:solidFill>
              </a:defRPr>
            </a:lvl9pPr>
          </a:lstStyle>
          <a:p/>
        </p:txBody>
      </p:sp>
      <p:sp>
        <p:nvSpPr>
          <p:cNvPr id="34" name="Google Shape;34;p58"/>
          <p:cNvSpPr txBox="1"/>
          <p:nvPr>
            <p:ph idx="10" type="dt"/>
          </p:nvPr>
        </p:nvSpPr>
        <p:spPr>
          <a:xfrm>
            <a:off x="609601"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8"/>
          <p:cNvSpPr txBox="1"/>
          <p:nvPr>
            <p:ph idx="11" type="ftr"/>
          </p:nvPr>
        </p:nvSpPr>
        <p:spPr>
          <a:xfrm>
            <a:off x="4165602" y="635635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8"/>
          <p:cNvSpPr txBox="1"/>
          <p:nvPr>
            <p:ph idx="12" type="sldNum"/>
          </p:nvPr>
        </p:nvSpPr>
        <p:spPr>
          <a:xfrm>
            <a:off x="8737601" y="635635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p:cSld name="标题幻灯片">
    <p:spTree>
      <p:nvGrpSpPr>
        <p:cNvPr id="339" name="Shape 339"/>
        <p:cNvGrpSpPr/>
        <p:nvPr/>
      </p:nvGrpSpPr>
      <p:grpSpPr>
        <a:xfrm>
          <a:off x="0" y="0"/>
          <a:ext cx="0" cy="0"/>
          <a:chOff x="0" y="0"/>
          <a:chExt cx="0" cy="0"/>
        </a:xfrm>
      </p:grpSpPr>
    </p:spTree>
  </p:cSld>
  <p:clrMapOvr>
    <a:masterClrMapping/>
  </p:clrMapOvr>
  <mc:AlternateContent>
    <mc:Choice Requires="p14">
      <p:transition spd="slow" p14:dur="900">
        <p14:warp dir="in"/>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59"/>
          <p:cNvSpPr txBox="1"/>
          <p:nvPr>
            <p:ph type="title"/>
          </p:nvPr>
        </p:nvSpPr>
        <p:spPr>
          <a:xfrm>
            <a:off x="609601" y="274640"/>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59"/>
          <p:cNvSpPr txBox="1"/>
          <p:nvPr>
            <p:ph idx="1" type="body"/>
          </p:nvPr>
        </p:nvSpPr>
        <p:spPr>
          <a:xfrm>
            <a:off x="609602" y="1600202"/>
            <a:ext cx="5384800" cy="4525963"/>
          </a:xfrm>
          <a:prstGeom prst="rect">
            <a:avLst/>
          </a:prstGeom>
          <a:noFill/>
          <a:ln>
            <a:noFill/>
          </a:ln>
        </p:spPr>
        <p:txBody>
          <a:bodyPr anchorCtr="0" anchor="t" bIns="45700" lIns="91425" spcFirstLastPara="1" rIns="91425" wrap="square" tIns="45700">
            <a:normAutofit/>
          </a:bodyPr>
          <a:lstStyle>
            <a:lvl1pPr indent="-469836" lvl="0" marL="457200" algn="l">
              <a:spcBef>
                <a:spcPts val="760"/>
              </a:spcBef>
              <a:spcAft>
                <a:spcPts val="0"/>
              </a:spcAft>
              <a:buClr>
                <a:schemeClr val="dk1"/>
              </a:buClr>
              <a:buSzPts val="3799"/>
              <a:buChar char="•"/>
              <a:defRPr sz="3799"/>
            </a:lvl1pPr>
            <a:lvl2pPr indent="-431736" lvl="1" marL="914400" algn="l">
              <a:spcBef>
                <a:spcPts val="640"/>
              </a:spcBef>
              <a:spcAft>
                <a:spcPts val="0"/>
              </a:spcAft>
              <a:buClr>
                <a:schemeClr val="dk1"/>
              </a:buClr>
              <a:buSzPts val="3199"/>
              <a:buChar char="–"/>
              <a:defRPr sz="3199"/>
            </a:lvl2pPr>
            <a:lvl3pPr indent="-399986" lvl="2" marL="1371600" algn="l">
              <a:spcBef>
                <a:spcPts val="540"/>
              </a:spcBef>
              <a:spcAft>
                <a:spcPts val="0"/>
              </a:spcAft>
              <a:buClr>
                <a:schemeClr val="dk1"/>
              </a:buClr>
              <a:buSzPts val="2699"/>
              <a:buChar char="•"/>
              <a:defRPr sz="2699"/>
            </a:lvl3pPr>
            <a:lvl4pPr indent="-381000" lvl="3" marL="1828800" algn="l">
              <a:spcBef>
                <a:spcPts val="480"/>
              </a:spcBef>
              <a:spcAft>
                <a:spcPts val="0"/>
              </a:spcAft>
              <a:buClr>
                <a:schemeClr val="dk1"/>
              </a:buClr>
              <a:buSzPts val="2400"/>
              <a:buChar char="–"/>
              <a:defRPr sz="2400"/>
            </a:lvl4pPr>
            <a:lvl5pPr indent="-381000" lvl="4" marL="2286000" algn="l">
              <a:spcBef>
                <a:spcPts val="480"/>
              </a:spcBef>
              <a:spcAft>
                <a:spcPts val="0"/>
              </a:spcAft>
              <a:buClr>
                <a:schemeClr val="dk1"/>
              </a:buClr>
              <a:buSzPts val="2400"/>
              <a:buChar char="»"/>
              <a:defRPr sz="2400"/>
            </a:lvl5pPr>
            <a:lvl6pPr indent="-381000" lvl="5" marL="2743200" algn="l">
              <a:spcBef>
                <a:spcPts val="480"/>
              </a:spcBef>
              <a:spcAft>
                <a:spcPts val="0"/>
              </a:spcAft>
              <a:buClr>
                <a:schemeClr val="dk1"/>
              </a:buClr>
              <a:buSzPts val="2400"/>
              <a:buChar char="•"/>
              <a:defRPr sz="2400"/>
            </a:lvl6pPr>
            <a:lvl7pPr indent="-381000" lvl="6" marL="3200400" algn="l">
              <a:spcBef>
                <a:spcPts val="480"/>
              </a:spcBef>
              <a:spcAft>
                <a:spcPts val="0"/>
              </a:spcAft>
              <a:buClr>
                <a:schemeClr val="dk1"/>
              </a:buClr>
              <a:buSzPts val="2400"/>
              <a:buChar char="•"/>
              <a:defRPr sz="2400"/>
            </a:lvl7pPr>
            <a:lvl8pPr indent="-381000" lvl="7" marL="3657600" algn="l">
              <a:spcBef>
                <a:spcPts val="480"/>
              </a:spcBef>
              <a:spcAft>
                <a:spcPts val="0"/>
              </a:spcAft>
              <a:buClr>
                <a:schemeClr val="dk1"/>
              </a:buClr>
              <a:buSzPts val="2400"/>
              <a:buChar char="•"/>
              <a:defRPr sz="2400"/>
            </a:lvl8pPr>
            <a:lvl9pPr indent="-381000" lvl="8" marL="4114800" algn="l">
              <a:spcBef>
                <a:spcPts val="480"/>
              </a:spcBef>
              <a:spcAft>
                <a:spcPts val="0"/>
              </a:spcAft>
              <a:buClr>
                <a:schemeClr val="dk1"/>
              </a:buClr>
              <a:buSzPts val="2400"/>
              <a:buChar char="•"/>
              <a:defRPr sz="2400"/>
            </a:lvl9pPr>
          </a:lstStyle>
          <a:p/>
        </p:txBody>
      </p:sp>
      <p:sp>
        <p:nvSpPr>
          <p:cNvPr id="40" name="Google Shape;40;p59"/>
          <p:cNvSpPr txBox="1"/>
          <p:nvPr>
            <p:ph idx="2" type="body"/>
          </p:nvPr>
        </p:nvSpPr>
        <p:spPr>
          <a:xfrm>
            <a:off x="6197601" y="1600202"/>
            <a:ext cx="5384800" cy="4525963"/>
          </a:xfrm>
          <a:prstGeom prst="rect">
            <a:avLst/>
          </a:prstGeom>
          <a:noFill/>
          <a:ln>
            <a:noFill/>
          </a:ln>
        </p:spPr>
        <p:txBody>
          <a:bodyPr anchorCtr="0" anchor="t" bIns="45700" lIns="91425" spcFirstLastPara="1" rIns="91425" wrap="square" tIns="45700">
            <a:normAutofit/>
          </a:bodyPr>
          <a:lstStyle>
            <a:lvl1pPr indent="-469836" lvl="0" marL="457200" algn="l">
              <a:spcBef>
                <a:spcPts val="760"/>
              </a:spcBef>
              <a:spcAft>
                <a:spcPts val="0"/>
              </a:spcAft>
              <a:buClr>
                <a:schemeClr val="dk1"/>
              </a:buClr>
              <a:buSzPts val="3799"/>
              <a:buChar char="•"/>
              <a:defRPr sz="3799"/>
            </a:lvl1pPr>
            <a:lvl2pPr indent="-431736" lvl="1" marL="914400" algn="l">
              <a:spcBef>
                <a:spcPts val="640"/>
              </a:spcBef>
              <a:spcAft>
                <a:spcPts val="0"/>
              </a:spcAft>
              <a:buClr>
                <a:schemeClr val="dk1"/>
              </a:buClr>
              <a:buSzPts val="3199"/>
              <a:buChar char="–"/>
              <a:defRPr sz="3199"/>
            </a:lvl2pPr>
            <a:lvl3pPr indent="-399986" lvl="2" marL="1371600" algn="l">
              <a:spcBef>
                <a:spcPts val="540"/>
              </a:spcBef>
              <a:spcAft>
                <a:spcPts val="0"/>
              </a:spcAft>
              <a:buClr>
                <a:schemeClr val="dk1"/>
              </a:buClr>
              <a:buSzPts val="2699"/>
              <a:buChar char="•"/>
              <a:defRPr sz="2699"/>
            </a:lvl3pPr>
            <a:lvl4pPr indent="-381000" lvl="3" marL="1828800" algn="l">
              <a:spcBef>
                <a:spcPts val="480"/>
              </a:spcBef>
              <a:spcAft>
                <a:spcPts val="0"/>
              </a:spcAft>
              <a:buClr>
                <a:schemeClr val="dk1"/>
              </a:buClr>
              <a:buSzPts val="2400"/>
              <a:buChar char="–"/>
              <a:defRPr sz="2400"/>
            </a:lvl4pPr>
            <a:lvl5pPr indent="-381000" lvl="4" marL="2286000" algn="l">
              <a:spcBef>
                <a:spcPts val="480"/>
              </a:spcBef>
              <a:spcAft>
                <a:spcPts val="0"/>
              </a:spcAft>
              <a:buClr>
                <a:schemeClr val="dk1"/>
              </a:buClr>
              <a:buSzPts val="2400"/>
              <a:buChar char="»"/>
              <a:defRPr sz="2400"/>
            </a:lvl5pPr>
            <a:lvl6pPr indent="-381000" lvl="5" marL="2743200" algn="l">
              <a:spcBef>
                <a:spcPts val="480"/>
              </a:spcBef>
              <a:spcAft>
                <a:spcPts val="0"/>
              </a:spcAft>
              <a:buClr>
                <a:schemeClr val="dk1"/>
              </a:buClr>
              <a:buSzPts val="2400"/>
              <a:buChar char="•"/>
              <a:defRPr sz="2400"/>
            </a:lvl6pPr>
            <a:lvl7pPr indent="-381000" lvl="6" marL="3200400" algn="l">
              <a:spcBef>
                <a:spcPts val="480"/>
              </a:spcBef>
              <a:spcAft>
                <a:spcPts val="0"/>
              </a:spcAft>
              <a:buClr>
                <a:schemeClr val="dk1"/>
              </a:buClr>
              <a:buSzPts val="2400"/>
              <a:buChar char="•"/>
              <a:defRPr sz="2400"/>
            </a:lvl7pPr>
            <a:lvl8pPr indent="-381000" lvl="7" marL="3657600" algn="l">
              <a:spcBef>
                <a:spcPts val="480"/>
              </a:spcBef>
              <a:spcAft>
                <a:spcPts val="0"/>
              </a:spcAft>
              <a:buClr>
                <a:schemeClr val="dk1"/>
              </a:buClr>
              <a:buSzPts val="2400"/>
              <a:buChar char="•"/>
              <a:defRPr sz="2400"/>
            </a:lvl8pPr>
            <a:lvl9pPr indent="-381000" lvl="8" marL="4114800" algn="l">
              <a:spcBef>
                <a:spcPts val="480"/>
              </a:spcBef>
              <a:spcAft>
                <a:spcPts val="0"/>
              </a:spcAft>
              <a:buClr>
                <a:schemeClr val="dk1"/>
              </a:buClr>
              <a:buSzPts val="2400"/>
              <a:buChar char="•"/>
              <a:defRPr sz="2400"/>
            </a:lvl9pPr>
          </a:lstStyle>
          <a:p/>
        </p:txBody>
      </p:sp>
      <p:sp>
        <p:nvSpPr>
          <p:cNvPr id="41" name="Google Shape;41;p59"/>
          <p:cNvSpPr txBox="1"/>
          <p:nvPr>
            <p:ph idx="10" type="dt"/>
          </p:nvPr>
        </p:nvSpPr>
        <p:spPr>
          <a:xfrm>
            <a:off x="609601"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59"/>
          <p:cNvSpPr txBox="1"/>
          <p:nvPr>
            <p:ph idx="11" type="ftr"/>
          </p:nvPr>
        </p:nvSpPr>
        <p:spPr>
          <a:xfrm>
            <a:off x="4165602" y="635635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59"/>
          <p:cNvSpPr txBox="1"/>
          <p:nvPr>
            <p:ph idx="12" type="sldNum"/>
          </p:nvPr>
        </p:nvSpPr>
        <p:spPr>
          <a:xfrm>
            <a:off x="8737601" y="635635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60"/>
          <p:cNvSpPr txBox="1"/>
          <p:nvPr>
            <p:ph type="title"/>
          </p:nvPr>
        </p:nvSpPr>
        <p:spPr>
          <a:xfrm>
            <a:off x="609601" y="274640"/>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5899"/>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60"/>
          <p:cNvSpPr txBox="1"/>
          <p:nvPr>
            <p:ph idx="1" type="body"/>
          </p:nvPr>
        </p:nvSpPr>
        <p:spPr>
          <a:xfrm>
            <a:off x="609601" y="1535114"/>
            <a:ext cx="5386917" cy="639763"/>
          </a:xfrm>
          <a:prstGeom prst="rect">
            <a:avLst/>
          </a:prstGeom>
          <a:noFill/>
          <a:ln>
            <a:noFill/>
          </a:ln>
        </p:spPr>
        <p:txBody>
          <a:bodyPr anchorCtr="0" anchor="b" bIns="45700" lIns="91425" spcFirstLastPara="1" rIns="91425" wrap="square" tIns="45700">
            <a:normAutofit/>
          </a:bodyPr>
          <a:lstStyle>
            <a:lvl1pPr indent="-228600" lvl="0" marL="457200" algn="l">
              <a:spcBef>
                <a:spcPts val="640"/>
              </a:spcBef>
              <a:spcAft>
                <a:spcPts val="0"/>
              </a:spcAft>
              <a:buClr>
                <a:schemeClr val="dk1"/>
              </a:buClr>
              <a:buSzPts val="3199"/>
              <a:buNone/>
              <a:defRPr b="1" sz="3199"/>
            </a:lvl1pPr>
            <a:lvl2pPr indent="-228600" lvl="1" marL="914400" algn="l">
              <a:spcBef>
                <a:spcPts val="540"/>
              </a:spcBef>
              <a:spcAft>
                <a:spcPts val="0"/>
              </a:spcAft>
              <a:buClr>
                <a:schemeClr val="dk1"/>
              </a:buClr>
              <a:buSzPts val="2699"/>
              <a:buNone/>
              <a:defRPr b="1" sz="2699"/>
            </a:lvl2pPr>
            <a:lvl3pPr indent="-228600" lvl="2" marL="1371600" algn="l">
              <a:spcBef>
                <a:spcPts val="480"/>
              </a:spcBef>
              <a:spcAft>
                <a:spcPts val="0"/>
              </a:spcAft>
              <a:buClr>
                <a:schemeClr val="dk1"/>
              </a:buClr>
              <a:buSzPts val="2400"/>
              <a:buNone/>
              <a:defRPr b="1" sz="2400"/>
            </a:lvl3pPr>
            <a:lvl4pPr indent="-228600" lvl="3" marL="1828800" algn="l">
              <a:spcBef>
                <a:spcPts val="440"/>
              </a:spcBef>
              <a:spcAft>
                <a:spcPts val="0"/>
              </a:spcAft>
              <a:buClr>
                <a:schemeClr val="dk1"/>
              </a:buClr>
              <a:buSzPts val="2200"/>
              <a:buNone/>
              <a:defRPr b="1" sz="2200"/>
            </a:lvl4pPr>
            <a:lvl5pPr indent="-228600" lvl="4" marL="2286000" algn="l">
              <a:spcBef>
                <a:spcPts val="440"/>
              </a:spcBef>
              <a:spcAft>
                <a:spcPts val="0"/>
              </a:spcAft>
              <a:buClr>
                <a:schemeClr val="dk1"/>
              </a:buClr>
              <a:buSzPts val="2200"/>
              <a:buNone/>
              <a:defRPr b="1" sz="2200"/>
            </a:lvl5pPr>
            <a:lvl6pPr indent="-228600" lvl="5" marL="2743200" algn="l">
              <a:spcBef>
                <a:spcPts val="440"/>
              </a:spcBef>
              <a:spcAft>
                <a:spcPts val="0"/>
              </a:spcAft>
              <a:buClr>
                <a:schemeClr val="dk1"/>
              </a:buClr>
              <a:buSzPts val="2200"/>
              <a:buNone/>
              <a:defRPr b="1" sz="2200"/>
            </a:lvl6pPr>
            <a:lvl7pPr indent="-228600" lvl="6" marL="3200400" algn="l">
              <a:spcBef>
                <a:spcPts val="440"/>
              </a:spcBef>
              <a:spcAft>
                <a:spcPts val="0"/>
              </a:spcAft>
              <a:buClr>
                <a:schemeClr val="dk1"/>
              </a:buClr>
              <a:buSzPts val="2200"/>
              <a:buNone/>
              <a:defRPr b="1" sz="2200"/>
            </a:lvl7pPr>
            <a:lvl8pPr indent="-228600" lvl="7" marL="3657600" algn="l">
              <a:spcBef>
                <a:spcPts val="440"/>
              </a:spcBef>
              <a:spcAft>
                <a:spcPts val="0"/>
              </a:spcAft>
              <a:buClr>
                <a:schemeClr val="dk1"/>
              </a:buClr>
              <a:buSzPts val="2200"/>
              <a:buNone/>
              <a:defRPr b="1" sz="2200"/>
            </a:lvl8pPr>
            <a:lvl9pPr indent="-228600" lvl="8" marL="4114800" algn="l">
              <a:spcBef>
                <a:spcPts val="440"/>
              </a:spcBef>
              <a:spcAft>
                <a:spcPts val="0"/>
              </a:spcAft>
              <a:buClr>
                <a:schemeClr val="dk1"/>
              </a:buClr>
              <a:buSzPts val="2200"/>
              <a:buNone/>
              <a:defRPr b="1" sz="2200"/>
            </a:lvl9pPr>
          </a:lstStyle>
          <a:p/>
        </p:txBody>
      </p:sp>
      <p:sp>
        <p:nvSpPr>
          <p:cNvPr id="47" name="Google Shape;47;p60"/>
          <p:cNvSpPr txBox="1"/>
          <p:nvPr>
            <p:ph idx="2" type="body"/>
          </p:nvPr>
        </p:nvSpPr>
        <p:spPr>
          <a:xfrm>
            <a:off x="609601" y="2174877"/>
            <a:ext cx="5386917" cy="3951288"/>
          </a:xfrm>
          <a:prstGeom prst="rect">
            <a:avLst/>
          </a:prstGeom>
          <a:noFill/>
          <a:ln>
            <a:noFill/>
          </a:ln>
        </p:spPr>
        <p:txBody>
          <a:bodyPr anchorCtr="0" anchor="t" bIns="45700" lIns="91425" spcFirstLastPara="1" rIns="91425" wrap="square" tIns="45700">
            <a:normAutofit/>
          </a:bodyPr>
          <a:lstStyle>
            <a:lvl1pPr indent="-431736" lvl="0" marL="457200" algn="l">
              <a:spcBef>
                <a:spcPts val="640"/>
              </a:spcBef>
              <a:spcAft>
                <a:spcPts val="0"/>
              </a:spcAft>
              <a:buClr>
                <a:schemeClr val="dk1"/>
              </a:buClr>
              <a:buSzPts val="3199"/>
              <a:buChar char="•"/>
              <a:defRPr sz="3199"/>
            </a:lvl1pPr>
            <a:lvl2pPr indent="-399986" lvl="1" marL="914400" algn="l">
              <a:spcBef>
                <a:spcPts val="540"/>
              </a:spcBef>
              <a:spcAft>
                <a:spcPts val="0"/>
              </a:spcAft>
              <a:buClr>
                <a:schemeClr val="dk1"/>
              </a:buClr>
              <a:buSzPts val="2699"/>
              <a:buChar char="–"/>
              <a:defRPr sz="2699"/>
            </a:lvl2pPr>
            <a:lvl3pPr indent="-381000" lvl="2" marL="1371600" algn="l">
              <a:spcBef>
                <a:spcPts val="480"/>
              </a:spcBef>
              <a:spcAft>
                <a:spcPts val="0"/>
              </a:spcAft>
              <a:buClr>
                <a:schemeClr val="dk1"/>
              </a:buClr>
              <a:buSzPts val="2400"/>
              <a:buChar char="•"/>
              <a:defRPr sz="2400"/>
            </a:lvl3pPr>
            <a:lvl4pPr indent="-368300" lvl="3" marL="1828800" algn="l">
              <a:spcBef>
                <a:spcPts val="440"/>
              </a:spcBef>
              <a:spcAft>
                <a:spcPts val="0"/>
              </a:spcAft>
              <a:buClr>
                <a:schemeClr val="dk1"/>
              </a:buClr>
              <a:buSzPts val="2200"/>
              <a:buChar char="–"/>
              <a:defRPr sz="2200"/>
            </a:lvl4pPr>
            <a:lvl5pPr indent="-368300" lvl="4" marL="2286000" algn="l">
              <a:spcBef>
                <a:spcPts val="440"/>
              </a:spcBef>
              <a:spcAft>
                <a:spcPts val="0"/>
              </a:spcAft>
              <a:buClr>
                <a:schemeClr val="dk1"/>
              </a:buClr>
              <a:buSzPts val="2200"/>
              <a:buChar char="»"/>
              <a:defRPr sz="2200"/>
            </a:lvl5pPr>
            <a:lvl6pPr indent="-368300" lvl="5" marL="2743200" algn="l">
              <a:spcBef>
                <a:spcPts val="440"/>
              </a:spcBef>
              <a:spcAft>
                <a:spcPts val="0"/>
              </a:spcAft>
              <a:buClr>
                <a:schemeClr val="dk1"/>
              </a:buClr>
              <a:buSzPts val="2200"/>
              <a:buChar char="•"/>
              <a:defRPr sz="2200"/>
            </a:lvl6pPr>
            <a:lvl7pPr indent="-368300" lvl="6" marL="3200400" algn="l">
              <a:spcBef>
                <a:spcPts val="440"/>
              </a:spcBef>
              <a:spcAft>
                <a:spcPts val="0"/>
              </a:spcAft>
              <a:buClr>
                <a:schemeClr val="dk1"/>
              </a:buClr>
              <a:buSzPts val="2200"/>
              <a:buChar char="•"/>
              <a:defRPr sz="2200"/>
            </a:lvl7pPr>
            <a:lvl8pPr indent="-368300" lvl="7" marL="3657600" algn="l">
              <a:spcBef>
                <a:spcPts val="440"/>
              </a:spcBef>
              <a:spcAft>
                <a:spcPts val="0"/>
              </a:spcAft>
              <a:buClr>
                <a:schemeClr val="dk1"/>
              </a:buClr>
              <a:buSzPts val="2200"/>
              <a:buChar char="•"/>
              <a:defRPr sz="2200"/>
            </a:lvl8pPr>
            <a:lvl9pPr indent="-368300" lvl="8" marL="4114800" algn="l">
              <a:spcBef>
                <a:spcPts val="440"/>
              </a:spcBef>
              <a:spcAft>
                <a:spcPts val="0"/>
              </a:spcAft>
              <a:buClr>
                <a:schemeClr val="dk1"/>
              </a:buClr>
              <a:buSzPts val="2200"/>
              <a:buChar char="•"/>
              <a:defRPr sz="2200"/>
            </a:lvl9pPr>
          </a:lstStyle>
          <a:p/>
        </p:txBody>
      </p:sp>
      <p:sp>
        <p:nvSpPr>
          <p:cNvPr id="48" name="Google Shape;48;p60"/>
          <p:cNvSpPr txBox="1"/>
          <p:nvPr>
            <p:ph idx="3" type="body"/>
          </p:nvPr>
        </p:nvSpPr>
        <p:spPr>
          <a:xfrm>
            <a:off x="6193373" y="1535114"/>
            <a:ext cx="5389033" cy="639763"/>
          </a:xfrm>
          <a:prstGeom prst="rect">
            <a:avLst/>
          </a:prstGeom>
          <a:noFill/>
          <a:ln>
            <a:noFill/>
          </a:ln>
        </p:spPr>
        <p:txBody>
          <a:bodyPr anchorCtr="0" anchor="b" bIns="45700" lIns="91425" spcFirstLastPara="1" rIns="91425" wrap="square" tIns="45700">
            <a:normAutofit/>
          </a:bodyPr>
          <a:lstStyle>
            <a:lvl1pPr indent="-228600" lvl="0" marL="457200" algn="l">
              <a:spcBef>
                <a:spcPts val="640"/>
              </a:spcBef>
              <a:spcAft>
                <a:spcPts val="0"/>
              </a:spcAft>
              <a:buClr>
                <a:schemeClr val="dk1"/>
              </a:buClr>
              <a:buSzPts val="3199"/>
              <a:buNone/>
              <a:defRPr b="1" sz="3199"/>
            </a:lvl1pPr>
            <a:lvl2pPr indent="-228600" lvl="1" marL="914400" algn="l">
              <a:spcBef>
                <a:spcPts val="540"/>
              </a:spcBef>
              <a:spcAft>
                <a:spcPts val="0"/>
              </a:spcAft>
              <a:buClr>
                <a:schemeClr val="dk1"/>
              </a:buClr>
              <a:buSzPts val="2699"/>
              <a:buNone/>
              <a:defRPr b="1" sz="2699"/>
            </a:lvl2pPr>
            <a:lvl3pPr indent="-228600" lvl="2" marL="1371600" algn="l">
              <a:spcBef>
                <a:spcPts val="480"/>
              </a:spcBef>
              <a:spcAft>
                <a:spcPts val="0"/>
              </a:spcAft>
              <a:buClr>
                <a:schemeClr val="dk1"/>
              </a:buClr>
              <a:buSzPts val="2400"/>
              <a:buNone/>
              <a:defRPr b="1" sz="2400"/>
            </a:lvl3pPr>
            <a:lvl4pPr indent="-228600" lvl="3" marL="1828800" algn="l">
              <a:spcBef>
                <a:spcPts val="440"/>
              </a:spcBef>
              <a:spcAft>
                <a:spcPts val="0"/>
              </a:spcAft>
              <a:buClr>
                <a:schemeClr val="dk1"/>
              </a:buClr>
              <a:buSzPts val="2200"/>
              <a:buNone/>
              <a:defRPr b="1" sz="2200"/>
            </a:lvl4pPr>
            <a:lvl5pPr indent="-228600" lvl="4" marL="2286000" algn="l">
              <a:spcBef>
                <a:spcPts val="440"/>
              </a:spcBef>
              <a:spcAft>
                <a:spcPts val="0"/>
              </a:spcAft>
              <a:buClr>
                <a:schemeClr val="dk1"/>
              </a:buClr>
              <a:buSzPts val="2200"/>
              <a:buNone/>
              <a:defRPr b="1" sz="2200"/>
            </a:lvl5pPr>
            <a:lvl6pPr indent="-228600" lvl="5" marL="2743200" algn="l">
              <a:spcBef>
                <a:spcPts val="440"/>
              </a:spcBef>
              <a:spcAft>
                <a:spcPts val="0"/>
              </a:spcAft>
              <a:buClr>
                <a:schemeClr val="dk1"/>
              </a:buClr>
              <a:buSzPts val="2200"/>
              <a:buNone/>
              <a:defRPr b="1" sz="2200"/>
            </a:lvl6pPr>
            <a:lvl7pPr indent="-228600" lvl="6" marL="3200400" algn="l">
              <a:spcBef>
                <a:spcPts val="440"/>
              </a:spcBef>
              <a:spcAft>
                <a:spcPts val="0"/>
              </a:spcAft>
              <a:buClr>
                <a:schemeClr val="dk1"/>
              </a:buClr>
              <a:buSzPts val="2200"/>
              <a:buNone/>
              <a:defRPr b="1" sz="2200"/>
            </a:lvl7pPr>
            <a:lvl8pPr indent="-228600" lvl="7" marL="3657600" algn="l">
              <a:spcBef>
                <a:spcPts val="440"/>
              </a:spcBef>
              <a:spcAft>
                <a:spcPts val="0"/>
              </a:spcAft>
              <a:buClr>
                <a:schemeClr val="dk1"/>
              </a:buClr>
              <a:buSzPts val="2200"/>
              <a:buNone/>
              <a:defRPr b="1" sz="2200"/>
            </a:lvl8pPr>
            <a:lvl9pPr indent="-228600" lvl="8" marL="4114800" algn="l">
              <a:spcBef>
                <a:spcPts val="440"/>
              </a:spcBef>
              <a:spcAft>
                <a:spcPts val="0"/>
              </a:spcAft>
              <a:buClr>
                <a:schemeClr val="dk1"/>
              </a:buClr>
              <a:buSzPts val="2200"/>
              <a:buNone/>
              <a:defRPr b="1" sz="2200"/>
            </a:lvl9pPr>
          </a:lstStyle>
          <a:p/>
        </p:txBody>
      </p:sp>
      <p:sp>
        <p:nvSpPr>
          <p:cNvPr id="49" name="Google Shape;49;p60"/>
          <p:cNvSpPr txBox="1"/>
          <p:nvPr>
            <p:ph idx="4" type="body"/>
          </p:nvPr>
        </p:nvSpPr>
        <p:spPr>
          <a:xfrm>
            <a:off x="6193373" y="2174877"/>
            <a:ext cx="5389033" cy="3951288"/>
          </a:xfrm>
          <a:prstGeom prst="rect">
            <a:avLst/>
          </a:prstGeom>
          <a:noFill/>
          <a:ln>
            <a:noFill/>
          </a:ln>
        </p:spPr>
        <p:txBody>
          <a:bodyPr anchorCtr="0" anchor="t" bIns="45700" lIns="91425" spcFirstLastPara="1" rIns="91425" wrap="square" tIns="45700">
            <a:normAutofit/>
          </a:bodyPr>
          <a:lstStyle>
            <a:lvl1pPr indent="-431736" lvl="0" marL="457200" algn="l">
              <a:spcBef>
                <a:spcPts val="640"/>
              </a:spcBef>
              <a:spcAft>
                <a:spcPts val="0"/>
              </a:spcAft>
              <a:buClr>
                <a:schemeClr val="dk1"/>
              </a:buClr>
              <a:buSzPts val="3199"/>
              <a:buChar char="•"/>
              <a:defRPr sz="3199"/>
            </a:lvl1pPr>
            <a:lvl2pPr indent="-399986" lvl="1" marL="914400" algn="l">
              <a:spcBef>
                <a:spcPts val="540"/>
              </a:spcBef>
              <a:spcAft>
                <a:spcPts val="0"/>
              </a:spcAft>
              <a:buClr>
                <a:schemeClr val="dk1"/>
              </a:buClr>
              <a:buSzPts val="2699"/>
              <a:buChar char="–"/>
              <a:defRPr sz="2699"/>
            </a:lvl2pPr>
            <a:lvl3pPr indent="-381000" lvl="2" marL="1371600" algn="l">
              <a:spcBef>
                <a:spcPts val="480"/>
              </a:spcBef>
              <a:spcAft>
                <a:spcPts val="0"/>
              </a:spcAft>
              <a:buClr>
                <a:schemeClr val="dk1"/>
              </a:buClr>
              <a:buSzPts val="2400"/>
              <a:buChar char="•"/>
              <a:defRPr sz="2400"/>
            </a:lvl3pPr>
            <a:lvl4pPr indent="-368300" lvl="3" marL="1828800" algn="l">
              <a:spcBef>
                <a:spcPts val="440"/>
              </a:spcBef>
              <a:spcAft>
                <a:spcPts val="0"/>
              </a:spcAft>
              <a:buClr>
                <a:schemeClr val="dk1"/>
              </a:buClr>
              <a:buSzPts val="2200"/>
              <a:buChar char="–"/>
              <a:defRPr sz="2200"/>
            </a:lvl4pPr>
            <a:lvl5pPr indent="-368300" lvl="4" marL="2286000" algn="l">
              <a:spcBef>
                <a:spcPts val="440"/>
              </a:spcBef>
              <a:spcAft>
                <a:spcPts val="0"/>
              </a:spcAft>
              <a:buClr>
                <a:schemeClr val="dk1"/>
              </a:buClr>
              <a:buSzPts val="2200"/>
              <a:buChar char="»"/>
              <a:defRPr sz="2200"/>
            </a:lvl5pPr>
            <a:lvl6pPr indent="-368300" lvl="5" marL="2743200" algn="l">
              <a:spcBef>
                <a:spcPts val="440"/>
              </a:spcBef>
              <a:spcAft>
                <a:spcPts val="0"/>
              </a:spcAft>
              <a:buClr>
                <a:schemeClr val="dk1"/>
              </a:buClr>
              <a:buSzPts val="2200"/>
              <a:buChar char="•"/>
              <a:defRPr sz="2200"/>
            </a:lvl6pPr>
            <a:lvl7pPr indent="-368300" lvl="6" marL="3200400" algn="l">
              <a:spcBef>
                <a:spcPts val="440"/>
              </a:spcBef>
              <a:spcAft>
                <a:spcPts val="0"/>
              </a:spcAft>
              <a:buClr>
                <a:schemeClr val="dk1"/>
              </a:buClr>
              <a:buSzPts val="2200"/>
              <a:buChar char="•"/>
              <a:defRPr sz="2200"/>
            </a:lvl7pPr>
            <a:lvl8pPr indent="-368300" lvl="7" marL="3657600" algn="l">
              <a:spcBef>
                <a:spcPts val="440"/>
              </a:spcBef>
              <a:spcAft>
                <a:spcPts val="0"/>
              </a:spcAft>
              <a:buClr>
                <a:schemeClr val="dk1"/>
              </a:buClr>
              <a:buSzPts val="2200"/>
              <a:buChar char="•"/>
              <a:defRPr sz="2200"/>
            </a:lvl8pPr>
            <a:lvl9pPr indent="-368300" lvl="8" marL="4114800" algn="l">
              <a:spcBef>
                <a:spcPts val="440"/>
              </a:spcBef>
              <a:spcAft>
                <a:spcPts val="0"/>
              </a:spcAft>
              <a:buClr>
                <a:schemeClr val="dk1"/>
              </a:buClr>
              <a:buSzPts val="2200"/>
              <a:buChar char="•"/>
              <a:defRPr sz="2200"/>
            </a:lvl9pPr>
          </a:lstStyle>
          <a:p/>
        </p:txBody>
      </p:sp>
      <p:sp>
        <p:nvSpPr>
          <p:cNvPr id="50" name="Google Shape;50;p60"/>
          <p:cNvSpPr txBox="1"/>
          <p:nvPr>
            <p:ph idx="10" type="dt"/>
          </p:nvPr>
        </p:nvSpPr>
        <p:spPr>
          <a:xfrm>
            <a:off x="609601"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60"/>
          <p:cNvSpPr txBox="1"/>
          <p:nvPr>
            <p:ph idx="11" type="ftr"/>
          </p:nvPr>
        </p:nvSpPr>
        <p:spPr>
          <a:xfrm>
            <a:off x="4165602" y="635635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0"/>
          <p:cNvSpPr txBox="1"/>
          <p:nvPr>
            <p:ph idx="12" type="sldNum"/>
          </p:nvPr>
        </p:nvSpPr>
        <p:spPr>
          <a:xfrm>
            <a:off x="8737601" y="635635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61"/>
          <p:cNvSpPr txBox="1"/>
          <p:nvPr>
            <p:ph type="title"/>
          </p:nvPr>
        </p:nvSpPr>
        <p:spPr>
          <a:xfrm>
            <a:off x="609601" y="274640"/>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61"/>
          <p:cNvSpPr txBox="1"/>
          <p:nvPr>
            <p:ph idx="10" type="dt"/>
          </p:nvPr>
        </p:nvSpPr>
        <p:spPr>
          <a:xfrm>
            <a:off x="609601"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1"/>
          <p:cNvSpPr txBox="1"/>
          <p:nvPr>
            <p:ph idx="11" type="ftr"/>
          </p:nvPr>
        </p:nvSpPr>
        <p:spPr>
          <a:xfrm>
            <a:off x="4165602" y="635635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61"/>
          <p:cNvSpPr txBox="1"/>
          <p:nvPr>
            <p:ph idx="12" type="sldNum"/>
          </p:nvPr>
        </p:nvSpPr>
        <p:spPr>
          <a:xfrm>
            <a:off x="8737601" y="635635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62"/>
          <p:cNvSpPr/>
          <p:nvPr/>
        </p:nvSpPr>
        <p:spPr>
          <a:xfrm>
            <a:off x="1139634" y="1031258"/>
            <a:ext cx="9912734" cy="42890"/>
          </a:xfrm>
          <a:prstGeom prst="roundRect">
            <a:avLst>
              <a:gd fmla="val 50000" name="adj"/>
            </a:avLst>
          </a:prstGeom>
          <a:gradFill>
            <a:gsLst>
              <a:gs pos="0">
                <a:srgbClr val="BFBFBF"/>
              </a:gs>
              <a:gs pos="100000">
                <a:schemeClr val="lt1"/>
              </a:gs>
            </a:gsLst>
            <a:lin ang="5400000" scaled="0"/>
          </a:gra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0" name="Google Shape;60;p62"/>
          <p:cNvSpPr/>
          <p:nvPr/>
        </p:nvSpPr>
        <p:spPr>
          <a:xfrm>
            <a:off x="5900057" y="6451899"/>
            <a:ext cx="391889" cy="22010"/>
          </a:xfrm>
          <a:prstGeom prst="roundRect">
            <a:avLst>
              <a:gd fmla="val 50000" name="adj"/>
            </a:avLst>
          </a:prstGeom>
          <a:gradFill>
            <a:gsLst>
              <a:gs pos="0">
                <a:srgbClr val="BFBFBF"/>
              </a:gs>
              <a:gs pos="100000">
                <a:schemeClr val="lt1"/>
              </a:gs>
            </a:gsLst>
            <a:lin ang="5400000" scaled="0"/>
          </a:gra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1" name="Google Shape;61;p62"/>
          <p:cNvSpPr txBox="1"/>
          <p:nvPr>
            <p:ph idx="10" type="dt"/>
          </p:nvPr>
        </p:nvSpPr>
        <p:spPr>
          <a:xfrm>
            <a:off x="609601"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62"/>
          <p:cNvSpPr txBox="1"/>
          <p:nvPr>
            <p:ph idx="12" type="sldNum"/>
          </p:nvPr>
        </p:nvSpPr>
        <p:spPr>
          <a:xfrm>
            <a:off x="4673601" y="6396227"/>
            <a:ext cx="2844800" cy="365125"/>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buNone/>
              <a:defRPr sz="1600">
                <a:solidFill>
                  <a:srgbClr val="888888"/>
                </a:solidFill>
                <a:latin typeface="Questrial"/>
                <a:ea typeface="Questrial"/>
                <a:cs typeface="Questrial"/>
                <a:sym typeface="Questrial"/>
              </a:defRPr>
            </a:lvl1pPr>
            <a:lvl2pPr indent="0" lvl="1" marL="0" marR="0" algn="ctr">
              <a:spcBef>
                <a:spcPts val="0"/>
              </a:spcBef>
              <a:buNone/>
              <a:defRPr sz="1600">
                <a:solidFill>
                  <a:srgbClr val="888888"/>
                </a:solidFill>
                <a:latin typeface="Questrial"/>
                <a:ea typeface="Questrial"/>
                <a:cs typeface="Questrial"/>
                <a:sym typeface="Questrial"/>
              </a:defRPr>
            </a:lvl2pPr>
            <a:lvl3pPr indent="0" lvl="2" marL="0" marR="0" algn="ctr">
              <a:spcBef>
                <a:spcPts val="0"/>
              </a:spcBef>
              <a:buNone/>
              <a:defRPr sz="1600">
                <a:solidFill>
                  <a:srgbClr val="888888"/>
                </a:solidFill>
                <a:latin typeface="Questrial"/>
                <a:ea typeface="Questrial"/>
                <a:cs typeface="Questrial"/>
                <a:sym typeface="Questrial"/>
              </a:defRPr>
            </a:lvl3pPr>
            <a:lvl4pPr indent="0" lvl="3" marL="0" marR="0" algn="ctr">
              <a:spcBef>
                <a:spcPts val="0"/>
              </a:spcBef>
              <a:buNone/>
              <a:defRPr sz="1600">
                <a:solidFill>
                  <a:srgbClr val="888888"/>
                </a:solidFill>
                <a:latin typeface="Questrial"/>
                <a:ea typeface="Questrial"/>
                <a:cs typeface="Questrial"/>
                <a:sym typeface="Questrial"/>
              </a:defRPr>
            </a:lvl4pPr>
            <a:lvl5pPr indent="0" lvl="4" marL="0" marR="0" algn="ctr">
              <a:spcBef>
                <a:spcPts val="0"/>
              </a:spcBef>
              <a:buNone/>
              <a:defRPr sz="1600">
                <a:solidFill>
                  <a:srgbClr val="888888"/>
                </a:solidFill>
                <a:latin typeface="Questrial"/>
                <a:ea typeface="Questrial"/>
                <a:cs typeface="Questrial"/>
                <a:sym typeface="Questrial"/>
              </a:defRPr>
            </a:lvl5pPr>
            <a:lvl6pPr indent="0" lvl="5" marL="0" marR="0" algn="ctr">
              <a:spcBef>
                <a:spcPts val="0"/>
              </a:spcBef>
              <a:buNone/>
              <a:defRPr sz="1600">
                <a:solidFill>
                  <a:srgbClr val="888888"/>
                </a:solidFill>
                <a:latin typeface="Questrial"/>
                <a:ea typeface="Questrial"/>
                <a:cs typeface="Questrial"/>
                <a:sym typeface="Questrial"/>
              </a:defRPr>
            </a:lvl6pPr>
            <a:lvl7pPr indent="0" lvl="6" marL="0" marR="0" algn="ctr">
              <a:spcBef>
                <a:spcPts val="0"/>
              </a:spcBef>
              <a:buNone/>
              <a:defRPr sz="1600">
                <a:solidFill>
                  <a:srgbClr val="888888"/>
                </a:solidFill>
                <a:latin typeface="Questrial"/>
                <a:ea typeface="Questrial"/>
                <a:cs typeface="Questrial"/>
                <a:sym typeface="Questrial"/>
              </a:defRPr>
            </a:lvl7pPr>
            <a:lvl8pPr indent="0" lvl="7" marL="0" marR="0" algn="ctr">
              <a:spcBef>
                <a:spcPts val="0"/>
              </a:spcBef>
              <a:buNone/>
              <a:defRPr sz="1600">
                <a:solidFill>
                  <a:srgbClr val="888888"/>
                </a:solidFill>
                <a:latin typeface="Questrial"/>
                <a:ea typeface="Questrial"/>
                <a:cs typeface="Questrial"/>
                <a:sym typeface="Questrial"/>
              </a:defRPr>
            </a:lvl8pPr>
            <a:lvl9pPr indent="0" lvl="8" marL="0" marR="0" algn="ctr">
              <a:spcBef>
                <a:spcPts val="0"/>
              </a:spcBef>
              <a:buNone/>
              <a:defRPr sz="1600">
                <a:solidFill>
                  <a:srgbClr val="888888"/>
                </a:solidFill>
                <a:latin typeface="Questrial"/>
                <a:ea typeface="Questrial"/>
                <a:cs typeface="Questrial"/>
                <a:sym typeface="Quest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6.jpg"/><Relationship Id="rId2" Type="http://schemas.openxmlformats.org/officeDocument/2006/relationships/image" Target="../media/image2.jp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6"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image" Target="../media/image4.jpg"/><Relationship Id="rId2" Type="http://schemas.openxmlformats.org/officeDocument/2006/relationships/image" Target="../media/image3.jpg"/><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3.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 Type="http://schemas.openxmlformats.org/officeDocument/2006/relationships/image" Target="../media/image10.jpg"/><Relationship Id="rId2" Type="http://schemas.openxmlformats.org/officeDocument/2006/relationships/image" Target="../media/image3.jpg"/><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4.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0" Type="http://schemas.openxmlformats.org/officeDocument/2006/relationships/slideLayout" Target="../slideLayouts/slideLayout43.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 Type="http://schemas.openxmlformats.org/officeDocument/2006/relationships/image" Target="../media/image5.jpg"/><Relationship Id="rId2" Type="http://schemas.openxmlformats.org/officeDocument/2006/relationships/image" Target="../media/image3.jpg"/><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5" Type="http://schemas.openxmlformats.org/officeDocument/2006/relationships/theme" Target="../theme/theme2.xml"/><Relationship Id="rId14" Type="http://schemas.openxmlformats.org/officeDocument/2006/relationships/slideLayout" Target="../slideLayouts/slideLayout4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3.jpg"/><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34"/>
          <p:cNvSpPr txBox="1"/>
          <p:nvPr>
            <p:ph type="title"/>
          </p:nvPr>
        </p:nvSpPr>
        <p:spPr>
          <a:xfrm>
            <a:off x="609601" y="274640"/>
            <a:ext cx="10972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5899"/>
              <a:buFont typeface="Calibri"/>
              <a:buNone/>
              <a:defRPr b="0" i="0" sz="5899"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4"/>
          <p:cNvSpPr txBox="1"/>
          <p:nvPr>
            <p:ph idx="1" type="body"/>
          </p:nvPr>
        </p:nvSpPr>
        <p:spPr>
          <a:xfrm>
            <a:off x="609601" y="1600202"/>
            <a:ext cx="10972800" cy="4525963"/>
          </a:xfrm>
          <a:prstGeom prst="rect">
            <a:avLst/>
          </a:prstGeom>
          <a:noFill/>
          <a:ln>
            <a:noFill/>
          </a:ln>
        </p:spPr>
        <p:txBody>
          <a:bodyPr anchorCtr="0" anchor="t" bIns="45700" lIns="91425" spcFirstLastPara="1" rIns="91425" wrap="square" tIns="45700">
            <a:normAutofit/>
          </a:bodyPr>
          <a:lstStyle>
            <a:lvl1pPr indent="-501586" lvl="0" marL="457200" marR="0" rtl="0" algn="l">
              <a:spcBef>
                <a:spcPts val="860"/>
              </a:spcBef>
              <a:spcAft>
                <a:spcPts val="0"/>
              </a:spcAft>
              <a:buClr>
                <a:schemeClr val="dk1"/>
              </a:buClr>
              <a:buSzPts val="4299"/>
              <a:buFont typeface="Arial"/>
              <a:buChar char="•"/>
              <a:defRPr b="0" i="0" sz="4299" u="none" cap="none" strike="noStrike">
                <a:solidFill>
                  <a:schemeClr val="dk1"/>
                </a:solidFill>
                <a:latin typeface="Calibri"/>
                <a:ea typeface="Calibri"/>
                <a:cs typeface="Calibri"/>
                <a:sym typeface="Calibri"/>
              </a:defRPr>
            </a:lvl1pPr>
            <a:lvl2pPr indent="-469836" lvl="1" marL="914400" marR="0" rtl="0" algn="l">
              <a:spcBef>
                <a:spcPts val="760"/>
              </a:spcBef>
              <a:spcAft>
                <a:spcPts val="0"/>
              </a:spcAft>
              <a:buClr>
                <a:schemeClr val="dk1"/>
              </a:buClr>
              <a:buSzPts val="3799"/>
              <a:buFont typeface="Arial"/>
              <a:buChar char="–"/>
              <a:defRPr b="0" i="0" sz="3799" u="none" cap="none" strike="noStrike">
                <a:solidFill>
                  <a:schemeClr val="dk1"/>
                </a:solidFill>
                <a:latin typeface="Calibri"/>
                <a:ea typeface="Calibri"/>
                <a:cs typeface="Calibri"/>
                <a:sym typeface="Calibri"/>
              </a:defRPr>
            </a:lvl2pPr>
            <a:lvl3pPr indent="-431736" lvl="2" marL="1371600" marR="0" rtl="0" algn="l">
              <a:spcBef>
                <a:spcPts val="640"/>
              </a:spcBef>
              <a:spcAft>
                <a:spcPts val="0"/>
              </a:spcAft>
              <a:buClr>
                <a:schemeClr val="dk1"/>
              </a:buClr>
              <a:buSzPts val="3199"/>
              <a:buFont typeface="Arial"/>
              <a:buChar char="•"/>
              <a:defRPr b="0" i="0" sz="3199" u="none" cap="none" strike="noStrike">
                <a:solidFill>
                  <a:schemeClr val="dk1"/>
                </a:solidFill>
                <a:latin typeface="Calibri"/>
                <a:ea typeface="Calibri"/>
                <a:cs typeface="Calibri"/>
                <a:sym typeface="Calibri"/>
              </a:defRPr>
            </a:lvl3pPr>
            <a:lvl4pPr indent="-399986" lvl="3" marL="1828800" marR="0" rtl="0" algn="l">
              <a:spcBef>
                <a:spcPts val="540"/>
              </a:spcBef>
              <a:spcAft>
                <a:spcPts val="0"/>
              </a:spcAft>
              <a:buClr>
                <a:schemeClr val="dk1"/>
              </a:buClr>
              <a:buSzPts val="2699"/>
              <a:buFont typeface="Arial"/>
              <a:buChar char="–"/>
              <a:defRPr b="0" i="0" sz="2699" u="none" cap="none" strike="noStrike">
                <a:solidFill>
                  <a:schemeClr val="dk1"/>
                </a:solidFill>
                <a:latin typeface="Calibri"/>
                <a:ea typeface="Calibri"/>
                <a:cs typeface="Calibri"/>
                <a:sym typeface="Calibri"/>
              </a:defRPr>
            </a:lvl4pPr>
            <a:lvl5pPr indent="-399986" lvl="4" marL="2286000" marR="0" rtl="0" algn="l">
              <a:spcBef>
                <a:spcPts val="540"/>
              </a:spcBef>
              <a:spcAft>
                <a:spcPts val="0"/>
              </a:spcAft>
              <a:buClr>
                <a:schemeClr val="dk1"/>
              </a:buClr>
              <a:buSzPts val="2699"/>
              <a:buFont typeface="Arial"/>
              <a:buChar char="»"/>
              <a:defRPr b="0" i="0" sz="2699" u="none" cap="none" strike="noStrike">
                <a:solidFill>
                  <a:schemeClr val="dk1"/>
                </a:solidFill>
                <a:latin typeface="Calibri"/>
                <a:ea typeface="Calibri"/>
                <a:cs typeface="Calibri"/>
                <a:sym typeface="Calibri"/>
              </a:defRPr>
            </a:lvl5pPr>
            <a:lvl6pPr indent="-399986" lvl="5" marL="2743200" marR="0" rtl="0" algn="l">
              <a:spcBef>
                <a:spcPts val="540"/>
              </a:spcBef>
              <a:spcAft>
                <a:spcPts val="0"/>
              </a:spcAft>
              <a:buClr>
                <a:schemeClr val="dk1"/>
              </a:buClr>
              <a:buSzPts val="2699"/>
              <a:buFont typeface="Arial"/>
              <a:buChar char="•"/>
              <a:defRPr b="0" i="0" sz="2699" u="none" cap="none" strike="noStrike">
                <a:solidFill>
                  <a:schemeClr val="dk1"/>
                </a:solidFill>
                <a:latin typeface="Calibri"/>
                <a:ea typeface="Calibri"/>
                <a:cs typeface="Calibri"/>
                <a:sym typeface="Calibri"/>
              </a:defRPr>
            </a:lvl6pPr>
            <a:lvl7pPr indent="-399986" lvl="6" marL="3200400" marR="0" rtl="0" algn="l">
              <a:spcBef>
                <a:spcPts val="540"/>
              </a:spcBef>
              <a:spcAft>
                <a:spcPts val="0"/>
              </a:spcAft>
              <a:buClr>
                <a:schemeClr val="dk1"/>
              </a:buClr>
              <a:buSzPts val="2699"/>
              <a:buFont typeface="Arial"/>
              <a:buChar char="•"/>
              <a:defRPr b="0" i="0" sz="2699" u="none" cap="none" strike="noStrike">
                <a:solidFill>
                  <a:schemeClr val="dk1"/>
                </a:solidFill>
                <a:latin typeface="Calibri"/>
                <a:ea typeface="Calibri"/>
                <a:cs typeface="Calibri"/>
                <a:sym typeface="Calibri"/>
              </a:defRPr>
            </a:lvl7pPr>
            <a:lvl8pPr indent="-399986" lvl="7" marL="3657600" marR="0" rtl="0" algn="l">
              <a:spcBef>
                <a:spcPts val="540"/>
              </a:spcBef>
              <a:spcAft>
                <a:spcPts val="0"/>
              </a:spcAft>
              <a:buClr>
                <a:schemeClr val="dk1"/>
              </a:buClr>
              <a:buSzPts val="2699"/>
              <a:buFont typeface="Arial"/>
              <a:buChar char="•"/>
              <a:defRPr b="0" i="0" sz="2699" u="none" cap="none" strike="noStrike">
                <a:solidFill>
                  <a:schemeClr val="dk1"/>
                </a:solidFill>
                <a:latin typeface="Calibri"/>
                <a:ea typeface="Calibri"/>
                <a:cs typeface="Calibri"/>
                <a:sym typeface="Calibri"/>
              </a:defRPr>
            </a:lvl8pPr>
            <a:lvl9pPr indent="-399986" lvl="8" marL="4114800" marR="0" rtl="0" algn="l">
              <a:spcBef>
                <a:spcPts val="540"/>
              </a:spcBef>
              <a:spcAft>
                <a:spcPts val="0"/>
              </a:spcAft>
              <a:buClr>
                <a:schemeClr val="dk1"/>
              </a:buClr>
              <a:buSzPts val="2699"/>
              <a:buFont typeface="Arial"/>
              <a:buChar char="•"/>
              <a:defRPr b="0" i="0" sz="2699" u="none" cap="none" strike="noStrike">
                <a:solidFill>
                  <a:schemeClr val="dk1"/>
                </a:solidFill>
                <a:latin typeface="Calibri"/>
                <a:ea typeface="Calibri"/>
                <a:cs typeface="Calibri"/>
                <a:sym typeface="Calibri"/>
              </a:defRPr>
            </a:lvl9pPr>
          </a:lstStyle>
          <a:p/>
        </p:txBody>
      </p:sp>
      <p:sp>
        <p:nvSpPr>
          <p:cNvPr id="12" name="Google Shape;12;p34"/>
          <p:cNvSpPr txBox="1"/>
          <p:nvPr>
            <p:ph idx="10" type="dt"/>
          </p:nvPr>
        </p:nvSpPr>
        <p:spPr>
          <a:xfrm>
            <a:off x="609601" y="6356353"/>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6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4"/>
          <p:cNvSpPr txBox="1"/>
          <p:nvPr>
            <p:ph idx="11" type="ftr"/>
          </p:nvPr>
        </p:nvSpPr>
        <p:spPr>
          <a:xfrm>
            <a:off x="4165602" y="6356353"/>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6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4"/>
          <p:cNvSpPr txBox="1"/>
          <p:nvPr>
            <p:ph idx="12" type="sldNum"/>
          </p:nvPr>
        </p:nvSpPr>
        <p:spPr>
          <a:xfrm>
            <a:off x="8737601" y="6356353"/>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600" u="none" cap="none" strike="noStrike">
                <a:solidFill>
                  <a:srgbClr val="888888"/>
                </a:solidFill>
                <a:latin typeface="Calibri"/>
                <a:ea typeface="Calibri"/>
                <a:cs typeface="Calibri"/>
                <a:sym typeface="Calibri"/>
              </a:defRPr>
            </a:lvl1pPr>
            <a:lvl2pPr indent="0" lvl="1" marL="0" marR="0" rtl="0" algn="r">
              <a:spcBef>
                <a:spcPts val="0"/>
              </a:spcBef>
              <a:buNone/>
              <a:defRPr b="0" i="0" sz="1600" u="none" cap="none" strike="noStrike">
                <a:solidFill>
                  <a:srgbClr val="888888"/>
                </a:solidFill>
                <a:latin typeface="Calibri"/>
                <a:ea typeface="Calibri"/>
                <a:cs typeface="Calibri"/>
                <a:sym typeface="Calibri"/>
              </a:defRPr>
            </a:lvl2pPr>
            <a:lvl3pPr indent="0" lvl="2" marL="0" marR="0" rtl="0" algn="r">
              <a:spcBef>
                <a:spcPts val="0"/>
              </a:spcBef>
              <a:buNone/>
              <a:defRPr b="0" i="0" sz="1600" u="none" cap="none" strike="noStrike">
                <a:solidFill>
                  <a:srgbClr val="888888"/>
                </a:solidFill>
                <a:latin typeface="Calibri"/>
                <a:ea typeface="Calibri"/>
                <a:cs typeface="Calibri"/>
                <a:sym typeface="Calibri"/>
              </a:defRPr>
            </a:lvl3pPr>
            <a:lvl4pPr indent="0" lvl="3" marL="0" marR="0" rtl="0" algn="r">
              <a:spcBef>
                <a:spcPts val="0"/>
              </a:spcBef>
              <a:buNone/>
              <a:defRPr b="0" i="0" sz="1600" u="none" cap="none" strike="noStrike">
                <a:solidFill>
                  <a:srgbClr val="888888"/>
                </a:solidFill>
                <a:latin typeface="Calibri"/>
                <a:ea typeface="Calibri"/>
                <a:cs typeface="Calibri"/>
                <a:sym typeface="Calibri"/>
              </a:defRPr>
            </a:lvl4pPr>
            <a:lvl5pPr indent="0" lvl="4" marL="0" marR="0" rtl="0" algn="r">
              <a:spcBef>
                <a:spcPts val="0"/>
              </a:spcBef>
              <a:buNone/>
              <a:defRPr b="0" i="0" sz="1600" u="none" cap="none" strike="noStrike">
                <a:solidFill>
                  <a:srgbClr val="888888"/>
                </a:solidFill>
                <a:latin typeface="Calibri"/>
                <a:ea typeface="Calibri"/>
                <a:cs typeface="Calibri"/>
                <a:sym typeface="Calibri"/>
              </a:defRPr>
            </a:lvl5pPr>
            <a:lvl6pPr indent="0" lvl="5" marL="0" marR="0" rtl="0" algn="r">
              <a:spcBef>
                <a:spcPts val="0"/>
              </a:spcBef>
              <a:buNone/>
              <a:defRPr b="0" i="0" sz="1600" u="none" cap="none" strike="noStrike">
                <a:solidFill>
                  <a:srgbClr val="888888"/>
                </a:solidFill>
                <a:latin typeface="Calibri"/>
                <a:ea typeface="Calibri"/>
                <a:cs typeface="Calibri"/>
                <a:sym typeface="Calibri"/>
              </a:defRPr>
            </a:lvl6pPr>
            <a:lvl7pPr indent="0" lvl="6" marL="0" marR="0" rtl="0" algn="r">
              <a:spcBef>
                <a:spcPts val="0"/>
              </a:spcBef>
              <a:buNone/>
              <a:defRPr b="0" i="0" sz="1600" u="none" cap="none" strike="noStrike">
                <a:solidFill>
                  <a:srgbClr val="888888"/>
                </a:solidFill>
                <a:latin typeface="Calibri"/>
                <a:ea typeface="Calibri"/>
                <a:cs typeface="Calibri"/>
                <a:sym typeface="Calibri"/>
              </a:defRPr>
            </a:lvl7pPr>
            <a:lvl8pPr indent="0" lvl="7" marL="0" marR="0" rtl="0" algn="r">
              <a:spcBef>
                <a:spcPts val="0"/>
              </a:spcBef>
              <a:buNone/>
              <a:defRPr b="0" i="0" sz="1600" u="none" cap="none" strike="noStrike">
                <a:solidFill>
                  <a:srgbClr val="888888"/>
                </a:solidFill>
                <a:latin typeface="Calibri"/>
                <a:ea typeface="Calibri"/>
                <a:cs typeface="Calibri"/>
                <a:sym typeface="Calibri"/>
              </a:defRPr>
            </a:lvl8pPr>
            <a:lvl9pPr indent="0" lvl="8" marL="0" marR="0" rtl="0" algn="r">
              <a:spcBef>
                <a:spcPts val="0"/>
              </a:spcBef>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Diagram&#10;&#10;Description automatically generated" id="15" name="Google Shape;15;p34"/>
          <p:cNvPicPr preferRelativeResize="0"/>
          <p:nvPr/>
        </p:nvPicPr>
        <p:blipFill rotWithShape="1">
          <a:blip r:embed="rId2">
            <a:alphaModFix/>
          </a:blip>
          <a:srcRect b="0" l="0" r="0" t="0"/>
          <a:stretch/>
        </p:blipFill>
        <p:spPr>
          <a:xfrm>
            <a:off x="-2224996" y="49498"/>
            <a:ext cx="2027023" cy="202702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transition spd="slow" p14:dur="1500">
    <p:random/>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 name="Shape 89"/>
        <p:cNvGrpSpPr/>
        <p:nvPr/>
      </p:nvGrpSpPr>
      <p:grpSpPr>
        <a:xfrm>
          <a:off x="0" y="0"/>
          <a:ext cx="0" cy="0"/>
          <a:chOff x="0" y="0"/>
          <a:chExt cx="0" cy="0"/>
        </a:xfrm>
      </p:grpSpPr>
      <p:sp>
        <p:nvSpPr>
          <p:cNvPr id="90" name="Google Shape;90;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1" name="Google Shape;91;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2" name="Google Shape;92;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3" name="Google Shape;93;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4" name="Google Shape;94;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95" name="Google Shape;95;p36"/>
          <p:cNvPicPr preferRelativeResize="0"/>
          <p:nvPr/>
        </p:nvPicPr>
        <p:blipFill rotWithShape="1">
          <a:blip r:embed="rId1">
            <a:alphaModFix/>
          </a:blip>
          <a:srcRect b="0" l="0" r="0" t="0"/>
          <a:stretch/>
        </p:blipFill>
        <p:spPr>
          <a:xfrm>
            <a:off x="0" y="0"/>
            <a:ext cx="12192000" cy="6858000"/>
          </a:xfrm>
          <a:prstGeom prst="rect">
            <a:avLst/>
          </a:prstGeom>
          <a:noFill/>
          <a:ln>
            <a:noFill/>
          </a:ln>
        </p:spPr>
      </p:pic>
      <p:pic>
        <p:nvPicPr>
          <p:cNvPr descr="Diagram&#10;&#10;Description automatically generated" id="96" name="Google Shape;96;p36"/>
          <p:cNvPicPr preferRelativeResize="0"/>
          <p:nvPr/>
        </p:nvPicPr>
        <p:blipFill rotWithShape="1">
          <a:blip r:embed="rId2">
            <a:alphaModFix/>
          </a:blip>
          <a:srcRect b="0" l="0" r="0" t="0"/>
          <a:stretch/>
        </p:blipFill>
        <p:spPr>
          <a:xfrm>
            <a:off x="-2224996" y="49498"/>
            <a:ext cx="2027023" cy="202702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66" name="Shape 166"/>
        <p:cNvGrpSpPr/>
        <p:nvPr/>
      </p:nvGrpSpPr>
      <p:grpSpPr>
        <a:xfrm>
          <a:off x="0" y="0"/>
          <a:ext cx="0" cy="0"/>
          <a:chOff x="0" y="0"/>
          <a:chExt cx="0" cy="0"/>
        </a:xfrm>
      </p:grpSpPr>
      <p:sp>
        <p:nvSpPr>
          <p:cNvPr id="167" name="Google Shape;167;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8" name="Google Shape;168;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9" name="Google Shape;169;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0" name="Google Shape;170;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1" name="Google Shape;171;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Diagram&#10;&#10;Description automatically generated" id="172" name="Google Shape;172;p38"/>
          <p:cNvPicPr preferRelativeResize="0"/>
          <p:nvPr/>
        </p:nvPicPr>
        <p:blipFill rotWithShape="1">
          <a:blip r:embed="rId2">
            <a:alphaModFix/>
          </a:blip>
          <a:srcRect b="0" l="0" r="0" t="0"/>
          <a:stretch/>
        </p:blipFill>
        <p:spPr>
          <a:xfrm>
            <a:off x="-2224996" y="49498"/>
            <a:ext cx="2027023" cy="202702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42" name="Shape 242"/>
        <p:cNvGrpSpPr/>
        <p:nvPr/>
      </p:nvGrpSpPr>
      <p:grpSpPr>
        <a:xfrm>
          <a:off x="0" y="0"/>
          <a:ext cx="0" cy="0"/>
          <a:chOff x="0" y="0"/>
          <a:chExt cx="0" cy="0"/>
        </a:xfrm>
      </p:grpSpPr>
      <p:sp>
        <p:nvSpPr>
          <p:cNvPr id="243" name="Google Shape;243;p43"/>
          <p:cNvSpPr txBox="1"/>
          <p:nvPr>
            <p:ph type="title"/>
          </p:nvPr>
        </p:nvSpPr>
        <p:spPr>
          <a:xfrm>
            <a:off x="838202" y="365126"/>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399"/>
              <a:buFont typeface="Arial"/>
              <a:buNone/>
              <a:defRPr b="0" i="0" sz="4399"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4" name="Google Shape;244;p43"/>
          <p:cNvSpPr txBox="1"/>
          <p:nvPr>
            <p:ph idx="1" type="body"/>
          </p:nvPr>
        </p:nvSpPr>
        <p:spPr>
          <a:xfrm>
            <a:off x="838202" y="1825625"/>
            <a:ext cx="10515600" cy="4351338"/>
          </a:xfrm>
          <a:prstGeom prst="rect">
            <a:avLst/>
          </a:prstGeom>
          <a:noFill/>
          <a:ln>
            <a:noFill/>
          </a:ln>
        </p:spPr>
        <p:txBody>
          <a:bodyPr anchorCtr="0" anchor="t" bIns="45700" lIns="91425" spcFirstLastPara="1" rIns="91425" wrap="square" tIns="45700">
            <a:normAutofit/>
          </a:bodyPr>
          <a:lstStyle>
            <a:lvl1pPr indent="-406336" lvl="0" marL="457200" marR="0" rtl="0" algn="l">
              <a:lnSpc>
                <a:spcPct val="90000"/>
              </a:lnSpc>
              <a:spcBef>
                <a:spcPts val="1000"/>
              </a:spcBef>
              <a:spcAft>
                <a:spcPts val="0"/>
              </a:spcAft>
              <a:buClr>
                <a:schemeClr val="dk1"/>
              </a:buClr>
              <a:buSzPts val="2799"/>
              <a:buFont typeface="Arial"/>
              <a:buChar char="•"/>
              <a:defRPr b="0" i="0" sz="2799"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5" name="Google Shape;245;p43"/>
          <p:cNvSpPr txBox="1"/>
          <p:nvPr>
            <p:ph idx="10" type="dt"/>
          </p:nvPr>
        </p:nvSpPr>
        <p:spPr>
          <a:xfrm>
            <a:off x="838202" y="6356351"/>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6" name="Google Shape;246;p43"/>
          <p:cNvSpPr txBox="1"/>
          <p:nvPr>
            <p:ph idx="11" type="ftr"/>
          </p:nvPr>
        </p:nvSpPr>
        <p:spPr>
          <a:xfrm>
            <a:off x="4038601" y="6356351"/>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7" name="Google Shape;247;p43"/>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Diagram&#10;&#10;Description automatically generated" id="248" name="Google Shape;248;p43"/>
          <p:cNvPicPr preferRelativeResize="0"/>
          <p:nvPr/>
        </p:nvPicPr>
        <p:blipFill rotWithShape="1">
          <a:blip r:embed="rId2">
            <a:alphaModFix/>
          </a:blip>
          <a:srcRect b="0" l="0" r="0" t="0"/>
          <a:stretch/>
        </p:blipFill>
        <p:spPr>
          <a:xfrm>
            <a:off x="-2224996" y="49498"/>
            <a:ext cx="2027023" cy="202702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EEF"/>
        </a:solidFill>
      </p:bgPr>
    </p:bg>
    <p:spTree>
      <p:nvGrpSpPr>
        <p:cNvPr id="319" name="Shape 319"/>
        <p:cNvGrpSpPr/>
        <p:nvPr/>
      </p:nvGrpSpPr>
      <p:grpSpPr>
        <a:xfrm>
          <a:off x="0" y="0"/>
          <a:ext cx="0" cy="0"/>
          <a:chOff x="0" y="0"/>
          <a:chExt cx="0" cy="0"/>
        </a:xfrm>
      </p:grpSpPr>
      <p:sp>
        <p:nvSpPr>
          <p:cNvPr id="320" name="Google Shape;320;p45"/>
          <p:cNvSpPr txBox="1"/>
          <p:nvPr>
            <p:ph type="title"/>
          </p:nvPr>
        </p:nvSpPr>
        <p:spPr>
          <a:xfrm>
            <a:off x="838201"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399"/>
              <a:buFont typeface="Arial Black"/>
              <a:buNone/>
              <a:defRPr b="0" i="0" sz="4399" u="none" cap="none" strike="noStrik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1" name="Google Shape;321;p45"/>
          <p:cNvSpPr txBox="1"/>
          <p:nvPr>
            <p:ph idx="1" type="body"/>
          </p:nvPr>
        </p:nvSpPr>
        <p:spPr>
          <a:xfrm>
            <a:off x="838201" y="1825625"/>
            <a:ext cx="10515600" cy="4351338"/>
          </a:xfrm>
          <a:prstGeom prst="rect">
            <a:avLst/>
          </a:prstGeom>
          <a:noFill/>
          <a:ln>
            <a:noFill/>
          </a:ln>
        </p:spPr>
        <p:txBody>
          <a:bodyPr anchorCtr="0" anchor="t" bIns="45700" lIns="91425" spcFirstLastPara="1" rIns="91425" wrap="square" tIns="45700">
            <a:normAutofit/>
          </a:bodyPr>
          <a:lstStyle>
            <a:lvl1pPr indent="-406336" lvl="0" marL="457200" marR="0" rtl="0" algn="l">
              <a:lnSpc>
                <a:spcPct val="90000"/>
              </a:lnSpc>
              <a:spcBef>
                <a:spcPts val="1000"/>
              </a:spcBef>
              <a:spcAft>
                <a:spcPts val="0"/>
              </a:spcAft>
              <a:buClr>
                <a:schemeClr val="dk1"/>
              </a:buClr>
              <a:buSzPts val="2799"/>
              <a:buFont typeface="Arial"/>
              <a:buChar char="•"/>
              <a:defRPr b="0" i="0" sz="2799"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22" name="Google Shape;322;p45"/>
          <p:cNvSpPr txBox="1"/>
          <p:nvPr>
            <p:ph idx="10" type="dt"/>
          </p:nvPr>
        </p:nvSpPr>
        <p:spPr>
          <a:xfrm>
            <a:off x="838201"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23" name="Google Shape;323;p45"/>
          <p:cNvSpPr txBox="1"/>
          <p:nvPr>
            <p:ph idx="11" type="ftr"/>
          </p:nvPr>
        </p:nvSpPr>
        <p:spPr>
          <a:xfrm>
            <a:off x="4038601"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24" name="Google Shape;324;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325" name="Google Shape;325;p45"/>
          <p:cNvPicPr preferRelativeResize="0"/>
          <p:nvPr/>
        </p:nvPicPr>
        <p:blipFill rotWithShape="1">
          <a:blip r:embed="rId1">
            <a:alphaModFix/>
          </a:blip>
          <a:srcRect b="0" l="0" r="0" t="0"/>
          <a:stretch/>
        </p:blipFill>
        <p:spPr>
          <a:xfrm>
            <a:off x="5236255" y="3857439"/>
            <a:ext cx="5910489" cy="3940325"/>
          </a:xfrm>
          <a:prstGeom prst="rect">
            <a:avLst/>
          </a:prstGeom>
          <a:noFill/>
          <a:ln>
            <a:noFill/>
          </a:ln>
        </p:spPr>
      </p:pic>
      <p:pic>
        <p:nvPicPr>
          <p:cNvPr id="326" name="Google Shape;326;p45"/>
          <p:cNvPicPr preferRelativeResize="0"/>
          <p:nvPr/>
        </p:nvPicPr>
        <p:blipFill rotWithShape="1">
          <a:blip r:embed="rId2">
            <a:alphaModFix/>
          </a:blip>
          <a:srcRect b="0" l="0" r="0" t="0"/>
          <a:stretch/>
        </p:blipFill>
        <p:spPr>
          <a:xfrm>
            <a:off x="0" y="3857439"/>
            <a:ext cx="5910489" cy="3940325"/>
          </a:xfrm>
          <a:prstGeom prst="rect">
            <a:avLst/>
          </a:prstGeom>
          <a:noFill/>
          <a:ln>
            <a:noFill/>
          </a:ln>
        </p:spPr>
      </p:pic>
      <p:pic>
        <p:nvPicPr>
          <p:cNvPr id="327" name="Google Shape;327;p45"/>
          <p:cNvPicPr preferRelativeResize="0"/>
          <p:nvPr/>
        </p:nvPicPr>
        <p:blipFill rotWithShape="1">
          <a:blip r:embed="rId3">
            <a:alphaModFix/>
          </a:blip>
          <a:srcRect b="0" l="0" r="61888" t="0"/>
          <a:stretch/>
        </p:blipFill>
        <p:spPr>
          <a:xfrm>
            <a:off x="9939381" y="3885151"/>
            <a:ext cx="2252620" cy="3940325"/>
          </a:xfrm>
          <a:prstGeom prst="rect">
            <a:avLst/>
          </a:prstGeom>
          <a:noFill/>
          <a:ln>
            <a:noFill/>
          </a:ln>
        </p:spPr>
      </p:pic>
      <p:pic>
        <p:nvPicPr>
          <p:cNvPr descr="Diagram&#10;&#10;Description automatically generated" id="328" name="Google Shape;328;p45"/>
          <p:cNvPicPr preferRelativeResize="0"/>
          <p:nvPr/>
        </p:nvPicPr>
        <p:blipFill rotWithShape="1">
          <a:blip r:embed="rId4">
            <a:alphaModFix/>
          </a:blip>
          <a:srcRect b="0" l="0" r="0" t="0"/>
          <a:stretch/>
        </p:blipFill>
        <p:spPr>
          <a:xfrm>
            <a:off x="-2224996" y="49498"/>
            <a:ext cx="2027023" cy="202702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0" r:id="rId5"/>
    <p:sldLayoutId id="2147483701" r:id="rId6"/>
    <p:sldLayoutId id="2147483702" r:id="rId7"/>
  </p:sldLayoutIdLst>
  <mc:AlternateContent>
    <mc:Choice Requires="p14">
      <p:transition spd="slow" p14:dur="900">
        <p14:warp dir="in"/>
      </p:transition>
    </mc:Choice>
    <mc:Fallback>
      <p:transition spd="med">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6.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6.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6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61.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4.xml"/><Relationship Id="rId3" Type="http://schemas.openxmlformats.org/officeDocument/2006/relationships/image" Target="../media/image63.gif"/><Relationship Id="rId4" Type="http://schemas.openxmlformats.org/officeDocument/2006/relationships/image" Target="../media/image65.gif"/><Relationship Id="rId5" Type="http://schemas.openxmlformats.org/officeDocument/2006/relationships/image" Target="../media/image66.gif"/><Relationship Id="rId6" Type="http://schemas.openxmlformats.org/officeDocument/2006/relationships/image" Target="../media/image67.gif"/><Relationship Id="rId7" Type="http://schemas.openxmlformats.org/officeDocument/2006/relationships/image" Target="../media/image10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5.xml"/><Relationship Id="rId3" Type="http://schemas.openxmlformats.org/officeDocument/2006/relationships/image" Target="../media/image67.gif"/><Relationship Id="rId4" Type="http://schemas.openxmlformats.org/officeDocument/2006/relationships/image" Target="../media/image75.png"/><Relationship Id="rId5" Type="http://schemas.openxmlformats.org/officeDocument/2006/relationships/image" Target="../media/image68.png"/><Relationship Id="rId6" Type="http://schemas.openxmlformats.org/officeDocument/2006/relationships/image" Target="../media/image70.jpg"/><Relationship Id="rId7" Type="http://schemas.openxmlformats.org/officeDocument/2006/relationships/image" Target="../media/image69.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6.xml"/><Relationship Id="rId3" Type="http://schemas.openxmlformats.org/officeDocument/2006/relationships/image" Target="../media/image67.gif"/><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6.jpg"/><Relationship Id="rId7" Type="http://schemas.openxmlformats.org/officeDocument/2006/relationships/image" Target="../media/image77.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7.xml"/><Relationship Id="rId3" Type="http://schemas.openxmlformats.org/officeDocument/2006/relationships/image" Target="../media/image67.gif"/><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jpg"/><Relationship Id="rId7" Type="http://schemas.openxmlformats.org/officeDocument/2006/relationships/image" Target="../media/image77.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8.xml"/><Relationship Id="rId3" Type="http://schemas.openxmlformats.org/officeDocument/2006/relationships/image" Target="../media/image67.gif"/><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4.jpg"/><Relationship Id="rId7" Type="http://schemas.openxmlformats.org/officeDocument/2006/relationships/image" Target="../media/image77.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9.xml"/><Relationship Id="rId3" Type="http://schemas.openxmlformats.org/officeDocument/2006/relationships/image" Target="../media/image67.gif"/><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80.jpg"/><Relationship Id="rId7" Type="http://schemas.openxmlformats.org/officeDocument/2006/relationships/image" Target="../media/image77.gif"/></Relationships>
</file>

<file path=ppt/slides/_rels/slide2.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20.png"/><Relationship Id="rId13" Type="http://schemas.openxmlformats.org/officeDocument/2006/relationships/image" Target="../media/image21.png"/><Relationship Id="rId12" Type="http://schemas.openxmlformats.org/officeDocument/2006/relationships/image" Target="../media/image19.png"/><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7.png"/><Relationship Id="rId5" Type="http://schemas.openxmlformats.org/officeDocument/2006/relationships/image" Target="../media/image16.png"/><Relationship Id="rId6" Type="http://schemas.openxmlformats.org/officeDocument/2006/relationships/image" Target="../media/image13.png"/><Relationship Id="rId7" Type="http://schemas.openxmlformats.org/officeDocument/2006/relationships/image" Target="../media/image15.png"/><Relationship Id="rId8"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0.xml"/><Relationship Id="rId3" Type="http://schemas.openxmlformats.org/officeDocument/2006/relationships/image" Target="../media/image67.gif"/><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81.gif"/><Relationship Id="rId7" Type="http://schemas.openxmlformats.org/officeDocument/2006/relationships/image" Target="../media/image77.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61.png"/><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6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61.pn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61.png"/><Relationship Id="rId4" Type="http://schemas.openxmlformats.org/officeDocument/2006/relationships/image" Target="../media/image88.png"/><Relationship Id="rId5" Type="http://schemas.openxmlformats.org/officeDocument/2006/relationships/image" Target="../media/image78.png"/><Relationship Id="rId6" Type="http://schemas.openxmlformats.org/officeDocument/2006/relationships/image" Target="../media/image8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9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7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9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91.png"/><Relationship Id="rId4" Type="http://schemas.openxmlformats.org/officeDocument/2006/relationships/image" Target="../media/image87.png"/><Relationship Id="rId5" Type="http://schemas.openxmlformats.org/officeDocument/2006/relationships/image" Target="../media/image85.png"/><Relationship Id="rId6" Type="http://schemas.openxmlformats.org/officeDocument/2006/relationships/image" Target="../media/image93.jpg"/><Relationship Id="rId7" Type="http://schemas.openxmlformats.org/officeDocument/2006/relationships/image" Target="../media/image86.jpg"/><Relationship Id="rId8" Type="http://schemas.openxmlformats.org/officeDocument/2006/relationships/image" Target="../media/image84.jpg"/></Relationships>
</file>

<file path=ppt/slides/_rels/slide29.xml.rels><?xml version="1.0" encoding="UTF-8" standalone="yes"?><Relationships xmlns="http://schemas.openxmlformats.org/package/2006/relationships"><Relationship Id="rId11" Type="http://schemas.openxmlformats.org/officeDocument/2006/relationships/image" Target="../media/image94.png"/><Relationship Id="rId10" Type="http://schemas.openxmlformats.org/officeDocument/2006/relationships/image" Target="../media/image52.png"/><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51.png"/><Relationship Id="rId5" Type="http://schemas.openxmlformats.org/officeDocument/2006/relationships/image" Target="../media/image49.png"/><Relationship Id="rId6" Type="http://schemas.openxmlformats.org/officeDocument/2006/relationships/image" Target="../media/image17.png"/><Relationship Id="rId7" Type="http://schemas.openxmlformats.org/officeDocument/2006/relationships/image" Target="../media/image20.png"/><Relationship Id="rId8"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27.png"/><Relationship Id="rId4" Type="http://schemas.openxmlformats.org/officeDocument/2006/relationships/image" Target="../media/image23.png"/><Relationship Id="rId5" Type="http://schemas.openxmlformats.org/officeDocument/2006/relationships/slide" Target="/ppt/slides/slide4.xml"/><Relationship Id="rId6" Type="http://schemas.openxmlformats.org/officeDocument/2006/relationships/image" Target="../media/image3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0.xml"/><Relationship Id="rId3" Type="http://schemas.openxmlformats.org/officeDocument/2006/relationships/image" Target="../media/image105.png"/><Relationship Id="rId4" Type="http://schemas.openxmlformats.org/officeDocument/2006/relationships/image" Target="../media/image98.png"/><Relationship Id="rId5" Type="http://schemas.openxmlformats.org/officeDocument/2006/relationships/image" Target="../media/image99.gif"/><Relationship Id="rId6" Type="http://schemas.openxmlformats.org/officeDocument/2006/relationships/image" Target="../media/image95.jpg"/><Relationship Id="rId7" Type="http://schemas.openxmlformats.org/officeDocument/2006/relationships/image" Target="../media/image100.jpg"/><Relationship Id="rId8" Type="http://schemas.openxmlformats.org/officeDocument/2006/relationships/image" Target="../media/image9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1.xml"/><Relationship Id="rId3" Type="http://schemas.openxmlformats.org/officeDocument/2006/relationships/image" Target="../media/image108.png"/><Relationship Id="rId4" Type="http://schemas.openxmlformats.org/officeDocument/2006/relationships/image" Target="../media/image102.png"/><Relationship Id="rId5" Type="http://schemas.openxmlformats.org/officeDocument/2006/relationships/image" Target="../media/image101.gif"/><Relationship Id="rId6" Type="http://schemas.openxmlformats.org/officeDocument/2006/relationships/image" Target="../media/image97.jpg"/><Relationship Id="rId7" Type="http://schemas.openxmlformats.org/officeDocument/2006/relationships/image" Target="../media/image10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104.png"/><Relationship Id="rId4" Type="http://schemas.openxmlformats.org/officeDocument/2006/relationships/image" Target="../media/image106.png"/><Relationship Id="rId5" Type="http://schemas.openxmlformats.org/officeDocument/2006/relationships/image" Target="../media/image61.png"/><Relationship Id="rId6" Type="http://schemas.openxmlformats.org/officeDocument/2006/relationships/image" Target="../media/image107.png"/></Relationships>
</file>

<file path=ppt/slides/_rels/slide33.xml.rels><?xml version="1.0" encoding="UTF-8" standalone="yes"?><Relationships xmlns="http://schemas.openxmlformats.org/package/2006/relationships"><Relationship Id="rId10" Type="http://schemas.openxmlformats.org/officeDocument/2006/relationships/image" Target="../media/image52.png"/><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51.png"/><Relationship Id="rId5" Type="http://schemas.openxmlformats.org/officeDocument/2006/relationships/image" Target="../media/image49.png"/><Relationship Id="rId6" Type="http://schemas.openxmlformats.org/officeDocument/2006/relationships/image" Target="../media/image17.png"/><Relationship Id="rId7" Type="http://schemas.openxmlformats.org/officeDocument/2006/relationships/image" Target="../media/image20.png"/><Relationship Id="rId8" Type="http://schemas.openxmlformats.org/officeDocument/2006/relationships/image" Target="../media/image53.png"/></Relationships>
</file>

<file path=ppt/slides/_rels/slide4.xml.rels><?xml version="1.0" encoding="UTF-8" standalone="yes"?><Relationships xmlns="http://schemas.openxmlformats.org/package/2006/relationships"><Relationship Id="rId20" Type="http://schemas.openxmlformats.org/officeDocument/2006/relationships/image" Target="../media/image37.png"/><Relationship Id="rId11" Type="http://schemas.openxmlformats.org/officeDocument/2006/relationships/slide" Target="/ppt/slides/slide5.xml"/><Relationship Id="rId10" Type="http://schemas.openxmlformats.org/officeDocument/2006/relationships/image" Target="../media/image33.png"/><Relationship Id="rId21" Type="http://schemas.openxmlformats.org/officeDocument/2006/relationships/image" Target="../media/image41.png"/><Relationship Id="rId13" Type="http://schemas.openxmlformats.org/officeDocument/2006/relationships/slide" Target="/ppt/slides/slide8.xml"/><Relationship Id="rId12" Type="http://schemas.openxmlformats.org/officeDocument/2006/relationships/slide" Target="/ppt/slides/slide6.xml"/><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image" Target="../media/image46.png"/><Relationship Id="rId15" Type="http://schemas.openxmlformats.org/officeDocument/2006/relationships/image" Target="../media/image36.png"/><Relationship Id="rId14" Type="http://schemas.openxmlformats.org/officeDocument/2006/relationships/slide" Target="/ppt/slides/slide7.xml"/><Relationship Id="rId17" Type="http://schemas.openxmlformats.org/officeDocument/2006/relationships/image" Target="../media/image29.png"/><Relationship Id="rId16" Type="http://schemas.openxmlformats.org/officeDocument/2006/relationships/image" Target="../media/image31.png"/><Relationship Id="rId5" Type="http://schemas.openxmlformats.org/officeDocument/2006/relationships/image" Target="../media/image34.png"/><Relationship Id="rId19" Type="http://schemas.openxmlformats.org/officeDocument/2006/relationships/image" Target="../media/image38.png"/><Relationship Id="rId6" Type="http://schemas.openxmlformats.org/officeDocument/2006/relationships/image" Target="../media/image35.png"/><Relationship Id="rId18" Type="http://schemas.openxmlformats.org/officeDocument/2006/relationships/image" Target="../media/image32.png"/><Relationship Id="rId7" Type="http://schemas.openxmlformats.org/officeDocument/2006/relationships/image" Target="../media/image28.png"/><Relationship Id="rId8"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44.png"/><Relationship Id="rId4" Type="http://schemas.openxmlformats.org/officeDocument/2006/relationships/image" Target="../media/image39.png"/><Relationship Id="rId5" Type="http://schemas.openxmlformats.org/officeDocument/2006/relationships/image" Target="../media/image47.gif"/><Relationship Id="rId6" Type="http://schemas.openxmlformats.org/officeDocument/2006/relationships/slide" Target="/ppt/slides/slide4.xml"/><Relationship Id="rId7"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45.png"/><Relationship Id="rId4" Type="http://schemas.openxmlformats.org/officeDocument/2006/relationships/image" Target="../media/image40.png"/><Relationship Id="rId5" Type="http://schemas.openxmlformats.org/officeDocument/2006/relationships/image" Target="../media/image48.gif"/><Relationship Id="rId6" Type="http://schemas.openxmlformats.org/officeDocument/2006/relationships/slide" Target="/ppt/slides/slide4.xml"/><Relationship Id="rId7"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45.png"/><Relationship Id="rId4" Type="http://schemas.openxmlformats.org/officeDocument/2006/relationships/image" Target="../media/image40.png"/><Relationship Id="rId5" Type="http://schemas.openxmlformats.org/officeDocument/2006/relationships/image" Target="../media/image48.gif"/><Relationship Id="rId6" Type="http://schemas.openxmlformats.org/officeDocument/2006/relationships/slide" Target="/ppt/slides/slide4.xml"/><Relationship Id="rId7"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 Id="rId3" Type="http://schemas.openxmlformats.org/officeDocument/2006/relationships/image" Target="../media/image45.png"/><Relationship Id="rId4" Type="http://schemas.openxmlformats.org/officeDocument/2006/relationships/image" Target="../media/image40.png"/><Relationship Id="rId5" Type="http://schemas.openxmlformats.org/officeDocument/2006/relationships/image" Target="../media/image48.gif"/><Relationship Id="rId6" Type="http://schemas.openxmlformats.org/officeDocument/2006/relationships/slide" Target="/ppt/slides/slide4.xml"/><Relationship Id="rId7" Type="http://schemas.openxmlformats.org/officeDocument/2006/relationships/image" Target="../media/image43.png"/></Relationships>
</file>

<file path=ppt/slides/_rels/slide9.xml.rels><?xml version="1.0" encoding="UTF-8" standalone="yes"?><Relationships xmlns="http://schemas.openxmlformats.org/package/2006/relationships"><Relationship Id="rId11" Type="http://schemas.openxmlformats.org/officeDocument/2006/relationships/image" Target="../media/image55.png"/><Relationship Id="rId10" Type="http://schemas.openxmlformats.org/officeDocument/2006/relationships/image" Target="../media/image52.png"/><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51.png"/><Relationship Id="rId5" Type="http://schemas.openxmlformats.org/officeDocument/2006/relationships/image" Target="../media/image49.png"/><Relationship Id="rId6" Type="http://schemas.openxmlformats.org/officeDocument/2006/relationships/image" Target="../media/image17.png"/><Relationship Id="rId7" Type="http://schemas.openxmlformats.org/officeDocument/2006/relationships/image" Target="../media/image20.png"/><Relationship Id="rId8"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1"/>
          <p:cNvSpPr/>
          <p:nvPr/>
        </p:nvSpPr>
        <p:spPr>
          <a:xfrm>
            <a:off x="2712485" y="2723214"/>
            <a:ext cx="6650945" cy="1107973"/>
          </a:xfrm>
          <a:prstGeom prst="rect">
            <a:avLst/>
          </a:prstGeom>
          <a:noFill/>
          <a:ln>
            <a:noFill/>
          </a:ln>
        </p:spPr>
        <p:txBody>
          <a:bodyPr anchorCtr="0" anchor="t" bIns="45700" lIns="91400" spcFirstLastPara="1" rIns="91400" wrap="square" tIns="45700">
            <a:spAutoFit/>
          </a:bodyPr>
          <a:lstStyle/>
          <a:p>
            <a:pPr indent="0" lvl="0" marL="0" marR="0" rtl="0" algn="ctr">
              <a:spcBef>
                <a:spcPts val="0"/>
              </a:spcBef>
              <a:spcAft>
                <a:spcPts val="0"/>
              </a:spcAft>
              <a:buNone/>
            </a:pPr>
            <a:r>
              <a:rPr b="0" i="0" lang="en-US" sz="6600" u="none" cap="none" strike="noStrike">
                <a:solidFill>
                  <a:srgbClr val="00B0F0"/>
                </a:solidFill>
                <a:latin typeface="Arial"/>
                <a:ea typeface="Arial"/>
                <a:cs typeface="Arial"/>
                <a:sym typeface="Arial"/>
              </a:rPr>
              <a:t>LUYỆN TỪ VÀ CÂU</a:t>
            </a:r>
            <a:endParaRPr/>
          </a:p>
        </p:txBody>
      </p:sp>
      <p:pic>
        <p:nvPicPr>
          <p:cNvPr id="346" name="Google Shape;346;p1"/>
          <p:cNvPicPr preferRelativeResize="0"/>
          <p:nvPr/>
        </p:nvPicPr>
        <p:blipFill rotWithShape="1">
          <a:blip r:embed="rId3">
            <a:alphaModFix/>
          </a:blip>
          <a:srcRect b="66013" l="0" r="0" t="13330"/>
          <a:stretch/>
        </p:blipFill>
        <p:spPr>
          <a:xfrm>
            <a:off x="2608958" y="-447954"/>
            <a:ext cx="6858000" cy="1416631"/>
          </a:xfrm>
          <a:prstGeom prst="rect">
            <a:avLst/>
          </a:prstGeom>
          <a:noFill/>
          <a:ln>
            <a:noFill/>
          </a:ln>
        </p:spPr>
      </p:pic>
      <p:sp>
        <p:nvSpPr>
          <p:cNvPr id="347" name="Google Shape;347;p1"/>
          <p:cNvSpPr/>
          <p:nvPr/>
        </p:nvSpPr>
        <p:spPr>
          <a:xfrm>
            <a:off x="2663445" y="1493642"/>
            <a:ext cx="698941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3600" u="none" cap="none" strike="noStrike">
                <a:solidFill>
                  <a:srgbClr val="FF0000"/>
                </a:solidFill>
                <a:latin typeface="Times New Roman"/>
                <a:ea typeface="Times New Roman"/>
                <a:cs typeface="Times New Roman"/>
                <a:sym typeface="Times New Roman"/>
              </a:rPr>
              <a:t>Thứ … ngày … tháng … năm 2021</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500"/>
                                        <p:tgtEl>
                                          <p:spTgt spid="345"/>
                                        </p:tgtEl>
                                      </p:cBhvr>
                                    </p:animEffect>
                                  </p:childTnLst>
                                </p:cTn>
                              </p:par>
                              <p:par>
                                <p:cTn fill="hold" nodeType="with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10"/>
          <p:cNvSpPr/>
          <p:nvPr/>
        </p:nvSpPr>
        <p:spPr>
          <a:xfrm>
            <a:off x="3301723" y="1516347"/>
            <a:ext cx="5472482" cy="923179"/>
          </a:xfrm>
          <a:prstGeom prst="rect">
            <a:avLst/>
          </a:prstGeom>
          <a:noFill/>
          <a:ln>
            <a:noFill/>
          </a:ln>
        </p:spPr>
        <p:txBody>
          <a:bodyPr anchorCtr="0" anchor="t" bIns="45700" lIns="91400" spcFirstLastPara="1" rIns="91400" wrap="square" tIns="45700">
            <a:spAutoFit/>
          </a:bodyPr>
          <a:lstStyle/>
          <a:p>
            <a:pPr indent="0" lvl="0" marL="0" marR="0" rtl="0" algn="ctr">
              <a:spcBef>
                <a:spcPts val="0"/>
              </a:spcBef>
              <a:spcAft>
                <a:spcPts val="0"/>
              </a:spcAft>
              <a:buNone/>
            </a:pPr>
            <a:r>
              <a:rPr b="0" i="0" lang="en-US" sz="5399" u="none" cap="none" strike="noStrike">
                <a:solidFill>
                  <a:srgbClr val="00B0F0"/>
                </a:solidFill>
                <a:latin typeface="Arial"/>
                <a:ea typeface="Arial"/>
                <a:cs typeface="Arial"/>
                <a:sym typeface="Arial"/>
              </a:rPr>
              <a:t>LUYỆN TỪ VÀ CÂU</a:t>
            </a:r>
            <a:endParaRPr/>
          </a:p>
        </p:txBody>
      </p:sp>
      <p:pic>
        <p:nvPicPr>
          <p:cNvPr id="491" name="Google Shape;491;p10"/>
          <p:cNvPicPr preferRelativeResize="0"/>
          <p:nvPr/>
        </p:nvPicPr>
        <p:blipFill rotWithShape="1">
          <a:blip r:embed="rId3">
            <a:alphaModFix/>
          </a:blip>
          <a:srcRect b="66013" l="0" r="0" t="13330"/>
          <a:stretch/>
        </p:blipFill>
        <p:spPr>
          <a:xfrm>
            <a:off x="2608958" y="-447954"/>
            <a:ext cx="6858000" cy="1416631"/>
          </a:xfrm>
          <a:prstGeom prst="rect">
            <a:avLst/>
          </a:prstGeom>
          <a:noFill/>
          <a:ln>
            <a:noFill/>
          </a:ln>
        </p:spPr>
      </p:pic>
      <p:pic>
        <p:nvPicPr>
          <p:cNvPr descr="Logo&#10;&#10;Description automatically generated with medium confidence" id="492" name="Google Shape;492;p10"/>
          <p:cNvPicPr preferRelativeResize="0"/>
          <p:nvPr/>
        </p:nvPicPr>
        <p:blipFill rotWithShape="1">
          <a:blip r:embed="rId4">
            <a:alphaModFix/>
          </a:blip>
          <a:srcRect b="0" l="0" r="0" t="0"/>
          <a:stretch/>
        </p:blipFill>
        <p:spPr>
          <a:xfrm>
            <a:off x="1791420" y="2613864"/>
            <a:ext cx="8310037" cy="1443658"/>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500"/>
                                        <p:tgtEl>
                                          <p:spTgt spid="490"/>
                                        </p:tgtEl>
                                      </p:cBhvr>
                                    </p:animEffect>
                                  </p:childTnLst>
                                </p:cTn>
                              </p:par>
                              <p:par>
                                <p:cTn fill="hold" nodeType="withEffect" presetClass="entr" presetID="23" presetSubtype="16">
                                  <p:stCondLst>
                                    <p:cond delay="0"/>
                                  </p:stCondLst>
                                  <p:childTnLst>
                                    <p:set>
                                      <p:cBhvr>
                                        <p:cTn dur="1" fill="hold">
                                          <p:stCondLst>
                                            <p:cond delay="0"/>
                                          </p:stCondLst>
                                        </p:cTn>
                                        <p:tgtEl>
                                          <p:spTgt spid="492"/>
                                        </p:tgtEl>
                                        <p:attrNameLst>
                                          <p:attrName>style.visibility</p:attrName>
                                        </p:attrNameLst>
                                      </p:cBhvr>
                                      <p:to>
                                        <p:strVal val="visible"/>
                                      </p:to>
                                    </p:set>
                                    <p:anim calcmode="lin" valueType="num">
                                      <p:cBhvr additive="base">
                                        <p:cTn dur="500"/>
                                        <p:tgtEl>
                                          <p:spTgt spid="492"/>
                                        </p:tgtEl>
                                        <p:attrNameLst>
                                          <p:attrName>ppt_w</p:attrName>
                                        </p:attrNameLst>
                                      </p:cBhvr>
                                      <p:tavLst>
                                        <p:tav fmla="" tm="0">
                                          <p:val>
                                            <p:strVal val="0"/>
                                          </p:val>
                                        </p:tav>
                                        <p:tav fmla="" tm="100000">
                                          <p:val>
                                            <p:strVal val="#ppt_w"/>
                                          </p:val>
                                        </p:tav>
                                      </p:tavLst>
                                    </p:anim>
                                    <p:anim calcmode="lin" valueType="num">
                                      <p:cBhvr additive="base">
                                        <p:cTn dur="500"/>
                                        <p:tgtEl>
                                          <p:spTgt spid="49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grpSp>
        <p:nvGrpSpPr>
          <p:cNvPr id="497" name="Google Shape;497;p11"/>
          <p:cNvGrpSpPr/>
          <p:nvPr/>
        </p:nvGrpSpPr>
        <p:grpSpPr>
          <a:xfrm>
            <a:off x="782312" y="2244363"/>
            <a:ext cx="3940608" cy="3682854"/>
            <a:chOff x="942110" y="2033696"/>
            <a:chExt cx="3940608" cy="3682854"/>
          </a:xfrm>
        </p:grpSpPr>
        <p:sp>
          <p:nvSpPr>
            <p:cNvPr id="498" name="Google Shape;498;p11"/>
            <p:cNvSpPr/>
            <p:nvPr/>
          </p:nvSpPr>
          <p:spPr>
            <a:xfrm>
              <a:off x="942110" y="2033696"/>
              <a:ext cx="3940608" cy="3682854"/>
            </a:xfrm>
            <a:prstGeom prst="roundRect">
              <a:avLst>
                <a:gd fmla="val 16667" name="adj"/>
              </a:avLst>
            </a:prstGeom>
            <a:solidFill>
              <a:srgbClr val="C0F8FE"/>
            </a:solidFill>
            <a:ln cap="flat" cmpd="sng" w="25400">
              <a:solidFill>
                <a:srgbClr val="FD9F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99" name="Google Shape;499;p11"/>
            <p:cNvSpPr/>
            <p:nvPr/>
          </p:nvSpPr>
          <p:spPr>
            <a:xfrm>
              <a:off x="1201014" y="2495338"/>
              <a:ext cx="3422799" cy="2554545"/>
            </a:xfrm>
            <a:prstGeom prst="rect">
              <a:avLst/>
            </a:prstGeom>
            <a:solidFill>
              <a:srgbClr val="C0F8FE"/>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cap="none">
                  <a:solidFill>
                    <a:srgbClr val="002060"/>
                  </a:solidFill>
                  <a:latin typeface="Arial"/>
                  <a:ea typeface="Arial"/>
                  <a:cs typeface="Arial"/>
                  <a:sym typeface="Arial"/>
                </a:rPr>
                <a:t>Biết kiểm tra vốn từ của mình theo các nhóm từ đồng nghĩa đã cho</a:t>
              </a:r>
              <a:endParaRPr/>
            </a:p>
          </p:txBody>
        </p:sp>
      </p:grpSp>
      <p:grpSp>
        <p:nvGrpSpPr>
          <p:cNvPr id="500" name="Google Shape;500;p11"/>
          <p:cNvGrpSpPr/>
          <p:nvPr/>
        </p:nvGrpSpPr>
        <p:grpSpPr>
          <a:xfrm>
            <a:off x="7469082" y="2244363"/>
            <a:ext cx="3940606" cy="3682854"/>
            <a:chOff x="7309284" y="2048351"/>
            <a:chExt cx="3940606" cy="3682854"/>
          </a:xfrm>
        </p:grpSpPr>
        <p:sp>
          <p:nvSpPr>
            <p:cNvPr id="501" name="Google Shape;501;p11"/>
            <p:cNvSpPr/>
            <p:nvPr/>
          </p:nvSpPr>
          <p:spPr>
            <a:xfrm>
              <a:off x="7309284" y="2048351"/>
              <a:ext cx="3940606" cy="3682854"/>
            </a:xfrm>
            <a:prstGeom prst="roundRect">
              <a:avLst>
                <a:gd fmla="val 16667" name="adj"/>
              </a:avLst>
            </a:prstGeom>
            <a:solidFill>
              <a:srgbClr val="C0F8FE"/>
            </a:solidFill>
            <a:ln cap="flat" cmpd="sng" w="25400">
              <a:solidFill>
                <a:srgbClr val="FD9F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02" name="Google Shape;502;p11"/>
            <p:cNvSpPr/>
            <p:nvPr/>
          </p:nvSpPr>
          <p:spPr>
            <a:xfrm>
              <a:off x="7460592" y="3063991"/>
              <a:ext cx="3637990" cy="1446550"/>
            </a:xfrm>
            <a:prstGeom prst="rect">
              <a:avLst/>
            </a:prstGeom>
            <a:solidFill>
              <a:srgbClr val="C0F8FE"/>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002060"/>
                  </a:solidFill>
                  <a:latin typeface="Arial"/>
                  <a:ea typeface="Arial"/>
                  <a:cs typeface="Arial"/>
                  <a:sym typeface="Arial"/>
                </a:rPr>
                <a:t>Đặt được câu theo yêu cầu.</a:t>
              </a:r>
              <a:endParaRPr b="1" sz="4400" cap="none">
                <a:solidFill>
                  <a:srgbClr val="002060"/>
                </a:solidFill>
                <a:latin typeface="Arial"/>
                <a:ea typeface="Arial"/>
                <a:cs typeface="Arial"/>
                <a:sym typeface="Arial"/>
              </a:endParaRPr>
            </a:p>
          </p:txBody>
        </p:sp>
      </p:grpSp>
      <p:pic>
        <p:nvPicPr>
          <p:cNvPr id="503" name="Google Shape;503;p11"/>
          <p:cNvPicPr preferRelativeResize="0"/>
          <p:nvPr/>
        </p:nvPicPr>
        <p:blipFill rotWithShape="1">
          <a:blip r:embed="rId3">
            <a:alphaModFix/>
          </a:blip>
          <a:srcRect b="66013" l="0" r="0" t="13330"/>
          <a:stretch/>
        </p:blipFill>
        <p:spPr>
          <a:xfrm>
            <a:off x="2659674" y="-588899"/>
            <a:ext cx="6858000" cy="1416631"/>
          </a:xfrm>
          <a:prstGeom prst="rect">
            <a:avLst/>
          </a:prstGeom>
          <a:noFill/>
          <a:ln>
            <a:noFill/>
          </a:ln>
        </p:spPr>
      </p:pic>
      <p:sp>
        <p:nvSpPr>
          <p:cNvPr id="504" name="Google Shape;504;p11"/>
          <p:cNvSpPr/>
          <p:nvPr/>
        </p:nvSpPr>
        <p:spPr>
          <a:xfrm>
            <a:off x="3211256" y="827732"/>
            <a:ext cx="5769487" cy="1015640"/>
          </a:xfrm>
          <a:prstGeom prst="rect">
            <a:avLst/>
          </a:prstGeom>
          <a:noFill/>
          <a:ln>
            <a:noFill/>
          </a:ln>
        </p:spPr>
        <p:txBody>
          <a:bodyPr anchorCtr="0" anchor="t" bIns="45700" lIns="91400" spcFirstLastPara="1" rIns="91400" wrap="square" tIns="45700">
            <a:spAutoFit/>
          </a:bodyPr>
          <a:lstStyle/>
          <a:p>
            <a:pPr indent="0" lvl="0" marL="0" marR="0" rtl="0" algn="ctr">
              <a:spcBef>
                <a:spcPts val="0"/>
              </a:spcBef>
              <a:spcAft>
                <a:spcPts val="0"/>
              </a:spcAft>
              <a:buNone/>
            </a:pPr>
            <a:r>
              <a:rPr lang="en-US" sz="6000">
                <a:solidFill>
                  <a:srgbClr val="FFC000"/>
                </a:solidFill>
                <a:latin typeface="Arial"/>
                <a:ea typeface="Arial"/>
                <a:cs typeface="Arial"/>
                <a:sym typeface="Arial"/>
              </a:rPr>
              <a:t>Mục tiêu bài học</a:t>
            </a:r>
            <a:endParaRPr/>
          </a:p>
        </p:txBody>
      </p:sp>
      <p:pic>
        <p:nvPicPr>
          <p:cNvPr descr="A picture containing text, toy, doll, vector graphics&#10;&#10;Description automatically generated" id="505" name="Google Shape;505;p11"/>
          <p:cNvPicPr preferRelativeResize="0"/>
          <p:nvPr/>
        </p:nvPicPr>
        <p:blipFill rotWithShape="1">
          <a:blip r:embed="rId4">
            <a:alphaModFix/>
          </a:blip>
          <a:srcRect b="0" l="0" r="0" t="0"/>
          <a:stretch/>
        </p:blipFill>
        <p:spPr>
          <a:xfrm>
            <a:off x="3776709" y="2449496"/>
            <a:ext cx="4310849" cy="4310849"/>
          </a:xfrm>
          <a:prstGeom prst="rect">
            <a:avLst/>
          </a:prstGeom>
          <a:noFill/>
          <a:ln>
            <a:noFill/>
          </a:ln>
        </p:spPr>
      </p:pic>
      <p:pic>
        <p:nvPicPr>
          <p:cNvPr id="506" name="Google Shape;506;p11"/>
          <p:cNvPicPr preferRelativeResize="0"/>
          <p:nvPr/>
        </p:nvPicPr>
        <p:blipFill rotWithShape="1">
          <a:blip r:embed="rId5">
            <a:alphaModFix/>
          </a:blip>
          <a:srcRect b="0" l="0" r="0" t="0"/>
          <a:stretch/>
        </p:blipFill>
        <p:spPr>
          <a:xfrm>
            <a:off x="2282946" y="1683993"/>
            <a:ext cx="1045360" cy="985426"/>
          </a:xfrm>
          <a:prstGeom prst="rect">
            <a:avLst/>
          </a:prstGeom>
          <a:noFill/>
          <a:ln>
            <a:noFill/>
          </a:ln>
        </p:spPr>
      </p:pic>
      <p:pic>
        <p:nvPicPr>
          <p:cNvPr id="507" name="Google Shape;507;p11"/>
          <p:cNvPicPr preferRelativeResize="0"/>
          <p:nvPr/>
        </p:nvPicPr>
        <p:blipFill rotWithShape="1">
          <a:blip r:embed="rId6">
            <a:alphaModFix/>
          </a:blip>
          <a:srcRect b="0" l="0" r="0" t="0"/>
          <a:stretch/>
        </p:blipFill>
        <p:spPr>
          <a:xfrm>
            <a:off x="8980744" y="1793102"/>
            <a:ext cx="1077412" cy="101564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500"/>
                                        <p:tgtEl>
                                          <p:spTgt spid="504"/>
                                        </p:tgtEl>
                                      </p:cBhvr>
                                    </p:animEffect>
                                  </p:childTnLst>
                                </p:cTn>
                              </p:par>
                              <p:par>
                                <p:cTn fill="hold" nodeType="with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500"/>
                                        <p:tgtEl>
                                          <p:spTgt spid="5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2000"/>
                                        <p:tgtEl>
                                          <p:spTgt spid="506"/>
                                        </p:tgtEl>
                                      </p:cBhvr>
                                    </p:animEffect>
                                  </p:childTnLst>
                                </p:cTn>
                              </p:par>
                              <p:par>
                                <p:cTn fill="hold" nodeType="with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2000"/>
                                        <p:tgtEl>
                                          <p:spTgt spid="4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2000"/>
                                        <p:tgtEl>
                                          <p:spTgt spid="507"/>
                                        </p:tgtEl>
                                      </p:cBhvr>
                                    </p:animEffect>
                                  </p:childTnLst>
                                </p:cTn>
                              </p:par>
                              <p:par>
                                <p:cTn fill="hold" nodeType="with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2000"/>
                                        <p:tgtEl>
                                          <p:spTgt spid="5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12"/>
          <p:cNvSpPr/>
          <p:nvPr/>
        </p:nvSpPr>
        <p:spPr>
          <a:xfrm>
            <a:off x="4331590" y="1988527"/>
            <a:ext cx="7182035" cy="914157"/>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3" name="Google Shape;513;p12"/>
          <p:cNvSpPr/>
          <p:nvPr/>
        </p:nvSpPr>
        <p:spPr>
          <a:xfrm>
            <a:off x="4331589" y="3226498"/>
            <a:ext cx="7182035" cy="914157"/>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4" name="Google Shape;514;p12"/>
          <p:cNvSpPr/>
          <p:nvPr/>
        </p:nvSpPr>
        <p:spPr>
          <a:xfrm>
            <a:off x="4331589" y="4544777"/>
            <a:ext cx="7182035" cy="914157"/>
          </a:xfrm>
          <a:prstGeom prst="roundRect">
            <a:avLst>
              <a:gd fmla="val 16667" name="adj"/>
            </a:avLst>
          </a:prstGeom>
          <a:solidFill>
            <a:srgbClr val="FF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5" name="Google Shape;515;p12"/>
          <p:cNvSpPr/>
          <p:nvPr/>
        </p:nvSpPr>
        <p:spPr>
          <a:xfrm>
            <a:off x="4331589" y="5761070"/>
            <a:ext cx="7182035" cy="914157"/>
          </a:xfrm>
          <a:prstGeom prst="roundRect">
            <a:avLst>
              <a:gd fmla="val 16667" name="adj"/>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6" name="Google Shape;516;p12"/>
          <p:cNvSpPr/>
          <p:nvPr/>
        </p:nvSpPr>
        <p:spPr>
          <a:xfrm>
            <a:off x="1302616" y="313029"/>
            <a:ext cx="9144619"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4400" cap="none">
                <a:solidFill>
                  <a:schemeClr val="accent4"/>
                </a:solidFill>
                <a:latin typeface="Coiny"/>
                <a:ea typeface="Coiny"/>
                <a:cs typeface="Coiny"/>
                <a:sym typeface="Coiny"/>
              </a:rPr>
              <a:t>1. Tự kiểm tra vốn từ của mình:</a:t>
            </a:r>
            <a:endParaRPr/>
          </a:p>
        </p:txBody>
      </p:sp>
      <p:pic>
        <p:nvPicPr>
          <p:cNvPr id="517" name="Google Shape;517;p12"/>
          <p:cNvPicPr preferRelativeResize="0"/>
          <p:nvPr/>
        </p:nvPicPr>
        <p:blipFill rotWithShape="1">
          <a:blip r:embed="rId3">
            <a:alphaModFix/>
          </a:blip>
          <a:srcRect b="0" l="0" r="0" t="0"/>
          <a:stretch/>
        </p:blipFill>
        <p:spPr>
          <a:xfrm>
            <a:off x="10668309" y="146589"/>
            <a:ext cx="1273731" cy="1181079"/>
          </a:xfrm>
          <a:prstGeom prst="rect">
            <a:avLst/>
          </a:prstGeom>
          <a:noFill/>
          <a:ln>
            <a:noFill/>
          </a:ln>
        </p:spPr>
      </p:pic>
      <p:sp>
        <p:nvSpPr>
          <p:cNvPr id="518" name="Google Shape;518;p12"/>
          <p:cNvSpPr txBox="1"/>
          <p:nvPr/>
        </p:nvSpPr>
        <p:spPr>
          <a:xfrm>
            <a:off x="-124287" y="1062235"/>
            <a:ext cx="12191999" cy="646331"/>
          </a:xfrm>
          <a:prstGeom prst="rect">
            <a:avLst/>
          </a:prstGeom>
          <a:noFill/>
          <a:ln>
            <a:noFill/>
          </a:ln>
        </p:spPr>
        <p:txBody>
          <a:bodyPr anchorCtr="0" anchor="t" bIns="45700" lIns="91425" spcFirstLastPara="1" rIns="91425" wrap="square" tIns="45700">
            <a:spAutoFit/>
          </a:bodyPr>
          <a:lstStyle/>
          <a:p>
            <a:pPr indent="-514350" lvl="0" marL="514350" marR="0" rtl="0" algn="ctr">
              <a:spcBef>
                <a:spcPts val="0"/>
              </a:spcBef>
              <a:spcAft>
                <a:spcPts val="0"/>
              </a:spcAft>
              <a:buClr>
                <a:srgbClr val="002060"/>
              </a:buClr>
              <a:buSzPts val="3600"/>
              <a:buFont typeface="Times New Roman"/>
              <a:buAutoNum type="alphaLcParenR"/>
            </a:pPr>
            <a:r>
              <a:rPr b="1" lang="en-US" sz="3600">
                <a:solidFill>
                  <a:srgbClr val="002060"/>
                </a:solidFill>
                <a:latin typeface="Times New Roman"/>
                <a:ea typeface="Times New Roman"/>
                <a:cs typeface="Times New Roman"/>
                <a:sym typeface="Times New Roman"/>
              </a:rPr>
              <a:t>Xếp các tiếng sau đây thành những nhóm đồng nghĩa : </a:t>
            </a:r>
            <a:endParaRPr/>
          </a:p>
        </p:txBody>
      </p:sp>
      <p:grpSp>
        <p:nvGrpSpPr>
          <p:cNvPr id="519" name="Google Shape;519;p12"/>
          <p:cNvGrpSpPr/>
          <p:nvPr/>
        </p:nvGrpSpPr>
        <p:grpSpPr>
          <a:xfrm>
            <a:off x="320893" y="2081552"/>
            <a:ext cx="1198485" cy="674008"/>
            <a:chOff x="1054805" y="2206167"/>
            <a:chExt cx="1198485" cy="674008"/>
          </a:xfrm>
        </p:grpSpPr>
        <p:sp>
          <p:nvSpPr>
            <p:cNvPr id="520" name="Google Shape;520;p12"/>
            <p:cNvSpPr/>
            <p:nvPr/>
          </p:nvSpPr>
          <p:spPr>
            <a:xfrm>
              <a:off x="1054805" y="2233844"/>
              <a:ext cx="1198485" cy="646331"/>
            </a:xfrm>
            <a:prstGeom prst="rect">
              <a:avLst/>
            </a:prstGeom>
            <a:solidFill>
              <a:schemeClr val="lt1"/>
            </a:solidFill>
            <a:ln cap="flat" cmpd="sng" w="28575">
              <a:solidFill>
                <a:srgbClr val="FFC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r</a:t>
              </a:r>
              <a:endParaRPr/>
            </a:p>
          </p:txBody>
        </p:sp>
        <p:sp>
          <p:nvSpPr>
            <p:cNvPr id="521" name="Google Shape;521;p12"/>
            <p:cNvSpPr txBox="1"/>
            <p:nvPr/>
          </p:nvSpPr>
          <p:spPr>
            <a:xfrm>
              <a:off x="1301746" y="2206167"/>
              <a:ext cx="70460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600" u="none" cap="none" strike="noStrike">
                  <a:solidFill>
                    <a:srgbClr val="00B050"/>
                  </a:solidFill>
                  <a:latin typeface="Times New Roman"/>
                  <a:ea typeface="Times New Roman"/>
                  <a:cs typeface="Times New Roman"/>
                  <a:sym typeface="Times New Roman"/>
                </a:rPr>
                <a:t>đỏ</a:t>
              </a:r>
              <a:endParaRPr sz="3600">
                <a:solidFill>
                  <a:srgbClr val="00B050"/>
                </a:solidFill>
                <a:latin typeface="Arial"/>
                <a:ea typeface="Arial"/>
                <a:cs typeface="Arial"/>
                <a:sym typeface="Arial"/>
              </a:endParaRPr>
            </a:p>
          </p:txBody>
        </p:sp>
      </p:grpSp>
      <p:grpSp>
        <p:nvGrpSpPr>
          <p:cNvPr id="522" name="Google Shape;522;p12"/>
          <p:cNvGrpSpPr/>
          <p:nvPr/>
        </p:nvGrpSpPr>
        <p:grpSpPr>
          <a:xfrm>
            <a:off x="2159493" y="2093919"/>
            <a:ext cx="1285043" cy="658017"/>
            <a:chOff x="3047260" y="2222158"/>
            <a:chExt cx="1285043" cy="658017"/>
          </a:xfrm>
        </p:grpSpPr>
        <p:sp>
          <p:nvSpPr>
            <p:cNvPr id="523" name="Google Shape;523;p12"/>
            <p:cNvSpPr/>
            <p:nvPr/>
          </p:nvSpPr>
          <p:spPr>
            <a:xfrm>
              <a:off x="3047260" y="2233844"/>
              <a:ext cx="1198485" cy="646331"/>
            </a:xfrm>
            <a:prstGeom prst="rect">
              <a:avLst/>
            </a:prstGeom>
            <a:solidFill>
              <a:schemeClr val="lt1"/>
            </a:solidFill>
            <a:ln cap="flat" cmpd="sng" w="28575">
              <a:solidFill>
                <a:srgbClr val="FFC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r</a:t>
              </a:r>
              <a:endParaRPr/>
            </a:p>
          </p:txBody>
        </p:sp>
        <p:sp>
          <p:nvSpPr>
            <p:cNvPr id="524" name="Google Shape;524;p12"/>
            <p:cNvSpPr txBox="1"/>
            <p:nvPr/>
          </p:nvSpPr>
          <p:spPr>
            <a:xfrm>
              <a:off x="3047260" y="2222158"/>
              <a:ext cx="128504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00B050"/>
                  </a:solidFill>
                  <a:latin typeface="Times New Roman"/>
                  <a:ea typeface="Times New Roman"/>
                  <a:cs typeface="Times New Roman"/>
                  <a:sym typeface="Times New Roman"/>
                </a:rPr>
                <a:t>trắng</a:t>
              </a:r>
              <a:endParaRPr sz="3600">
                <a:solidFill>
                  <a:srgbClr val="00B050"/>
                </a:solidFill>
                <a:latin typeface="Arial"/>
                <a:ea typeface="Arial"/>
                <a:cs typeface="Arial"/>
                <a:sym typeface="Arial"/>
              </a:endParaRPr>
            </a:p>
          </p:txBody>
        </p:sp>
      </p:grpSp>
      <p:grpSp>
        <p:nvGrpSpPr>
          <p:cNvPr id="525" name="Google Shape;525;p12"/>
          <p:cNvGrpSpPr/>
          <p:nvPr/>
        </p:nvGrpSpPr>
        <p:grpSpPr>
          <a:xfrm>
            <a:off x="349428" y="3025560"/>
            <a:ext cx="1285043" cy="658017"/>
            <a:chOff x="3047260" y="2222158"/>
            <a:chExt cx="1285043" cy="658017"/>
          </a:xfrm>
        </p:grpSpPr>
        <p:sp>
          <p:nvSpPr>
            <p:cNvPr id="526" name="Google Shape;526;p12"/>
            <p:cNvSpPr/>
            <p:nvPr/>
          </p:nvSpPr>
          <p:spPr>
            <a:xfrm>
              <a:off x="3047260" y="2233844"/>
              <a:ext cx="1198485" cy="646331"/>
            </a:xfrm>
            <a:prstGeom prst="rect">
              <a:avLst/>
            </a:prstGeom>
            <a:solidFill>
              <a:schemeClr val="lt1"/>
            </a:solidFill>
            <a:ln cap="flat" cmpd="sng" w="28575">
              <a:solidFill>
                <a:srgbClr val="FFC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r</a:t>
              </a:r>
              <a:endParaRPr/>
            </a:p>
          </p:txBody>
        </p:sp>
        <p:sp>
          <p:nvSpPr>
            <p:cNvPr id="527" name="Google Shape;527;p12"/>
            <p:cNvSpPr txBox="1"/>
            <p:nvPr/>
          </p:nvSpPr>
          <p:spPr>
            <a:xfrm>
              <a:off x="3047260" y="2222158"/>
              <a:ext cx="128504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00B050"/>
                  </a:solidFill>
                  <a:latin typeface="Times New Roman"/>
                  <a:ea typeface="Times New Roman"/>
                  <a:cs typeface="Times New Roman"/>
                  <a:sym typeface="Times New Roman"/>
                </a:rPr>
                <a:t>xanh</a:t>
              </a:r>
              <a:endParaRPr/>
            </a:p>
          </p:txBody>
        </p:sp>
      </p:grpSp>
      <p:grpSp>
        <p:nvGrpSpPr>
          <p:cNvPr id="528" name="Google Shape;528;p12"/>
          <p:cNvGrpSpPr/>
          <p:nvPr/>
        </p:nvGrpSpPr>
        <p:grpSpPr>
          <a:xfrm>
            <a:off x="2159493" y="3019762"/>
            <a:ext cx="1343484" cy="649964"/>
            <a:chOff x="3047260" y="2230211"/>
            <a:chExt cx="1343484" cy="649964"/>
          </a:xfrm>
        </p:grpSpPr>
        <p:sp>
          <p:nvSpPr>
            <p:cNvPr id="529" name="Google Shape;529;p12"/>
            <p:cNvSpPr/>
            <p:nvPr/>
          </p:nvSpPr>
          <p:spPr>
            <a:xfrm>
              <a:off x="3047260" y="2233844"/>
              <a:ext cx="1198485" cy="646331"/>
            </a:xfrm>
            <a:prstGeom prst="rect">
              <a:avLst/>
            </a:prstGeom>
            <a:solidFill>
              <a:schemeClr val="lt1"/>
            </a:solidFill>
            <a:ln cap="flat" cmpd="sng" w="28575">
              <a:solidFill>
                <a:srgbClr val="FFC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r</a:t>
              </a:r>
              <a:endParaRPr/>
            </a:p>
          </p:txBody>
        </p:sp>
        <p:sp>
          <p:nvSpPr>
            <p:cNvPr id="530" name="Google Shape;530;p12"/>
            <p:cNvSpPr txBox="1"/>
            <p:nvPr/>
          </p:nvSpPr>
          <p:spPr>
            <a:xfrm>
              <a:off x="3105701" y="2230211"/>
              <a:ext cx="128504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00B050"/>
                  </a:solidFill>
                  <a:latin typeface="Times New Roman"/>
                  <a:ea typeface="Times New Roman"/>
                  <a:cs typeface="Times New Roman"/>
                  <a:sym typeface="Times New Roman"/>
                </a:rPr>
                <a:t>điều</a:t>
              </a:r>
              <a:endParaRPr/>
            </a:p>
          </p:txBody>
        </p:sp>
      </p:grpSp>
      <p:grpSp>
        <p:nvGrpSpPr>
          <p:cNvPr id="531" name="Google Shape;531;p12"/>
          <p:cNvGrpSpPr/>
          <p:nvPr/>
        </p:nvGrpSpPr>
        <p:grpSpPr>
          <a:xfrm>
            <a:off x="2141924" y="3924222"/>
            <a:ext cx="1320180" cy="658017"/>
            <a:chOff x="3047260" y="2222158"/>
            <a:chExt cx="1320180" cy="658017"/>
          </a:xfrm>
        </p:grpSpPr>
        <p:sp>
          <p:nvSpPr>
            <p:cNvPr id="532" name="Google Shape;532;p12"/>
            <p:cNvSpPr/>
            <p:nvPr/>
          </p:nvSpPr>
          <p:spPr>
            <a:xfrm>
              <a:off x="3047260" y="2233844"/>
              <a:ext cx="1198485" cy="646331"/>
            </a:xfrm>
            <a:prstGeom prst="rect">
              <a:avLst/>
            </a:prstGeom>
            <a:solidFill>
              <a:schemeClr val="lt1"/>
            </a:solidFill>
            <a:ln cap="flat" cmpd="sng" w="28575">
              <a:solidFill>
                <a:srgbClr val="FFC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r</a:t>
              </a:r>
              <a:endParaRPr/>
            </a:p>
          </p:txBody>
        </p:sp>
        <p:sp>
          <p:nvSpPr>
            <p:cNvPr id="533" name="Google Shape;533;p12"/>
            <p:cNvSpPr txBox="1"/>
            <p:nvPr/>
          </p:nvSpPr>
          <p:spPr>
            <a:xfrm>
              <a:off x="3082397" y="2222158"/>
              <a:ext cx="128504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00B050"/>
                  </a:solidFill>
                  <a:latin typeface="Times New Roman"/>
                  <a:ea typeface="Times New Roman"/>
                  <a:cs typeface="Times New Roman"/>
                  <a:sym typeface="Times New Roman"/>
                </a:rPr>
                <a:t>bạch</a:t>
              </a:r>
              <a:endParaRPr/>
            </a:p>
          </p:txBody>
        </p:sp>
      </p:grpSp>
      <p:grpSp>
        <p:nvGrpSpPr>
          <p:cNvPr id="534" name="Google Shape;534;p12"/>
          <p:cNvGrpSpPr/>
          <p:nvPr/>
        </p:nvGrpSpPr>
        <p:grpSpPr>
          <a:xfrm>
            <a:off x="320893" y="5772756"/>
            <a:ext cx="1285043" cy="658017"/>
            <a:chOff x="3047260" y="2222158"/>
            <a:chExt cx="1285043" cy="658017"/>
          </a:xfrm>
        </p:grpSpPr>
        <p:sp>
          <p:nvSpPr>
            <p:cNvPr id="535" name="Google Shape;535;p12"/>
            <p:cNvSpPr/>
            <p:nvPr/>
          </p:nvSpPr>
          <p:spPr>
            <a:xfrm>
              <a:off x="3047260" y="2233844"/>
              <a:ext cx="1198485" cy="646331"/>
            </a:xfrm>
            <a:prstGeom prst="rect">
              <a:avLst/>
            </a:prstGeom>
            <a:solidFill>
              <a:schemeClr val="lt1"/>
            </a:solidFill>
            <a:ln cap="flat" cmpd="sng" w="28575">
              <a:solidFill>
                <a:srgbClr val="FFC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r</a:t>
              </a:r>
              <a:endParaRPr/>
            </a:p>
          </p:txBody>
        </p:sp>
        <p:sp>
          <p:nvSpPr>
            <p:cNvPr id="536" name="Google Shape;536;p12"/>
            <p:cNvSpPr txBox="1"/>
            <p:nvPr/>
          </p:nvSpPr>
          <p:spPr>
            <a:xfrm>
              <a:off x="3047260" y="2222158"/>
              <a:ext cx="128504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00B050"/>
                  </a:solidFill>
                  <a:latin typeface="Times New Roman"/>
                  <a:ea typeface="Times New Roman"/>
                  <a:cs typeface="Times New Roman"/>
                  <a:sym typeface="Times New Roman"/>
                </a:rPr>
                <a:t>hồng</a:t>
              </a:r>
              <a:endParaRPr/>
            </a:p>
          </p:txBody>
        </p:sp>
      </p:grpSp>
      <p:grpSp>
        <p:nvGrpSpPr>
          <p:cNvPr id="537" name="Google Shape;537;p12"/>
          <p:cNvGrpSpPr/>
          <p:nvPr/>
        </p:nvGrpSpPr>
        <p:grpSpPr>
          <a:xfrm>
            <a:off x="2098143" y="5761070"/>
            <a:ext cx="1404834" cy="658017"/>
            <a:chOff x="3047260" y="2222158"/>
            <a:chExt cx="1404834" cy="658017"/>
          </a:xfrm>
        </p:grpSpPr>
        <p:sp>
          <p:nvSpPr>
            <p:cNvPr id="538" name="Google Shape;538;p12"/>
            <p:cNvSpPr/>
            <p:nvPr/>
          </p:nvSpPr>
          <p:spPr>
            <a:xfrm>
              <a:off x="3047260" y="2233844"/>
              <a:ext cx="1198485" cy="646331"/>
            </a:xfrm>
            <a:prstGeom prst="rect">
              <a:avLst/>
            </a:prstGeom>
            <a:solidFill>
              <a:schemeClr val="lt1"/>
            </a:solidFill>
            <a:ln cap="flat" cmpd="sng" w="28575">
              <a:solidFill>
                <a:srgbClr val="FFC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r</a:t>
              </a:r>
              <a:endParaRPr/>
            </a:p>
          </p:txBody>
        </p:sp>
        <p:sp>
          <p:nvSpPr>
            <p:cNvPr id="539" name="Google Shape;539;p12"/>
            <p:cNvSpPr txBox="1"/>
            <p:nvPr/>
          </p:nvSpPr>
          <p:spPr>
            <a:xfrm>
              <a:off x="3167051" y="2222158"/>
              <a:ext cx="128504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00B050"/>
                  </a:solidFill>
                  <a:latin typeface="Times New Roman"/>
                  <a:ea typeface="Times New Roman"/>
                  <a:cs typeface="Times New Roman"/>
                  <a:sym typeface="Times New Roman"/>
                </a:rPr>
                <a:t>biếc</a:t>
              </a:r>
              <a:endParaRPr/>
            </a:p>
          </p:txBody>
        </p:sp>
      </p:grpSp>
      <p:grpSp>
        <p:nvGrpSpPr>
          <p:cNvPr id="540" name="Google Shape;540;p12"/>
          <p:cNvGrpSpPr/>
          <p:nvPr/>
        </p:nvGrpSpPr>
        <p:grpSpPr>
          <a:xfrm>
            <a:off x="2105618" y="4845792"/>
            <a:ext cx="1432997" cy="649964"/>
            <a:chOff x="3047260" y="2230211"/>
            <a:chExt cx="1432997" cy="649964"/>
          </a:xfrm>
        </p:grpSpPr>
        <p:sp>
          <p:nvSpPr>
            <p:cNvPr id="541" name="Google Shape;541;p12"/>
            <p:cNvSpPr/>
            <p:nvPr/>
          </p:nvSpPr>
          <p:spPr>
            <a:xfrm>
              <a:off x="3047260" y="2233844"/>
              <a:ext cx="1198485" cy="646331"/>
            </a:xfrm>
            <a:prstGeom prst="rect">
              <a:avLst/>
            </a:prstGeom>
            <a:solidFill>
              <a:schemeClr val="lt1"/>
            </a:solidFill>
            <a:ln cap="flat" cmpd="sng" w="28575">
              <a:solidFill>
                <a:srgbClr val="FFC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r</a:t>
              </a:r>
              <a:endParaRPr/>
            </a:p>
          </p:txBody>
        </p:sp>
        <p:sp>
          <p:nvSpPr>
            <p:cNvPr id="542" name="Google Shape;542;p12"/>
            <p:cNvSpPr txBox="1"/>
            <p:nvPr/>
          </p:nvSpPr>
          <p:spPr>
            <a:xfrm>
              <a:off x="3195214" y="2230211"/>
              <a:ext cx="128504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00B050"/>
                  </a:solidFill>
                  <a:latin typeface="Times New Roman"/>
                  <a:ea typeface="Times New Roman"/>
                  <a:cs typeface="Times New Roman"/>
                  <a:sym typeface="Times New Roman"/>
                </a:rPr>
                <a:t>đào</a:t>
              </a:r>
              <a:endParaRPr/>
            </a:p>
          </p:txBody>
        </p:sp>
      </p:grpSp>
      <p:grpSp>
        <p:nvGrpSpPr>
          <p:cNvPr id="543" name="Google Shape;543;p12"/>
          <p:cNvGrpSpPr/>
          <p:nvPr/>
        </p:nvGrpSpPr>
        <p:grpSpPr>
          <a:xfrm>
            <a:off x="349428" y="3898446"/>
            <a:ext cx="1500141" cy="687542"/>
            <a:chOff x="3047260" y="2192633"/>
            <a:chExt cx="1500141" cy="687542"/>
          </a:xfrm>
        </p:grpSpPr>
        <p:sp>
          <p:nvSpPr>
            <p:cNvPr id="544" name="Google Shape;544;p12"/>
            <p:cNvSpPr/>
            <p:nvPr/>
          </p:nvSpPr>
          <p:spPr>
            <a:xfrm>
              <a:off x="3047260" y="2233844"/>
              <a:ext cx="1198485" cy="646331"/>
            </a:xfrm>
            <a:prstGeom prst="rect">
              <a:avLst/>
            </a:prstGeom>
            <a:solidFill>
              <a:schemeClr val="lt1"/>
            </a:solidFill>
            <a:ln cap="flat" cmpd="sng" w="28575">
              <a:solidFill>
                <a:srgbClr val="FFC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r</a:t>
              </a:r>
              <a:endParaRPr/>
            </a:p>
          </p:txBody>
        </p:sp>
        <p:sp>
          <p:nvSpPr>
            <p:cNvPr id="545" name="Google Shape;545;p12"/>
            <p:cNvSpPr txBox="1"/>
            <p:nvPr/>
          </p:nvSpPr>
          <p:spPr>
            <a:xfrm>
              <a:off x="3262358" y="2192633"/>
              <a:ext cx="128504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00B050"/>
                  </a:solidFill>
                  <a:latin typeface="Times New Roman"/>
                  <a:ea typeface="Times New Roman"/>
                  <a:cs typeface="Times New Roman"/>
                  <a:sym typeface="Times New Roman"/>
                </a:rPr>
                <a:t>lục</a:t>
              </a:r>
              <a:endParaRPr/>
            </a:p>
          </p:txBody>
        </p:sp>
      </p:grpSp>
      <p:grpSp>
        <p:nvGrpSpPr>
          <p:cNvPr id="546" name="Google Shape;546;p12"/>
          <p:cNvGrpSpPr/>
          <p:nvPr/>
        </p:nvGrpSpPr>
        <p:grpSpPr>
          <a:xfrm>
            <a:off x="349428" y="4814777"/>
            <a:ext cx="1500141" cy="687542"/>
            <a:chOff x="3047260" y="2192633"/>
            <a:chExt cx="1500141" cy="687542"/>
          </a:xfrm>
        </p:grpSpPr>
        <p:sp>
          <p:nvSpPr>
            <p:cNvPr id="547" name="Google Shape;547;p12"/>
            <p:cNvSpPr/>
            <p:nvPr/>
          </p:nvSpPr>
          <p:spPr>
            <a:xfrm>
              <a:off x="3047260" y="2233844"/>
              <a:ext cx="1198485" cy="646331"/>
            </a:xfrm>
            <a:prstGeom prst="rect">
              <a:avLst/>
            </a:prstGeom>
            <a:solidFill>
              <a:schemeClr val="lt1"/>
            </a:solidFill>
            <a:ln cap="flat" cmpd="sng" w="28575">
              <a:solidFill>
                <a:srgbClr val="FFC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r</a:t>
              </a:r>
              <a:endParaRPr/>
            </a:p>
          </p:txBody>
        </p:sp>
        <p:sp>
          <p:nvSpPr>
            <p:cNvPr id="548" name="Google Shape;548;p12"/>
            <p:cNvSpPr txBox="1"/>
            <p:nvPr/>
          </p:nvSpPr>
          <p:spPr>
            <a:xfrm>
              <a:off x="3262358" y="2192633"/>
              <a:ext cx="128504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00B050"/>
                  </a:solidFill>
                  <a:latin typeface="Times New Roman"/>
                  <a:ea typeface="Times New Roman"/>
                  <a:cs typeface="Times New Roman"/>
                  <a:sym typeface="Times New Roman"/>
                </a:rPr>
                <a:t>son</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2000"/>
                                        <p:tgtEl>
                                          <p:spTgt spid="516"/>
                                        </p:tgtEl>
                                      </p:cBhvr>
                                    </p:animEffect>
                                  </p:childTnLst>
                                </p:cTn>
                              </p:par>
                              <p:par>
                                <p:cTn fill="hold" nodeType="with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2000"/>
                                        <p:tgtEl>
                                          <p:spTgt spid="518"/>
                                        </p:tgtEl>
                                      </p:cBhvr>
                                    </p:animEffect>
                                  </p:childTnLst>
                                </p:cTn>
                              </p:par>
                              <p:par>
                                <p:cTn fill="hold" nodeType="withEffect" presetClass="entr" presetID="2" presetSubtype="4">
                                  <p:stCondLst>
                                    <p:cond delay="0"/>
                                  </p:stCondLst>
                                  <p:childTnLst>
                                    <p:set>
                                      <p:cBhvr>
                                        <p:cTn dur="1" fill="hold">
                                          <p:stCondLst>
                                            <p:cond delay="0"/>
                                          </p:stCondLst>
                                        </p:cTn>
                                        <p:tgtEl>
                                          <p:spTgt spid="519"/>
                                        </p:tgtEl>
                                        <p:attrNameLst>
                                          <p:attrName>style.visibility</p:attrName>
                                        </p:attrNameLst>
                                      </p:cBhvr>
                                      <p:to>
                                        <p:strVal val="visible"/>
                                      </p:to>
                                    </p:set>
                                    <p:anim calcmode="lin" valueType="num">
                                      <p:cBhvr additive="base">
                                        <p:cTn dur="500"/>
                                        <p:tgtEl>
                                          <p:spTgt spid="5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25"/>
                                        </p:tgtEl>
                                        <p:attrNameLst>
                                          <p:attrName>style.visibility</p:attrName>
                                        </p:attrNameLst>
                                      </p:cBhvr>
                                      <p:to>
                                        <p:strVal val="visible"/>
                                      </p:to>
                                    </p:set>
                                    <p:anim calcmode="lin" valueType="num">
                                      <p:cBhvr additive="base">
                                        <p:cTn dur="500"/>
                                        <p:tgtEl>
                                          <p:spTgt spid="52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28"/>
                                        </p:tgtEl>
                                        <p:attrNameLst>
                                          <p:attrName>style.visibility</p:attrName>
                                        </p:attrNameLst>
                                      </p:cBhvr>
                                      <p:to>
                                        <p:strVal val="visible"/>
                                      </p:to>
                                    </p:set>
                                    <p:anim calcmode="lin" valueType="num">
                                      <p:cBhvr additive="base">
                                        <p:cTn dur="500"/>
                                        <p:tgtEl>
                                          <p:spTgt spid="52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1"/>
                                        </p:tgtEl>
                                        <p:attrNameLst>
                                          <p:attrName>style.visibility</p:attrName>
                                        </p:attrNameLst>
                                      </p:cBhvr>
                                      <p:to>
                                        <p:strVal val="visible"/>
                                      </p:to>
                                    </p:set>
                                    <p:anim calcmode="lin" valueType="num">
                                      <p:cBhvr additive="base">
                                        <p:cTn dur="500"/>
                                        <p:tgtEl>
                                          <p:spTgt spid="5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4"/>
                                        </p:tgtEl>
                                        <p:attrNameLst>
                                          <p:attrName>style.visibility</p:attrName>
                                        </p:attrNameLst>
                                      </p:cBhvr>
                                      <p:to>
                                        <p:strVal val="visible"/>
                                      </p:to>
                                    </p:set>
                                    <p:anim calcmode="lin" valueType="num">
                                      <p:cBhvr additive="base">
                                        <p:cTn dur="500"/>
                                        <p:tgtEl>
                                          <p:spTgt spid="5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7"/>
                                        </p:tgtEl>
                                        <p:attrNameLst>
                                          <p:attrName>style.visibility</p:attrName>
                                        </p:attrNameLst>
                                      </p:cBhvr>
                                      <p:to>
                                        <p:strVal val="visible"/>
                                      </p:to>
                                    </p:set>
                                    <p:anim calcmode="lin" valueType="num">
                                      <p:cBhvr additive="base">
                                        <p:cTn dur="500"/>
                                        <p:tgtEl>
                                          <p:spTgt spid="5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0"/>
                                        </p:tgtEl>
                                        <p:attrNameLst>
                                          <p:attrName>style.visibility</p:attrName>
                                        </p:attrNameLst>
                                      </p:cBhvr>
                                      <p:to>
                                        <p:strVal val="visible"/>
                                      </p:to>
                                    </p:set>
                                    <p:anim calcmode="lin" valueType="num">
                                      <p:cBhvr additive="base">
                                        <p:cTn dur="500"/>
                                        <p:tgtEl>
                                          <p:spTgt spid="54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3"/>
                                        </p:tgtEl>
                                        <p:attrNameLst>
                                          <p:attrName>style.visibility</p:attrName>
                                        </p:attrNameLst>
                                      </p:cBhvr>
                                      <p:to>
                                        <p:strVal val="visible"/>
                                      </p:to>
                                    </p:set>
                                    <p:anim calcmode="lin" valueType="num">
                                      <p:cBhvr additive="base">
                                        <p:cTn dur="500"/>
                                        <p:tgtEl>
                                          <p:spTgt spid="54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22"/>
                                        </p:tgtEl>
                                        <p:attrNameLst>
                                          <p:attrName>style.visibility</p:attrName>
                                        </p:attrNameLst>
                                      </p:cBhvr>
                                      <p:to>
                                        <p:strVal val="visible"/>
                                      </p:to>
                                    </p:set>
                                    <p:anim calcmode="lin" valueType="num">
                                      <p:cBhvr additive="base">
                                        <p:cTn dur="500"/>
                                        <p:tgtEl>
                                          <p:spTgt spid="52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6"/>
                                        </p:tgtEl>
                                        <p:attrNameLst>
                                          <p:attrName>style.visibility</p:attrName>
                                        </p:attrNameLst>
                                      </p:cBhvr>
                                      <p:to>
                                        <p:strVal val="visible"/>
                                      </p:to>
                                    </p:set>
                                    <p:anim calcmode="lin" valueType="num">
                                      <p:cBhvr additive="base">
                                        <p:cTn dur="500"/>
                                        <p:tgtEl>
                                          <p:spTgt spid="54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500"/>
                                        <p:tgtEl>
                                          <p:spTgt spid="512"/>
                                        </p:tgtEl>
                                      </p:cBhvr>
                                    </p:animEffect>
                                  </p:childTnLst>
                                </p:cTn>
                              </p:par>
                              <p:par>
                                <p:cTn fill="hold" nodeType="with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500"/>
                                        <p:tgtEl>
                                          <p:spTgt spid="513"/>
                                        </p:tgtEl>
                                      </p:cBhvr>
                                    </p:animEffect>
                                  </p:childTnLst>
                                </p:cTn>
                              </p:par>
                              <p:par>
                                <p:cTn fill="hold" nodeType="with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500"/>
                                        <p:tgtEl>
                                          <p:spTgt spid="514"/>
                                        </p:tgtEl>
                                      </p:cBhvr>
                                    </p:animEffect>
                                  </p:childTnLst>
                                </p:cTn>
                              </p:par>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500"/>
                                        <p:tgtEl>
                                          <p:spTgt spid="5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13"/>
          <p:cNvSpPr/>
          <p:nvPr/>
        </p:nvSpPr>
        <p:spPr>
          <a:xfrm>
            <a:off x="1372770" y="352407"/>
            <a:ext cx="9144619"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4400" cap="none">
                <a:solidFill>
                  <a:schemeClr val="accent4"/>
                </a:solidFill>
                <a:latin typeface="Coiny"/>
                <a:ea typeface="Coiny"/>
                <a:cs typeface="Coiny"/>
                <a:sym typeface="Coiny"/>
              </a:rPr>
              <a:t>1. Tự kiểm tra vốn từ của mình:</a:t>
            </a:r>
            <a:endParaRPr/>
          </a:p>
        </p:txBody>
      </p:sp>
      <p:pic>
        <p:nvPicPr>
          <p:cNvPr id="554" name="Google Shape;554;p13"/>
          <p:cNvPicPr preferRelativeResize="0"/>
          <p:nvPr/>
        </p:nvPicPr>
        <p:blipFill rotWithShape="1">
          <a:blip r:embed="rId3">
            <a:alphaModFix/>
          </a:blip>
          <a:srcRect b="0" l="0" r="0" t="0"/>
          <a:stretch/>
        </p:blipFill>
        <p:spPr>
          <a:xfrm>
            <a:off x="10668309" y="146589"/>
            <a:ext cx="1273731" cy="1181079"/>
          </a:xfrm>
          <a:prstGeom prst="rect">
            <a:avLst/>
          </a:prstGeom>
          <a:noFill/>
          <a:ln>
            <a:noFill/>
          </a:ln>
        </p:spPr>
      </p:pic>
      <p:sp>
        <p:nvSpPr>
          <p:cNvPr id="555" name="Google Shape;555;p13"/>
          <p:cNvSpPr txBox="1"/>
          <p:nvPr/>
        </p:nvSpPr>
        <p:spPr>
          <a:xfrm>
            <a:off x="-88776" y="1188090"/>
            <a:ext cx="12191999"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02060"/>
                </a:solidFill>
                <a:latin typeface="Times New Roman"/>
                <a:ea typeface="Times New Roman"/>
                <a:cs typeface="Times New Roman"/>
                <a:sym typeface="Times New Roman"/>
              </a:rPr>
              <a:t>b) Tìm các tiếng cho trong ngoặc đơn thích hợp với mỗi ô trống: </a:t>
            </a:r>
            <a:endParaRPr/>
          </a:p>
          <a:p>
            <a:pPr indent="0" lvl="0" marL="0" marR="0" rtl="0" algn="ctr">
              <a:spcBef>
                <a:spcPts val="0"/>
              </a:spcBef>
              <a:spcAft>
                <a:spcPts val="0"/>
              </a:spcAft>
              <a:buNone/>
            </a:pPr>
            <a:r>
              <a:rPr b="1" lang="en-US" sz="3600">
                <a:solidFill>
                  <a:srgbClr val="C00000"/>
                </a:solidFill>
                <a:latin typeface="Times New Roman"/>
                <a:ea typeface="Times New Roman"/>
                <a:cs typeface="Times New Roman"/>
                <a:sym typeface="Times New Roman"/>
              </a:rPr>
              <a:t>(đen, thâm, mun, huyền, ô, mực)</a:t>
            </a:r>
            <a:endParaRPr/>
          </a:p>
        </p:txBody>
      </p:sp>
      <p:sp>
        <p:nvSpPr>
          <p:cNvPr id="556" name="Google Shape;556;p13"/>
          <p:cNvSpPr txBox="1"/>
          <p:nvPr/>
        </p:nvSpPr>
        <p:spPr>
          <a:xfrm>
            <a:off x="268550" y="2532683"/>
            <a:ext cx="6156664" cy="195149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800">
                <a:solidFill>
                  <a:srgbClr val="7030A0"/>
                </a:solidFill>
                <a:latin typeface="Arial"/>
                <a:ea typeface="Arial"/>
                <a:cs typeface="Arial"/>
                <a:sym typeface="Arial"/>
              </a:rPr>
              <a:t>- Bảng màu đen gọi là bảng ...</a:t>
            </a:r>
            <a:endParaRPr/>
          </a:p>
          <a:p>
            <a:pPr indent="0" lvl="0" marL="0" marR="0" rtl="0" algn="l">
              <a:lnSpc>
                <a:spcPct val="150000"/>
              </a:lnSpc>
              <a:spcBef>
                <a:spcPts val="0"/>
              </a:spcBef>
              <a:spcAft>
                <a:spcPts val="0"/>
              </a:spcAft>
              <a:buNone/>
            </a:pPr>
            <a:r>
              <a:rPr lang="en-US" sz="2800">
                <a:solidFill>
                  <a:srgbClr val="7030A0"/>
                </a:solidFill>
                <a:latin typeface="Arial"/>
                <a:ea typeface="Arial"/>
                <a:cs typeface="Arial"/>
                <a:sym typeface="Arial"/>
              </a:rPr>
              <a:t>- Mèo màu đen gọi là mèo ...</a:t>
            </a:r>
            <a:endParaRPr/>
          </a:p>
          <a:p>
            <a:pPr indent="0" lvl="0" marL="0" marR="0" rtl="0" algn="l">
              <a:lnSpc>
                <a:spcPct val="150000"/>
              </a:lnSpc>
              <a:spcBef>
                <a:spcPts val="0"/>
              </a:spcBef>
              <a:spcAft>
                <a:spcPts val="0"/>
              </a:spcAft>
              <a:buNone/>
            </a:pPr>
            <a:r>
              <a:rPr lang="en-US" sz="2800">
                <a:solidFill>
                  <a:srgbClr val="7030A0"/>
                </a:solidFill>
                <a:latin typeface="Arial"/>
                <a:ea typeface="Arial"/>
                <a:cs typeface="Arial"/>
                <a:sym typeface="Arial"/>
              </a:rPr>
              <a:t>- Mắt màu đen gọi là mắt ... 	</a:t>
            </a:r>
            <a:endParaRPr/>
          </a:p>
        </p:txBody>
      </p:sp>
      <p:sp>
        <p:nvSpPr>
          <p:cNvPr id="557" name="Google Shape;557;p13"/>
          <p:cNvSpPr txBox="1"/>
          <p:nvPr/>
        </p:nvSpPr>
        <p:spPr>
          <a:xfrm>
            <a:off x="3136037" y="4601119"/>
            <a:ext cx="6156664" cy="195149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800">
                <a:solidFill>
                  <a:srgbClr val="7030A0"/>
                </a:solidFill>
                <a:latin typeface="Arial"/>
                <a:ea typeface="Arial"/>
                <a:cs typeface="Arial"/>
                <a:sym typeface="Arial"/>
              </a:rPr>
              <a:t>- Chó màu đen gọi là chó ...</a:t>
            </a:r>
            <a:endParaRPr/>
          </a:p>
          <a:p>
            <a:pPr indent="0" lvl="0" marL="0" marR="0" rtl="0" algn="l">
              <a:lnSpc>
                <a:spcPct val="150000"/>
              </a:lnSpc>
              <a:spcBef>
                <a:spcPts val="0"/>
              </a:spcBef>
              <a:spcAft>
                <a:spcPts val="0"/>
              </a:spcAft>
              <a:buNone/>
            </a:pPr>
            <a:r>
              <a:rPr lang="en-US" sz="2800">
                <a:solidFill>
                  <a:srgbClr val="7030A0"/>
                </a:solidFill>
                <a:latin typeface="Arial"/>
                <a:ea typeface="Arial"/>
                <a:cs typeface="Arial"/>
                <a:sym typeface="Arial"/>
              </a:rPr>
              <a:t>- Ngựa màu đen gọi là ngựa ...</a:t>
            </a:r>
            <a:endParaRPr/>
          </a:p>
          <a:p>
            <a:pPr indent="0" lvl="0" marL="0" marR="0" rtl="0" algn="l">
              <a:lnSpc>
                <a:spcPct val="150000"/>
              </a:lnSpc>
              <a:spcBef>
                <a:spcPts val="0"/>
              </a:spcBef>
              <a:spcAft>
                <a:spcPts val="0"/>
              </a:spcAft>
              <a:buNone/>
            </a:pPr>
            <a:r>
              <a:rPr lang="en-US" sz="2800">
                <a:solidFill>
                  <a:srgbClr val="7030A0"/>
                </a:solidFill>
                <a:latin typeface="Arial"/>
                <a:ea typeface="Arial"/>
                <a:cs typeface="Arial"/>
                <a:sym typeface="Arial"/>
              </a:rPr>
              <a:t>- Quần màu đen gọi là quần ...</a:t>
            </a:r>
            <a:endParaRPr/>
          </a:p>
        </p:txBody>
      </p:sp>
      <p:pic>
        <p:nvPicPr>
          <p:cNvPr descr="A picture containing toy, indoor, LEGO&#10;&#10;Description automatically generated" id="558" name="Google Shape;558;p13"/>
          <p:cNvPicPr preferRelativeResize="0"/>
          <p:nvPr/>
        </p:nvPicPr>
        <p:blipFill rotWithShape="1">
          <a:blip r:embed="rId4">
            <a:alphaModFix/>
          </a:blip>
          <a:srcRect b="0" l="0" r="0" t="0"/>
          <a:stretch/>
        </p:blipFill>
        <p:spPr>
          <a:xfrm>
            <a:off x="7601505" y="2532683"/>
            <a:ext cx="4590495" cy="459049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500"/>
                                        <p:tgtEl>
                                          <p:spTgt spid="55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500"/>
                                        <p:tgtEl>
                                          <p:spTgt spid="55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500"/>
                                        <p:tgtEl>
                                          <p:spTgt spid="55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500"/>
                                        <p:tgtEl>
                                          <p:spTgt spid="5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14"/>
          <p:cNvSpPr/>
          <p:nvPr/>
        </p:nvSpPr>
        <p:spPr>
          <a:xfrm>
            <a:off x="2918315" y="324315"/>
            <a:ext cx="6479659" cy="20313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5400" cap="none">
                <a:solidFill>
                  <a:schemeClr val="accent4"/>
                </a:solidFill>
                <a:latin typeface="Coiny"/>
                <a:ea typeface="Coiny"/>
                <a:cs typeface="Coiny"/>
                <a:sym typeface="Coiny"/>
              </a:rPr>
              <a:t>Trò chơi</a:t>
            </a:r>
            <a:endParaRPr/>
          </a:p>
          <a:p>
            <a:pPr indent="0" lvl="0" marL="0" marR="0" rtl="0" algn="ctr">
              <a:spcBef>
                <a:spcPts val="0"/>
              </a:spcBef>
              <a:spcAft>
                <a:spcPts val="0"/>
              </a:spcAft>
              <a:buNone/>
            </a:pPr>
            <a:r>
              <a:rPr b="0" lang="en-US" sz="7200" cap="none">
                <a:solidFill>
                  <a:schemeClr val="accent2"/>
                </a:solidFill>
                <a:latin typeface="Cookie"/>
                <a:ea typeface="Cookie"/>
                <a:cs typeface="Cookie"/>
                <a:sym typeface="Cookie"/>
              </a:rPr>
              <a:t>ĐỐ BẠN ĐỐ BẠN</a:t>
            </a:r>
            <a:endParaRPr/>
          </a:p>
        </p:txBody>
      </p:sp>
      <p:grpSp>
        <p:nvGrpSpPr>
          <p:cNvPr id="565" name="Google Shape;565;p14"/>
          <p:cNvGrpSpPr/>
          <p:nvPr/>
        </p:nvGrpSpPr>
        <p:grpSpPr>
          <a:xfrm>
            <a:off x="4529538" y="2423603"/>
            <a:ext cx="3257211" cy="578275"/>
            <a:chOff x="2595502" y="3959479"/>
            <a:chExt cx="3257211" cy="578275"/>
          </a:xfrm>
        </p:grpSpPr>
        <p:pic>
          <p:nvPicPr>
            <p:cNvPr id="566" name="Google Shape;566;p14"/>
            <p:cNvPicPr preferRelativeResize="0"/>
            <p:nvPr/>
          </p:nvPicPr>
          <p:blipFill rotWithShape="1">
            <a:blip r:embed="rId3">
              <a:alphaModFix/>
            </a:blip>
            <a:srcRect b="0" l="0" r="0" t="0"/>
            <a:stretch/>
          </p:blipFill>
          <p:spPr>
            <a:xfrm>
              <a:off x="2595502" y="3959481"/>
              <a:ext cx="578273" cy="578273"/>
            </a:xfrm>
            <a:prstGeom prst="rect">
              <a:avLst/>
            </a:prstGeom>
            <a:noFill/>
            <a:ln>
              <a:noFill/>
            </a:ln>
          </p:spPr>
        </p:pic>
        <p:pic>
          <p:nvPicPr>
            <p:cNvPr id="567" name="Google Shape;567;p14"/>
            <p:cNvPicPr preferRelativeResize="0"/>
            <p:nvPr/>
          </p:nvPicPr>
          <p:blipFill rotWithShape="1">
            <a:blip r:embed="rId4">
              <a:alphaModFix/>
            </a:blip>
            <a:srcRect b="0" l="0" r="0" t="0"/>
            <a:stretch/>
          </p:blipFill>
          <p:spPr>
            <a:xfrm>
              <a:off x="3465876" y="3959481"/>
              <a:ext cx="578273" cy="578273"/>
            </a:xfrm>
            <a:prstGeom prst="rect">
              <a:avLst/>
            </a:prstGeom>
            <a:noFill/>
            <a:ln>
              <a:noFill/>
            </a:ln>
          </p:spPr>
        </p:pic>
        <p:pic>
          <p:nvPicPr>
            <p:cNvPr id="568" name="Google Shape;568;p14"/>
            <p:cNvPicPr preferRelativeResize="0"/>
            <p:nvPr/>
          </p:nvPicPr>
          <p:blipFill rotWithShape="1">
            <a:blip r:embed="rId5">
              <a:alphaModFix/>
            </a:blip>
            <a:srcRect b="0" l="0" r="0" t="0"/>
            <a:stretch/>
          </p:blipFill>
          <p:spPr>
            <a:xfrm>
              <a:off x="4336250" y="3959480"/>
              <a:ext cx="578273" cy="578273"/>
            </a:xfrm>
            <a:prstGeom prst="rect">
              <a:avLst/>
            </a:prstGeom>
            <a:noFill/>
            <a:ln>
              <a:noFill/>
            </a:ln>
          </p:spPr>
        </p:pic>
        <p:pic>
          <p:nvPicPr>
            <p:cNvPr id="569" name="Google Shape;569;p14"/>
            <p:cNvPicPr preferRelativeResize="0"/>
            <p:nvPr/>
          </p:nvPicPr>
          <p:blipFill rotWithShape="1">
            <a:blip r:embed="rId6">
              <a:alphaModFix/>
            </a:blip>
            <a:srcRect b="0" l="0" r="0" t="0"/>
            <a:stretch/>
          </p:blipFill>
          <p:spPr>
            <a:xfrm>
              <a:off x="5274440" y="3959479"/>
              <a:ext cx="578273" cy="578273"/>
            </a:xfrm>
            <a:prstGeom prst="rect">
              <a:avLst/>
            </a:prstGeom>
            <a:noFill/>
            <a:ln>
              <a:noFill/>
            </a:ln>
          </p:spPr>
        </p:pic>
      </p:grpSp>
      <p:pic>
        <p:nvPicPr>
          <p:cNvPr id="570" name="Google Shape;570;p14"/>
          <p:cNvPicPr preferRelativeResize="0"/>
          <p:nvPr/>
        </p:nvPicPr>
        <p:blipFill rotWithShape="1">
          <a:blip r:embed="rId7">
            <a:alphaModFix/>
          </a:blip>
          <a:srcRect b="0" l="0" r="0" t="0"/>
          <a:stretch/>
        </p:blipFill>
        <p:spPr>
          <a:xfrm>
            <a:off x="1780345" y="2423603"/>
            <a:ext cx="9240090" cy="46183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500"/>
                                        <p:tgtEl>
                                          <p:spTgt spid="570"/>
                                        </p:tgtEl>
                                      </p:cBhvr>
                                    </p:animEffect>
                                  </p:childTnLst>
                                </p:cTn>
                              </p:par>
                              <p:par>
                                <p:cTn fill="hold" nodeType="with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1000"/>
                                        <p:tgtEl>
                                          <p:spTgt spid="5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15"/>
          <p:cNvSpPr/>
          <p:nvPr/>
        </p:nvSpPr>
        <p:spPr>
          <a:xfrm>
            <a:off x="1632987" y="79269"/>
            <a:ext cx="491031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5400" cap="none">
                <a:solidFill>
                  <a:schemeClr val="accent2"/>
                </a:solidFill>
                <a:latin typeface="Cookie"/>
                <a:ea typeface="Cookie"/>
                <a:cs typeface="Cookie"/>
                <a:sym typeface="Cookie"/>
              </a:rPr>
              <a:t>ĐỐ BẠN ĐỐ BẠN</a:t>
            </a:r>
            <a:endParaRPr/>
          </a:p>
        </p:txBody>
      </p:sp>
      <p:grpSp>
        <p:nvGrpSpPr>
          <p:cNvPr id="577" name="Google Shape;577;p15"/>
          <p:cNvGrpSpPr/>
          <p:nvPr/>
        </p:nvGrpSpPr>
        <p:grpSpPr>
          <a:xfrm>
            <a:off x="2946846" y="940811"/>
            <a:ext cx="2234137" cy="428489"/>
            <a:chOff x="2595502" y="3959479"/>
            <a:chExt cx="3257211" cy="578275"/>
          </a:xfrm>
        </p:grpSpPr>
        <p:pic>
          <p:nvPicPr>
            <p:cNvPr id="578" name="Google Shape;578;p15"/>
            <p:cNvPicPr preferRelativeResize="0"/>
            <p:nvPr/>
          </p:nvPicPr>
          <p:blipFill rotWithShape="1">
            <a:blip r:embed="rId3">
              <a:alphaModFix/>
            </a:blip>
            <a:srcRect b="0" l="0" r="0" t="0"/>
            <a:stretch/>
          </p:blipFill>
          <p:spPr>
            <a:xfrm>
              <a:off x="2595502" y="3959481"/>
              <a:ext cx="578273" cy="578273"/>
            </a:xfrm>
            <a:prstGeom prst="rect">
              <a:avLst/>
            </a:prstGeom>
            <a:noFill/>
            <a:ln>
              <a:noFill/>
            </a:ln>
          </p:spPr>
        </p:pic>
        <p:pic>
          <p:nvPicPr>
            <p:cNvPr id="579" name="Google Shape;579;p15"/>
            <p:cNvPicPr preferRelativeResize="0"/>
            <p:nvPr/>
          </p:nvPicPr>
          <p:blipFill rotWithShape="1">
            <a:blip r:embed="rId3">
              <a:alphaModFix/>
            </a:blip>
            <a:srcRect b="0" l="0" r="0" t="0"/>
            <a:stretch/>
          </p:blipFill>
          <p:spPr>
            <a:xfrm>
              <a:off x="3465876" y="3959481"/>
              <a:ext cx="578273" cy="578273"/>
            </a:xfrm>
            <a:prstGeom prst="rect">
              <a:avLst/>
            </a:prstGeom>
            <a:noFill/>
            <a:ln>
              <a:noFill/>
            </a:ln>
          </p:spPr>
        </p:pic>
        <p:pic>
          <p:nvPicPr>
            <p:cNvPr id="580" name="Google Shape;580;p15"/>
            <p:cNvPicPr preferRelativeResize="0"/>
            <p:nvPr/>
          </p:nvPicPr>
          <p:blipFill rotWithShape="1">
            <a:blip r:embed="rId3">
              <a:alphaModFix/>
            </a:blip>
            <a:srcRect b="0" l="0" r="0" t="0"/>
            <a:stretch/>
          </p:blipFill>
          <p:spPr>
            <a:xfrm>
              <a:off x="4336250" y="3959480"/>
              <a:ext cx="578273" cy="578273"/>
            </a:xfrm>
            <a:prstGeom prst="rect">
              <a:avLst/>
            </a:prstGeom>
            <a:noFill/>
            <a:ln>
              <a:noFill/>
            </a:ln>
          </p:spPr>
        </p:pic>
        <p:pic>
          <p:nvPicPr>
            <p:cNvPr id="581" name="Google Shape;581;p15"/>
            <p:cNvPicPr preferRelativeResize="0"/>
            <p:nvPr/>
          </p:nvPicPr>
          <p:blipFill rotWithShape="1">
            <a:blip r:embed="rId3">
              <a:alphaModFix/>
            </a:blip>
            <a:srcRect b="0" l="0" r="0" t="0"/>
            <a:stretch/>
          </p:blipFill>
          <p:spPr>
            <a:xfrm>
              <a:off x="5274440" y="3959479"/>
              <a:ext cx="578273" cy="578273"/>
            </a:xfrm>
            <a:prstGeom prst="rect">
              <a:avLst/>
            </a:prstGeom>
            <a:noFill/>
            <a:ln>
              <a:noFill/>
            </a:ln>
          </p:spPr>
        </p:pic>
      </p:grpSp>
      <p:pic>
        <p:nvPicPr>
          <p:cNvPr descr="A picture containing toy, doll&#10;&#10;Description automatically generated" id="582" name="Google Shape;582;p15"/>
          <p:cNvPicPr preferRelativeResize="0"/>
          <p:nvPr/>
        </p:nvPicPr>
        <p:blipFill rotWithShape="1">
          <a:blip r:embed="rId4">
            <a:alphaModFix/>
          </a:blip>
          <a:srcRect b="0" l="0" r="0" t="0"/>
          <a:stretch/>
        </p:blipFill>
        <p:spPr>
          <a:xfrm flipH="1">
            <a:off x="104557" y="2221948"/>
            <a:ext cx="2722677" cy="4556783"/>
          </a:xfrm>
          <a:prstGeom prst="rect">
            <a:avLst/>
          </a:prstGeom>
          <a:noFill/>
          <a:ln>
            <a:noFill/>
          </a:ln>
        </p:spPr>
      </p:pic>
      <p:sp>
        <p:nvSpPr>
          <p:cNvPr id="583" name="Google Shape;583;p15"/>
          <p:cNvSpPr/>
          <p:nvPr/>
        </p:nvSpPr>
        <p:spPr>
          <a:xfrm>
            <a:off x="6024846" y="940811"/>
            <a:ext cx="4728523"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cap="none">
                <a:solidFill>
                  <a:srgbClr val="00B050"/>
                </a:solidFill>
                <a:latin typeface="Times New Roman"/>
                <a:ea typeface="Times New Roman"/>
                <a:cs typeface="Times New Roman"/>
                <a:sym typeface="Times New Roman"/>
              </a:rPr>
              <a:t>Bảng màu đen </a:t>
            </a:r>
            <a:endParaRPr/>
          </a:p>
          <a:p>
            <a:pPr indent="0" lvl="0" marL="0" marR="0" rtl="0" algn="ctr">
              <a:spcBef>
                <a:spcPts val="0"/>
              </a:spcBef>
              <a:spcAft>
                <a:spcPts val="0"/>
              </a:spcAft>
              <a:buNone/>
            </a:pPr>
            <a:r>
              <a:rPr b="1" lang="en-US" sz="4000" cap="none">
                <a:solidFill>
                  <a:srgbClr val="00B050"/>
                </a:solidFill>
                <a:latin typeface="Times New Roman"/>
                <a:ea typeface="Times New Roman"/>
                <a:cs typeface="Times New Roman"/>
                <a:sym typeface="Times New Roman"/>
              </a:rPr>
              <a:t>gọi là bảng gì?</a:t>
            </a:r>
            <a:endParaRPr/>
          </a:p>
        </p:txBody>
      </p:sp>
      <p:grpSp>
        <p:nvGrpSpPr>
          <p:cNvPr id="584" name="Google Shape;584;p15"/>
          <p:cNvGrpSpPr/>
          <p:nvPr/>
        </p:nvGrpSpPr>
        <p:grpSpPr>
          <a:xfrm>
            <a:off x="1345669" y="1670721"/>
            <a:ext cx="4396341" cy="2476871"/>
            <a:chOff x="3341989" y="538620"/>
            <a:chExt cx="4396341" cy="2476871"/>
          </a:xfrm>
        </p:grpSpPr>
        <p:pic>
          <p:nvPicPr>
            <p:cNvPr descr="Shape&#10;&#10;Description automatically generated" id="585" name="Google Shape;585;p15"/>
            <p:cNvPicPr preferRelativeResize="0"/>
            <p:nvPr/>
          </p:nvPicPr>
          <p:blipFill rotWithShape="1">
            <a:blip r:embed="rId5">
              <a:alphaModFix/>
            </a:blip>
            <a:srcRect b="11795" l="8931" r="9816" t="15479"/>
            <a:stretch/>
          </p:blipFill>
          <p:spPr>
            <a:xfrm flipH="1">
              <a:off x="3837476" y="538620"/>
              <a:ext cx="3548272" cy="2476871"/>
            </a:xfrm>
            <a:prstGeom prst="rect">
              <a:avLst/>
            </a:prstGeom>
            <a:noFill/>
            <a:ln>
              <a:noFill/>
            </a:ln>
          </p:spPr>
        </p:pic>
        <p:sp>
          <p:nvSpPr>
            <p:cNvPr id="586" name="Google Shape;586;p15"/>
            <p:cNvSpPr/>
            <p:nvPr/>
          </p:nvSpPr>
          <p:spPr>
            <a:xfrm>
              <a:off x="3341989" y="1265745"/>
              <a:ext cx="4396341"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cap="none">
                  <a:solidFill>
                    <a:schemeClr val="accent2"/>
                  </a:solidFill>
                  <a:latin typeface="Arial"/>
                  <a:ea typeface="Arial"/>
                  <a:cs typeface="Arial"/>
                  <a:sym typeface="Arial"/>
                </a:rPr>
                <a:t>Bảng đen</a:t>
              </a:r>
              <a:endParaRPr/>
            </a:p>
          </p:txBody>
        </p:sp>
      </p:grpSp>
      <p:pic>
        <p:nvPicPr>
          <p:cNvPr descr="Nó được gọi là Bảng đen Tại sao lại có màu xanh - Tin tức công ty - Tin tức  - Công ty TNHH Công nghiệp và Thương mại Dongyang Menzzi" id="587" name="Google Shape;587;p15"/>
          <p:cNvPicPr preferRelativeResize="0"/>
          <p:nvPr/>
        </p:nvPicPr>
        <p:blipFill rotWithShape="1">
          <a:blip r:embed="rId6">
            <a:alphaModFix/>
          </a:blip>
          <a:srcRect b="0" l="0" r="0" t="0"/>
          <a:stretch/>
        </p:blipFill>
        <p:spPr>
          <a:xfrm>
            <a:off x="6543306" y="3123042"/>
            <a:ext cx="3778613" cy="2794147"/>
          </a:xfrm>
          <a:prstGeom prst="rect">
            <a:avLst/>
          </a:prstGeom>
          <a:noFill/>
          <a:ln>
            <a:noFill/>
          </a:ln>
        </p:spPr>
      </p:pic>
      <p:pic>
        <p:nvPicPr>
          <p:cNvPr id="588" name="Google Shape;588;p15"/>
          <p:cNvPicPr preferRelativeResize="0"/>
          <p:nvPr/>
        </p:nvPicPr>
        <p:blipFill rotWithShape="1">
          <a:blip r:embed="rId7">
            <a:alphaModFix/>
          </a:blip>
          <a:srcRect b="0" l="0" r="0" t="0"/>
          <a:stretch/>
        </p:blipFill>
        <p:spPr>
          <a:xfrm>
            <a:off x="7575611" y="1914162"/>
            <a:ext cx="1896863" cy="128745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1822"/>
                                        <p:tgtEl>
                                          <p:spTgt spid="576"/>
                                        </p:tgtEl>
                                      </p:cBhvr>
                                    </p:animEffect>
                                  </p:childTnLst>
                                </p:cTn>
                              </p:par>
                              <p:par>
                                <p:cTn fill="hold" nodeType="with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1822"/>
                                        <p:tgtEl>
                                          <p:spTgt spid="5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2"/>
                                        </p:tgtEl>
                                        <p:attrNameLst>
                                          <p:attrName>style.visibility</p:attrName>
                                        </p:attrNameLst>
                                      </p:cBhvr>
                                      <p:to>
                                        <p:strVal val="visible"/>
                                      </p:to>
                                    </p:set>
                                    <p:animEffect filter="fade" transition="in">
                                      <p:cBhvr>
                                        <p:cTn dur="2000"/>
                                        <p:tgtEl>
                                          <p:spTgt spid="582"/>
                                        </p:tgtEl>
                                      </p:cBhvr>
                                    </p:animEffect>
                                  </p:childTnLst>
                                </p:cTn>
                              </p:par>
                              <p:par>
                                <p:cTn fill="hold" nodeType="withEffect" presetClass="entr" presetID="10" presetSubtype="0">
                                  <p:stCondLst>
                                    <p:cond delay="0"/>
                                  </p:stCondLst>
                                  <p:childTnLst>
                                    <p:set>
                                      <p:cBhvr>
                                        <p:cTn dur="1" fill="hold">
                                          <p:stCondLst>
                                            <p:cond delay="0"/>
                                          </p:stCondLst>
                                        </p:cTn>
                                        <p:tgtEl>
                                          <p:spTgt spid="583"/>
                                        </p:tgtEl>
                                        <p:attrNameLst>
                                          <p:attrName>style.visibility</p:attrName>
                                        </p:attrNameLst>
                                      </p:cBhvr>
                                      <p:to>
                                        <p:strVal val="visible"/>
                                      </p:to>
                                    </p:set>
                                    <p:animEffect filter="fade" transition="in">
                                      <p:cBhvr>
                                        <p:cTn dur="2000"/>
                                        <p:tgtEl>
                                          <p:spTgt spid="583"/>
                                        </p:tgtEl>
                                      </p:cBhvr>
                                    </p:animEffect>
                                  </p:childTnLst>
                                </p:cTn>
                              </p:par>
                              <p:par>
                                <p:cTn fill="hold" nodeType="with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2000"/>
                                        <p:tgtEl>
                                          <p:spTgt spid="588"/>
                                        </p:tgtEl>
                                      </p:cBhvr>
                                    </p:animEffect>
                                  </p:childTnLst>
                                </p:cTn>
                              </p:par>
                              <p:par>
                                <p:cTn fill="hold" nodeType="with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2000"/>
                                        <p:tgtEl>
                                          <p:spTgt spid="5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500"/>
                                        <p:tgtEl>
                                          <p:spTgt spid="5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16"/>
          <p:cNvSpPr/>
          <p:nvPr/>
        </p:nvSpPr>
        <p:spPr>
          <a:xfrm>
            <a:off x="1632987" y="79269"/>
            <a:ext cx="491031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5400" cap="none">
                <a:solidFill>
                  <a:schemeClr val="accent2"/>
                </a:solidFill>
                <a:latin typeface="Cookie"/>
                <a:ea typeface="Cookie"/>
                <a:cs typeface="Cookie"/>
                <a:sym typeface="Cookie"/>
              </a:rPr>
              <a:t>ĐỐ BẠN ĐỐ BẠN</a:t>
            </a:r>
            <a:endParaRPr/>
          </a:p>
        </p:txBody>
      </p:sp>
      <p:grpSp>
        <p:nvGrpSpPr>
          <p:cNvPr id="595" name="Google Shape;595;p16"/>
          <p:cNvGrpSpPr/>
          <p:nvPr/>
        </p:nvGrpSpPr>
        <p:grpSpPr>
          <a:xfrm>
            <a:off x="2946846" y="940811"/>
            <a:ext cx="2234137" cy="428489"/>
            <a:chOff x="2595502" y="3959479"/>
            <a:chExt cx="3257211" cy="578275"/>
          </a:xfrm>
        </p:grpSpPr>
        <p:pic>
          <p:nvPicPr>
            <p:cNvPr id="596" name="Google Shape;596;p16"/>
            <p:cNvPicPr preferRelativeResize="0"/>
            <p:nvPr/>
          </p:nvPicPr>
          <p:blipFill rotWithShape="1">
            <a:blip r:embed="rId3">
              <a:alphaModFix/>
            </a:blip>
            <a:srcRect b="0" l="0" r="0" t="0"/>
            <a:stretch/>
          </p:blipFill>
          <p:spPr>
            <a:xfrm>
              <a:off x="2595502" y="3959481"/>
              <a:ext cx="578273" cy="578273"/>
            </a:xfrm>
            <a:prstGeom prst="rect">
              <a:avLst/>
            </a:prstGeom>
            <a:noFill/>
            <a:ln>
              <a:noFill/>
            </a:ln>
          </p:spPr>
        </p:pic>
        <p:pic>
          <p:nvPicPr>
            <p:cNvPr id="597" name="Google Shape;597;p16"/>
            <p:cNvPicPr preferRelativeResize="0"/>
            <p:nvPr/>
          </p:nvPicPr>
          <p:blipFill rotWithShape="1">
            <a:blip r:embed="rId3">
              <a:alphaModFix/>
            </a:blip>
            <a:srcRect b="0" l="0" r="0" t="0"/>
            <a:stretch/>
          </p:blipFill>
          <p:spPr>
            <a:xfrm>
              <a:off x="3465876" y="3959481"/>
              <a:ext cx="578273" cy="578273"/>
            </a:xfrm>
            <a:prstGeom prst="rect">
              <a:avLst/>
            </a:prstGeom>
            <a:noFill/>
            <a:ln>
              <a:noFill/>
            </a:ln>
          </p:spPr>
        </p:pic>
        <p:pic>
          <p:nvPicPr>
            <p:cNvPr id="598" name="Google Shape;598;p16"/>
            <p:cNvPicPr preferRelativeResize="0"/>
            <p:nvPr/>
          </p:nvPicPr>
          <p:blipFill rotWithShape="1">
            <a:blip r:embed="rId3">
              <a:alphaModFix/>
            </a:blip>
            <a:srcRect b="0" l="0" r="0" t="0"/>
            <a:stretch/>
          </p:blipFill>
          <p:spPr>
            <a:xfrm>
              <a:off x="4336250" y="3959480"/>
              <a:ext cx="578273" cy="578273"/>
            </a:xfrm>
            <a:prstGeom prst="rect">
              <a:avLst/>
            </a:prstGeom>
            <a:noFill/>
            <a:ln>
              <a:noFill/>
            </a:ln>
          </p:spPr>
        </p:pic>
        <p:pic>
          <p:nvPicPr>
            <p:cNvPr id="599" name="Google Shape;599;p16"/>
            <p:cNvPicPr preferRelativeResize="0"/>
            <p:nvPr/>
          </p:nvPicPr>
          <p:blipFill rotWithShape="1">
            <a:blip r:embed="rId3">
              <a:alphaModFix/>
            </a:blip>
            <a:srcRect b="0" l="0" r="0" t="0"/>
            <a:stretch/>
          </p:blipFill>
          <p:spPr>
            <a:xfrm>
              <a:off x="5274440" y="3959479"/>
              <a:ext cx="578273" cy="578273"/>
            </a:xfrm>
            <a:prstGeom prst="rect">
              <a:avLst/>
            </a:prstGeom>
            <a:noFill/>
            <a:ln>
              <a:noFill/>
            </a:ln>
          </p:spPr>
        </p:pic>
      </p:grpSp>
      <p:pic>
        <p:nvPicPr>
          <p:cNvPr descr="A picture containing toy, doll&#10;&#10;Description automatically generated" id="600" name="Google Shape;600;p16"/>
          <p:cNvPicPr preferRelativeResize="0"/>
          <p:nvPr/>
        </p:nvPicPr>
        <p:blipFill rotWithShape="1">
          <a:blip r:embed="rId4">
            <a:alphaModFix/>
          </a:blip>
          <a:srcRect b="0" l="0" r="0" t="0"/>
          <a:stretch/>
        </p:blipFill>
        <p:spPr>
          <a:xfrm flipH="1">
            <a:off x="104557" y="2221948"/>
            <a:ext cx="2722677" cy="4556783"/>
          </a:xfrm>
          <a:prstGeom prst="rect">
            <a:avLst/>
          </a:prstGeom>
          <a:noFill/>
          <a:ln>
            <a:noFill/>
          </a:ln>
        </p:spPr>
      </p:pic>
      <p:sp>
        <p:nvSpPr>
          <p:cNvPr id="601" name="Google Shape;601;p16"/>
          <p:cNvSpPr/>
          <p:nvPr/>
        </p:nvSpPr>
        <p:spPr>
          <a:xfrm>
            <a:off x="6024846" y="940811"/>
            <a:ext cx="4728523"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cap="none">
                <a:solidFill>
                  <a:srgbClr val="00B050"/>
                </a:solidFill>
                <a:latin typeface="Times New Roman"/>
                <a:ea typeface="Times New Roman"/>
                <a:cs typeface="Times New Roman"/>
                <a:sym typeface="Times New Roman"/>
              </a:rPr>
              <a:t>Mèo màu đen gọi là mèo gì?</a:t>
            </a:r>
            <a:endParaRPr/>
          </a:p>
        </p:txBody>
      </p:sp>
      <p:grpSp>
        <p:nvGrpSpPr>
          <p:cNvPr id="602" name="Google Shape;602;p16"/>
          <p:cNvGrpSpPr/>
          <p:nvPr/>
        </p:nvGrpSpPr>
        <p:grpSpPr>
          <a:xfrm>
            <a:off x="1345669" y="1670721"/>
            <a:ext cx="4396341" cy="2476871"/>
            <a:chOff x="3341989" y="538620"/>
            <a:chExt cx="4396341" cy="2476871"/>
          </a:xfrm>
        </p:grpSpPr>
        <p:pic>
          <p:nvPicPr>
            <p:cNvPr descr="Shape&#10;&#10;Description automatically generated" id="603" name="Google Shape;603;p16"/>
            <p:cNvPicPr preferRelativeResize="0"/>
            <p:nvPr/>
          </p:nvPicPr>
          <p:blipFill rotWithShape="1">
            <a:blip r:embed="rId5">
              <a:alphaModFix/>
            </a:blip>
            <a:srcRect b="11795" l="8931" r="9816" t="15479"/>
            <a:stretch/>
          </p:blipFill>
          <p:spPr>
            <a:xfrm flipH="1">
              <a:off x="3837476" y="538620"/>
              <a:ext cx="3548272" cy="2476871"/>
            </a:xfrm>
            <a:prstGeom prst="rect">
              <a:avLst/>
            </a:prstGeom>
            <a:noFill/>
            <a:ln>
              <a:noFill/>
            </a:ln>
          </p:spPr>
        </p:pic>
        <p:sp>
          <p:nvSpPr>
            <p:cNvPr id="604" name="Google Shape;604;p16"/>
            <p:cNvSpPr/>
            <p:nvPr/>
          </p:nvSpPr>
          <p:spPr>
            <a:xfrm>
              <a:off x="3341989" y="1265745"/>
              <a:ext cx="4396341"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cap="none">
                  <a:solidFill>
                    <a:schemeClr val="accent2"/>
                  </a:solidFill>
                  <a:latin typeface="Arial"/>
                  <a:ea typeface="Arial"/>
                  <a:cs typeface="Arial"/>
                  <a:sym typeface="Arial"/>
                </a:rPr>
                <a:t>Mèo mun</a:t>
              </a:r>
              <a:endParaRPr/>
            </a:p>
          </p:txBody>
        </p:sp>
      </p:grpSp>
      <p:pic>
        <p:nvPicPr>
          <p:cNvPr id="605" name="Google Shape;605;p16"/>
          <p:cNvPicPr preferRelativeResize="0"/>
          <p:nvPr/>
        </p:nvPicPr>
        <p:blipFill rotWithShape="1">
          <a:blip r:embed="rId6">
            <a:alphaModFix/>
          </a:blip>
          <a:srcRect b="0" l="0" r="0" t="0"/>
          <a:stretch/>
        </p:blipFill>
        <p:spPr>
          <a:xfrm>
            <a:off x="6221897" y="3136828"/>
            <a:ext cx="4396340" cy="2930893"/>
          </a:xfrm>
          <a:prstGeom prst="rect">
            <a:avLst/>
          </a:prstGeom>
          <a:noFill/>
          <a:ln>
            <a:noFill/>
          </a:ln>
        </p:spPr>
      </p:pic>
      <p:pic>
        <p:nvPicPr>
          <p:cNvPr id="606" name="Google Shape;606;p16"/>
          <p:cNvPicPr preferRelativeResize="0"/>
          <p:nvPr/>
        </p:nvPicPr>
        <p:blipFill rotWithShape="1">
          <a:blip r:embed="rId7">
            <a:alphaModFix/>
          </a:blip>
          <a:srcRect b="0" l="0" r="0" t="0"/>
          <a:stretch/>
        </p:blipFill>
        <p:spPr>
          <a:xfrm>
            <a:off x="7575611" y="1914162"/>
            <a:ext cx="1896863" cy="128745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1822"/>
                                        <p:tgtEl>
                                          <p:spTgt spid="594"/>
                                        </p:tgtEl>
                                      </p:cBhvr>
                                    </p:animEffect>
                                  </p:childTnLst>
                                </p:cTn>
                              </p:par>
                              <p:par>
                                <p:cTn fill="hold" nodeType="withEffect" presetClass="entr" presetID="10" presetSubtype="0">
                                  <p:stCondLst>
                                    <p:cond delay="0"/>
                                  </p:stCondLst>
                                  <p:childTnLst>
                                    <p:set>
                                      <p:cBhvr>
                                        <p:cTn dur="1" fill="hold">
                                          <p:stCondLst>
                                            <p:cond delay="0"/>
                                          </p:stCondLst>
                                        </p:cTn>
                                        <p:tgtEl>
                                          <p:spTgt spid="595"/>
                                        </p:tgtEl>
                                        <p:attrNameLst>
                                          <p:attrName>style.visibility</p:attrName>
                                        </p:attrNameLst>
                                      </p:cBhvr>
                                      <p:to>
                                        <p:strVal val="visible"/>
                                      </p:to>
                                    </p:set>
                                    <p:animEffect filter="fade" transition="in">
                                      <p:cBhvr>
                                        <p:cTn dur="1822"/>
                                        <p:tgtEl>
                                          <p:spTgt spid="5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2000"/>
                                        <p:tgtEl>
                                          <p:spTgt spid="600"/>
                                        </p:tgtEl>
                                      </p:cBhvr>
                                    </p:animEffect>
                                  </p:childTnLst>
                                </p:cTn>
                              </p:par>
                              <p:par>
                                <p:cTn fill="hold" nodeType="with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2000"/>
                                        <p:tgtEl>
                                          <p:spTgt spid="601"/>
                                        </p:tgtEl>
                                      </p:cBhvr>
                                    </p:animEffect>
                                  </p:childTnLst>
                                </p:cTn>
                              </p:par>
                              <p:par>
                                <p:cTn fill="hold" nodeType="with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2000"/>
                                        <p:tgtEl>
                                          <p:spTgt spid="606"/>
                                        </p:tgtEl>
                                      </p:cBhvr>
                                    </p:animEffect>
                                  </p:childTnLst>
                                </p:cTn>
                              </p:par>
                              <p:par>
                                <p:cTn fill="hold" nodeType="with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2000"/>
                                        <p:tgtEl>
                                          <p:spTgt spid="6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500"/>
                                        <p:tgtEl>
                                          <p:spTgt spid="6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17"/>
          <p:cNvSpPr/>
          <p:nvPr/>
        </p:nvSpPr>
        <p:spPr>
          <a:xfrm>
            <a:off x="1632987" y="79269"/>
            <a:ext cx="491031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5400" cap="none">
                <a:solidFill>
                  <a:schemeClr val="accent2"/>
                </a:solidFill>
                <a:latin typeface="Cookie"/>
                <a:ea typeface="Cookie"/>
                <a:cs typeface="Cookie"/>
                <a:sym typeface="Cookie"/>
              </a:rPr>
              <a:t>ĐỐ BẠN ĐỐ BẠN</a:t>
            </a:r>
            <a:endParaRPr/>
          </a:p>
        </p:txBody>
      </p:sp>
      <p:grpSp>
        <p:nvGrpSpPr>
          <p:cNvPr id="613" name="Google Shape;613;p17"/>
          <p:cNvGrpSpPr/>
          <p:nvPr/>
        </p:nvGrpSpPr>
        <p:grpSpPr>
          <a:xfrm>
            <a:off x="2946846" y="940811"/>
            <a:ext cx="2234137" cy="428489"/>
            <a:chOff x="2595502" y="3959479"/>
            <a:chExt cx="3257211" cy="578275"/>
          </a:xfrm>
        </p:grpSpPr>
        <p:pic>
          <p:nvPicPr>
            <p:cNvPr id="614" name="Google Shape;614;p17"/>
            <p:cNvPicPr preferRelativeResize="0"/>
            <p:nvPr/>
          </p:nvPicPr>
          <p:blipFill rotWithShape="1">
            <a:blip r:embed="rId3">
              <a:alphaModFix/>
            </a:blip>
            <a:srcRect b="0" l="0" r="0" t="0"/>
            <a:stretch/>
          </p:blipFill>
          <p:spPr>
            <a:xfrm>
              <a:off x="2595502" y="3959481"/>
              <a:ext cx="578273" cy="578273"/>
            </a:xfrm>
            <a:prstGeom prst="rect">
              <a:avLst/>
            </a:prstGeom>
            <a:noFill/>
            <a:ln>
              <a:noFill/>
            </a:ln>
          </p:spPr>
        </p:pic>
        <p:pic>
          <p:nvPicPr>
            <p:cNvPr id="615" name="Google Shape;615;p17"/>
            <p:cNvPicPr preferRelativeResize="0"/>
            <p:nvPr/>
          </p:nvPicPr>
          <p:blipFill rotWithShape="1">
            <a:blip r:embed="rId3">
              <a:alphaModFix/>
            </a:blip>
            <a:srcRect b="0" l="0" r="0" t="0"/>
            <a:stretch/>
          </p:blipFill>
          <p:spPr>
            <a:xfrm>
              <a:off x="3465876" y="3959481"/>
              <a:ext cx="578273" cy="578273"/>
            </a:xfrm>
            <a:prstGeom prst="rect">
              <a:avLst/>
            </a:prstGeom>
            <a:noFill/>
            <a:ln>
              <a:noFill/>
            </a:ln>
          </p:spPr>
        </p:pic>
        <p:pic>
          <p:nvPicPr>
            <p:cNvPr id="616" name="Google Shape;616;p17"/>
            <p:cNvPicPr preferRelativeResize="0"/>
            <p:nvPr/>
          </p:nvPicPr>
          <p:blipFill rotWithShape="1">
            <a:blip r:embed="rId3">
              <a:alphaModFix/>
            </a:blip>
            <a:srcRect b="0" l="0" r="0" t="0"/>
            <a:stretch/>
          </p:blipFill>
          <p:spPr>
            <a:xfrm>
              <a:off x="4336250" y="3959480"/>
              <a:ext cx="578273" cy="578273"/>
            </a:xfrm>
            <a:prstGeom prst="rect">
              <a:avLst/>
            </a:prstGeom>
            <a:noFill/>
            <a:ln>
              <a:noFill/>
            </a:ln>
          </p:spPr>
        </p:pic>
        <p:pic>
          <p:nvPicPr>
            <p:cNvPr id="617" name="Google Shape;617;p17"/>
            <p:cNvPicPr preferRelativeResize="0"/>
            <p:nvPr/>
          </p:nvPicPr>
          <p:blipFill rotWithShape="1">
            <a:blip r:embed="rId3">
              <a:alphaModFix/>
            </a:blip>
            <a:srcRect b="0" l="0" r="0" t="0"/>
            <a:stretch/>
          </p:blipFill>
          <p:spPr>
            <a:xfrm>
              <a:off x="5274440" y="3959479"/>
              <a:ext cx="578273" cy="578273"/>
            </a:xfrm>
            <a:prstGeom prst="rect">
              <a:avLst/>
            </a:prstGeom>
            <a:noFill/>
            <a:ln>
              <a:noFill/>
            </a:ln>
          </p:spPr>
        </p:pic>
      </p:grpSp>
      <p:pic>
        <p:nvPicPr>
          <p:cNvPr descr="A picture containing toy, doll&#10;&#10;Description automatically generated" id="618" name="Google Shape;618;p17"/>
          <p:cNvPicPr preferRelativeResize="0"/>
          <p:nvPr/>
        </p:nvPicPr>
        <p:blipFill rotWithShape="1">
          <a:blip r:embed="rId4">
            <a:alphaModFix/>
          </a:blip>
          <a:srcRect b="0" l="0" r="0" t="0"/>
          <a:stretch/>
        </p:blipFill>
        <p:spPr>
          <a:xfrm flipH="1">
            <a:off x="104557" y="2221948"/>
            <a:ext cx="2722677" cy="4556783"/>
          </a:xfrm>
          <a:prstGeom prst="rect">
            <a:avLst/>
          </a:prstGeom>
          <a:noFill/>
          <a:ln>
            <a:noFill/>
          </a:ln>
        </p:spPr>
      </p:pic>
      <p:sp>
        <p:nvSpPr>
          <p:cNvPr id="619" name="Google Shape;619;p17"/>
          <p:cNvSpPr/>
          <p:nvPr/>
        </p:nvSpPr>
        <p:spPr>
          <a:xfrm>
            <a:off x="6024846" y="940811"/>
            <a:ext cx="4728523"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cap="none">
                <a:solidFill>
                  <a:srgbClr val="00B050"/>
                </a:solidFill>
                <a:latin typeface="Times New Roman"/>
                <a:ea typeface="Times New Roman"/>
                <a:cs typeface="Times New Roman"/>
                <a:sym typeface="Times New Roman"/>
              </a:rPr>
              <a:t>Mắt màu đen gọi là mắt gì?</a:t>
            </a:r>
            <a:endParaRPr/>
          </a:p>
        </p:txBody>
      </p:sp>
      <p:grpSp>
        <p:nvGrpSpPr>
          <p:cNvPr id="620" name="Google Shape;620;p17"/>
          <p:cNvGrpSpPr/>
          <p:nvPr/>
        </p:nvGrpSpPr>
        <p:grpSpPr>
          <a:xfrm>
            <a:off x="1345669" y="1670721"/>
            <a:ext cx="4396341" cy="2476871"/>
            <a:chOff x="3341989" y="538620"/>
            <a:chExt cx="4396341" cy="2476871"/>
          </a:xfrm>
        </p:grpSpPr>
        <p:pic>
          <p:nvPicPr>
            <p:cNvPr descr="Shape&#10;&#10;Description automatically generated" id="621" name="Google Shape;621;p17"/>
            <p:cNvPicPr preferRelativeResize="0"/>
            <p:nvPr/>
          </p:nvPicPr>
          <p:blipFill rotWithShape="1">
            <a:blip r:embed="rId5">
              <a:alphaModFix/>
            </a:blip>
            <a:srcRect b="11795" l="8931" r="9816" t="15479"/>
            <a:stretch/>
          </p:blipFill>
          <p:spPr>
            <a:xfrm flipH="1">
              <a:off x="3837476" y="538620"/>
              <a:ext cx="3548272" cy="2476871"/>
            </a:xfrm>
            <a:prstGeom prst="rect">
              <a:avLst/>
            </a:prstGeom>
            <a:noFill/>
            <a:ln>
              <a:noFill/>
            </a:ln>
          </p:spPr>
        </p:pic>
        <p:sp>
          <p:nvSpPr>
            <p:cNvPr id="622" name="Google Shape;622;p17"/>
            <p:cNvSpPr/>
            <p:nvPr/>
          </p:nvSpPr>
          <p:spPr>
            <a:xfrm>
              <a:off x="3341989" y="1265745"/>
              <a:ext cx="4396341"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cap="none">
                  <a:solidFill>
                    <a:schemeClr val="accent2"/>
                  </a:solidFill>
                  <a:latin typeface="Arial"/>
                  <a:ea typeface="Arial"/>
                  <a:cs typeface="Arial"/>
                  <a:sym typeface="Arial"/>
                </a:rPr>
                <a:t>Mắt huyền</a:t>
              </a:r>
              <a:endParaRPr/>
            </a:p>
          </p:txBody>
        </p:sp>
      </p:grpSp>
      <p:pic>
        <p:nvPicPr>
          <p:cNvPr id="623" name="Google Shape;623;p17"/>
          <p:cNvPicPr preferRelativeResize="0"/>
          <p:nvPr/>
        </p:nvPicPr>
        <p:blipFill rotWithShape="1">
          <a:blip r:embed="rId6">
            <a:alphaModFix/>
          </a:blip>
          <a:srcRect b="0" l="0" r="0" t="0"/>
          <a:stretch/>
        </p:blipFill>
        <p:spPr>
          <a:xfrm>
            <a:off x="6622344" y="2959537"/>
            <a:ext cx="3995893" cy="3268427"/>
          </a:xfrm>
          <a:prstGeom prst="rect">
            <a:avLst/>
          </a:prstGeom>
          <a:noFill/>
          <a:ln>
            <a:noFill/>
          </a:ln>
        </p:spPr>
      </p:pic>
      <p:pic>
        <p:nvPicPr>
          <p:cNvPr id="624" name="Google Shape;624;p17"/>
          <p:cNvPicPr preferRelativeResize="0"/>
          <p:nvPr/>
        </p:nvPicPr>
        <p:blipFill rotWithShape="1">
          <a:blip r:embed="rId7">
            <a:alphaModFix/>
          </a:blip>
          <a:srcRect b="0" l="0" r="0" t="0"/>
          <a:stretch/>
        </p:blipFill>
        <p:spPr>
          <a:xfrm>
            <a:off x="7575611" y="1914162"/>
            <a:ext cx="1896863" cy="128745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1822"/>
                                        <p:tgtEl>
                                          <p:spTgt spid="612"/>
                                        </p:tgtEl>
                                      </p:cBhvr>
                                    </p:animEffect>
                                  </p:childTnLst>
                                </p:cTn>
                              </p:par>
                              <p:par>
                                <p:cTn fill="hold" nodeType="withEffect" presetClass="entr" presetID="10" presetSubtype="0">
                                  <p:stCondLst>
                                    <p:cond delay="0"/>
                                  </p:stCondLst>
                                  <p:childTnLst>
                                    <p:set>
                                      <p:cBhvr>
                                        <p:cTn dur="1" fill="hold">
                                          <p:stCondLst>
                                            <p:cond delay="0"/>
                                          </p:stCondLst>
                                        </p:cTn>
                                        <p:tgtEl>
                                          <p:spTgt spid="613"/>
                                        </p:tgtEl>
                                        <p:attrNameLst>
                                          <p:attrName>style.visibility</p:attrName>
                                        </p:attrNameLst>
                                      </p:cBhvr>
                                      <p:to>
                                        <p:strVal val="visible"/>
                                      </p:to>
                                    </p:set>
                                    <p:animEffect filter="fade" transition="in">
                                      <p:cBhvr>
                                        <p:cTn dur="1822"/>
                                        <p:tgtEl>
                                          <p:spTgt spid="6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2000"/>
                                        <p:tgtEl>
                                          <p:spTgt spid="618"/>
                                        </p:tgtEl>
                                      </p:cBhvr>
                                    </p:animEffect>
                                  </p:childTnLst>
                                </p:cTn>
                              </p:par>
                              <p:par>
                                <p:cTn fill="hold" nodeType="with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2000"/>
                                        <p:tgtEl>
                                          <p:spTgt spid="619"/>
                                        </p:tgtEl>
                                      </p:cBhvr>
                                    </p:animEffect>
                                  </p:childTnLst>
                                </p:cTn>
                              </p:par>
                              <p:par>
                                <p:cTn fill="hold" nodeType="with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2000"/>
                                        <p:tgtEl>
                                          <p:spTgt spid="624"/>
                                        </p:tgtEl>
                                      </p:cBhvr>
                                    </p:animEffect>
                                  </p:childTnLst>
                                </p:cTn>
                              </p:par>
                              <p:par>
                                <p:cTn fill="hold" nodeType="with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2000"/>
                                        <p:tgtEl>
                                          <p:spTgt spid="6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500"/>
                                        <p:tgtEl>
                                          <p:spTgt spid="6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18"/>
          <p:cNvSpPr/>
          <p:nvPr/>
        </p:nvSpPr>
        <p:spPr>
          <a:xfrm>
            <a:off x="1632987" y="79269"/>
            <a:ext cx="491031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5400" cap="none">
                <a:solidFill>
                  <a:schemeClr val="accent2"/>
                </a:solidFill>
                <a:latin typeface="Cookie"/>
                <a:ea typeface="Cookie"/>
                <a:cs typeface="Cookie"/>
                <a:sym typeface="Cookie"/>
              </a:rPr>
              <a:t>ĐỐ BẠN ĐỐ BẠN</a:t>
            </a:r>
            <a:endParaRPr/>
          </a:p>
        </p:txBody>
      </p:sp>
      <p:grpSp>
        <p:nvGrpSpPr>
          <p:cNvPr id="631" name="Google Shape;631;p18"/>
          <p:cNvGrpSpPr/>
          <p:nvPr/>
        </p:nvGrpSpPr>
        <p:grpSpPr>
          <a:xfrm>
            <a:off x="2946846" y="940811"/>
            <a:ext cx="2234137" cy="428489"/>
            <a:chOff x="2595502" y="3959479"/>
            <a:chExt cx="3257211" cy="578275"/>
          </a:xfrm>
        </p:grpSpPr>
        <p:pic>
          <p:nvPicPr>
            <p:cNvPr id="632" name="Google Shape;632;p18"/>
            <p:cNvPicPr preferRelativeResize="0"/>
            <p:nvPr/>
          </p:nvPicPr>
          <p:blipFill rotWithShape="1">
            <a:blip r:embed="rId3">
              <a:alphaModFix/>
            </a:blip>
            <a:srcRect b="0" l="0" r="0" t="0"/>
            <a:stretch/>
          </p:blipFill>
          <p:spPr>
            <a:xfrm>
              <a:off x="2595502" y="3959481"/>
              <a:ext cx="578273" cy="578273"/>
            </a:xfrm>
            <a:prstGeom prst="rect">
              <a:avLst/>
            </a:prstGeom>
            <a:noFill/>
            <a:ln>
              <a:noFill/>
            </a:ln>
          </p:spPr>
        </p:pic>
        <p:pic>
          <p:nvPicPr>
            <p:cNvPr id="633" name="Google Shape;633;p18"/>
            <p:cNvPicPr preferRelativeResize="0"/>
            <p:nvPr/>
          </p:nvPicPr>
          <p:blipFill rotWithShape="1">
            <a:blip r:embed="rId3">
              <a:alphaModFix/>
            </a:blip>
            <a:srcRect b="0" l="0" r="0" t="0"/>
            <a:stretch/>
          </p:blipFill>
          <p:spPr>
            <a:xfrm>
              <a:off x="3465876" y="3959481"/>
              <a:ext cx="578273" cy="578273"/>
            </a:xfrm>
            <a:prstGeom prst="rect">
              <a:avLst/>
            </a:prstGeom>
            <a:noFill/>
            <a:ln>
              <a:noFill/>
            </a:ln>
          </p:spPr>
        </p:pic>
        <p:pic>
          <p:nvPicPr>
            <p:cNvPr id="634" name="Google Shape;634;p18"/>
            <p:cNvPicPr preferRelativeResize="0"/>
            <p:nvPr/>
          </p:nvPicPr>
          <p:blipFill rotWithShape="1">
            <a:blip r:embed="rId3">
              <a:alphaModFix/>
            </a:blip>
            <a:srcRect b="0" l="0" r="0" t="0"/>
            <a:stretch/>
          </p:blipFill>
          <p:spPr>
            <a:xfrm>
              <a:off x="4336250" y="3959480"/>
              <a:ext cx="578273" cy="578273"/>
            </a:xfrm>
            <a:prstGeom prst="rect">
              <a:avLst/>
            </a:prstGeom>
            <a:noFill/>
            <a:ln>
              <a:noFill/>
            </a:ln>
          </p:spPr>
        </p:pic>
        <p:pic>
          <p:nvPicPr>
            <p:cNvPr id="635" name="Google Shape;635;p18"/>
            <p:cNvPicPr preferRelativeResize="0"/>
            <p:nvPr/>
          </p:nvPicPr>
          <p:blipFill rotWithShape="1">
            <a:blip r:embed="rId3">
              <a:alphaModFix/>
            </a:blip>
            <a:srcRect b="0" l="0" r="0" t="0"/>
            <a:stretch/>
          </p:blipFill>
          <p:spPr>
            <a:xfrm>
              <a:off x="5274440" y="3959479"/>
              <a:ext cx="578273" cy="578273"/>
            </a:xfrm>
            <a:prstGeom prst="rect">
              <a:avLst/>
            </a:prstGeom>
            <a:noFill/>
            <a:ln>
              <a:noFill/>
            </a:ln>
          </p:spPr>
        </p:pic>
      </p:grpSp>
      <p:pic>
        <p:nvPicPr>
          <p:cNvPr descr="A picture containing toy, doll&#10;&#10;Description automatically generated" id="636" name="Google Shape;636;p18"/>
          <p:cNvPicPr preferRelativeResize="0"/>
          <p:nvPr/>
        </p:nvPicPr>
        <p:blipFill rotWithShape="1">
          <a:blip r:embed="rId4">
            <a:alphaModFix/>
          </a:blip>
          <a:srcRect b="0" l="0" r="0" t="0"/>
          <a:stretch/>
        </p:blipFill>
        <p:spPr>
          <a:xfrm flipH="1">
            <a:off x="104557" y="2221948"/>
            <a:ext cx="2722677" cy="4556783"/>
          </a:xfrm>
          <a:prstGeom prst="rect">
            <a:avLst/>
          </a:prstGeom>
          <a:noFill/>
          <a:ln>
            <a:noFill/>
          </a:ln>
        </p:spPr>
      </p:pic>
      <p:sp>
        <p:nvSpPr>
          <p:cNvPr id="637" name="Google Shape;637;p18"/>
          <p:cNvSpPr/>
          <p:nvPr/>
        </p:nvSpPr>
        <p:spPr>
          <a:xfrm>
            <a:off x="6024846" y="940811"/>
            <a:ext cx="4728523"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rgbClr val="00B050"/>
                </a:solidFill>
                <a:latin typeface="Times New Roman"/>
                <a:ea typeface="Times New Roman"/>
                <a:cs typeface="Times New Roman"/>
                <a:sym typeface="Times New Roman"/>
              </a:rPr>
              <a:t>Chó màu đen gọi là chó </a:t>
            </a:r>
            <a:r>
              <a:rPr b="1" lang="en-US" sz="4000" cap="none">
                <a:solidFill>
                  <a:srgbClr val="00B050"/>
                </a:solidFill>
                <a:latin typeface="Times New Roman"/>
                <a:ea typeface="Times New Roman"/>
                <a:cs typeface="Times New Roman"/>
                <a:sym typeface="Times New Roman"/>
              </a:rPr>
              <a:t>gì?</a:t>
            </a:r>
            <a:endParaRPr/>
          </a:p>
        </p:txBody>
      </p:sp>
      <p:grpSp>
        <p:nvGrpSpPr>
          <p:cNvPr id="638" name="Google Shape;638;p18"/>
          <p:cNvGrpSpPr/>
          <p:nvPr/>
        </p:nvGrpSpPr>
        <p:grpSpPr>
          <a:xfrm>
            <a:off x="1345669" y="1670721"/>
            <a:ext cx="4396341" cy="2476871"/>
            <a:chOff x="3341989" y="538620"/>
            <a:chExt cx="4396341" cy="2476871"/>
          </a:xfrm>
        </p:grpSpPr>
        <p:pic>
          <p:nvPicPr>
            <p:cNvPr descr="Shape&#10;&#10;Description automatically generated" id="639" name="Google Shape;639;p18"/>
            <p:cNvPicPr preferRelativeResize="0"/>
            <p:nvPr/>
          </p:nvPicPr>
          <p:blipFill rotWithShape="1">
            <a:blip r:embed="rId5">
              <a:alphaModFix/>
            </a:blip>
            <a:srcRect b="11795" l="8931" r="9816" t="15479"/>
            <a:stretch/>
          </p:blipFill>
          <p:spPr>
            <a:xfrm flipH="1">
              <a:off x="3837476" y="538620"/>
              <a:ext cx="3548272" cy="2476871"/>
            </a:xfrm>
            <a:prstGeom prst="rect">
              <a:avLst/>
            </a:prstGeom>
            <a:noFill/>
            <a:ln>
              <a:noFill/>
            </a:ln>
          </p:spPr>
        </p:pic>
        <p:sp>
          <p:nvSpPr>
            <p:cNvPr id="640" name="Google Shape;640;p18"/>
            <p:cNvSpPr/>
            <p:nvPr/>
          </p:nvSpPr>
          <p:spPr>
            <a:xfrm>
              <a:off x="3341989" y="1265745"/>
              <a:ext cx="4396341"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cap="none">
                  <a:solidFill>
                    <a:schemeClr val="accent2"/>
                  </a:solidFill>
                  <a:latin typeface="Arial"/>
                  <a:ea typeface="Arial"/>
                  <a:cs typeface="Arial"/>
                  <a:sym typeface="Arial"/>
                </a:rPr>
                <a:t>Chó mực</a:t>
              </a:r>
              <a:endParaRPr/>
            </a:p>
          </p:txBody>
        </p:sp>
      </p:grpSp>
      <p:pic>
        <p:nvPicPr>
          <p:cNvPr id="641" name="Google Shape;641;p18"/>
          <p:cNvPicPr preferRelativeResize="0"/>
          <p:nvPr/>
        </p:nvPicPr>
        <p:blipFill rotWithShape="1">
          <a:blip r:embed="rId6">
            <a:alphaModFix/>
          </a:blip>
          <a:srcRect b="0" l="0" r="0" t="0"/>
          <a:stretch/>
        </p:blipFill>
        <p:spPr>
          <a:xfrm>
            <a:off x="6085928" y="3352908"/>
            <a:ext cx="4876227" cy="2693328"/>
          </a:xfrm>
          <a:prstGeom prst="rect">
            <a:avLst/>
          </a:prstGeom>
          <a:noFill/>
          <a:ln>
            <a:noFill/>
          </a:ln>
        </p:spPr>
      </p:pic>
      <p:pic>
        <p:nvPicPr>
          <p:cNvPr id="642" name="Google Shape;642;p18"/>
          <p:cNvPicPr preferRelativeResize="0"/>
          <p:nvPr/>
        </p:nvPicPr>
        <p:blipFill rotWithShape="1">
          <a:blip r:embed="rId7">
            <a:alphaModFix/>
          </a:blip>
          <a:srcRect b="0" l="0" r="0" t="0"/>
          <a:stretch/>
        </p:blipFill>
        <p:spPr>
          <a:xfrm>
            <a:off x="7575611" y="1914162"/>
            <a:ext cx="1896863" cy="128745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1822"/>
                                        <p:tgtEl>
                                          <p:spTgt spid="630"/>
                                        </p:tgtEl>
                                      </p:cBhvr>
                                    </p:animEffect>
                                  </p:childTnLst>
                                </p:cTn>
                              </p:par>
                              <p:par>
                                <p:cTn fill="hold" nodeType="with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1822"/>
                                        <p:tgtEl>
                                          <p:spTgt spid="6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2000"/>
                                        <p:tgtEl>
                                          <p:spTgt spid="636"/>
                                        </p:tgtEl>
                                      </p:cBhvr>
                                    </p:animEffect>
                                  </p:childTnLst>
                                </p:cTn>
                              </p:par>
                              <p:par>
                                <p:cTn fill="hold" nodeType="with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2000"/>
                                        <p:tgtEl>
                                          <p:spTgt spid="637"/>
                                        </p:tgtEl>
                                      </p:cBhvr>
                                    </p:animEffect>
                                  </p:childTnLst>
                                </p:cTn>
                              </p:par>
                              <p:par>
                                <p:cTn fill="hold" nodeType="with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2000"/>
                                        <p:tgtEl>
                                          <p:spTgt spid="642"/>
                                        </p:tgtEl>
                                      </p:cBhvr>
                                    </p:animEffect>
                                  </p:childTnLst>
                                </p:cTn>
                              </p:par>
                              <p:par>
                                <p:cTn fill="hold" nodeType="withEffect" presetClass="entr" presetID="10" presetSubtype="0">
                                  <p:stCondLst>
                                    <p:cond delay="0"/>
                                  </p:stCondLst>
                                  <p:childTnLst>
                                    <p:set>
                                      <p:cBhvr>
                                        <p:cTn dur="1" fill="hold">
                                          <p:stCondLst>
                                            <p:cond delay="0"/>
                                          </p:stCondLst>
                                        </p:cTn>
                                        <p:tgtEl>
                                          <p:spTgt spid="641"/>
                                        </p:tgtEl>
                                        <p:attrNameLst>
                                          <p:attrName>style.visibility</p:attrName>
                                        </p:attrNameLst>
                                      </p:cBhvr>
                                      <p:to>
                                        <p:strVal val="visible"/>
                                      </p:to>
                                    </p:set>
                                    <p:animEffect filter="fade" transition="in">
                                      <p:cBhvr>
                                        <p:cTn dur="2000"/>
                                        <p:tgtEl>
                                          <p:spTgt spid="6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500"/>
                                        <p:tgtEl>
                                          <p:spTgt spid="6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19"/>
          <p:cNvSpPr/>
          <p:nvPr/>
        </p:nvSpPr>
        <p:spPr>
          <a:xfrm>
            <a:off x="1632987" y="79269"/>
            <a:ext cx="491031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5400" cap="none">
                <a:solidFill>
                  <a:schemeClr val="accent2"/>
                </a:solidFill>
                <a:latin typeface="Cookie"/>
                <a:ea typeface="Cookie"/>
                <a:cs typeface="Cookie"/>
                <a:sym typeface="Cookie"/>
              </a:rPr>
              <a:t>ĐỐ BẠN ĐỐ BẠN</a:t>
            </a:r>
            <a:endParaRPr/>
          </a:p>
        </p:txBody>
      </p:sp>
      <p:grpSp>
        <p:nvGrpSpPr>
          <p:cNvPr id="649" name="Google Shape;649;p19"/>
          <p:cNvGrpSpPr/>
          <p:nvPr/>
        </p:nvGrpSpPr>
        <p:grpSpPr>
          <a:xfrm>
            <a:off x="2946846" y="940811"/>
            <a:ext cx="2234137" cy="428489"/>
            <a:chOff x="2595502" y="3959479"/>
            <a:chExt cx="3257211" cy="578275"/>
          </a:xfrm>
        </p:grpSpPr>
        <p:pic>
          <p:nvPicPr>
            <p:cNvPr id="650" name="Google Shape;650;p19"/>
            <p:cNvPicPr preferRelativeResize="0"/>
            <p:nvPr/>
          </p:nvPicPr>
          <p:blipFill rotWithShape="1">
            <a:blip r:embed="rId3">
              <a:alphaModFix/>
            </a:blip>
            <a:srcRect b="0" l="0" r="0" t="0"/>
            <a:stretch/>
          </p:blipFill>
          <p:spPr>
            <a:xfrm>
              <a:off x="2595502" y="3959481"/>
              <a:ext cx="578273" cy="578273"/>
            </a:xfrm>
            <a:prstGeom prst="rect">
              <a:avLst/>
            </a:prstGeom>
            <a:noFill/>
            <a:ln>
              <a:noFill/>
            </a:ln>
          </p:spPr>
        </p:pic>
        <p:pic>
          <p:nvPicPr>
            <p:cNvPr id="651" name="Google Shape;651;p19"/>
            <p:cNvPicPr preferRelativeResize="0"/>
            <p:nvPr/>
          </p:nvPicPr>
          <p:blipFill rotWithShape="1">
            <a:blip r:embed="rId3">
              <a:alphaModFix/>
            </a:blip>
            <a:srcRect b="0" l="0" r="0" t="0"/>
            <a:stretch/>
          </p:blipFill>
          <p:spPr>
            <a:xfrm>
              <a:off x="3465876" y="3959481"/>
              <a:ext cx="578273" cy="578273"/>
            </a:xfrm>
            <a:prstGeom prst="rect">
              <a:avLst/>
            </a:prstGeom>
            <a:noFill/>
            <a:ln>
              <a:noFill/>
            </a:ln>
          </p:spPr>
        </p:pic>
        <p:pic>
          <p:nvPicPr>
            <p:cNvPr id="652" name="Google Shape;652;p19"/>
            <p:cNvPicPr preferRelativeResize="0"/>
            <p:nvPr/>
          </p:nvPicPr>
          <p:blipFill rotWithShape="1">
            <a:blip r:embed="rId3">
              <a:alphaModFix/>
            </a:blip>
            <a:srcRect b="0" l="0" r="0" t="0"/>
            <a:stretch/>
          </p:blipFill>
          <p:spPr>
            <a:xfrm>
              <a:off x="4336250" y="3959480"/>
              <a:ext cx="578273" cy="578273"/>
            </a:xfrm>
            <a:prstGeom prst="rect">
              <a:avLst/>
            </a:prstGeom>
            <a:noFill/>
            <a:ln>
              <a:noFill/>
            </a:ln>
          </p:spPr>
        </p:pic>
        <p:pic>
          <p:nvPicPr>
            <p:cNvPr id="653" name="Google Shape;653;p19"/>
            <p:cNvPicPr preferRelativeResize="0"/>
            <p:nvPr/>
          </p:nvPicPr>
          <p:blipFill rotWithShape="1">
            <a:blip r:embed="rId3">
              <a:alphaModFix/>
            </a:blip>
            <a:srcRect b="0" l="0" r="0" t="0"/>
            <a:stretch/>
          </p:blipFill>
          <p:spPr>
            <a:xfrm>
              <a:off x="5274440" y="3959479"/>
              <a:ext cx="578273" cy="578273"/>
            </a:xfrm>
            <a:prstGeom prst="rect">
              <a:avLst/>
            </a:prstGeom>
            <a:noFill/>
            <a:ln>
              <a:noFill/>
            </a:ln>
          </p:spPr>
        </p:pic>
      </p:grpSp>
      <p:pic>
        <p:nvPicPr>
          <p:cNvPr descr="A picture containing toy, doll&#10;&#10;Description automatically generated" id="654" name="Google Shape;654;p19"/>
          <p:cNvPicPr preferRelativeResize="0"/>
          <p:nvPr/>
        </p:nvPicPr>
        <p:blipFill rotWithShape="1">
          <a:blip r:embed="rId4">
            <a:alphaModFix/>
          </a:blip>
          <a:srcRect b="0" l="0" r="0" t="0"/>
          <a:stretch/>
        </p:blipFill>
        <p:spPr>
          <a:xfrm flipH="1">
            <a:off x="104557" y="2221948"/>
            <a:ext cx="2722677" cy="4556783"/>
          </a:xfrm>
          <a:prstGeom prst="rect">
            <a:avLst/>
          </a:prstGeom>
          <a:noFill/>
          <a:ln>
            <a:noFill/>
          </a:ln>
        </p:spPr>
      </p:pic>
      <p:sp>
        <p:nvSpPr>
          <p:cNvPr id="655" name="Google Shape;655;p19"/>
          <p:cNvSpPr/>
          <p:nvPr/>
        </p:nvSpPr>
        <p:spPr>
          <a:xfrm>
            <a:off x="6024846" y="940811"/>
            <a:ext cx="4728523"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rgbClr val="00B050"/>
                </a:solidFill>
                <a:latin typeface="Times New Roman"/>
                <a:ea typeface="Times New Roman"/>
                <a:cs typeface="Times New Roman"/>
                <a:sym typeface="Times New Roman"/>
              </a:rPr>
              <a:t>Ngựa màu đen gọi là ngựa </a:t>
            </a:r>
            <a:r>
              <a:rPr b="1" lang="en-US" sz="4000" cap="none">
                <a:solidFill>
                  <a:srgbClr val="00B050"/>
                </a:solidFill>
                <a:latin typeface="Times New Roman"/>
                <a:ea typeface="Times New Roman"/>
                <a:cs typeface="Times New Roman"/>
                <a:sym typeface="Times New Roman"/>
              </a:rPr>
              <a:t>gì?</a:t>
            </a:r>
            <a:endParaRPr/>
          </a:p>
        </p:txBody>
      </p:sp>
      <p:grpSp>
        <p:nvGrpSpPr>
          <p:cNvPr id="656" name="Google Shape;656;p19"/>
          <p:cNvGrpSpPr/>
          <p:nvPr/>
        </p:nvGrpSpPr>
        <p:grpSpPr>
          <a:xfrm>
            <a:off x="1345669" y="1670721"/>
            <a:ext cx="4396341" cy="2476871"/>
            <a:chOff x="3341989" y="538620"/>
            <a:chExt cx="4396341" cy="2476871"/>
          </a:xfrm>
        </p:grpSpPr>
        <p:pic>
          <p:nvPicPr>
            <p:cNvPr descr="Shape&#10;&#10;Description automatically generated" id="657" name="Google Shape;657;p19"/>
            <p:cNvPicPr preferRelativeResize="0"/>
            <p:nvPr/>
          </p:nvPicPr>
          <p:blipFill rotWithShape="1">
            <a:blip r:embed="rId5">
              <a:alphaModFix/>
            </a:blip>
            <a:srcRect b="11795" l="8931" r="9816" t="15479"/>
            <a:stretch/>
          </p:blipFill>
          <p:spPr>
            <a:xfrm flipH="1">
              <a:off x="3837476" y="538620"/>
              <a:ext cx="3548272" cy="2476871"/>
            </a:xfrm>
            <a:prstGeom prst="rect">
              <a:avLst/>
            </a:prstGeom>
            <a:noFill/>
            <a:ln>
              <a:noFill/>
            </a:ln>
          </p:spPr>
        </p:pic>
        <p:sp>
          <p:nvSpPr>
            <p:cNvPr id="658" name="Google Shape;658;p19"/>
            <p:cNvSpPr/>
            <p:nvPr/>
          </p:nvSpPr>
          <p:spPr>
            <a:xfrm>
              <a:off x="3341989" y="1265745"/>
              <a:ext cx="4396341"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cap="none">
                  <a:solidFill>
                    <a:schemeClr val="accent2"/>
                  </a:solidFill>
                  <a:latin typeface="Arial"/>
                  <a:ea typeface="Arial"/>
                  <a:cs typeface="Arial"/>
                  <a:sym typeface="Arial"/>
                </a:rPr>
                <a:t>Ngựa ô</a:t>
              </a:r>
              <a:endParaRPr/>
            </a:p>
          </p:txBody>
        </p:sp>
      </p:grpSp>
      <p:pic>
        <p:nvPicPr>
          <p:cNvPr id="659" name="Google Shape;659;p19"/>
          <p:cNvPicPr preferRelativeResize="0"/>
          <p:nvPr/>
        </p:nvPicPr>
        <p:blipFill rotWithShape="1">
          <a:blip r:embed="rId6">
            <a:alphaModFix/>
          </a:blip>
          <a:srcRect b="0" l="0" r="0" t="0"/>
          <a:stretch/>
        </p:blipFill>
        <p:spPr>
          <a:xfrm>
            <a:off x="6237497" y="3062778"/>
            <a:ext cx="4899112" cy="3061945"/>
          </a:xfrm>
          <a:prstGeom prst="rect">
            <a:avLst/>
          </a:prstGeom>
          <a:noFill/>
          <a:ln>
            <a:noFill/>
          </a:ln>
        </p:spPr>
      </p:pic>
      <p:pic>
        <p:nvPicPr>
          <p:cNvPr id="660" name="Google Shape;660;p19"/>
          <p:cNvPicPr preferRelativeResize="0"/>
          <p:nvPr/>
        </p:nvPicPr>
        <p:blipFill rotWithShape="1">
          <a:blip r:embed="rId7">
            <a:alphaModFix/>
          </a:blip>
          <a:srcRect b="0" l="0" r="0" t="0"/>
          <a:stretch/>
        </p:blipFill>
        <p:spPr>
          <a:xfrm>
            <a:off x="7575611" y="1914162"/>
            <a:ext cx="1896863" cy="128745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1822"/>
                                        <p:tgtEl>
                                          <p:spTgt spid="648"/>
                                        </p:tgtEl>
                                      </p:cBhvr>
                                    </p:animEffect>
                                  </p:childTnLst>
                                </p:cTn>
                              </p:par>
                              <p:par>
                                <p:cTn fill="hold" nodeType="withEffect" presetClass="entr" presetID="10" presetSubtype="0">
                                  <p:stCondLst>
                                    <p:cond delay="0"/>
                                  </p:stCondLst>
                                  <p:childTnLst>
                                    <p:set>
                                      <p:cBhvr>
                                        <p:cTn dur="1" fill="hold">
                                          <p:stCondLst>
                                            <p:cond delay="0"/>
                                          </p:stCondLst>
                                        </p:cTn>
                                        <p:tgtEl>
                                          <p:spTgt spid="649"/>
                                        </p:tgtEl>
                                        <p:attrNameLst>
                                          <p:attrName>style.visibility</p:attrName>
                                        </p:attrNameLst>
                                      </p:cBhvr>
                                      <p:to>
                                        <p:strVal val="visible"/>
                                      </p:to>
                                    </p:set>
                                    <p:animEffect filter="fade" transition="in">
                                      <p:cBhvr>
                                        <p:cTn dur="1822"/>
                                        <p:tgtEl>
                                          <p:spTgt spid="6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2000"/>
                                        <p:tgtEl>
                                          <p:spTgt spid="654"/>
                                        </p:tgtEl>
                                      </p:cBhvr>
                                    </p:animEffect>
                                  </p:childTnLst>
                                </p:cTn>
                              </p:par>
                              <p:par>
                                <p:cTn fill="hold" nodeType="with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2000"/>
                                        <p:tgtEl>
                                          <p:spTgt spid="655"/>
                                        </p:tgtEl>
                                      </p:cBhvr>
                                    </p:animEffect>
                                  </p:childTnLst>
                                </p:cTn>
                              </p:par>
                              <p:par>
                                <p:cTn fill="hold" nodeType="with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2000"/>
                                        <p:tgtEl>
                                          <p:spTgt spid="660"/>
                                        </p:tgtEl>
                                      </p:cBhvr>
                                    </p:animEffect>
                                  </p:childTnLst>
                                </p:cTn>
                              </p:par>
                              <p:par>
                                <p:cTn fill="hold" nodeType="with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2000"/>
                                        <p:tgtEl>
                                          <p:spTgt spid="6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6"/>
                                        </p:tgtEl>
                                        <p:attrNameLst>
                                          <p:attrName>style.visibility</p:attrName>
                                        </p:attrNameLst>
                                      </p:cBhvr>
                                      <p:to>
                                        <p:strVal val="visible"/>
                                      </p:to>
                                    </p:set>
                                    <p:animEffect filter="fade" transition="in">
                                      <p:cBhvr>
                                        <p:cTn dur="500"/>
                                        <p:tgtEl>
                                          <p:spTgt spid="6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descr="F:\1-原创素材\1_mm1102\PPT\PPT_014\materaials\pageimg_g16.png" id="353" name="Google Shape;353;p2"/>
          <p:cNvPicPr preferRelativeResize="0"/>
          <p:nvPr/>
        </p:nvPicPr>
        <p:blipFill rotWithShape="1">
          <a:blip r:embed="rId3">
            <a:alphaModFix/>
          </a:blip>
          <a:srcRect b="0" l="0" r="0" t="0"/>
          <a:stretch/>
        </p:blipFill>
        <p:spPr>
          <a:xfrm>
            <a:off x="292521" y="775408"/>
            <a:ext cx="8407459" cy="4652515"/>
          </a:xfrm>
          <a:prstGeom prst="rect">
            <a:avLst/>
          </a:prstGeom>
          <a:noFill/>
          <a:ln>
            <a:noFill/>
          </a:ln>
        </p:spPr>
      </p:pic>
      <p:pic>
        <p:nvPicPr>
          <p:cNvPr id="354" name="Google Shape;354;p2"/>
          <p:cNvPicPr preferRelativeResize="0"/>
          <p:nvPr/>
        </p:nvPicPr>
        <p:blipFill rotWithShape="1">
          <a:blip r:embed="rId4">
            <a:alphaModFix/>
          </a:blip>
          <a:srcRect b="0" l="0" r="0" t="0"/>
          <a:stretch/>
        </p:blipFill>
        <p:spPr>
          <a:xfrm>
            <a:off x="9398891" y="4532894"/>
            <a:ext cx="2437094" cy="2241007"/>
          </a:xfrm>
          <a:prstGeom prst="rect">
            <a:avLst/>
          </a:prstGeom>
          <a:noFill/>
          <a:ln>
            <a:noFill/>
          </a:ln>
        </p:spPr>
      </p:pic>
      <p:pic>
        <p:nvPicPr>
          <p:cNvPr descr="E:\丫头\png\小人\卡通类素材\yunf.png" id="355" name="Google Shape;355;p2"/>
          <p:cNvPicPr preferRelativeResize="0"/>
          <p:nvPr/>
        </p:nvPicPr>
        <p:blipFill rotWithShape="1">
          <a:blip r:embed="rId5">
            <a:alphaModFix/>
          </a:blip>
          <a:srcRect b="0" l="0" r="0" t="0"/>
          <a:stretch/>
        </p:blipFill>
        <p:spPr>
          <a:xfrm>
            <a:off x="9364438" y="1385435"/>
            <a:ext cx="1269162" cy="532803"/>
          </a:xfrm>
          <a:prstGeom prst="rect">
            <a:avLst/>
          </a:prstGeom>
          <a:noFill/>
          <a:ln>
            <a:noFill/>
          </a:ln>
        </p:spPr>
      </p:pic>
      <p:grpSp>
        <p:nvGrpSpPr>
          <p:cNvPr id="356" name="Google Shape;356;p2"/>
          <p:cNvGrpSpPr/>
          <p:nvPr/>
        </p:nvGrpSpPr>
        <p:grpSpPr>
          <a:xfrm>
            <a:off x="7148316" y="1233499"/>
            <a:ext cx="463503" cy="619473"/>
            <a:chOff x="-2033679" y="889419"/>
            <a:chExt cx="463503" cy="619473"/>
          </a:xfrm>
        </p:grpSpPr>
        <p:pic>
          <p:nvPicPr>
            <p:cNvPr descr="E:\丫头\png\小人\卡通类素材\ry.png" id="357" name="Google Shape;357;p2"/>
            <p:cNvPicPr preferRelativeResize="0"/>
            <p:nvPr/>
          </p:nvPicPr>
          <p:blipFill rotWithShape="1">
            <a:blip r:embed="rId6">
              <a:alphaModFix/>
            </a:blip>
            <a:srcRect b="41007" l="0" r="0" t="0"/>
            <a:stretch/>
          </p:blipFill>
          <p:spPr>
            <a:xfrm>
              <a:off x="-2033679" y="889419"/>
              <a:ext cx="463503" cy="540000"/>
            </a:xfrm>
            <a:prstGeom prst="rect">
              <a:avLst/>
            </a:prstGeom>
            <a:noFill/>
            <a:ln>
              <a:noFill/>
            </a:ln>
          </p:spPr>
        </p:pic>
        <p:pic>
          <p:nvPicPr>
            <p:cNvPr descr="E:\丫头\png\小人\卡通类素材\ry.png" id="358" name="Google Shape;358;p2"/>
            <p:cNvPicPr preferRelativeResize="0"/>
            <p:nvPr/>
          </p:nvPicPr>
          <p:blipFill rotWithShape="1">
            <a:blip r:embed="rId7">
              <a:alphaModFix/>
            </a:blip>
            <a:srcRect b="0" l="0" r="0" t="58991"/>
            <a:stretch/>
          </p:blipFill>
          <p:spPr>
            <a:xfrm>
              <a:off x="-1995208" y="1220892"/>
              <a:ext cx="355608" cy="288000"/>
            </a:xfrm>
            <a:prstGeom prst="rect">
              <a:avLst/>
            </a:prstGeom>
            <a:noFill/>
            <a:ln>
              <a:noFill/>
            </a:ln>
          </p:spPr>
        </p:pic>
      </p:grpSp>
      <p:pic>
        <p:nvPicPr>
          <p:cNvPr descr="E:\丫头\png\小人\卡通类素材\yunf.png" id="359" name="Google Shape;359;p2"/>
          <p:cNvPicPr preferRelativeResize="0"/>
          <p:nvPr/>
        </p:nvPicPr>
        <p:blipFill rotWithShape="1">
          <a:blip r:embed="rId8">
            <a:alphaModFix/>
          </a:blip>
          <a:srcRect b="0" l="0" r="0" t="0"/>
          <a:stretch/>
        </p:blipFill>
        <p:spPr>
          <a:xfrm>
            <a:off x="2289273" y="492489"/>
            <a:ext cx="1347858" cy="565839"/>
          </a:xfrm>
          <a:prstGeom prst="rect">
            <a:avLst/>
          </a:prstGeom>
          <a:noFill/>
          <a:ln>
            <a:noFill/>
          </a:ln>
        </p:spPr>
      </p:pic>
      <p:grpSp>
        <p:nvGrpSpPr>
          <p:cNvPr id="360" name="Google Shape;360;p2"/>
          <p:cNvGrpSpPr/>
          <p:nvPr/>
        </p:nvGrpSpPr>
        <p:grpSpPr>
          <a:xfrm>
            <a:off x="1041341" y="4448664"/>
            <a:ext cx="463503" cy="619473"/>
            <a:chOff x="-2033679" y="889419"/>
            <a:chExt cx="463503" cy="619473"/>
          </a:xfrm>
        </p:grpSpPr>
        <p:pic>
          <p:nvPicPr>
            <p:cNvPr descr="E:\丫头\png\小人\卡通类素材\ry.png" id="361" name="Google Shape;361;p2"/>
            <p:cNvPicPr preferRelativeResize="0"/>
            <p:nvPr/>
          </p:nvPicPr>
          <p:blipFill rotWithShape="1">
            <a:blip r:embed="rId9">
              <a:alphaModFix/>
            </a:blip>
            <a:srcRect b="41007" l="0" r="0" t="0"/>
            <a:stretch/>
          </p:blipFill>
          <p:spPr>
            <a:xfrm>
              <a:off x="-2033679" y="889419"/>
              <a:ext cx="463503" cy="540000"/>
            </a:xfrm>
            <a:prstGeom prst="rect">
              <a:avLst/>
            </a:prstGeom>
            <a:noFill/>
            <a:ln>
              <a:noFill/>
            </a:ln>
          </p:spPr>
        </p:pic>
        <p:pic>
          <p:nvPicPr>
            <p:cNvPr descr="E:\丫头\png\小人\卡通类素材\ry.png" id="362" name="Google Shape;362;p2"/>
            <p:cNvPicPr preferRelativeResize="0"/>
            <p:nvPr/>
          </p:nvPicPr>
          <p:blipFill rotWithShape="1">
            <a:blip r:embed="rId10">
              <a:alphaModFix/>
            </a:blip>
            <a:srcRect b="0" l="0" r="0" t="58991"/>
            <a:stretch/>
          </p:blipFill>
          <p:spPr>
            <a:xfrm>
              <a:off x="-1995208" y="1220892"/>
              <a:ext cx="355608" cy="288000"/>
            </a:xfrm>
            <a:prstGeom prst="rect">
              <a:avLst/>
            </a:prstGeom>
            <a:noFill/>
            <a:ln>
              <a:noFill/>
            </a:ln>
          </p:spPr>
        </p:pic>
      </p:grpSp>
      <p:pic>
        <p:nvPicPr>
          <p:cNvPr id="363" name="Google Shape;363;p2"/>
          <p:cNvPicPr preferRelativeResize="0"/>
          <p:nvPr/>
        </p:nvPicPr>
        <p:blipFill rotWithShape="1">
          <a:blip r:embed="rId11">
            <a:alphaModFix/>
          </a:blip>
          <a:srcRect b="0" l="0" r="0" t="0"/>
          <a:stretch/>
        </p:blipFill>
        <p:spPr>
          <a:xfrm>
            <a:off x="10796781" y="292397"/>
            <a:ext cx="1102698" cy="1022486"/>
          </a:xfrm>
          <a:prstGeom prst="rect">
            <a:avLst/>
          </a:prstGeom>
          <a:noFill/>
          <a:ln>
            <a:noFill/>
          </a:ln>
        </p:spPr>
      </p:pic>
      <p:pic>
        <p:nvPicPr>
          <p:cNvPr id="364" name="Google Shape;364;p2"/>
          <p:cNvPicPr preferRelativeResize="0"/>
          <p:nvPr/>
        </p:nvPicPr>
        <p:blipFill rotWithShape="1">
          <a:blip r:embed="rId12">
            <a:alphaModFix/>
          </a:blip>
          <a:srcRect b="0" l="0" r="0" t="0"/>
          <a:stretch/>
        </p:blipFill>
        <p:spPr>
          <a:xfrm>
            <a:off x="3244253" y="1461470"/>
            <a:ext cx="3279407" cy="451783"/>
          </a:xfrm>
          <a:prstGeom prst="rect">
            <a:avLst/>
          </a:prstGeom>
          <a:noFill/>
          <a:ln>
            <a:noFill/>
          </a:ln>
        </p:spPr>
      </p:pic>
      <p:pic>
        <p:nvPicPr>
          <p:cNvPr descr="Logo&#10;&#10;Description automatically generated with medium confidence" id="365" name="Google Shape;365;p2"/>
          <p:cNvPicPr preferRelativeResize="0"/>
          <p:nvPr/>
        </p:nvPicPr>
        <p:blipFill rotWithShape="1">
          <a:blip r:embed="rId13">
            <a:alphaModFix/>
          </a:blip>
          <a:srcRect b="0" l="0" r="0" t="0"/>
          <a:stretch/>
        </p:blipFill>
        <p:spPr>
          <a:xfrm>
            <a:off x="1079812" y="2692697"/>
            <a:ext cx="6872063" cy="1895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500"/>
                                        <p:tgtEl>
                                          <p:spTgt spid="353"/>
                                        </p:tgtEl>
                                      </p:cBhvr>
                                    </p:animEffect>
                                  </p:childTnLst>
                                </p:cTn>
                              </p:par>
                            </p:childTnLst>
                          </p:cTn>
                        </p:par>
                        <p:par>
                          <p:cTn fill="hold">
                            <p:stCondLst>
                              <p:cond delay="500"/>
                            </p:stCondLst>
                            <p:childTnLst>
                              <p:par>
                                <p:cTn fill="hold" nodeType="afterEffect" presetClass="entr" presetID="2" presetSubtype="1">
                                  <p:stCondLst>
                                    <p:cond delay="0"/>
                                  </p:stCondLst>
                                  <p:childTnLst>
                                    <p:set>
                                      <p:cBhvr>
                                        <p:cTn dur="1" fill="hold">
                                          <p:stCondLst>
                                            <p:cond delay="0"/>
                                          </p:stCondLst>
                                        </p:cTn>
                                        <p:tgtEl>
                                          <p:spTgt spid="364"/>
                                        </p:tgtEl>
                                        <p:attrNameLst>
                                          <p:attrName>style.visibility</p:attrName>
                                        </p:attrNameLst>
                                      </p:cBhvr>
                                      <p:to>
                                        <p:strVal val="visible"/>
                                      </p:to>
                                    </p:set>
                                    <p:anim calcmode="lin" valueType="num">
                                      <p:cBhvr additive="base">
                                        <p:cTn dur="500"/>
                                        <p:tgtEl>
                                          <p:spTgt spid="364"/>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500"/>
                                        <p:tgtEl>
                                          <p:spTgt spid="354"/>
                                        </p:tgtEl>
                                      </p:cBhvr>
                                    </p:animEffect>
                                  </p:childTnLst>
                                </p:cTn>
                              </p:par>
                              <p:par>
                                <p:cTn fill="hold" nodeType="with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500"/>
                                        <p:tgtEl>
                                          <p:spTgt spid="359"/>
                                        </p:tgtEl>
                                      </p:cBhvr>
                                    </p:animEffect>
                                  </p:childTnLst>
                                </p:cTn>
                              </p:par>
                              <p:par>
                                <p:cTn fill="hold" nodeType="with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500"/>
                                        <p:tgtEl>
                                          <p:spTgt spid="355"/>
                                        </p:tgtEl>
                                      </p:cBhvr>
                                    </p:animEffect>
                                  </p:childTnLst>
                                </p:cTn>
                              </p:par>
                              <p:par>
                                <p:cTn fill="hold" nodeType="with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500"/>
                                        <p:tgtEl>
                                          <p:spTgt spid="356"/>
                                        </p:tgtEl>
                                      </p:cBhvr>
                                    </p:animEffect>
                                  </p:childTnLst>
                                </p:cTn>
                              </p:par>
                              <p:par>
                                <p:cTn fill="hold" nodeType="with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500"/>
                                        <p:tgtEl>
                                          <p:spTgt spid="360"/>
                                        </p:tgtEl>
                                      </p:cBhvr>
                                    </p:animEffect>
                                  </p:childTnLst>
                                </p:cTn>
                              </p:par>
                              <p:par>
                                <p:cTn fill="hold" nodeType="with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par>
                                <p:cTn fill="hold" nodeType="with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1822"/>
                                        <p:tgtEl>
                                          <p:spTgt spid="3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20"/>
          <p:cNvSpPr/>
          <p:nvPr/>
        </p:nvSpPr>
        <p:spPr>
          <a:xfrm>
            <a:off x="1632987" y="79269"/>
            <a:ext cx="491031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5400" cap="none">
                <a:solidFill>
                  <a:schemeClr val="accent2"/>
                </a:solidFill>
                <a:latin typeface="Cookie"/>
                <a:ea typeface="Cookie"/>
                <a:cs typeface="Cookie"/>
                <a:sym typeface="Cookie"/>
              </a:rPr>
              <a:t>ĐỐ BẠN ĐỐ BẠN</a:t>
            </a:r>
            <a:endParaRPr/>
          </a:p>
        </p:txBody>
      </p:sp>
      <p:grpSp>
        <p:nvGrpSpPr>
          <p:cNvPr id="667" name="Google Shape;667;p20"/>
          <p:cNvGrpSpPr/>
          <p:nvPr/>
        </p:nvGrpSpPr>
        <p:grpSpPr>
          <a:xfrm>
            <a:off x="2946846" y="940811"/>
            <a:ext cx="2234137" cy="428489"/>
            <a:chOff x="2595502" y="3959479"/>
            <a:chExt cx="3257211" cy="578275"/>
          </a:xfrm>
        </p:grpSpPr>
        <p:pic>
          <p:nvPicPr>
            <p:cNvPr id="668" name="Google Shape;668;p20"/>
            <p:cNvPicPr preferRelativeResize="0"/>
            <p:nvPr/>
          </p:nvPicPr>
          <p:blipFill rotWithShape="1">
            <a:blip r:embed="rId3">
              <a:alphaModFix/>
            </a:blip>
            <a:srcRect b="0" l="0" r="0" t="0"/>
            <a:stretch/>
          </p:blipFill>
          <p:spPr>
            <a:xfrm>
              <a:off x="2595502" y="3959481"/>
              <a:ext cx="578273" cy="578273"/>
            </a:xfrm>
            <a:prstGeom prst="rect">
              <a:avLst/>
            </a:prstGeom>
            <a:noFill/>
            <a:ln>
              <a:noFill/>
            </a:ln>
          </p:spPr>
        </p:pic>
        <p:pic>
          <p:nvPicPr>
            <p:cNvPr id="669" name="Google Shape;669;p20"/>
            <p:cNvPicPr preferRelativeResize="0"/>
            <p:nvPr/>
          </p:nvPicPr>
          <p:blipFill rotWithShape="1">
            <a:blip r:embed="rId3">
              <a:alphaModFix/>
            </a:blip>
            <a:srcRect b="0" l="0" r="0" t="0"/>
            <a:stretch/>
          </p:blipFill>
          <p:spPr>
            <a:xfrm>
              <a:off x="3465876" y="3959481"/>
              <a:ext cx="578273" cy="578273"/>
            </a:xfrm>
            <a:prstGeom prst="rect">
              <a:avLst/>
            </a:prstGeom>
            <a:noFill/>
            <a:ln>
              <a:noFill/>
            </a:ln>
          </p:spPr>
        </p:pic>
        <p:pic>
          <p:nvPicPr>
            <p:cNvPr id="670" name="Google Shape;670;p20"/>
            <p:cNvPicPr preferRelativeResize="0"/>
            <p:nvPr/>
          </p:nvPicPr>
          <p:blipFill rotWithShape="1">
            <a:blip r:embed="rId3">
              <a:alphaModFix/>
            </a:blip>
            <a:srcRect b="0" l="0" r="0" t="0"/>
            <a:stretch/>
          </p:blipFill>
          <p:spPr>
            <a:xfrm>
              <a:off x="4336250" y="3959480"/>
              <a:ext cx="578273" cy="578273"/>
            </a:xfrm>
            <a:prstGeom prst="rect">
              <a:avLst/>
            </a:prstGeom>
            <a:noFill/>
            <a:ln>
              <a:noFill/>
            </a:ln>
          </p:spPr>
        </p:pic>
        <p:pic>
          <p:nvPicPr>
            <p:cNvPr id="671" name="Google Shape;671;p20"/>
            <p:cNvPicPr preferRelativeResize="0"/>
            <p:nvPr/>
          </p:nvPicPr>
          <p:blipFill rotWithShape="1">
            <a:blip r:embed="rId3">
              <a:alphaModFix/>
            </a:blip>
            <a:srcRect b="0" l="0" r="0" t="0"/>
            <a:stretch/>
          </p:blipFill>
          <p:spPr>
            <a:xfrm>
              <a:off x="5274440" y="3959479"/>
              <a:ext cx="578273" cy="578273"/>
            </a:xfrm>
            <a:prstGeom prst="rect">
              <a:avLst/>
            </a:prstGeom>
            <a:noFill/>
            <a:ln>
              <a:noFill/>
            </a:ln>
          </p:spPr>
        </p:pic>
      </p:grpSp>
      <p:pic>
        <p:nvPicPr>
          <p:cNvPr descr="A picture containing toy, doll&#10;&#10;Description automatically generated" id="672" name="Google Shape;672;p20"/>
          <p:cNvPicPr preferRelativeResize="0"/>
          <p:nvPr/>
        </p:nvPicPr>
        <p:blipFill rotWithShape="1">
          <a:blip r:embed="rId4">
            <a:alphaModFix/>
          </a:blip>
          <a:srcRect b="0" l="0" r="0" t="0"/>
          <a:stretch/>
        </p:blipFill>
        <p:spPr>
          <a:xfrm flipH="1">
            <a:off x="104557" y="2221948"/>
            <a:ext cx="2722677" cy="4556783"/>
          </a:xfrm>
          <a:prstGeom prst="rect">
            <a:avLst/>
          </a:prstGeom>
          <a:noFill/>
          <a:ln>
            <a:noFill/>
          </a:ln>
        </p:spPr>
      </p:pic>
      <p:sp>
        <p:nvSpPr>
          <p:cNvPr id="673" name="Google Shape;673;p20"/>
          <p:cNvSpPr/>
          <p:nvPr/>
        </p:nvSpPr>
        <p:spPr>
          <a:xfrm>
            <a:off x="6024846" y="940811"/>
            <a:ext cx="4728523"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cap="none">
                <a:solidFill>
                  <a:srgbClr val="00B050"/>
                </a:solidFill>
                <a:latin typeface="Times New Roman"/>
                <a:ea typeface="Times New Roman"/>
                <a:cs typeface="Times New Roman"/>
                <a:sym typeface="Times New Roman"/>
              </a:rPr>
              <a:t>Mắt màu đen gọi là mắt gì?</a:t>
            </a:r>
            <a:endParaRPr/>
          </a:p>
        </p:txBody>
      </p:sp>
      <p:grpSp>
        <p:nvGrpSpPr>
          <p:cNvPr id="674" name="Google Shape;674;p20"/>
          <p:cNvGrpSpPr/>
          <p:nvPr/>
        </p:nvGrpSpPr>
        <p:grpSpPr>
          <a:xfrm>
            <a:off x="1345669" y="1670721"/>
            <a:ext cx="4396341" cy="2476871"/>
            <a:chOff x="3341989" y="538620"/>
            <a:chExt cx="4396341" cy="2476871"/>
          </a:xfrm>
        </p:grpSpPr>
        <p:pic>
          <p:nvPicPr>
            <p:cNvPr descr="Shape&#10;&#10;Description automatically generated" id="675" name="Google Shape;675;p20"/>
            <p:cNvPicPr preferRelativeResize="0"/>
            <p:nvPr/>
          </p:nvPicPr>
          <p:blipFill rotWithShape="1">
            <a:blip r:embed="rId5">
              <a:alphaModFix/>
            </a:blip>
            <a:srcRect b="11795" l="8931" r="9816" t="15479"/>
            <a:stretch/>
          </p:blipFill>
          <p:spPr>
            <a:xfrm flipH="1">
              <a:off x="3837476" y="538620"/>
              <a:ext cx="3548272" cy="2476871"/>
            </a:xfrm>
            <a:prstGeom prst="rect">
              <a:avLst/>
            </a:prstGeom>
            <a:noFill/>
            <a:ln>
              <a:noFill/>
            </a:ln>
          </p:spPr>
        </p:pic>
        <p:sp>
          <p:nvSpPr>
            <p:cNvPr id="676" name="Google Shape;676;p20"/>
            <p:cNvSpPr/>
            <p:nvPr/>
          </p:nvSpPr>
          <p:spPr>
            <a:xfrm>
              <a:off x="3341989" y="1265745"/>
              <a:ext cx="4396341"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cap="none">
                  <a:solidFill>
                    <a:schemeClr val="accent2"/>
                  </a:solidFill>
                  <a:latin typeface="Arial"/>
                  <a:ea typeface="Arial"/>
                  <a:cs typeface="Arial"/>
                  <a:sym typeface="Arial"/>
                </a:rPr>
                <a:t>Quần thâm</a:t>
              </a:r>
              <a:endParaRPr/>
            </a:p>
          </p:txBody>
        </p:sp>
      </p:grpSp>
      <p:pic>
        <p:nvPicPr>
          <p:cNvPr id="677" name="Google Shape;677;p20"/>
          <p:cNvPicPr preferRelativeResize="0"/>
          <p:nvPr/>
        </p:nvPicPr>
        <p:blipFill rotWithShape="1">
          <a:blip r:embed="rId6">
            <a:alphaModFix/>
          </a:blip>
          <a:srcRect b="0" l="0" r="0" t="0"/>
          <a:stretch/>
        </p:blipFill>
        <p:spPr>
          <a:xfrm>
            <a:off x="6983122" y="3052842"/>
            <a:ext cx="3309214" cy="3268427"/>
          </a:xfrm>
          <a:prstGeom prst="rect">
            <a:avLst/>
          </a:prstGeom>
          <a:noFill/>
          <a:ln>
            <a:noFill/>
          </a:ln>
        </p:spPr>
      </p:pic>
      <p:pic>
        <p:nvPicPr>
          <p:cNvPr id="678" name="Google Shape;678;p20"/>
          <p:cNvPicPr preferRelativeResize="0"/>
          <p:nvPr/>
        </p:nvPicPr>
        <p:blipFill rotWithShape="1">
          <a:blip r:embed="rId7">
            <a:alphaModFix/>
          </a:blip>
          <a:srcRect b="0" l="0" r="0" t="0"/>
          <a:stretch/>
        </p:blipFill>
        <p:spPr>
          <a:xfrm>
            <a:off x="7575611" y="1914162"/>
            <a:ext cx="1896863" cy="128745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1822"/>
                                        <p:tgtEl>
                                          <p:spTgt spid="666"/>
                                        </p:tgtEl>
                                      </p:cBhvr>
                                    </p:animEffect>
                                  </p:childTnLst>
                                </p:cTn>
                              </p:par>
                              <p:par>
                                <p:cTn fill="hold" nodeType="withEffect" presetClass="entr" presetID="10" presetSubtype="0">
                                  <p:stCondLst>
                                    <p:cond delay="0"/>
                                  </p:stCondLst>
                                  <p:childTnLst>
                                    <p:set>
                                      <p:cBhvr>
                                        <p:cTn dur="1" fill="hold">
                                          <p:stCondLst>
                                            <p:cond delay="0"/>
                                          </p:stCondLst>
                                        </p:cTn>
                                        <p:tgtEl>
                                          <p:spTgt spid="667"/>
                                        </p:tgtEl>
                                        <p:attrNameLst>
                                          <p:attrName>style.visibility</p:attrName>
                                        </p:attrNameLst>
                                      </p:cBhvr>
                                      <p:to>
                                        <p:strVal val="visible"/>
                                      </p:to>
                                    </p:set>
                                    <p:animEffect filter="fade" transition="in">
                                      <p:cBhvr>
                                        <p:cTn dur="1822"/>
                                        <p:tgtEl>
                                          <p:spTgt spid="6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2"/>
                                        </p:tgtEl>
                                        <p:attrNameLst>
                                          <p:attrName>style.visibility</p:attrName>
                                        </p:attrNameLst>
                                      </p:cBhvr>
                                      <p:to>
                                        <p:strVal val="visible"/>
                                      </p:to>
                                    </p:set>
                                    <p:animEffect filter="fade" transition="in">
                                      <p:cBhvr>
                                        <p:cTn dur="2000"/>
                                        <p:tgtEl>
                                          <p:spTgt spid="672"/>
                                        </p:tgtEl>
                                      </p:cBhvr>
                                    </p:animEffect>
                                  </p:childTnLst>
                                </p:cTn>
                              </p:par>
                              <p:par>
                                <p:cTn fill="hold" nodeType="withEffect" presetClass="entr" presetID="10" presetSubtype="0">
                                  <p:stCondLst>
                                    <p:cond delay="0"/>
                                  </p:stCondLst>
                                  <p:childTnLst>
                                    <p:set>
                                      <p:cBhvr>
                                        <p:cTn dur="1" fill="hold">
                                          <p:stCondLst>
                                            <p:cond delay="0"/>
                                          </p:stCondLst>
                                        </p:cTn>
                                        <p:tgtEl>
                                          <p:spTgt spid="673"/>
                                        </p:tgtEl>
                                        <p:attrNameLst>
                                          <p:attrName>style.visibility</p:attrName>
                                        </p:attrNameLst>
                                      </p:cBhvr>
                                      <p:to>
                                        <p:strVal val="visible"/>
                                      </p:to>
                                    </p:set>
                                    <p:animEffect filter="fade" transition="in">
                                      <p:cBhvr>
                                        <p:cTn dur="2000"/>
                                        <p:tgtEl>
                                          <p:spTgt spid="673"/>
                                        </p:tgtEl>
                                      </p:cBhvr>
                                    </p:animEffect>
                                  </p:childTnLst>
                                </p:cTn>
                              </p:par>
                              <p:par>
                                <p:cTn fill="hold" nodeType="with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2000"/>
                                        <p:tgtEl>
                                          <p:spTgt spid="678"/>
                                        </p:tgtEl>
                                      </p:cBhvr>
                                    </p:animEffect>
                                  </p:childTnLst>
                                </p:cTn>
                              </p:par>
                              <p:par>
                                <p:cTn fill="hold" nodeType="withEffect" presetClass="entr" presetID="10" presetSubtype="0">
                                  <p:stCondLst>
                                    <p:cond delay="0"/>
                                  </p:stCondLst>
                                  <p:childTnLst>
                                    <p:set>
                                      <p:cBhvr>
                                        <p:cTn dur="1" fill="hold">
                                          <p:stCondLst>
                                            <p:cond delay="0"/>
                                          </p:stCondLst>
                                        </p:cTn>
                                        <p:tgtEl>
                                          <p:spTgt spid="677"/>
                                        </p:tgtEl>
                                        <p:attrNameLst>
                                          <p:attrName>style.visibility</p:attrName>
                                        </p:attrNameLst>
                                      </p:cBhvr>
                                      <p:to>
                                        <p:strVal val="visible"/>
                                      </p:to>
                                    </p:set>
                                    <p:animEffect filter="fade" transition="in">
                                      <p:cBhvr>
                                        <p:cTn dur="2000"/>
                                        <p:tgtEl>
                                          <p:spTgt spid="6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4"/>
                                        </p:tgtEl>
                                        <p:attrNameLst>
                                          <p:attrName>style.visibility</p:attrName>
                                        </p:attrNameLst>
                                      </p:cBhvr>
                                      <p:to>
                                        <p:strVal val="visible"/>
                                      </p:to>
                                    </p:set>
                                    <p:animEffect filter="fade" transition="in">
                                      <p:cBhvr>
                                        <p:cTn dur="500"/>
                                        <p:tgtEl>
                                          <p:spTgt spid="6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21"/>
          <p:cNvSpPr/>
          <p:nvPr/>
        </p:nvSpPr>
        <p:spPr>
          <a:xfrm>
            <a:off x="1372770" y="352407"/>
            <a:ext cx="9144619"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4400" cap="none">
                <a:solidFill>
                  <a:schemeClr val="accent4"/>
                </a:solidFill>
                <a:latin typeface="Coiny"/>
                <a:ea typeface="Coiny"/>
                <a:cs typeface="Coiny"/>
                <a:sym typeface="Coiny"/>
              </a:rPr>
              <a:t>1. Tự kiểm tra vốn từ của mình:</a:t>
            </a:r>
            <a:endParaRPr/>
          </a:p>
        </p:txBody>
      </p:sp>
      <p:pic>
        <p:nvPicPr>
          <p:cNvPr id="684" name="Google Shape;684;p21"/>
          <p:cNvPicPr preferRelativeResize="0"/>
          <p:nvPr/>
        </p:nvPicPr>
        <p:blipFill rotWithShape="1">
          <a:blip r:embed="rId3">
            <a:alphaModFix/>
          </a:blip>
          <a:srcRect b="0" l="0" r="0" t="0"/>
          <a:stretch/>
        </p:blipFill>
        <p:spPr>
          <a:xfrm>
            <a:off x="10668309" y="146589"/>
            <a:ext cx="1273731" cy="1181079"/>
          </a:xfrm>
          <a:prstGeom prst="rect">
            <a:avLst/>
          </a:prstGeom>
          <a:noFill/>
          <a:ln>
            <a:noFill/>
          </a:ln>
        </p:spPr>
      </p:pic>
      <p:sp>
        <p:nvSpPr>
          <p:cNvPr id="685" name="Google Shape;685;p21"/>
          <p:cNvSpPr txBox="1"/>
          <p:nvPr/>
        </p:nvSpPr>
        <p:spPr>
          <a:xfrm>
            <a:off x="-88776" y="1188090"/>
            <a:ext cx="12191999"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02060"/>
                </a:solidFill>
                <a:latin typeface="Times New Roman"/>
                <a:ea typeface="Times New Roman"/>
                <a:cs typeface="Times New Roman"/>
                <a:sym typeface="Times New Roman"/>
              </a:rPr>
              <a:t>b) Tìm các tiếng cho trong ngoặc đơn thích hợp với mỗi ô trống: </a:t>
            </a:r>
            <a:endParaRPr/>
          </a:p>
          <a:p>
            <a:pPr indent="0" lvl="0" marL="0" marR="0" rtl="0" algn="ctr">
              <a:spcBef>
                <a:spcPts val="0"/>
              </a:spcBef>
              <a:spcAft>
                <a:spcPts val="0"/>
              </a:spcAft>
              <a:buNone/>
            </a:pPr>
            <a:r>
              <a:rPr b="1" lang="en-US" sz="3600">
                <a:solidFill>
                  <a:srgbClr val="C00000"/>
                </a:solidFill>
                <a:latin typeface="Times New Roman"/>
                <a:ea typeface="Times New Roman"/>
                <a:cs typeface="Times New Roman"/>
                <a:sym typeface="Times New Roman"/>
              </a:rPr>
              <a:t>(đen, thâm, mun, huyền, ô, mực)</a:t>
            </a:r>
            <a:endParaRPr/>
          </a:p>
        </p:txBody>
      </p:sp>
      <p:sp>
        <p:nvSpPr>
          <p:cNvPr id="686" name="Google Shape;686;p21"/>
          <p:cNvSpPr txBox="1"/>
          <p:nvPr/>
        </p:nvSpPr>
        <p:spPr>
          <a:xfrm>
            <a:off x="268550" y="2532683"/>
            <a:ext cx="6156664" cy="195149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800">
                <a:solidFill>
                  <a:srgbClr val="7030A0"/>
                </a:solidFill>
                <a:latin typeface="Arial"/>
                <a:ea typeface="Arial"/>
                <a:cs typeface="Arial"/>
                <a:sym typeface="Arial"/>
              </a:rPr>
              <a:t>- Bảng màu đen gọi là bảng ...</a:t>
            </a:r>
            <a:endParaRPr/>
          </a:p>
          <a:p>
            <a:pPr indent="0" lvl="0" marL="0" marR="0" rtl="0" algn="l">
              <a:lnSpc>
                <a:spcPct val="150000"/>
              </a:lnSpc>
              <a:spcBef>
                <a:spcPts val="0"/>
              </a:spcBef>
              <a:spcAft>
                <a:spcPts val="0"/>
              </a:spcAft>
              <a:buNone/>
            </a:pPr>
            <a:r>
              <a:rPr lang="en-US" sz="2800">
                <a:solidFill>
                  <a:srgbClr val="7030A0"/>
                </a:solidFill>
                <a:latin typeface="Arial"/>
                <a:ea typeface="Arial"/>
                <a:cs typeface="Arial"/>
                <a:sym typeface="Arial"/>
              </a:rPr>
              <a:t>- Mèo màu đen gọi là mèo ...</a:t>
            </a:r>
            <a:endParaRPr/>
          </a:p>
          <a:p>
            <a:pPr indent="0" lvl="0" marL="0" marR="0" rtl="0" algn="l">
              <a:lnSpc>
                <a:spcPct val="150000"/>
              </a:lnSpc>
              <a:spcBef>
                <a:spcPts val="0"/>
              </a:spcBef>
              <a:spcAft>
                <a:spcPts val="0"/>
              </a:spcAft>
              <a:buNone/>
            </a:pPr>
            <a:r>
              <a:rPr lang="en-US" sz="2800">
                <a:solidFill>
                  <a:srgbClr val="7030A0"/>
                </a:solidFill>
                <a:latin typeface="Arial"/>
                <a:ea typeface="Arial"/>
                <a:cs typeface="Arial"/>
                <a:sym typeface="Arial"/>
              </a:rPr>
              <a:t>- Mắt màu đen gọi là mắt ... 	</a:t>
            </a:r>
            <a:endParaRPr/>
          </a:p>
        </p:txBody>
      </p:sp>
      <p:sp>
        <p:nvSpPr>
          <p:cNvPr id="687" name="Google Shape;687;p21"/>
          <p:cNvSpPr txBox="1"/>
          <p:nvPr/>
        </p:nvSpPr>
        <p:spPr>
          <a:xfrm>
            <a:off x="3136037" y="4601119"/>
            <a:ext cx="6156664" cy="195149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800">
                <a:solidFill>
                  <a:srgbClr val="7030A0"/>
                </a:solidFill>
                <a:latin typeface="Arial"/>
                <a:ea typeface="Arial"/>
                <a:cs typeface="Arial"/>
                <a:sym typeface="Arial"/>
              </a:rPr>
              <a:t>- Chó màu đen gọi là chó ...</a:t>
            </a:r>
            <a:endParaRPr/>
          </a:p>
          <a:p>
            <a:pPr indent="0" lvl="0" marL="0" marR="0" rtl="0" algn="l">
              <a:lnSpc>
                <a:spcPct val="150000"/>
              </a:lnSpc>
              <a:spcBef>
                <a:spcPts val="0"/>
              </a:spcBef>
              <a:spcAft>
                <a:spcPts val="0"/>
              </a:spcAft>
              <a:buNone/>
            </a:pPr>
            <a:r>
              <a:rPr lang="en-US" sz="2800">
                <a:solidFill>
                  <a:srgbClr val="7030A0"/>
                </a:solidFill>
                <a:latin typeface="Arial"/>
                <a:ea typeface="Arial"/>
                <a:cs typeface="Arial"/>
                <a:sym typeface="Arial"/>
              </a:rPr>
              <a:t>- Ngựa màu đen gọi là ngựa ...</a:t>
            </a:r>
            <a:endParaRPr/>
          </a:p>
          <a:p>
            <a:pPr indent="0" lvl="0" marL="0" marR="0" rtl="0" algn="l">
              <a:lnSpc>
                <a:spcPct val="150000"/>
              </a:lnSpc>
              <a:spcBef>
                <a:spcPts val="0"/>
              </a:spcBef>
              <a:spcAft>
                <a:spcPts val="0"/>
              </a:spcAft>
              <a:buNone/>
            </a:pPr>
            <a:r>
              <a:rPr lang="en-US" sz="2800">
                <a:solidFill>
                  <a:srgbClr val="7030A0"/>
                </a:solidFill>
                <a:latin typeface="Arial"/>
                <a:ea typeface="Arial"/>
                <a:cs typeface="Arial"/>
                <a:sym typeface="Arial"/>
              </a:rPr>
              <a:t>- Quần màu đen gọi là quần ...</a:t>
            </a:r>
            <a:endParaRPr/>
          </a:p>
        </p:txBody>
      </p:sp>
      <p:pic>
        <p:nvPicPr>
          <p:cNvPr descr="A picture containing toy, indoor, LEGO&#10;&#10;Description automatically generated" id="688" name="Google Shape;688;p21"/>
          <p:cNvPicPr preferRelativeResize="0"/>
          <p:nvPr/>
        </p:nvPicPr>
        <p:blipFill rotWithShape="1">
          <a:blip r:embed="rId4">
            <a:alphaModFix/>
          </a:blip>
          <a:srcRect b="0" l="0" r="0" t="0"/>
          <a:stretch/>
        </p:blipFill>
        <p:spPr>
          <a:xfrm>
            <a:off x="8497822" y="3429000"/>
            <a:ext cx="3694178" cy="3694178"/>
          </a:xfrm>
          <a:prstGeom prst="rect">
            <a:avLst/>
          </a:prstGeom>
          <a:noFill/>
          <a:ln>
            <a:noFill/>
          </a:ln>
        </p:spPr>
      </p:pic>
      <p:sp>
        <p:nvSpPr>
          <p:cNvPr id="689" name="Google Shape;689;p21"/>
          <p:cNvSpPr txBox="1"/>
          <p:nvPr/>
        </p:nvSpPr>
        <p:spPr>
          <a:xfrm>
            <a:off x="4729291" y="2663675"/>
            <a:ext cx="118779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chemeClr val="dk1"/>
                </a:solidFill>
                <a:latin typeface="Arial"/>
                <a:ea typeface="Arial"/>
                <a:cs typeface="Arial"/>
                <a:sym typeface="Arial"/>
              </a:rPr>
              <a:t>đen</a:t>
            </a:r>
            <a:endParaRPr sz="1400">
              <a:solidFill>
                <a:schemeClr val="dk1"/>
              </a:solidFill>
              <a:latin typeface="Arial"/>
              <a:ea typeface="Arial"/>
              <a:cs typeface="Arial"/>
              <a:sym typeface="Arial"/>
            </a:endParaRPr>
          </a:p>
        </p:txBody>
      </p:sp>
      <p:sp>
        <p:nvSpPr>
          <p:cNvPr id="690" name="Google Shape;690;p21"/>
          <p:cNvSpPr txBox="1"/>
          <p:nvPr/>
        </p:nvSpPr>
        <p:spPr>
          <a:xfrm>
            <a:off x="4498505" y="3301886"/>
            <a:ext cx="118779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Arial"/>
                <a:ea typeface="Arial"/>
                <a:cs typeface="Arial"/>
                <a:sym typeface="Arial"/>
              </a:rPr>
              <a:t>mun</a:t>
            </a:r>
            <a:endParaRPr sz="1400">
              <a:solidFill>
                <a:schemeClr val="dk1"/>
              </a:solidFill>
              <a:latin typeface="Arial"/>
              <a:ea typeface="Arial"/>
              <a:cs typeface="Arial"/>
              <a:sym typeface="Arial"/>
            </a:endParaRPr>
          </a:p>
        </p:txBody>
      </p:sp>
      <p:sp>
        <p:nvSpPr>
          <p:cNvPr id="691" name="Google Shape;691;p21"/>
          <p:cNvSpPr txBox="1"/>
          <p:nvPr/>
        </p:nvSpPr>
        <p:spPr>
          <a:xfrm>
            <a:off x="4312524" y="3942046"/>
            <a:ext cx="147245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chemeClr val="dk1"/>
                </a:solidFill>
                <a:latin typeface="Arial"/>
                <a:ea typeface="Arial"/>
                <a:cs typeface="Arial"/>
                <a:sym typeface="Arial"/>
              </a:rPr>
              <a:t>huyền</a:t>
            </a:r>
            <a:endParaRPr sz="1400">
              <a:solidFill>
                <a:schemeClr val="dk1"/>
              </a:solidFill>
              <a:latin typeface="Arial"/>
              <a:ea typeface="Arial"/>
              <a:cs typeface="Arial"/>
              <a:sym typeface="Arial"/>
            </a:endParaRPr>
          </a:p>
        </p:txBody>
      </p:sp>
      <p:sp>
        <p:nvSpPr>
          <p:cNvPr id="692" name="Google Shape;692;p21"/>
          <p:cNvSpPr txBox="1"/>
          <p:nvPr/>
        </p:nvSpPr>
        <p:spPr>
          <a:xfrm>
            <a:off x="7254041" y="4734516"/>
            <a:ext cx="118779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chemeClr val="dk1"/>
                </a:solidFill>
                <a:latin typeface="Arial"/>
                <a:ea typeface="Arial"/>
                <a:cs typeface="Arial"/>
                <a:sym typeface="Arial"/>
              </a:rPr>
              <a:t>mực</a:t>
            </a:r>
            <a:endParaRPr sz="1400">
              <a:solidFill>
                <a:schemeClr val="dk1"/>
              </a:solidFill>
              <a:latin typeface="Arial"/>
              <a:ea typeface="Arial"/>
              <a:cs typeface="Arial"/>
              <a:sym typeface="Arial"/>
            </a:endParaRPr>
          </a:p>
        </p:txBody>
      </p:sp>
      <p:sp>
        <p:nvSpPr>
          <p:cNvPr id="693" name="Google Shape;693;p21"/>
          <p:cNvSpPr txBox="1"/>
          <p:nvPr/>
        </p:nvSpPr>
        <p:spPr>
          <a:xfrm>
            <a:off x="7715087" y="5391132"/>
            <a:ext cx="118779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Arial"/>
                <a:ea typeface="Arial"/>
                <a:cs typeface="Arial"/>
                <a:sym typeface="Arial"/>
              </a:rPr>
              <a:t>ô</a:t>
            </a:r>
            <a:endParaRPr sz="1400">
              <a:solidFill>
                <a:schemeClr val="dk1"/>
              </a:solidFill>
              <a:latin typeface="Arial"/>
              <a:ea typeface="Arial"/>
              <a:cs typeface="Arial"/>
              <a:sym typeface="Arial"/>
            </a:endParaRPr>
          </a:p>
        </p:txBody>
      </p:sp>
      <p:sp>
        <p:nvSpPr>
          <p:cNvPr id="694" name="Google Shape;694;p21"/>
          <p:cNvSpPr txBox="1"/>
          <p:nvPr/>
        </p:nvSpPr>
        <p:spPr>
          <a:xfrm>
            <a:off x="7612449" y="6029395"/>
            <a:ext cx="118779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Arial"/>
                <a:ea typeface="Arial"/>
                <a:cs typeface="Arial"/>
                <a:sym typeface="Arial"/>
              </a:rPr>
              <a:t>thâm</a:t>
            </a:r>
            <a:endParaRPr sz="14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9"/>
                                        </p:tgtEl>
                                        <p:attrNameLst>
                                          <p:attrName>style.visibility</p:attrName>
                                        </p:attrNameLst>
                                      </p:cBhvr>
                                      <p:to>
                                        <p:strVal val="visible"/>
                                      </p:to>
                                    </p:set>
                                    <p:animEffect filter="fade" transition="in">
                                      <p:cBhvr>
                                        <p:cTn dur="500"/>
                                        <p:tgtEl>
                                          <p:spTgt spid="6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0"/>
                                        </p:tgtEl>
                                        <p:attrNameLst>
                                          <p:attrName>style.visibility</p:attrName>
                                        </p:attrNameLst>
                                      </p:cBhvr>
                                      <p:to>
                                        <p:strVal val="visible"/>
                                      </p:to>
                                    </p:set>
                                    <p:animEffect filter="fade" transition="in">
                                      <p:cBhvr>
                                        <p:cTn dur="500"/>
                                        <p:tgtEl>
                                          <p:spTgt spid="6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1"/>
                                        </p:tgtEl>
                                        <p:attrNameLst>
                                          <p:attrName>style.visibility</p:attrName>
                                        </p:attrNameLst>
                                      </p:cBhvr>
                                      <p:to>
                                        <p:strVal val="visible"/>
                                      </p:to>
                                    </p:set>
                                    <p:animEffect filter="fade" transition="in">
                                      <p:cBhvr>
                                        <p:cTn dur="500"/>
                                        <p:tgtEl>
                                          <p:spTgt spid="6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2"/>
                                        </p:tgtEl>
                                        <p:attrNameLst>
                                          <p:attrName>style.visibility</p:attrName>
                                        </p:attrNameLst>
                                      </p:cBhvr>
                                      <p:to>
                                        <p:strVal val="visible"/>
                                      </p:to>
                                    </p:set>
                                    <p:animEffect filter="fade" transition="in">
                                      <p:cBhvr>
                                        <p:cTn dur="500"/>
                                        <p:tgtEl>
                                          <p:spTgt spid="6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3"/>
                                        </p:tgtEl>
                                        <p:attrNameLst>
                                          <p:attrName>style.visibility</p:attrName>
                                        </p:attrNameLst>
                                      </p:cBhvr>
                                      <p:to>
                                        <p:strVal val="visible"/>
                                      </p:to>
                                    </p:set>
                                    <p:animEffect filter="fade" transition="in">
                                      <p:cBhvr>
                                        <p:cTn dur="500"/>
                                        <p:tgtEl>
                                          <p:spTgt spid="6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500"/>
                                        <p:tgtEl>
                                          <p:spTgt spid="6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22"/>
          <p:cNvSpPr/>
          <p:nvPr/>
        </p:nvSpPr>
        <p:spPr>
          <a:xfrm>
            <a:off x="249960" y="153394"/>
            <a:ext cx="5331909"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4400" cap="none">
                <a:solidFill>
                  <a:schemeClr val="accent4"/>
                </a:solidFill>
                <a:latin typeface="Coiny"/>
                <a:ea typeface="Coiny"/>
                <a:cs typeface="Coiny"/>
                <a:sym typeface="Coiny"/>
              </a:rPr>
              <a:t>2. Đọc bài văn sau</a:t>
            </a:r>
            <a:endParaRPr/>
          </a:p>
        </p:txBody>
      </p:sp>
      <p:sp>
        <p:nvSpPr>
          <p:cNvPr id="700" name="Google Shape;700;p22"/>
          <p:cNvSpPr/>
          <p:nvPr/>
        </p:nvSpPr>
        <p:spPr>
          <a:xfrm>
            <a:off x="249923" y="922823"/>
            <a:ext cx="11553300" cy="5486400"/>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1" name="Google Shape;701;p22"/>
          <p:cNvSpPr txBox="1"/>
          <p:nvPr/>
        </p:nvSpPr>
        <p:spPr>
          <a:xfrm>
            <a:off x="659570" y="1558914"/>
            <a:ext cx="10734000" cy="48948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chemeClr val="dk1"/>
                </a:solidFill>
                <a:latin typeface="Arial"/>
                <a:ea typeface="Arial"/>
                <a:cs typeface="Arial"/>
                <a:sym typeface="Arial"/>
              </a:rPr>
              <a:t>     Trong miêu tả, người ta thường hay so sánh. So sánh thì vô cùng: </a:t>
            </a:r>
            <a:r>
              <a:rPr i="1" lang="en-US" sz="2400">
                <a:solidFill>
                  <a:schemeClr val="dk1"/>
                </a:solidFill>
                <a:latin typeface="Arial"/>
                <a:ea typeface="Arial"/>
                <a:cs typeface="Arial"/>
                <a:sym typeface="Arial"/>
              </a:rPr>
              <a:t>Cậu ta mới chừng ấy tuổi mà trông như một cụ già.</a:t>
            </a:r>
            <a:r>
              <a:rPr lang="en-US" sz="2400">
                <a:solidFill>
                  <a:schemeClr val="dk1"/>
                </a:solidFill>
                <a:latin typeface="Arial"/>
                <a:ea typeface="Arial"/>
                <a:cs typeface="Arial"/>
                <a:sym typeface="Arial"/>
              </a:rPr>
              <a:t> Đấy là so sánh người với người. Có khi so sánh người với các con vật: </a:t>
            </a:r>
            <a:r>
              <a:rPr i="1" lang="en-US" sz="2400">
                <a:solidFill>
                  <a:schemeClr val="dk1"/>
                </a:solidFill>
                <a:latin typeface="Arial"/>
                <a:ea typeface="Arial"/>
                <a:cs typeface="Arial"/>
                <a:sym typeface="Arial"/>
              </a:rPr>
              <a:t>Trông anh ta như một con gấu</a:t>
            </a:r>
            <a:r>
              <a:rPr lang="en-US" sz="2400">
                <a:solidFill>
                  <a:schemeClr val="dk1"/>
                </a:solidFill>
                <a:latin typeface="Arial"/>
                <a:ea typeface="Arial"/>
                <a:cs typeface="Arial"/>
                <a:sym typeface="Arial"/>
              </a:rPr>
              <a:t>. Có khi so sánh người với cây, với hoa: </a:t>
            </a:r>
            <a:r>
              <a:rPr i="1" lang="en-US" sz="2400">
                <a:solidFill>
                  <a:schemeClr val="dk1"/>
                </a:solidFill>
                <a:latin typeface="Arial"/>
                <a:ea typeface="Arial"/>
                <a:cs typeface="Arial"/>
                <a:sym typeface="Arial"/>
              </a:rPr>
              <a:t>Cô gái vẻ mảnh mai, yểu điệu như một cây liễu. </a:t>
            </a:r>
            <a:r>
              <a:rPr lang="en-US" sz="2400">
                <a:solidFill>
                  <a:schemeClr val="dk1"/>
                </a:solidFill>
                <a:latin typeface="Arial"/>
                <a:ea typeface="Arial"/>
                <a:cs typeface="Arial"/>
                <a:sym typeface="Arial"/>
              </a:rPr>
              <a:t>Có trường hợp người viết lấy nhỏ để so sánh với to: </a:t>
            </a:r>
            <a:r>
              <a:rPr i="1" lang="en-US" sz="2400">
                <a:solidFill>
                  <a:schemeClr val="dk1"/>
                </a:solidFill>
                <a:latin typeface="Arial"/>
                <a:ea typeface="Arial"/>
                <a:cs typeface="Arial"/>
                <a:sym typeface="Arial"/>
              </a:rPr>
              <a:t>Con rệp to kềnh như một chiếc xe tăng</a:t>
            </a:r>
            <a:r>
              <a:rPr lang="en-US" sz="2400">
                <a:solidFill>
                  <a:schemeClr val="dk1"/>
                </a:solidFill>
                <a:latin typeface="Arial"/>
                <a:ea typeface="Arial"/>
                <a:cs typeface="Arial"/>
                <a:sym typeface="Arial"/>
              </a:rPr>
              <a:t>. Có khi làm ngược lại: </a:t>
            </a:r>
            <a:r>
              <a:rPr i="1" lang="en-US" sz="2400">
                <a:solidFill>
                  <a:schemeClr val="dk1"/>
                </a:solidFill>
                <a:latin typeface="Arial"/>
                <a:ea typeface="Arial"/>
                <a:cs typeface="Arial"/>
                <a:sym typeface="Arial"/>
              </a:rPr>
              <a:t>Con lợn béo như một quả sim chín; Trái đất đi như một giọt nước mắt giữa không trung.</a:t>
            </a:r>
            <a:endParaRPr/>
          </a:p>
          <a:p>
            <a:pPr indent="0" lvl="0" marL="0" marR="0" rtl="0" algn="just">
              <a:spcBef>
                <a:spcPts val="0"/>
              </a:spcBef>
              <a:spcAft>
                <a:spcPts val="0"/>
              </a:spcAft>
              <a:buNone/>
            </a:pPr>
            <a:r>
              <a:t/>
            </a:r>
            <a:endParaRPr sz="2400">
              <a:solidFill>
                <a:schemeClr val="dk1"/>
              </a:solidFill>
              <a:latin typeface="Arial"/>
              <a:ea typeface="Arial"/>
              <a:cs typeface="Arial"/>
              <a:sym typeface="Arial"/>
            </a:endParaRPr>
          </a:p>
          <a:p>
            <a:pPr indent="0" lvl="0" marL="0" marR="0" rtl="0" algn="just">
              <a:spcBef>
                <a:spcPts val="0"/>
              </a:spcBef>
              <a:spcAft>
                <a:spcPts val="0"/>
              </a:spcAft>
              <a:buNone/>
            </a:pPr>
            <a:r>
              <a:rPr lang="en-US" sz="2400">
                <a:solidFill>
                  <a:schemeClr val="dk1"/>
                </a:solidFill>
                <a:latin typeface="Arial"/>
                <a:ea typeface="Arial"/>
                <a:cs typeface="Arial"/>
                <a:sym typeface="Arial"/>
              </a:rPr>
              <a:t>    So sánh thường đi kèm nhân hóa. Người ta có thể so sánh nhân hóa để tả bên ngoài: </a:t>
            </a:r>
            <a:r>
              <a:rPr i="1" lang="en-US" sz="2400">
                <a:solidFill>
                  <a:schemeClr val="dk1"/>
                </a:solidFill>
                <a:latin typeface="Arial"/>
                <a:ea typeface="Arial"/>
                <a:cs typeface="Arial"/>
                <a:sym typeface="Arial"/>
              </a:rPr>
              <a:t>Con gà trống bước đi như một ông tướng </a:t>
            </a:r>
            <a:r>
              <a:rPr lang="en-US" sz="2400">
                <a:solidFill>
                  <a:schemeClr val="dk1"/>
                </a:solidFill>
              </a:rPr>
              <a:t>; </a:t>
            </a:r>
            <a:r>
              <a:rPr i="1" lang="en-US" sz="2400">
                <a:solidFill>
                  <a:schemeClr val="dk1"/>
                </a:solidFill>
              </a:rPr>
              <a:t>Nắm lá đầu cành xoè ra như một bàn tay. </a:t>
            </a:r>
            <a:r>
              <a:rPr lang="en-US" sz="2400">
                <a:solidFill>
                  <a:schemeClr val="dk1"/>
                </a:solidFill>
                <a:latin typeface="Arial"/>
                <a:ea typeface="Arial"/>
                <a:cs typeface="Arial"/>
                <a:sym typeface="Arial"/>
              </a:rPr>
              <a:t>So sánh và nhân hóa để tả tâm trạng: </a:t>
            </a:r>
            <a:r>
              <a:rPr i="1" lang="en-US" sz="2400">
                <a:solidFill>
                  <a:schemeClr val="dk1"/>
                </a:solidFill>
                <a:latin typeface="Arial"/>
                <a:ea typeface="Arial"/>
                <a:cs typeface="Arial"/>
                <a:sym typeface="Arial"/>
              </a:rPr>
              <a:t>Dòng sông chảy lặng lờ như đang mãi nhớ về một con đò năm xưa.</a:t>
            </a:r>
            <a:endParaRPr/>
          </a:p>
          <a:p>
            <a:pPr indent="0" lvl="0" marL="0" marR="0" rtl="0" algn="just">
              <a:spcBef>
                <a:spcPts val="0"/>
              </a:spcBef>
              <a:spcAft>
                <a:spcPts val="0"/>
              </a:spcAft>
              <a:buNone/>
            </a:pPr>
            <a:r>
              <a:t/>
            </a:r>
            <a:endParaRPr sz="2400">
              <a:solidFill>
                <a:schemeClr val="dk1"/>
              </a:solidFill>
              <a:latin typeface="Arial"/>
              <a:ea typeface="Arial"/>
              <a:cs typeface="Arial"/>
              <a:sym typeface="Arial"/>
            </a:endParaRPr>
          </a:p>
        </p:txBody>
      </p:sp>
      <p:pic>
        <p:nvPicPr>
          <p:cNvPr id="702" name="Google Shape;702;p22"/>
          <p:cNvPicPr preferRelativeResize="0"/>
          <p:nvPr/>
        </p:nvPicPr>
        <p:blipFill rotWithShape="1">
          <a:blip r:embed="rId3">
            <a:alphaModFix/>
          </a:blip>
          <a:srcRect b="0" l="0" r="0" t="0"/>
          <a:stretch/>
        </p:blipFill>
        <p:spPr>
          <a:xfrm>
            <a:off x="10668309" y="146589"/>
            <a:ext cx="1273731" cy="1181079"/>
          </a:xfrm>
          <a:prstGeom prst="rect">
            <a:avLst/>
          </a:prstGeom>
          <a:noFill/>
          <a:ln>
            <a:noFill/>
          </a:ln>
        </p:spPr>
      </p:pic>
      <p:sp>
        <p:nvSpPr>
          <p:cNvPr id="703" name="Google Shape;703;p22"/>
          <p:cNvSpPr/>
          <p:nvPr/>
        </p:nvSpPr>
        <p:spPr>
          <a:xfrm>
            <a:off x="3426813" y="1035698"/>
            <a:ext cx="5077031"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cap="none">
                <a:solidFill>
                  <a:srgbClr val="FF0000"/>
                </a:solidFill>
                <a:latin typeface="Arial"/>
                <a:ea typeface="Arial"/>
                <a:cs typeface="Arial"/>
                <a:sym typeface="Arial"/>
              </a:rPr>
              <a:t>Chữ nghĩa trong văn miêu tả</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23"/>
          <p:cNvSpPr/>
          <p:nvPr/>
        </p:nvSpPr>
        <p:spPr>
          <a:xfrm>
            <a:off x="249960" y="821093"/>
            <a:ext cx="11553264" cy="5890317"/>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9" name="Google Shape;709;p23"/>
          <p:cNvSpPr/>
          <p:nvPr/>
        </p:nvSpPr>
        <p:spPr>
          <a:xfrm>
            <a:off x="249960" y="153394"/>
            <a:ext cx="5331909"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4400" cap="none">
                <a:solidFill>
                  <a:schemeClr val="accent4"/>
                </a:solidFill>
                <a:latin typeface="Coiny"/>
                <a:ea typeface="Coiny"/>
                <a:cs typeface="Coiny"/>
                <a:sym typeface="Coiny"/>
              </a:rPr>
              <a:t>2. Đọc bài văn sau</a:t>
            </a:r>
            <a:endParaRPr/>
          </a:p>
        </p:txBody>
      </p:sp>
      <p:pic>
        <p:nvPicPr>
          <p:cNvPr id="710" name="Google Shape;710;p23"/>
          <p:cNvPicPr preferRelativeResize="0"/>
          <p:nvPr/>
        </p:nvPicPr>
        <p:blipFill rotWithShape="1">
          <a:blip r:embed="rId3">
            <a:alphaModFix/>
          </a:blip>
          <a:srcRect b="0" l="0" r="0" t="0"/>
          <a:stretch/>
        </p:blipFill>
        <p:spPr>
          <a:xfrm>
            <a:off x="10668309" y="146589"/>
            <a:ext cx="1273731" cy="1181079"/>
          </a:xfrm>
          <a:prstGeom prst="rect">
            <a:avLst/>
          </a:prstGeom>
          <a:noFill/>
          <a:ln>
            <a:noFill/>
          </a:ln>
        </p:spPr>
      </p:pic>
      <p:pic>
        <p:nvPicPr>
          <p:cNvPr descr="A picture containing toy, indoor, LEGO&#10;&#10;Description automatically generated" id="711" name="Google Shape;711;p23"/>
          <p:cNvPicPr preferRelativeResize="0"/>
          <p:nvPr/>
        </p:nvPicPr>
        <p:blipFill rotWithShape="1">
          <a:blip r:embed="rId4">
            <a:alphaModFix/>
          </a:blip>
          <a:srcRect b="0" l="0" r="0" t="0"/>
          <a:stretch/>
        </p:blipFill>
        <p:spPr>
          <a:xfrm>
            <a:off x="9171992" y="4345766"/>
            <a:ext cx="3020008" cy="2777412"/>
          </a:xfrm>
          <a:prstGeom prst="rect">
            <a:avLst/>
          </a:prstGeom>
          <a:noFill/>
          <a:ln>
            <a:noFill/>
          </a:ln>
        </p:spPr>
      </p:pic>
      <p:sp>
        <p:nvSpPr>
          <p:cNvPr id="712" name="Google Shape;712;p23"/>
          <p:cNvSpPr txBox="1"/>
          <p:nvPr/>
        </p:nvSpPr>
        <p:spPr>
          <a:xfrm>
            <a:off x="584132" y="1021675"/>
            <a:ext cx="10657891" cy="55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dk1"/>
                </a:solidFill>
                <a:latin typeface="Arial"/>
                <a:ea typeface="Arial"/>
                <a:cs typeface="Arial"/>
                <a:sym typeface="Arial"/>
              </a:rPr>
              <a:t>      Miêu tả một em bé hoặc một chú mèo, một cái cây, một dòng sông mà ai cũng miêu tả giống nhau thì không ai thích đọc. Vì vậy, ngay trong quan sát để miêu tả, người viết phải tìm ra cái mới, cái riêng. Nhìn một bầu trời đầy sao, Huy-gô thấy nó </a:t>
            </a:r>
            <a:r>
              <a:rPr i="1" lang="en-US" sz="2200">
                <a:solidFill>
                  <a:schemeClr val="dk1"/>
                </a:solidFill>
                <a:latin typeface="Arial"/>
                <a:ea typeface="Arial"/>
                <a:cs typeface="Arial"/>
                <a:sym typeface="Arial"/>
              </a:rPr>
              <a:t>như một cánh đồng lúa chín</a:t>
            </a:r>
            <a:r>
              <a:rPr lang="en-US" sz="2200">
                <a:solidFill>
                  <a:schemeClr val="dk1"/>
                </a:solidFill>
                <a:latin typeface="Arial"/>
                <a:ea typeface="Arial"/>
                <a:cs typeface="Arial"/>
                <a:sym typeface="Arial"/>
              </a:rPr>
              <a:t>, ở đó người gặt đã </a:t>
            </a:r>
            <a:r>
              <a:rPr i="1" lang="en-US" sz="2200">
                <a:solidFill>
                  <a:schemeClr val="dk1"/>
                </a:solidFill>
                <a:latin typeface="Arial"/>
                <a:ea typeface="Arial"/>
                <a:cs typeface="Arial"/>
                <a:sym typeface="Arial"/>
              </a:rPr>
              <a:t>bỏ quên một cái liềm con là vành trăng non</a:t>
            </a:r>
            <a:r>
              <a:rPr lang="en-US" sz="2200">
                <a:solidFill>
                  <a:schemeClr val="dk1"/>
                </a:solidFill>
                <a:latin typeface="Arial"/>
                <a:ea typeface="Arial"/>
                <a:cs typeface="Arial"/>
                <a:sym typeface="Arial"/>
              </a:rPr>
              <a:t>. Mai-a-cốp-xki thì lại thấy những ngôi sao kia như </a:t>
            </a:r>
            <a:r>
              <a:rPr i="1" lang="en-US" sz="2200">
                <a:solidFill>
                  <a:schemeClr val="dk1"/>
                </a:solidFill>
                <a:latin typeface="Arial"/>
                <a:ea typeface="Arial"/>
                <a:cs typeface="Arial"/>
                <a:sym typeface="Arial"/>
              </a:rPr>
              <a:t>những giọt nước mắt của người da đen</a:t>
            </a:r>
            <a:r>
              <a:rPr lang="en-US" sz="2200">
                <a:solidFill>
                  <a:schemeClr val="dk1"/>
                </a:solidFill>
                <a:latin typeface="Arial"/>
                <a:ea typeface="Arial"/>
                <a:cs typeface="Arial"/>
                <a:sym typeface="Arial"/>
              </a:rPr>
              <a:t>. Còn đối với Ga-ga-rin những vì sao là </a:t>
            </a:r>
            <a:r>
              <a:rPr i="1" lang="en-US" sz="2200">
                <a:solidFill>
                  <a:schemeClr val="dk1"/>
                </a:solidFill>
                <a:latin typeface="Arial"/>
                <a:ea typeface="Arial"/>
                <a:cs typeface="Arial"/>
                <a:sym typeface="Arial"/>
              </a:rPr>
              <a:t>những hạt giống mới </a:t>
            </a:r>
            <a:r>
              <a:rPr lang="en-US" sz="2200">
                <a:solidFill>
                  <a:schemeClr val="dk1"/>
                </a:solidFill>
                <a:latin typeface="Arial"/>
                <a:ea typeface="Arial"/>
                <a:cs typeface="Arial"/>
                <a:sym typeface="Arial"/>
              </a:rPr>
              <a:t>mà loài người vừa gieo vào vũ trụ. Ba hình ảnh cánh đồng lúa chín, những giọt nước mắt, những hạt giống mới rất khác nhau, nhưng đều đúng và đều hay. Và rất riêng, rất mới. Miêu tả cây cối, có nhà văn thấy chúng giống như </a:t>
            </a:r>
            <a:r>
              <a:rPr i="1" lang="en-US" sz="2200">
                <a:solidFill>
                  <a:schemeClr val="dk1"/>
                </a:solidFill>
                <a:latin typeface="Arial"/>
                <a:ea typeface="Arial"/>
                <a:cs typeface="Arial"/>
                <a:sym typeface="Arial"/>
              </a:rPr>
              <a:t>những con người đang đứng tư lự</a:t>
            </a:r>
            <a:r>
              <a:rPr lang="en-US" sz="2200">
                <a:solidFill>
                  <a:schemeClr val="dk1"/>
                </a:solidFill>
                <a:latin typeface="Arial"/>
                <a:ea typeface="Arial"/>
                <a:cs typeface="Arial"/>
                <a:sym typeface="Arial"/>
              </a:rPr>
              <a:t> (vì trời lặng gió), có nhà văn lại thấy chúng tựa </a:t>
            </a:r>
            <a:r>
              <a:rPr i="1" lang="en-US" sz="2200">
                <a:solidFill>
                  <a:schemeClr val="dk1"/>
                </a:solidFill>
                <a:latin typeface="Arial"/>
                <a:ea typeface="Arial"/>
                <a:cs typeface="Arial"/>
                <a:sym typeface="Arial"/>
              </a:rPr>
              <a:t>những con ngựa đang phi nhanh, bờm tung ngược </a:t>
            </a:r>
            <a:r>
              <a:rPr lang="en-US" sz="2200">
                <a:solidFill>
                  <a:schemeClr val="dk1"/>
                </a:solidFill>
                <a:latin typeface="Arial"/>
                <a:ea typeface="Arial"/>
                <a:cs typeface="Arial"/>
                <a:sym typeface="Arial"/>
              </a:rPr>
              <a:t>(vì đang có gió thổi rất mạnh), có nhà văn lại </a:t>
            </a:r>
            <a:endParaRPr sz="2200">
              <a:solidFill>
                <a:schemeClr val="dk1"/>
              </a:solidFill>
              <a:latin typeface="Arial"/>
              <a:ea typeface="Arial"/>
              <a:cs typeface="Arial"/>
              <a:sym typeface="Arial"/>
            </a:endParaRPr>
          </a:p>
          <a:p>
            <a:pPr indent="0" lvl="0" marL="0" marR="0" rtl="0" algn="l">
              <a:spcBef>
                <a:spcPts val="0"/>
              </a:spcBef>
              <a:spcAft>
                <a:spcPts val="0"/>
              </a:spcAft>
              <a:buNone/>
            </a:pPr>
            <a:r>
              <a:rPr lang="en-US" sz="2200">
                <a:solidFill>
                  <a:schemeClr val="dk1"/>
                </a:solidFill>
                <a:latin typeface="Arial"/>
                <a:ea typeface="Arial"/>
                <a:cs typeface="Arial"/>
                <a:sym typeface="Arial"/>
              </a:rPr>
              <a:t>bảo chúng là những </a:t>
            </a:r>
            <a:r>
              <a:rPr i="1" lang="en-US" sz="2200">
                <a:solidFill>
                  <a:schemeClr val="dk1"/>
                </a:solidFill>
                <a:latin typeface="Arial"/>
                <a:ea typeface="Arial"/>
                <a:cs typeface="Arial"/>
                <a:sym typeface="Arial"/>
              </a:rPr>
              <a:t>cái lồng chim của thiên nhiên</a:t>
            </a:r>
            <a:r>
              <a:rPr lang="en-US" sz="2200">
                <a:solidFill>
                  <a:schemeClr val="dk1"/>
                </a:solidFill>
                <a:latin typeface="Arial"/>
                <a:ea typeface="Arial"/>
                <a:cs typeface="Arial"/>
                <a:sym typeface="Arial"/>
              </a:rPr>
              <a:t>, trong mỗi cái lồng </a:t>
            </a:r>
            <a:endParaRPr sz="2200">
              <a:solidFill>
                <a:schemeClr val="dk1"/>
              </a:solidFill>
              <a:latin typeface="Arial"/>
              <a:ea typeface="Arial"/>
              <a:cs typeface="Arial"/>
              <a:sym typeface="Arial"/>
            </a:endParaRPr>
          </a:p>
          <a:p>
            <a:pPr indent="0" lvl="0" marL="0" marR="0" rtl="0" algn="l">
              <a:spcBef>
                <a:spcPts val="0"/>
              </a:spcBef>
              <a:spcAft>
                <a:spcPts val="0"/>
              </a:spcAft>
              <a:buNone/>
            </a:pPr>
            <a:r>
              <a:rPr lang="en-US" sz="2200">
                <a:solidFill>
                  <a:schemeClr val="dk1"/>
                </a:solidFill>
                <a:latin typeface="Arial"/>
                <a:ea typeface="Arial"/>
                <a:cs typeface="Arial"/>
                <a:sym typeface="Arial"/>
              </a:rPr>
              <a:t>có những con chim đang nhảy, đang chuyền… Không có cái mới, cái </a:t>
            </a:r>
            <a:endParaRPr sz="2200">
              <a:solidFill>
                <a:schemeClr val="dk1"/>
              </a:solidFill>
              <a:latin typeface="Arial"/>
              <a:ea typeface="Arial"/>
              <a:cs typeface="Arial"/>
              <a:sym typeface="Arial"/>
            </a:endParaRPr>
          </a:p>
          <a:p>
            <a:pPr indent="0" lvl="0" marL="0" marR="0" rtl="0" algn="l">
              <a:spcBef>
                <a:spcPts val="0"/>
              </a:spcBef>
              <a:spcAft>
                <a:spcPts val="0"/>
              </a:spcAft>
              <a:buNone/>
            </a:pPr>
            <a:r>
              <a:rPr lang="en-US" sz="2200">
                <a:solidFill>
                  <a:schemeClr val="dk1"/>
                </a:solidFill>
                <a:latin typeface="Arial"/>
                <a:ea typeface="Arial"/>
                <a:cs typeface="Arial"/>
                <a:sym typeface="Arial"/>
              </a:rPr>
              <a:t>riêng thì không có văn học. Tôi xin được nói thêm : phải có cái mới, cái </a:t>
            </a:r>
            <a:endParaRPr sz="2200">
              <a:solidFill>
                <a:schemeClr val="dk1"/>
              </a:solidFill>
              <a:latin typeface="Arial"/>
              <a:ea typeface="Arial"/>
              <a:cs typeface="Arial"/>
              <a:sym typeface="Arial"/>
            </a:endParaRPr>
          </a:p>
          <a:p>
            <a:pPr indent="0" lvl="0" marL="0" marR="0" rtl="0" algn="l">
              <a:spcBef>
                <a:spcPts val="0"/>
              </a:spcBef>
              <a:spcAft>
                <a:spcPts val="0"/>
              </a:spcAft>
              <a:buNone/>
            </a:pPr>
            <a:r>
              <a:rPr lang="en-US" sz="2200">
                <a:solidFill>
                  <a:schemeClr val="dk1"/>
                </a:solidFill>
                <a:latin typeface="Arial"/>
                <a:ea typeface="Arial"/>
                <a:cs typeface="Arial"/>
                <a:sym typeface="Arial"/>
              </a:rPr>
              <a:t>riêng bắt đầu từ sự quan sát. Rồi sau đó đến cái mới, cái riêng trong </a:t>
            </a:r>
            <a:endParaRPr sz="2200">
              <a:solidFill>
                <a:schemeClr val="dk1"/>
              </a:solidFill>
              <a:latin typeface="Arial"/>
              <a:ea typeface="Arial"/>
              <a:cs typeface="Arial"/>
              <a:sym typeface="Arial"/>
            </a:endParaRPr>
          </a:p>
          <a:p>
            <a:pPr indent="0" lvl="0" marL="0" marR="0" rtl="0" algn="l">
              <a:spcBef>
                <a:spcPts val="0"/>
              </a:spcBef>
              <a:spcAft>
                <a:spcPts val="0"/>
              </a:spcAft>
              <a:buNone/>
            </a:pPr>
            <a:r>
              <a:rPr lang="en-US" sz="2200">
                <a:solidFill>
                  <a:schemeClr val="dk1"/>
                </a:solidFill>
                <a:latin typeface="Arial"/>
                <a:ea typeface="Arial"/>
                <a:cs typeface="Arial"/>
                <a:sym typeface="Arial"/>
              </a:rPr>
              <a:t>tình cảm, trong tư tưởng. </a:t>
            </a:r>
            <a:endParaRPr sz="2200">
              <a:solidFill>
                <a:schemeClr val="dk1"/>
              </a:solidFill>
              <a:latin typeface="Arial"/>
              <a:ea typeface="Arial"/>
              <a:cs typeface="Arial"/>
              <a:sym typeface="Arial"/>
            </a:endParaRPr>
          </a:p>
        </p:txBody>
      </p:sp>
      <p:sp>
        <p:nvSpPr>
          <p:cNvPr id="713" name="Google Shape;713;p23"/>
          <p:cNvSpPr/>
          <p:nvPr/>
        </p:nvSpPr>
        <p:spPr>
          <a:xfrm>
            <a:off x="7810333" y="6282589"/>
            <a:ext cx="1665841"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1600" cap="none">
                <a:solidFill>
                  <a:schemeClr val="dk1"/>
                </a:solidFill>
                <a:latin typeface="Arial"/>
                <a:ea typeface="Arial"/>
                <a:cs typeface="Arial"/>
                <a:sym typeface="Arial"/>
              </a:rPr>
              <a:t>Theo PHẠM HỔ</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pic>
        <p:nvPicPr>
          <p:cNvPr id="718" name="Google Shape;718;p24"/>
          <p:cNvPicPr preferRelativeResize="0"/>
          <p:nvPr/>
        </p:nvPicPr>
        <p:blipFill rotWithShape="1">
          <a:blip r:embed="rId3">
            <a:alphaModFix/>
          </a:blip>
          <a:srcRect b="0" l="0" r="0" t="0"/>
          <a:stretch/>
        </p:blipFill>
        <p:spPr>
          <a:xfrm>
            <a:off x="488209" y="274897"/>
            <a:ext cx="730991" cy="677818"/>
          </a:xfrm>
          <a:prstGeom prst="rect">
            <a:avLst/>
          </a:prstGeom>
          <a:noFill/>
          <a:ln>
            <a:noFill/>
          </a:ln>
        </p:spPr>
      </p:pic>
      <p:grpSp>
        <p:nvGrpSpPr>
          <p:cNvPr id="719" name="Google Shape;719;p24"/>
          <p:cNvGrpSpPr/>
          <p:nvPr/>
        </p:nvGrpSpPr>
        <p:grpSpPr>
          <a:xfrm>
            <a:off x="411897" y="1401731"/>
            <a:ext cx="10663540" cy="1231706"/>
            <a:chOff x="411897" y="1401731"/>
            <a:chExt cx="10663540" cy="1231706"/>
          </a:xfrm>
        </p:grpSpPr>
        <p:sp>
          <p:nvSpPr>
            <p:cNvPr id="720" name="Google Shape;720;p24"/>
            <p:cNvSpPr/>
            <p:nvPr/>
          </p:nvSpPr>
          <p:spPr>
            <a:xfrm>
              <a:off x="1877198" y="1511559"/>
              <a:ext cx="9198239" cy="1121878"/>
            </a:xfrm>
            <a:prstGeom prst="roundRect">
              <a:avLst>
                <a:gd fmla="val 16667" name="adj"/>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21" name="Google Shape;721;p24"/>
            <p:cNvGrpSpPr/>
            <p:nvPr/>
          </p:nvGrpSpPr>
          <p:grpSpPr>
            <a:xfrm>
              <a:off x="411897" y="1401731"/>
              <a:ext cx="10411613" cy="1231706"/>
              <a:chOff x="1370336" y="2759943"/>
              <a:chExt cx="10411613" cy="1231706"/>
            </a:xfrm>
          </p:grpSpPr>
          <p:pic>
            <p:nvPicPr>
              <p:cNvPr id="722" name="Google Shape;722;p24"/>
              <p:cNvPicPr preferRelativeResize="0"/>
              <p:nvPr/>
            </p:nvPicPr>
            <p:blipFill rotWithShape="1">
              <a:blip r:embed="rId4">
                <a:alphaModFix/>
              </a:blip>
              <a:srcRect b="0" l="0" r="0" t="0"/>
              <a:stretch/>
            </p:blipFill>
            <p:spPr>
              <a:xfrm>
                <a:off x="1370336" y="2759943"/>
                <a:ext cx="1306619" cy="1231706"/>
              </a:xfrm>
              <a:prstGeom prst="rect">
                <a:avLst/>
              </a:prstGeom>
              <a:noFill/>
              <a:ln>
                <a:noFill/>
              </a:ln>
            </p:spPr>
          </p:pic>
          <p:sp>
            <p:nvSpPr>
              <p:cNvPr id="723" name="Google Shape;723;p24"/>
              <p:cNvSpPr txBox="1"/>
              <p:nvPr/>
            </p:nvSpPr>
            <p:spPr>
              <a:xfrm>
                <a:off x="2835637" y="2960297"/>
                <a:ext cx="8946312" cy="954107"/>
              </a:xfrm>
              <a:prstGeom prst="rect">
                <a:avLst/>
              </a:prstGeom>
              <a:noFill/>
              <a:ln>
                <a:noFill/>
              </a:ln>
            </p:spPr>
            <p:txBody>
              <a:bodyPr anchorCtr="0" anchor="t" bIns="45700" lIns="91425" spcFirstLastPara="1" rIns="91425" wrap="square" tIns="45700">
                <a:spAutoFit/>
              </a:bodyPr>
              <a:lstStyle/>
              <a:p>
                <a:pPr indent="0" lvl="1" marL="0" marR="0" rtl="0" algn="l">
                  <a:lnSpc>
                    <a:spcPct val="100000"/>
                  </a:lnSpc>
                  <a:spcBef>
                    <a:spcPts val="0"/>
                  </a:spcBef>
                  <a:spcAft>
                    <a:spcPts val="0"/>
                  </a:spcAft>
                  <a:buClr>
                    <a:srgbClr val="002060"/>
                  </a:buClr>
                  <a:buSzPts val="2800"/>
                  <a:buFont typeface="Arial"/>
                  <a:buNone/>
                </a:pPr>
                <a:r>
                  <a:rPr b="0" i="0" lang="en-US" sz="2800" u="none" cap="none" strike="noStrike">
                    <a:solidFill>
                      <a:srgbClr val="002060"/>
                    </a:solidFill>
                    <a:latin typeface="Arial"/>
                    <a:ea typeface="Arial"/>
                    <a:cs typeface="Arial"/>
                    <a:sym typeface="Arial"/>
                  </a:rPr>
                  <a:t>Trong miêu tả, người ta thường hay so sánh. Em hãy tìm hình ảnh so sánh trong đoạn 1.</a:t>
                </a:r>
                <a:endParaRPr b="0" i="0" sz="2800" u="none" cap="none" strike="noStrike">
                  <a:solidFill>
                    <a:srgbClr val="002060"/>
                  </a:solidFill>
                  <a:latin typeface="Arial"/>
                  <a:ea typeface="Arial"/>
                  <a:cs typeface="Arial"/>
                  <a:sym typeface="Arial"/>
                </a:endParaRPr>
              </a:p>
            </p:txBody>
          </p:sp>
        </p:grpSp>
      </p:grpSp>
      <p:grpSp>
        <p:nvGrpSpPr>
          <p:cNvPr id="724" name="Google Shape;724;p24"/>
          <p:cNvGrpSpPr/>
          <p:nvPr/>
        </p:nvGrpSpPr>
        <p:grpSpPr>
          <a:xfrm>
            <a:off x="1751167" y="3123499"/>
            <a:ext cx="10257330" cy="1426477"/>
            <a:chOff x="1751167" y="3123499"/>
            <a:chExt cx="10257330" cy="1426477"/>
          </a:xfrm>
        </p:grpSpPr>
        <p:sp>
          <p:nvSpPr>
            <p:cNvPr id="725" name="Google Shape;725;p24"/>
            <p:cNvSpPr/>
            <p:nvPr/>
          </p:nvSpPr>
          <p:spPr>
            <a:xfrm>
              <a:off x="3057786" y="3123499"/>
              <a:ext cx="8950712" cy="1426477"/>
            </a:xfrm>
            <a:prstGeom prst="roundRect">
              <a:avLst>
                <a:gd fmla="val 16667" name="adj"/>
              </a:avLst>
            </a:prstGeom>
            <a:solidFill>
              <a:schemeClr val="accent6">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26" name="Google Shape;726;p24"/>
            <p:cNvGrpSpPr/>
            <p:nvPr/>
          </p:nvGrpSpPr>
          <p:grpSpPr>
            <a:xfrm>
              <a:off x="1751167" y="3123499"/>
              <a:ext cx="10069913" cy="1426477"/>
              <a:chOff x="6535546" y="2653142"/>
              <a:chExt cx="10069913" cy="1426477"/>
            </a:xfrm>
          </p:grpSpPr>
          <p:pic>
            <p:nvPicPr>
              <p:cNvPr id="727" name="Google Shape;727;p24"/>
              <p:cNvPicPr preferRelativeResize="0"/>
              <p:nvPr/>
            </p:nvPicPr>
            <p:blipFill rotWithShape="1">
              <a:blip r:embed="rId5">
                <a:alphaModFix/>
              </a:blip>
              <a:srcRect b="0" l="0" r="0" t="0"/>
              <a:stretch/>
            </p:blipFill>
            <p:spPr>
              <a:xfrm>
                <a:off x="6535546" y="2847913"/>
                <a:ext cx="1306619" cy="1231706"/>
              </a:xfrm>
              <a:prstGeom prst="rect">
                <a:avLst/>
              </a:prstGeom>
              <a:noFill/>
              <a:ln>
                <a:noFill/>
              </a:ln>
            </p:spPr>
          </p:pic>
          <p:sp>
            <p:nvSpPr>
              <p:cNvPr id="728" name="Google Shape;728;p24"/>
              <p:cNvSpPr txBox="1"/>
              <p:nvPr/>
            </p:nvSpPr>
            <p:spPr>
              <a:xfrm>
                <a:off x="7908153" y="2653142"/>
                <a:ext cx="8697306" cy="1384995"/>
              </a:xfrm>
              <a:prstGeom prst="rect">
                <a:avLst/>
              </a:prstGeom>
              <a:noFill/>
              <a:ln>
                <a:noFill/>
              </a:ln>
            </p:spPr>
            <p:txBody>
              <a:bodyPr anchorCtr="0" anchor="t" bIns="45700" lIns="91425" spcFirstLastPara="1" rIns="91425" wrap="square" tIns="45700">
                <a:spAutoFit/>
              </a:bodyPr>
              <a:lstStyle/>
              <a:p>
                <a:pPr indent="0" lvl="1" marL="0" marR="0" rtl="0" algn="l">
                  <a:lnSpc>
                    <a:spcPct val="100000"/>
                  </a:lnSpc>
                  <a:spcBef>
                    <a:spcPts val="0"/>
                  </a:spcBef>
                  <a:spcAft>
                    <a:spcPts val="0"/>
                  </a:spcAft>
                  <a:buClr>
                    <a:srgbClr val="002060"/>
                  </a:buClr>
                  <a:buSzPts val="2800"/>
                  <a:buFont typeface="Arial"/>
                  <a:buNone/>
                </a:pPr>
                <a:r>
                  <a:rPr b="0" i="0" lang="en-US" sz="2800" u="none" cap="none" strike="noStrike">
                    <a:solidFill>
                      <a:srgbClr val="002060"/>
                    </a:solidFill>
                    <a:latin typeface="Arial"/>
                    <a:ea typeface="Arial"/>
                    <a:cs typeface="Arial"/>
                    <a:sym typeface="Arial"/>
                  </a:rPr>
                  <a:t>So sánh thường kèm theo nhân hoá. Người ta có thể so sánh, nhân hoá để tả bên ngoài, tả tâm trạng. Em hãy tìm hình ảnh so sánh, nhân hoá có trong đoạn 2.</a:t>
                </a:r>
                <a:endParaRPr b="0" i="0" sz="2800" u="none" cap="none" strike="noStrike">
                  <a:solidFill>
                    <a:srgbClr val="002060"/>
                  </a:solidFill>
                  <a:latin typeface="Arial"/>
                  <a:ea typeface="Arial"/>
                  <a:cs typeface="Arial"/>
                  <a:sym typeface="Arial"/>
                </a:endParaRPr>
              </a:p>
            </p:txBody>
          </p:sp>
        </p:grpSp>
      </p:grpSp>
      <p:grpSp>
        <p:nvGrpSpPr>
          <p:cNvPr id="729" name="Google Shape;729;p24"/>
          <p:cNvGrpSpPr/>
          <p:nvPr/>
        </p:nvGrpSpPr>
        <p:grpSpPr>
          <a:xfrm>
            <a:off x="411897" y="5075801"/>
            <a:ext cx="11596601" cy="1426477"/>
            <a:chOff x="411897" y="5075801"/>
            <a:chExt cx="11596601" cy="1426477"/>
          </a:xfrm>
        </p:grpSpPr>
        <p:sp>
          <p:nvSpPr>
            <p:cNvPr id="730" name="Google Shape;730;p24"/>
            <p:cNvSpPr/>
            <p:nvPr/>
          </p:nvSpPr>
          <p:spPr>
            <a:xfrm>
              <a:off x="1877198" y="5075801"/>
              <a:ext cx="10131300" cy="1426477"/>
            </a:xfrm>
            <a:prstGeom prst="roundRect">
              <a:avLst>
                <a:gd fmla="val 16667" name="adj"/>
              </a:avLst>
            </a:prstGeom>
            <a:solidFill>
              <a:schemeClr val="accent2">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31" name="Google Shape;731;p24"/>
            <p:cNvGrpSpPr/>
            <p:nvPr/>
          </p:nvGrpSpPr>
          <p:grpSpPr>
            <a:xfrm>
              <a:off x="411897" y="5075801"/>
              <a:ext cx="11409183" cy="1384995"/>
              <a:chOff x="1499100" y="4544643"/>
              <a:chExt cx="11409183" cy="1384995"/>
            </a:xfrm>
          </p:grpSpPr>
          <p:pic>
            <p:nvPicPr>
              <p:cNvPr id="732" name="Google Shape;732;p24"/>
              <p:cNvPicPr preferRelativeResize="0"/>
              <p:nvPr/>
            </p:nvPicPr>
            <p:blipFill rotWithShape="1">
              <a:blip r:embed="rId6">
                <a:alphaModFix/>
              </a:blip>
              <a:srcRect b="0" l="0" r="0" t="0"/>
              <a:stretch/>
            </p:blipFill>
            <p:spPr>
              <a:xfrm>
                <a:off x="1499100" y="4608070"/>
                <a:ext cx="1283860" cy="1169918"/>
              </a:xfrm>
              <a:prstGeom prst="rect">
                <a:avLst/>
              </a:prstGeom>
              <a:noFill/>
              <a:ln>
                <a:noFill/>
              </a:ln>
            </p:spPr>
          </p:pic>
          <p:sp>
            <p:nvSpPr>
              <p:cNvPr id="733" name="Google Shape;733;p24"/>
              <p:cNvSpPr txBox="1"/>
              <p:nvPr/>
            </p:nvSpPr>
            <p:spPr>
              <a:xfrm>
                <a:off x="2988219" y="4544643"/>
                <a:ext cx="9920064" cy="1384995"/>
              </a:xfrm>
              <a:prstGeom prst="rect">
                <a:avLst/>
              </a:prstGeom>
              <a:noFill/>
              <a:ln>
                <a:noFill/>
              </a:ln>
            </p:spPr>
            <p:txBody>
              <a:bodyPr anchorCtr="0" anchor="t" bIns="45700" lIns="91425" spcFirstLastPara="1" rIns="91425" wrap="square" tIns="45700">
                <a:spAutoFit/>
              </a:bodyPr>
              <a:lstStyle/>
              <a:p>
                <a:pPr indent="0" lvl="1" marL="0" marR="0" rtl="0" algn="l">
                  <a:lnSpc>
                    <a:spcPct val="100000"/>
                  </a:lnSpc>
                  <a:spcBef>
                    <a:spcPts val="0"/>
                  </a:spcBef>
                  <a:spcAft>
                    <a:spcPts val="0"/>
                  </a:spcAft>
                  <a:buClr>
                    <a:srgbClr val="002060"/>
                  </a:buClr>
                  <a:buSzPts val="2800"/>
                  <a:buFont typeface="Arial"/>
                  <a:buNone/>
                </a:pPr>
                <a:r>
                  <a:rPr b="0" i="0" lang="en-US" sz="2800" u="none" cap="none" strike="noStrike">
                    <a:solidFill>
                      <a:srgbClr val="002060"/>
                    </a:solidFill>
                    <a:latin typeface="Arial"/>
                    <a:ea typeface="Arial"/>
                    <a:cs typeface="Arial"/>
                    <a:sym typeface="Arial"/>
                  </a:rPr>
                  <a:t>Trong quan sát để miêu tả, người ta còn tìm ra cái mới, cái riêng. Em hãy nêu ví dụ về một câu văn có cái mới, cái riêng trong đoạn 3.</a:t>
                </a:r>
                <a:endParaRPr b="0" i="0" sz="2800" u="none" cap="none" strike="noStrike">
                  <a:solidFill>
                    <a:srgbClr val="002060"/>
                  </a:solidFill>
                  <a:latin typeface="Arial"/>
                  <a:ea typeface="Arial"/>
                  <a:cs typeface="Arial"/>
                  <a:sym typeface="Arial"/>
                </a:endParaRPr>
              </a:p>
            </p:txBody>
          </p:sp>
        </p:grpSp>
      </p:grpSp>
      <p:sp>
        <p:nvSpPr>
          <p:cNvPr id="734" name="Google Shape;734;p24"/>
          <p:cNvSpPr/>
          <p:nvPr/>
        </p:nvSpPr>
        <p:spPr>
          <a:xfrm>
            <a:off x="2296680" y="111448"/>
            <a:ext cx="7341112"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5400" cap="none">
                <a:solidFill>
                  <a:schemeClr val="accent4"/>
                </a:solidFill>
                <a:latin typeface="Cookie"/>
                <a:ea typeface="Cookie"/>
                <a:cs typeface="Cookie"/>
                <a:sym typeface="Cookie"/>
              </a:rPr>
              <a:t>THẢO LUẬN THEO NHÓM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734"/>
                                        </p:tgtEl>
                                        <p:attrNameLst>
                                          <p:attrName>style.visibility</p:attrName>
                                        </p:attrNameLst>
                                      </p:cBhvr>
                                      <p:to>
                                        <p:strVal val="visible"/>
                                      </p:to>
                                    </p:set>
                                    <p:anim calcmode="lin" valueType="num">
                                      <p:cBhvr additive="base">
                                        <p:cTn dur="500"/>
                                        <p:tgtEl>
                                          <p:spTgt spid="734"/>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719"/>
                                        </p:tgtEl>
                                        <p:attrNameLst>
                                          <p:attrName>style.visibility</p:attrName>
                                        </p:attrNameLst>
                                      </p:cBhvr>
                                      <p:to>
                                        <p:strVal val="visible"/>
                                      </p:to>
                                    </p:set>
                                    <p:anim calcmode="lin" valueType="num">
                                      <p:cBhvr additive="base">
                                        <p:cTn dur="500"/>
                                        <p:tgtEl>
                                          <p:spTgt spid="719"/>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724"/>
                                        </p:tgtEl>
                                        <p:attrNameLst>
                                          <p:attrName>style.visibility</p:attrName>
                                        </p:attrNameLst>
                                      </p:cBhvr>
                                      <p:to>
                                        <p:strVal val="visible"/>
                                      </p:to>
                                    </p:set>
                                    <p:anim calcmode="lin" valueType="num">
                                      <p:cBhvr additive="base">
                                        <p:cTn dur="500"/>
                                        <p:tgtEl>
                                          <p:spTgt spid="724"/>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8">
                                  <p:stCondLst>
                                    <p:cond delay="0"/>
                                  </p:stCondLst>
                                  <p:childTnLst>
                                    <p:set>
                                      <p:cBhvr>
                                        <p:cTn dur="1" fill="hold">
                                          <p:stCondLst>
                                            <p:cond delay="0"/>
                                          </p:stCondLst>
                                        </p:cTn>
                                        <p:tgtEl>
                                          <p:spTgt spid="729"/>
                                        </p:tgtEl>
                                        <p:attrNameLst>
                                          <p:attrName>style.visibility</p:attrName>
                                        </p:attrNameLst>
                                      </p:cBhvr>
                                      <p:to>
                                        <p:strVal val="visible"/>
                                      </p:to>
                                    </p:set>
                                    <p:anim calcmode="lin" valueType="num">
                                      <p:cBhvr additive="base">
                                        <p:cTn dur="500"/>
                                        <p:tgtEl>
                                          <p:spTgt spid="72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grpSp>
        <p:nvGrpSpPr>
          <p:cNvPr id="739" name="Google Shape;739;p25"/>
          <p:cNvGrpSpPr/>
          <p:nvPr/>
        </p:nvGrpSpPr>
        <p:grpSpPr>
          <a:xfrm>
            <a:off x="480247" y="437619"/>
            <a:ext cx="10578196" cy="1437834"/>
            <a:chOff x="497241" y="804572"/>
            <a:chExt cx="10578196" cy="1437834"/>
          </a:xfrm>
        </p:grpSpPr>
        <p:sp>
          <p:nvSpPr>
            <p:cNvPr id="740" name="Google Shape;740;p25"/>
            <p:cNvSpPr/>
            <p:nvPr/>
          </p:nvSpPr>
          <p:spPr>
            <a:xfrm>
              <a:off x="1877198" y="1511559"/>
              <a:ext cx="9198239" cy="730847"/>
            </a:xfrm>
            <a:prstGeom prst="roundRect">
              <a:avLst>
                <a:gd fmla="val 16667" name="adj"/>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41" name="Google Shape;741;p25"/>
            <p:cNvGrpSpPr/>
            <p:nvPr/>
          </p:nvGrpSpPr>
          <p:grpSpPr>
            <a:xfrm>
              <a:off x="497241" y="804572"/>
              <a:ext cx="10326269" cy="1382288"/>
              <a:chOff x="1455680" y="2162784"/>
              <a:chExt cx="10326269" cy="1382288"/>
            </a:xfrm>
          </p:grpSpPr>
          <p:pic>
            <p:nvPicPr>
              <p:cNvPr id="742" name="Google Shape;742;p25"/>
              <p:cNvPicPr preferRelativeResize="0"/>
              <p:nvPr/>
            </p:nvPicPr>
            <p:blipFill rotWithShape="1">
              <a:blip r:embed="rId3">
                <a:alphaModFix/>
              </a:blip>
              <a:srcRect b="0" l="0" r="0" t="0"/>
              <a:stretch/>
            </p:blipFill>
            <p:spPr>
              <a:xfrm>
                <a:off x="1455680" y="2162784"/>
                <a:ext cx="1306619" cy="1231706"/>
              </a:xfrm>
              <a:prstGeom prst="rect">
                <a:avLst/>
              </a:prstGeom>
              <a:noFill/>
              <a:ln>
                <a:noFill/>
              </a:ln>
            </p:spPr>
          </p:pic>
          <p:sp>
            <p:nvSpPr>
              <p:cNvPr id="743" name="Google Shape;743;p25"/>
              <p:cNvSpPr txBox="1"/>
              <p:nvPr/>
            </p:nvSpPr>
            <p:spPr>
              <a:xfrm>
                <a:off x="2835637" y="2960297"/>
                <a:ext cx="8946312" cy="584775"/>
              </a:xfrm>
              <a:prstGeom prst="rect">
                <a:avLst/>
              </a:prstGeom>
              <a:noFill/>
              <a:ln>
                <a:noFill/>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2060"/>
                  </a:buClr>
                  <a:buSzPts val="3200"/>
                  <a:buFont typeface="Arial"/>
                  <a:buNone/>
                </a:pPr>
                <a:r>
                  <a:rPr b="1" i="0" lang="en-US" sz="3200" u="none" cap="none" strike="noStrike">
                    <a:solidFill>
                      <a:srgbClr val="002060"/>
                    </a:solidFill>
                    <a:latin typeface="Arial"/>
                    <a:ea typeface="Arial"/>
                    <a:cs typeface="Arial"/>
                    <a:sym typeface="Arial"/>
                  </a:rPr>
                  <a:t>Hình ảnh so sánh trong đoạn 1</a:t>
                </a:r>
                <a:endParaRPr b="1" i="0" sz="3200" u="none" cap="none" strike="noStrike">
                  <a:solidFill>
                    <a:srgbClr val="002060"/>
                  </a:solidFill>
                  <a:latin typeface="Arial"/>
                  <a:ea typeface="Arial"/>
                  <a:cs typeface="Arial"/>
                  <a:sym typeface="Arial"/>
                </a:endParaRPr>
              </a:p>
            </p:txBody>
          </p:sp>
        </p:grpSp>
      </p:grpSp>
      <p:sp>
        <p:nvSpPr>
          <p:cNvPr id="744" name="Google Shape;744;p25"/>
          <p:cNvSpPr/>
          <p:nvPr/>
        </p:nvSpPr>
        <p:spPr>
          <a:xfrm>
            <a:off x="1860204" y="2108282"/>
            <a:ext cx="9271577" cy="4087246"/>
          </a:xfrm>
          <a:prstGeom prst="rect">
            <a:avLst/>
          </a:prstGeom>
          <a:solidFill>
            <a:schemeClr val="accent6">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5" name="Google Shape;745;p25"/>
          <p:cNvSpPr/>
          <p:nvPr/>
        </p:nvSpPr>
        <p:spPr>
          <a:xfrm>
            <a:off x="2662804" y="221276"/>
            <a:ext cx="7341112"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5400" cap="none">
                <a:solidFill>
                  <a:schemeClr val="accent4"/>
                </a:solidFill>
                <a:latin typeface="Cookie"/>
                <a:ea typeface="Cookie"/>
                <a:cs typeface="Cookie"/>
                <a:sym typeface="Cookie"/>
              </a:rPr>
              <a:t>THẢO LUẬN THEO NHÓM</a:t>
            </a:r>
            <a:endParaRPr/>
          </a:p>
        </p:txBody>
      </p:sp>
      <p:sp>
        <p:nvSpPr>
          <p:cNvPr id="746" name="Google Shape;746;p25"/>
          <p:cNvSpPr txBox="1"/>
          <p:nvPr/>
        </p:nvSpPr>
        <p:spPr>
          <a:xfrm>
            <a:off x="2041864" y="2274468"/>
            <a:ext cx="9613223" cy="3754874"/>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002060"/>
              </a:buClr>
              <a:buSzPts val="2800"/>
              <a:buFont typeface="Arial"/>
              <a:buChar char="•"/>
            </a:pPr>
            <a:r>
              <a:rPr lang="en-US" sz="2800">
                <a:solidFill>
                  <a:srgbClr val="002060"/>
                </a:solidFill>
                <a:latin typeface="Arial"/>
                <a:ea typeface="Arial"/>
                <a:cs typeface="Arial"/>
                <a:sym typeface="Arial"/>
              </a:rPr>
              <a:t>Cậu ta mới chừng ấy tuổi mà trông </a:t>
            </a:r>
            <a:r>
              <a:rPr lang="en-US" sz="2800">
                <a:solidFill>
                  <a:srgbClr val="FF0000"/>
                </a:solidFill>
                <a:latin typeface="Arial"/>
                <a:ea typeface="Arial"/>
                <a:cs typeface="Arial"/>
                <a:sym typeface="Arial"/>
              </a:rPr>
              <a:t>như</a:t>
            </a:r>
            <a:r>
              <a:rPr lang="en-US" sz="2800">
                <a:solidFill>
                  <a:srgbClr val="002060"/>
                </a:solidFill>
                <a:latin typeface="Arial"/>
                <a:ea typeface="Arial"/>
                <a:cs typeface="Arial"/>
                <a:sym typeface="Arial"/>
              </a:rPr>
              <a:t> một cụ già.</a:t>
            </a:r>
            <a:endParaRPr/>
          </a:p>
          <a:p>
            <a:pPr indent="-457200" lvl="0" marL="457200" marR="0" rtl="0" algn="l">
              <a:spcBef>
                <a:spcPts val="1400"/>
              </a:spcBef>
              <a:spcAft>
                <a:spcPts val="0"/>
              </a:spcAft>
              <a:buClr>
                <a:srgbClr val="002060"/>
              </a:buClr>
              <a:buSzPts val="2800"/>
              <a:buFont typeface="Arial"/>
              <a:buChar char="•"/>
            </a:pPr>
            <a:r>
              <a:rPr lang="en-US" sz="2800">
                <a:solidFill>
                  <a:srgbClr val="002060"/>
                </a:solidFill>
                <a:latin typeface="Arial"/>
                <a:ea typeface="Arial"/>
                <a:cs typeface="Arial"/>
                <a:sym typeface="Arial"/>
              </a:rPr>
              <a:t>Trông anh ta </a:t>
            </a:r>
            <a:r>
              <a:rPr lang="en-US" sz="2800">
                <a:solidFill>
                  <a:srgbClr val="FF0000"/>
                </a:solidFill>
                <a:latin typeface="Arial"/>
                <a:ea typeface="Arial"/>
                <a:cs typeface="Arial"/>
                <a:sym typeface="Arial"/>
              </a:rPr>
              <a:t>như</a:t>
            </a:r>
            <a:r>
              <a:rPr lang="en-US" sz="2800">
                <a:solidFill>
                  <a:srgbClr val="002060"/>
                </a:solidFill>
                <a:latin typeface="Arial"/>
                <a:ea typeface="Arial"/>
                <a:cs typeface="Arial"/>
                <a:sym typeface="Arial"/>
              </a:rPr>
              <a:t> một con gấu.</a:t>
            </a:r>
            <a:endParaRPr/>
          </a:p>
          <a:p>
            <a:pPr indent="-457200" lvl="0" marL="457200" marR="0" rtl="0" algn="l">
              <a:spcBef>
                <a:spcPts val="1400"/>
              </a:spcBef>
              <a:spcAft>
                <a:spcPts val="0"/>
              </a:spcAft>
              <a:buClr>
                <a:srgbClr val="002060"/>
              </a:buClr>
              <a:buSzPts val="2800"/>
              <a:buFont typeface="Arial"/>
              <a:buChar char="•"/>
            </a:pPr>
            <a:r>
              <a:rPr lang="en-US" sz="2800">
                <a:solidFill>
                  <a:srgbClr val="002060"/>
                </a:solidFill>
                <a:latin typeface="Arial"/>
                <a:ea typeface="Arial"/>
                <a:cs typeface="Arial"/>
                <a:sym typeface="Arial"/>
              </a:rPr>
              <a:t>Cô gái vẻ mảnh mai, yểu điệu </a:t>
            </a:r>
            <a:r>
              <a:rPr lang="en-US" sz="2800">
                <a:solidFill>
                  <a:srgbClr val="FF0000"/>
                </a:solidFill>
                <a:latin typeface="Arial"/>
                <a:ea typeface="Arial"/>
                <a:cs typeface="Arial"/>
                <a:sym typeface="Arial"/>
              </a:rPr>
              <a:t>như</a:t>
            </a:r>
            <a:r>
              <a:rPr lang="en-US" sz="2800">
                <a:solidFill>
                  <a:srgbClr val="002060"/>
                </a:solidFill>
                <a:latin typeface="Arial"/>
                <a:ea typeface="Arial"/>
                <a:cs typeface="Arial"/>
                <a:sym typeface="Arial"/>
              </a:rPr>
              <a:t> một cây liễu.</a:t>
            </a:r>
            <a:endParaRPr/>
          </a:p>
          <a:p>
            <a:pPr indent="-457200" lvl="0" marL="457200" marR="0" rtl="0" algn="l">
              <a:spcBef>
                <a:spcPts val="1400"/>
              </a:spcBef>
              <a:spcAft>
                <a:spcPts val="0"/>
              </a:spcAft>
              <a:buClr>
                <a:srgbClr val="002060"/>
              </a:buClr>
              <a:buSzPts val="2800"/>
              <a:buFont typeface="Arial"/>
              <a:buChar char="•"/>
            </a:pPr>
            <a:r>
              <a:rPr lang="en-US" sz="2800">
                <a:solidFill>
                  <a:srgbClr val="002060"/>
                </a:solidFill>
                <a:latin typeface="Arial"/>
                <a:ea typeface="Arial"/>
                <a:cs typeface="Arial"/>
                <a:sym typeface="Arial"/>
              </a:rPr>
              <a:t>Con rệp to kềnh </a:t>
            </a:r>
            <a:r>
              <a:rPr lang="en-US" sz="2800">
                <a:solidFill>
                  <a:srgbClr val="FF0000"/>
                </a:solidFill>
                <a:latin typeface="Arial"/>
                <a:ea typeface="Arial"/>
                <a:cs typeface="Arial"/>
                <a:sym typeface="Arial"/>
              </a:rPr>
              <a:t>như</a:t>
            </a:r>
            <a:r>
              <a:rPr lang="en-US" sz="2800">
                <a:solidFill>
                  <a:srgbClr val="002060"/>
                </a:solidFill>
                <a:latin typeface="Arial"/>
                <a:ea typeface="Arial"/>
                <a:cs typeface="Arial"/>
                <a:sym typeface="Arial"/>
              </a:rPr>
              <a:t> một chiếc xe tăng.</a:t>
            </a:r>
            <a:endParaRPr/>
          </a:p>
          <a:p>
            <a:pPr indent="-457200" lvl="0" marL="457200" marR="0" rtl="0" algn="l">
              <a:spcBef>
                <a:spcPts val="1400"/>
              </a:spcBef>
              <a:spcAft>
                <a:spcPts val="0"/>
              </a:spcAft>
              <a:buClr>
                <a:srgbClr val="002060"/>
              </a:buClr>
              <a:buSzPts val="2800"/>
              <a:buFont typeface="Arial"/>
              <a:buChar char="•"/>
            </a:pPr>
            <a:r>
              <a:rPr lang="en-US" sz="2800">
                <a:solidFill>
                  <a:srgbClr val="002060"/>
                </a:solidFill>
                <a:latin typeface="Arial"/>
                <a:ea typeface="Arial"/>
                <a:cs typeface="Arial"/>
                <a:sym typeface="Arial"/>
              </a:rPr>
              <a:t>Con lợn béo </a:t>
            </a:r>
            <a:r>
              <a:rPr lang="en-US" sz="2800">
                <a:solidFill>
                  <a:srgbClr val="FF0000"/>
                </a:solidFill>
                <a:latin typeface="Arial"/>
                <a:ea typeface="Arial"/>
                <a:cs typeface="Arial"/>
                <a:sym typeface="Arial"/>
              </a:rPr>
              <a:t>như</a:t>
            </a:r>
            <a:r>
              <a:rPr lang="en-US" sz="2800">
                <a:solidFill>
                  <a:srgbClr val="002060"/>
                </a:solidFill>
                <a:latin typeface="Arial"/>
                <a:ea typeface="Arial"/>
                <a:cs typeface="Arial"/>
                <a:sym typeface="Arial"/>
              </a:rPr>
              <a:t> một quả sim chín.</a:t>
            </a:r>
            <a:endParaRPr/>
          </a:p>
          <a:p>
            <a:pPr indent="-457200" lvl="0" marL="457200" marR="0" rtl="0" algn="l">
              <a:spcBef>
                <a:spcPts val="1400"/>
              </a:spcBef>
              <a:spcAft>
                <a:spcPts val="0"/>
              </a:spcAft>
              <a:buClr>
                <a:srgbClr val="002060"/>
              </a:buClr>
              <a:buSzPts val="2800"/>
              <a:buFont typeface="Arial"/>
              <a:buChar char="•"/>
            </a:pPr>
            <a:r>
              <a:rPr lang="en-US" sz="2800">
                <a:solidFill>
                  <a:srgbClr val="002060"/>
                </a:solidFill>
                <a:latin typeface="Arial"/>
                <a:ea typeface="Arial"/>
                <a:cs typeface="Arial"/>
                <a:sym typeface="Arial"/>
              </a:rPr>
              <a:t>Trái đất đi </a:t>
            </a:r>
            <a:r>
              <a:rPr lang="en-US" sz="2800">
                <a:solidFill>
                  <a:srgbClr val="FF0000"/>
                </a:solidFill>
                <a:latin typeface="Arial"/>
                <a:ea typeface="Arial"/>
                <a:cs typeface="Arial"/>
                <a:sym typeface="Arial"/>
              </a:rPr>
              <a:t>như </a:t>
            </a:r>
            <a:r>
              <a:rPr lang="en-US" sz="2800">
                <a:solidFill>
                  <a:srgbClr val="002060"/>
                </a:solidFill>
                <a:latin typeface="Arial"/>
                <a:ea typeface="Arial"/>
                <a:cs typeface="Arial"/>
                <a:sym typeface="Arial"/>
              </a:rPr>
              <a:t>một giọt nước mắt giữa không trung.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39"/>
                                        </p:tgtEl>
                                        <p:attrNameLst>
                                          <p:attrName>style.visibility</p:attrName>
                                        </p:attrNameLst>
                                      </p:cBhvr>
                                      <p:to>
                                        <p:strVal val="visible"/>
                                      </p:to>
                                    </p:set>
                                    <p:animEffect filter="fade" transition="in">
                                      <p:cBhvr>
                                        <p:cTn dur="2000"/>
                                        <p:tgtEl>
                                          <p:spTgt spid="739"/>
                                        </p:tgtEl>
                                      </p:cBhvr>
                                    </p:animEffect>
                                  </p:childTnLst>
                                </p:cTn>
                              </p:par>
                              <p:par>
                                <p:cTn fill="hold" nodeType="withEffect" presetClass="entr" presetID="10" presetSubtype="0">
                                  <p:stCondLst>
                                    <p:cond delay="0"/>
                                  </p:stCondLst>
                                  <p:childTnLst>
                                    <p:set>
                                      <p:cBhvr>
                                        <p:cTn dur="1" fill="hold">
                                          <p:stCondLst>
                                            <p:cond delay="0"/>
                                          </p:stCondLst>
                                        </p:cTn>
                                        <p:tgtEl>
                                          <p:spTgt spid="745"/>
                                        </p:tgtEl>
                                        <p:attrNameLst>
                                          <p:attrName>style.visibility</p:attrName>
                                        </p:attrNameLst>
                                      </p:cBhvr>
                                      <p:to>
                                        <p:strVal val="visible"/>
                                      </p:to>
                                    </p:set>
                                    <p:animEffect filter="fade" transition="in">
                                      <p:cBhvr>
                                        <p:cTn dur="500"/>
                                        <p:tgtEl>
                                          <p:spTgt spid="7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6"/>
                                        </p:tgtEl>
                                        <p:attrNameLst>
                                          <p:attrName>style.visibility</p:attrName>
                                        </p:attrNameLst>
                                      </p:cBhvr>
                                      <p:to>
                                        <p:strVal val="visible"/>
                                      </p:to>
                                    </p:set>
                                    <p:animEffect filter="fade" transition="in">
                                      <p:cBhvr>
                                        <p:cTn dur="80"/>
                                        <p:tgtEl>
                                          <p:spTgt spid="7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grpSp>
        <p:nvGrpSpPr>
          <p:cNvPr id="751" name="Google Shape;751;p26"/>
          <p:cNvGrpSpPr/>
          <p:nvPr/>
        </p:nvGrpSpPr>
        <p:grpSpPr>
          <a:xfrm>
            <a:off x="208506" y="652623"/>
            <a:ext cx="10257330" cy="1456528"/>
            <a:chOff x="1751167" y="2398820"/>
            <a:chExt cx="10257330" cy="1456528"/>
          </a:xfrm>
        </p:grpSpPr>
        <p:sp>
          <p:nvSpPr>
            <p:cNvPr id="752" name="Google Shape;752;p26"/>
            <p:cNvSpPr/>
            <p:nvPr/>
          </p:nvSpPr>
          <p:spPr>
            <a:xfrm>
              <a:off x="3057786" y="3123499"/>
              <a:ext cx="8950712" cy="731849"/>
            </a:xfrm>
            <a:prstGeom prst="roundRect">
              <a:avLst>
                <a:gd fmla="val 16667" name="adj"/>
              </a:avLst>
            </a:prstGeom>
            <a:solidFill>
              <a:schemeClr val="accent6">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53" name="Google Shape;753;p26"/>
            <p:cNvGrpSpPr/>
            <p:nvPr/>
          </p:nvGrpSpPr>
          <p:grpSpPr>
            <a:xfrm>
              <a:off x="1751167" y="2398820"/>
              <a:ext cx="10050777" cy="1367636"/>
              <a:chOff x="6535546" y="1928463"/>
              <a:chExt cx="10050777" cy="1367636"/>
            </a:xfrm>
          </p:grpSpPr>
          <p:pic>
            <p:nvPicPr>
              <p:cNvPr id="754" name="Google Shape;754;p26"/>
              <p:cNvPicPr preferRelativeResize="0"/>
              <p:nvPr/>
            </p:nvPicPr>
            <p:blipFill rotWithShape="1">
              <a:blip r:embed="rId3">
                <a:alphaModFix/>
              </a:blip>
              <a:srcRect b="0" l="0" r="0" t="0"/>
              <a:stretch/>
            </p:blipFill>
            <p:spPr>
              <a:xfrm>
                <a:off x="6535546" y="1928463"/>
                <a:ext cx="1306619" cy="1231706"/>
              </a:xfrm>
              <a:prstGeom prst="rect">
                <a:avLst/>
              </a:prstGeom>
              <a:noFill/>
              <a:ln>
                <a:noFill/>
              </a:ln>
            </p:spPr>
          </p:pic>
          <p:sp>
            <p:nvSpPr>
              <p:cNvPr id="755" name="Google Shape;755;p26"/>
              <p:cNvSpPr txBox="1"/>
              <p:nvPr/>
            </p:nvSpPr>
            <p:spPr>
              <a:xfrm>
                <a:off x="7889017" y="2772879"/>
                <a:ext cx="8697306" cy="523220"/>
              </a:xfrm>
              <a:prstGeom prst="rect">
                <a:avLst/>
              </a:prstGeom>
              <a:noFill/>
              <a:ln>
                <a:noFill/>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2060"/>
                  </a:buClr>
                  <a:buSzPts val="2800"/>
                  <a:buFont typeface="Arial"/>
                  <a:buNone/>
                </a:pPr>
                <a:r>
                  <a:rPr b="1" i="0" lang="en-US" sz="2800" u="none" cap="none" strike="noStrike">
                    <a:solidFill>
                      <a:srgbClr val="002060"/>
                    </a:solidFill>
                    <a:latin typeface="Arial"/>
                    <a:ea typeface="Arial"/>
                    <a:cs typeface="Arial"/>
                    <a:sym typeface="Arial"/>
                  </a:rPr>
                  <a:t>Hình ảnh so sánh, nhân hoá có trong đoạn 2</a:t>
                </a:r>
                <a:endParaRPr b="1" i="0" sz="2800" u="none" cap="none" strike="noStrike">
                  <a:solidFill>
                    <a:srgbClr val="002060"/>
                  </a:solidFill>
                  <a:latin typeface="Arial"/>
                  <a:ea typeface="Arial"/>
                  <a:cs typeface="Arial"/>
                  <a:sym typeface="Arial"/>
                </a:endParaRPr>
              </a:p>
            </p:txBody>
          </p:sp>
        </p:grpSp>
      </p:grpSp>
      <p:sp>
        <p:nvSpPr>
          <p:cNvPr id="756" name="Google Shape;756;p26"/>
          <p:cNvSpPr/>
          <p:nvPr/>
        </p:nvSpPr>
        <p:spPr>
          <a:xfrm>
            <a:off x="2296680" y="111448"/>
            <a:ext cx="7341112"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5400" cap="none">
                <a:solidFill>
                  <a:schemeClr val="accent4"/>
                </a:solidFill>
                <a:latin typeface="Cookie"/>
                <a:ea typeface="Cookie"/>
                <a:cs typeface="Cookie"/>
                <a:sym typeface="Cookie"/>
              </a:rPr>
              <a:t>THẢO LUẬN THEO NHÓM</a:t>
            </a:r>
            <a:endParaRPr/>
          </a:p>
        </p:txBody>
      </p:sp>
      <p:sp>
        <p:nvSpPr>
          <p:cNvPr id="757" name="Google Shape;757;p26"/>
          <p:cNvSpPr/>
          <p:nvPr/>
        </p:nvSpPr>
        <p:spPr>
          <a:xfrm>
            <a:off x="1644070" y="2668557"/>
            <a:ext cx="8821767" cy="2687216"/>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58" name="Google Shape;758;p26"/>
          <p:cNvSpPr txBox="1"/>
          <p:nvPr/>
        </p:nvSpPr>
        <p:spPr>
          <a:xfrm>
            <a:off x="1726163" y="2950289"/>
            <a:ext cx="8615213" cy="2246769"/>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002060"/>
              </a:buClr>
              <a:buSzPts val="2800"/>
              <a:buFont typeface="Arial"/>
              <a:buChar char="•"/>
            </a:pPr>
            <a:r>
              <a:rPr lang="en-US" sz="2800">
                <a:solidFill>
                  <a:srgbClr val="002060"/>
                </a:solidFill>
                <a:latin typeface="Arial"/>
                <a:ea typeface="Arial"/>
                <a:cs typeface="Arial"/>
                <a:sym typeface="Arial"/>
              </a:rPr>
              <a:t>Con gà trống bước đi </a:t>
            </a:r>
            <a:r>
              <a:rPr lang="en-US" sz="2800">
                <a:solidFill>
                  <a:srgbClr val="FF0000"/>
                </a:solidFill>
                <a:latin typeface="Arial"/>
                <a:ea typeface="Arial"/>
                <a:cs typeface="Arial"/>
                <a:sym typeface="Arial"/>
              </a:rPr>
              <a:t>như</a:t>
            </a:r>
            <a:r>
              <a:rPr lang="en-US" sz="2800">
                <a:solidFill>
                  <a:srgbClr val="002060"/>
                </a:solidFill>
                <a:latin typeface="Arial"/>
                <a:ea typeface="Arial"/>
                <a:cs typeface="Arial"/>
                <a:sym typeface="Arial"/>
              </a:rPr>
              <a:t> một ông tướng.</a:t>
            </a:r>
            <a:endParaRPr/>
          </a:p>
          <a:p>
            <a:pPr indent="-457200" lvl="0" marL="457200" marR="0" rtl="0" algn="l">
              <a:spcBef>
                <a:spcPts val="1400"/>
              </a:spcBef>
              <a:spcAft>
                <a:spcPts val="0"/>
              </a:spcAft>
              <a:buClr>
                <a:srgbClr val="002060"/>
              </a:buClr>
              <a:buSzPts val="2800"/>
              <a:buFont typeface="Arial"/>
              <a:buChar char="•"/>
            </a:pPr>
            <a:r>
              <a:rPr lang="en-US" sz="2800">
                <a:solidFill>
                  <a:srgbClr val="002060"/>
                </a:solidFill>
                <a:latin typeface="Arial"/>
                <a:ea typeface="Arial"/>
                <a:cs typeface="Arial"/>
                <a:sym typeface="Arial"/>
              </a:rPr>
              <a:t>Nắm lá đầu cành xoè ra </a:t>
            </a:r>
            <a:r>
              <a:rPr lang="en-US" sz="2800">
                <a:solidFill>
                  <a:srgbClr val="FF0000"/>
                </a:solidFill>
                <a:latin typeface="Arial"/>
                <a:ea typeface="Arial"/>
                <a:cs typeface="Arial"/>
                <a:sym typeface="Arial"/>
              </a:rPr>
              <a:t>như</a:t>
            </a:r>
            <a:r>
              <a:rPr lang="en-US" sz="2800">
                <a:solidFill>
                  <a:srgbClr val="002060"/>
                </a:solidFill>
                <a:latin typeface="Arial"/>
                <a:ea typeface="Arial"/>
                <a:cs typeface="Arial"/>
                <a:sym typeface="Arial"/>
              </a:rPr>
              <a:t> một bàn tay.</a:t>
            </a:r>
            <a:endParaRPr/>
          </a:p>
          <a:p>
            <a:pPr indent="-457200" lvl="0" marL="457200" marR="0" rtl="0" algn="l">
              <a:spcBef>
                <a:spcPts val="1400"/>
              </a:spcBef>
              <a:spcAft>
                <a:spcPts val="0"/>
              </a:spcAft>
              <a:buClr>
                <a:srgbClr val="002060"/>
              </a:buClr>
              <a:buSzPts val="2800"/>
              <a:buFont typeface="Arial"/>
              <a:buChar char="•"/>
            </a:pPr>
            <a:r>
              <a:rPr lang="en-US" sz="2800">
                <a:solidFill>
                  <a:srgbClr val="002060"/>
                </a:solidFill>
                <a:latin typeface="Arial"/>
                <a:ea typeface="Arial"/>
                <a:cs typeface="Arial"/>
                <a:sym typeface="Arial"/>
              </a:rPr>
              <a:t>Dòng sông chảy lặng lờ </a:t>
            </a:r>
            <a:r>
              <a:rPr lang="en-US" sz="2800">
                <a:solidFill>
                  <a:srgbClr val="FF0000"/>
                </a:solidFill>
                <a:latin typeface="Arial"/>
                <a:ea typeface="Arial"/>
                <a:cs typeface="Arial"/>
                <a:sym typeface="Arial"/>
              </a:rPr>
              <a:t>như</a:t>
            </a:r>
            <a:r>
              <a:rPr lang="en-US" sz="2800">
                <a:solidFill>
                  <a:srgbClr val="002060"/>
                </a:solidFill>
                <a:latin typeface="Arial"/>
                <a:ea typeface="Arial"/>
                <a:cs typeface="Arial"/>
                <a:sym typeface="Arial"/>
              </a:rPr>
              <a:t> đang mải nhớ về một con đò năm xưa.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500"/>
                                        <p:tgtEl>
                                          <p:spTgt spid="756"/>
                                        </p:tgtEl>
                                      </p:cBhvr>
                                    </p:animEffect>
                                  </p:childTnLst>
                                </p:cTn>
                              </p:par>
                              <p:par>
                                <p:cTn fill="hold" nodeType="withEffect" presetClass="entr" presetID="10" presetSubtype="0">
                                  <p:stCondLst>
                                    <p:cond delay="0"/>
                                  </p:stCondLst>
                                  <p:childTnLst>
                                    <p:set>
                                      <p:cBhvr>
                                        <p:cTn dur="1" fill="hold">
                                          <p:stCondLst>
                                            <p:cond delay="0"/>
                                          </p:stCondLst>
                                        </p:cTn>
                                        <p:tgtEl>
                                          <p:spTgt spid="751"/>
                                        </p:tgtEl>
                                        <p:attrNameLst>
                                          <p:attrName>style.visibility</p:attrName>
                                        </p:attrNameLst>
                                      </p:cBhvr>
                                      <p:to>
                                        <p:strVal val="visible"/>
                                      </p:to>
                                    </p:set>
                                    <p:animEffect filter="fade" transition="in">
                                      <p:cBhvr>
                                        <p:cTn dur="500"/>
                                        <p:tgtEl>
                                          <p:spTgt spid="7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58">
                                            <p:txEl>
                                              <p:pRg end="0" st="0"/>
                                            </p:txEl>
                                          </p:spTgt>
                                        </p:tgtEl>
                                        <p:attrNameLst>
                                          <p:attrName>style.visibility</p:attrName>
                                        </p:attrNameLst>
                                      </p:cBhvr>
                                      <p:to>
                                        <p:strVal val="visible"/>
                                      </p:to>
                                    </p:set>
                                    <p:anim calcmode="lin" valueType="num">
                                      <p:cBhvr additive="base">
                                        <p:cTn dur="500"/>
                                        <p:tgtEl>
                                          <p:spTgt spid="758">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758">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58">
                                            <p:txEl>
                                              <p:pRg end="1" st="1"/>
                                            </p:txEl>
                                          </p:spTgt>
                                        </p:tgtEl>
                                        <p:attrNameLst>
                                          <p:attrName>style.visibility</p:attrName>
                                        </p:attrNameLst>
                                      </p:cBhvr>
                                      <p:to>
                                        <p:strVal val="visible"/>
                                      </p:to>
                                    </p:set>
                                    <p:anim calcmode="lin" valueType="num">
                                      <p:cBhvr additive="base">
                                        <p:cTn dur="500"/>
                                        <p:tgtEl>
                                          <p:spTgt spid="758">
                                            <p:txEl>
                                              <p:pRg end="1" st="1"/>
                                            </p:txEl>
                                          </p:spTgt>
                                        </p:tgtEl>
                                        <p:attrNameLst>
                                          <p:attrName>ppt_w</p:attrName>
                                        </p:attrNameLst>
                                      </p:cBhvr>
                                      <p:tavLst>
                                        <p:tav fmla="" tm="0">
                                          <p:val>
                                            <p:strVal val="0"/>
                                          </p:val>
                                        </p:tav>
                                        <p:tav fmla="" tm="100000">
                                          <p:val>
                                            <p:strVal val="#ppt_w"/>
                                          </p:val>
                                        </p:tav>
                                      </p:tavLst>
                                    </p:anim>
                                    <p:anim calcmode="lin" valueType="num">
                                      <p:cBhvr additive="base">
                                        <p:cTn dur="500"/>
                                        <p:tgtEl>
                                          <p:spTgt spid="758">
                                            <p:txEl>
                                              <p:pRg end="1" st="1"/>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58">
                                            <p:txEl>
                                              <p:pRg end="2" st="2"/>
                                            </p:txEl>
                                          </p:spTgt>
                                        </p:tgtEl>
                                        <p:attrNameLst>
                                          <p:attrName>style.visibility</p:attrName>
                                        </p:attrNameLst>
                                      </p:cBhvr>
                                      <p:to>
                                        <p:strVal val="visible"/>
                                      </p:to>
                                    </p:set>
                                    <p:anim calcmode="lin" valueType="num">
                                      <p:cBhvr additive="base">
                                        <p:cTn dur="500"/>
                                        <p:tgtEl>
                                          <p:spTgt spid="758">
                                            <p:txEl>
                                              <p:pRg end="2" st="2"/>
                                            </p:txEl>
                                          </p:spTgt>
                                        </p:tgtEl>
                                        <p:attrNameLst>
                                          <p:attrName>ppt_w</p:attrName>
                                        </p:attrNameLst>
                                      </p:cBhvr>
                                      <p:tavLst>
                                        <p:tav fmla="" tm="0">
                                          <p:val>
                                            <p:strVal val="0"/>
                                          </p:val>
                                        </p:tav>
                                        <p:tav fmla="" tm="100000">
                                          <p:val>
                                            <p:strVal val="#ppt_w"/>
                                          </p:val>
                                        </p:tav>
                                      </p:tavLst>
                                    </p:anim>
                                    <p:anim calcmode="lin" valueType="num">
                                      <p:cBhvr additive="base">
                                        <p:cTn dur="500"/>
                                        <p:tgtEl>
                                          <p:spTgt spid="758">
                                            <p:txEl>
                                              <p:pRg end="2" st="2"/>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grpSp>
        <p:nvGrpSpPr>
          <p:cNvPr id="763" name="Google Shape;763;p27"/>
          <p:cNvGrpSpPr/>
          <p:nvPr/>
        </p:nvGrpSpPr>
        <p:grpSpPr>
          <a:xfrm>
            <a:off x="274747" y="449819"/>
            <a:ext cx="11415160" cy="1816718"/>
            <a:chOff x="593338" y="4244254"/>
            <a:chExt cx="11415160" cy="1816718"/>
          </a:xfrm>
        </p:grpSpPr>
        <p:sp>
          <p:nvSpPr>
            <p:cNvPr id="764" name="Google Shape;764;p27"/>
            <p:cNvSpPr/>
            <p:nvPr/>
          </p:nvSpPr>
          <p:spPr>
            <a:xfrm>
              <a:off x="1877198" y="5075801"/>
              <a:ext cx="10131300" cy="954107"/>
            </a:xfrm>
            <a:prstGeom prst="roundRect">
              <a:avLst>
                <a:gd fmla="val 16667" name="adj"/>
              </a:avLst>
            </a:prstGeom>
            <a:solidFill>
              <a:schemeClr val="accent2">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65" name="Google Shape;765;p27"/>
            <p:cNvGrpSpPr/>
            <p:nvPr/>
          </p:nvGrpSpPr>
          <p:grpSpPr>
            <a:xfrm>
              <a:off x="593338" y="4244254"/>
              <a:ext cx="11203924" cy="1816718"/>
              <a:chOff x="1680541" y="3713096"/>
              <a:chExt cx="11203924" cy="1816718"/>
            </a:xfrm>
          </p:grpSpPr>
          <p:pic>
            <p:nvPicPr>
              <p:cNvPr id="766" name="Google Shape;766;p27"/>
              <p:cNvPicPr preferRelativeResize="0"/>
              <p:nvPr/>
            </p:nvPicPr>
            <p:blipFill rotWithShape="1">
              <a:blip r:embed="rId3">
                <a:alphaModFix/>
              </a:blip>
              <a:srcRect b="0" l="0" r="0" t="0"/>
              <a:stretch/>
            </p:blipFill>
            <p:spPr>
              <a:xfrm>
                <a:off x="1680541" y="3713096"/>
                <a:ext cx="1283860" cy="1169918"/>
              </a:xfrm>
              <a:prstGeom prst="rect">
                <a:avLst/>
              </a:prstGeom>
              <a:noFill/>
              <a:ln>
                <a:noFill/>
              </a:ln>
            </p:spPr>
          </p:pic>
          <p:sp>
            <p:nvSpPr>
              <p:cNvPr id="767" name="Google Shape;767;p27"/>
              <p:cNvSpPr txBox="1"/>
              <p:nvPr/>
            </p:nvSpPr>
            <p:spPr>
              <a:xfrm>
                <a:off x="2964401" y="4575707"/>
                <a:ext cx="9920064" cy="954107"/>
              </a:xfrm>
              <a:prstGeom prst="rect">
                <a:avLst/>
              </a:prstGeom>
              <a:noFill/>
              <a:ln>
                <a:noFill/>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2060"/>
                  </a:buClr>
                  <a:buSzPts val="2800"/>
                  <a:buFont typeface="Arial"/>
                  <a:buNone/>
                </a:pPr>
                <a:r>
                  <a:rPr b="1" i="0" lang="en-US" sz="2800" u="none" cap="none" strike="noStrike">
                    <a:solidFill>
                      <a:srgbClr val="002060"/>
                    </a:solidFill>
                    <a:latin typeface="Arial"/>
                    <a:ea typeface="Arial"/>
                    <a:cs typeface="Arial"/>
                    <a:sym typeface="Arial"/>
                  </a:rPr>
                  <a:t>Em hãy nêu ví dụ về một câu văn có cái mới, cái riêng trong đoạn 3.</a:t>
                </a:r>
                <a:endParaRPr b="1" i="0" sz="2800" u="none" cap="none" strike="noStrike">
                  <a:solidFill>
                    <a:srgbClr val="002060"/>
                  </a:solidFill>
                  <a:latin typeface="Arial"/>
                  <a:ea typeface="Arial"/>
                  <a:cs typeface="Arial"/>
                  <a:sym typeface="Arial"/>
                </a:endParaRPr>
              </a:p>
            </p:txBody>
          </p:sp>
        </p:grpSp>
      </p:grpSp>
      <p:sp>
        <p:nvSpPr>
          <p:cNvPr id="768" name="Google Shape;768;p27"/>
          <p:cNvSpPr/>
          <p:nvPr/>
        </p:nvSpPr>
        <p:spPr>
          <a:xfrm>
            <a:off x="2296680" y="111448"/>
            <a:ext cx="7341112"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5400" cap="none">
                <a:solidFill>
                  <a:schemeClr val="accent4"/>
                </a:solidFill>
                <a:latin typeface="Cookie"/>
                <a:ea typeface="Cookie"/>
                <a:cs typeface="Cookie"/>
                <a:sym typeface="Cookie"/>
              </a:rPr>
              <a:t>THẢO LUẬN THEO NHÓM</a:t>
            </a:r>
            <a:endParaRPr/>
          </a:p>
        </p:txBody>
      </p:sp>
      <p:grpSp>
        <p:nvGrpSpPr>
          <p:cNvPr id="769" name="Google Shape;769;p27"/>
          <p:cNvGrpSpPr/>
          <p:nvPr/>
        </p:nvGrpSpPr>
        <p:grpSpPr>
          <a:xfrm>
            <a:off x="1543126" y="2491272"/>
            <a:ext cx="10146781" cy="4002833"/>
            <a:chOff x="1543126" y="2491272"/>
            <a:chExt cx="10146781" cy="4002833"/>
          </a:xfrm>
        </p:grpSpPr>
        <p:sp>
          <p:nvSpPr>
            <p:cNvPr id="770" name="Google Shape;770;p27"/>
            <p:cNvSpPr/>
            <p:nvPr/>
          </p:nvSpPr>
          <p:spPr>
            <a:xfrm>
              <a:off x="1558607" y="2491272"/>
              <a:ext cx="10131300" cy="4002833"/>
            </a:xfrm>
            <a:prstGeom prst="rect">
              <a:avLst/>
            </a:prstGeom>
            <a:solidFill>
              <a:srgbClr val="FEE599">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1" name="Google Shape;771;p27"/>
            <p:cNvSpPr txBox="1"/>
            <p:nvPr/>
          </p:nvSpPr>
          <p:spPr>
            <a:xfrm>
              <a:off x="1543126" y="2689994"/>
              <a:ext cx="10131300" cy="33239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FF"/>
                </a:buClr>
                <a:buSzPts val="2800"/>
                <a:buFont typeface="Arial"/>
                <a:buNone/>
              </a:pPr>
              <a:r>
                <a:rPr b="1" i="1" lang="en-US" sz="2800" u="none" cap="none" strike="noStrike">
                  <a:solidFill>
                    <a:srgbClr val="FF00FF"/>
                  </a:solidFill>
                  <a:latin typeface="Arial"/>
                  <a:ea typeface="Arial"/>
                  <a:cs typeface="Arial"/>
                  <a:sym typeface="Arial"/>
                </a:rPr>
                <a:t> </a:t>
              </a:r>
              <a:r>
                <a:rPr b="1" i="1" lang="en-US" sz="2800" u="none" cap="none" strike="noStrike">
                  <a:solidFill>
                    <a:srgbClr val="000000"/>
                  </a:solidFill>
                  <a:latin typeface="Arial"/>
                  <a:ea typeface="Arial"/>
                  <a:cs typeface="Arial"/>
                  <a:sym typeface="Arial"/>
                </a:rPr>
                <a:t>Nhìn một bầu trời đầy sao</a:t>
              </a:r>
              <a:r>
                <a:rPr b="0" i="0" lang="en-US" sz="2800" u="none" cap="none" strike="noStrike">
                  <a:solidFill>
                    <a:srgbClr val="FF00FF"/>
                  </a:solidFill>
                  <a:latin typeface="Arial"/>
                  <a:ea typeface="Arial"/>
                  <a:cs typeface="Arial"/>
                  <a:sym typeface="Arial"/>
                </a:rPr>
                <a:t> </a:t>
              </a:r>
              <a:endParaRPr/>
            </a:p>
            <a:p>
              <a:pPr indent="-457200" lvl="0" marL="457200" marR="0" rtl="0" algn="l">
                <a:lnSpc>
                  <a:spcPct val="100000"/>
                </a:lnSpc>
                <a:spcBef>
                  <a:spcPts val="1400"/>
                </a:spcBef>
                <a:spcAft>
                  <a:spcPts val="0"/>
                </a:spcAft>
                <a:buClr>
                  <a:srgbClr val="002060"/>
                </a:buClr>
                <a:buSzPts val="2800"/>
                <a:buFont typeface="Arial"/>
                <a:buChar char="•"/>
              </a:pPr>
              <a:r>
                <a:rPr b="0" i="0" lang="en-US" sz="2800" u="none" cap="none" strike="noStrike">
                  <a:solidFill>
                    <a:srgbClr val="002060"/>
                  </a:solidFill>
                  <a:latin typeface="Arial"/>
                  <a:ea typeface="Arial"/>
                  <a:cs typeface="Arial"/>
                  <a:sym typeface="Arial"/>
                </a:rPr>
                <a:t>Huy – gô thấy </a:t>
              </a:r>
              <a:r>
                <a:rPr b="0" i="0" lang="en-US" sz="2800" u="none" cap="none" strike="noStrike">
                  <a:solidFill>
                    <a:srgbClr val="FF0000"/>
                  </a:solidFill>
                  <a:latin typeface="Arial"/>
                  <a:ea typeface="Arial"/>
                  <a:cs typeface="Arial"/>
                  <a:sym typeface="Arial"/>
                </a:rPr>
                <a:t>nó</a:t>
              </a:r>
              <a:r>
                <a:rPr b="0" i="0" lang="en-US" sz="2800" u="none" cap="none" strike="noStrike">
                  <a:solidFill>
                    <a:srgbClr val="0000FF"/>
                  </a:solidFill>
                  <a:latin typeface="Arial"/>
                  <a:ea typeface="Arial"/>
                  <a:cs typeface="Arial"/>
                  <a:sym typeface="Arial"/>
                </a:rPr>
                <a:t> </a:t>
              </a:r>
              <a:r>
                <a:rPr b="0" i="0" lang="en-US" sz="2800" u="none" cap="none" strike="noStrike">
                  <a:solidFill>
                    <a:srgbClr val="002060"/>
                  </a:solidFill>
                  <a:latin typeface="Arial"/>
                  <a:ea typeface="Arial"/>
                  <a:cs typeface="Arial"/>
                  <a:sym typeface="Arial"/>
                </a:rPr>
                <a:t>giống như </a:t>
              </a:r>
              <a:r>
                <a:rPr b="0" i="1" lang="en-US" sz="2800" u="none" cap="none" strike="noStrike">
                  <a:solidFill>
                    <a:srgbClr val="FF0000"/>
                  </a:solidFill>
                  <a:latin typeface="Arial"/>
                  <a:ea typeface="Arial"/>
                  <a:cs typeface="Arial"/>
                  <a:sym typeface="Arial"/>
                </a:rPr>
                <a:t>một cánh đồng lúa chín</a:t>
              </a:r>
              <a:r>
                <a:rPr b="0" i="0" lang="en-US" sz="2800" u="none" cap="none" strike="noStrike">
                  <a:solidFill>
                    <a:srgbClr val="0000FF"/>
                  </a:solidFill>
                  <a:latin typeface="Arial"/>
                  <a:ea typeface="Arial"/>
                  <a:cs typeface="Arial"/>
                  <a:sym typeface="Arial"/>
                </a:rPr>
                <a:t>.      </a:t>
              </a:r>
              <a:endParaRPr/>
            </a:p>
            <a:p>
              <a:pPr indent="-457200" lvl="0" marL="457200" marR="0" rtl="0" algn="l">
                <a:lnSpc>
                  <a:spcPct val="100000"/>
                </a:lnSpc>
                <a:spcBef>
                  <a:spcPts val="1400"/>
                </a:spcBef>
                <a:spcAft>
                  <a:spcPts val="0"/>
                </a:spcAft>
                <a:buClr>
                  <a:srgbClr val="002060"/>
                </a:buClr>
                <a:buSzPts val="2800"/>
                <a:buFont typeface="Arial"/>
                <a:buChar char="•"/>
              </a:pPr>
              <a:r>
                <a:rPr b="0" i="0" lang="en-US" sz="2800" u="none" cap="none" strike="noStrike">
                  <a:solidFill>
                    <a:srgbClr val="002060"/>
                  </a:solidFill>
                  <a:latin typeface="Arial"/>
                  <a:ea typeface="Arial"/>
                  <a:cs typeface="Arial"/>
                  <a:sym typeface="Arial"/>
                </a:rPr>
                <a:t>Mai-a-cốp-xki thì lại thấy những </a:t>
              </a:r>
              <a:r>
                <a:rPr b="0" i="0" lang="en-US" sz="2800" u="none" cap="none" strike="noStrike">
                  <a:solidFill>
                    <a:srgbClr val="FF0000"/>
                  </a:solidFill>
                  <a:latin typeface="Arial"/>
                  <a:ea typeface="Arial"/>
                  <a:cs typeface="Arial"/>
                  <a:sym typeface="Arial"/>
                </a:rPr>
                <a:t>ngôi sao</a:t>
              </a:r>
              <a:r>
                <a:rPr b="0" i="0" lang="en-US" sz="2800" u="none" cap="none" strike="noStrike">
                  <a:solidFill>
                    <a:srgbClr val="0000FF"/>
                  </a:solidFill>
                  <a:latin typeface="Arial"/>
                  <a:ea typeface="Arial"/>
                  <a:cs typeface="Arial"/>
                  <a:sym typeface="Arial"/>
                </a:rPr>
                <a:t> </a:t>
              </a:r>
              <a:r>
                <a:rPr b="0" i="0" lang="en-US" sz="2800" u="none" cap="none" strike="noStrike">
                  <a:solidFill>
                    <a:srgbClr val="002060"/>
                  </a:solidFill>
                  <a:latin typeface="Arial"/>
                  <a:ea typeface="Arial"/>
                  <a:cs typeface="Arial"/>
                  <a:sym typeface="Arial"/>
                </a:rPr>
                <a:t>kia như </a:t>
              </a:r>
              <a:r>
                <a:rPr b="0" i="1" lang="en-US" sz="2800" u="none" cap="none" strike="noStrike">
                  <a:solidFill>
                    <a:srgbClr val="FF0000"/>
                  </a:solidFill>
                  <a:latin typeface="Arial"/>
                  <a:ea typeface="Arial"/>
                  <a:cs typeface="Arial"/>
                  <a:sym typeface="Arial"/>
                </a:rPr>
                <a:t>những</a:t>
              </a:r>
              <a:r>
                <a:rPr b="0" i="1" lang="en-US" sz="2800" u="none" cap="none" strike="noStrike">
                  <a:solidFill>
                    <a:srgbClr val="0000FF"/>
                  </a:solidFill>
                  <a:latin typeface="Arial"/>
                  <a:ea typeface="Arial"/>
                  <a:cs typeface="Arial"/>
                  <a:sym typeface="Arial"/>
                </a:rPr>
                <a:t> </a:t>
              </a:r>
              <a:r>
                <a:rPr b="0" i="1" lang="en-US" sz="2800" u="none" cap="none" strike="noStrike">
                  <a:solidFill>
                    <a:srgbClr val="FF0000"/>
                  </a:solidFill>
                  <a:latin typeface="Arial"/>
                  <a:ea typeface="Arial"/>
                  <a:cs typeface="Arial"/>
                  <a:sym typeface="Arial"/>
                </a:rPr>
                <a:t>giọt nước mắt của người da đen</a:t>
              </a:r>
              <a:r>
                <a:rPr b="0" i="1" lang="en-US" sz="2800" u="none" cap="none" strike="noStrike">
                  <a:solidFill>
                    <a:srgbClr val="0000FF"/>
                  </a:solidFill>
                  <a:latin typeface="Arial"/>
                  <a:ea typeface="Arial"/>
                  <a:cs typeface="Arial"/>
                  <a:sym typeface="Arial"/>
                </a:rPr>
                <a:t>.                                         </a:t>
              </a:r>
              <a:endParaRPr/>
            </a:p>
            <a:p>
              <a:pPr indent="-457200" lvl="0" marL="457200" marR="0" rtl="0" algn="l">
                <a:lnSpc>
                  <a:spcPct val="100000"/>
                </a:lnSpc>
                <a:spcBef>
                  <a:spcPts val="1400"/>
                </a:spcBef>
                <a:spcAft>
                  <a:spcPts val="0"/>
                </a:spcAft>
                <a:buClr>
                  <a:srgbClr val="002060"/>
                </a:buClr>
                <a:buSzPts val="2800"/>
                <a:buFont typeface="Arial"/>
                <a:buChar char="•"/>
              </a:pPr>
              <a:r>
                <a:rPr b="0" i="0" lang="en-US" sz="2800" u="none" cap="none" strike="noStrike">
                  <a:solidFill>
                    <a:srgbClr val="002060"/>
                  </a:solidFill>
                  <a:latin typeface="Arial"/>
                  <a:ea typeface="Arial"/>
                  <a:cs typeface="Arial"/>
                  <a:sym typeface="Arial"/>
                </a:rPr>
                <a:t>Ga-ga-rin thì những </a:t>
              </a:r>
              <a:r>
                <a:rPr b="0" i="0" lang="en-US" sz="2800" u="none" cap="none" strike="noStrike">
                  <a:solidFill>
                    <a:srgbClr val="FF0000"/>
                  </a:solidFill>
                  <a:latin typeface="Arial"/>
                  <a:ea typeface="Arial"/>
                  <a:cs typeface="Arial"/>
                  <a:sym typeface="Arial"/>
                </a:rPr>
                <a:t>vì sao</a:t>
              </a:r>
              <a:r>
                <a:rPr b="0" i="0" lang="en-US" sz="2800" u="none" cap="none" strike="noStrike">
                  <a:solidFill>
                    <a:srgbClr val="0000FF"/>
                  </a:solidFill>
                  <a:latin typeface="Arial"/>
                  <a:ea typeface="Arial"/>
                  <a:cs typeface="Arial"/>
                  <a:sym typeface="Arial"/>
                </a:rPr>
                <a:t> </a:t>
              </a:r>
              <a:r>
                <a:rPr b="0" i="0" lang="en-US" sz="2800" u="none" cap="none" strike="noStrike">
                  <a:solidFill>
                    <a:srgbClr val="002060"/>
                  </a:solidFill>
                  <a:latin typeface="Arial"/>
                  <a:ea typeface="Arial"/>
                  <a:cs typeface="Arial"/>
                  <a:sym typeface="Arial"/>
                </a:rPr>
                <a:t>là </a:t>
              </a:r>
              <a:r>
                <a:rPr b="0" i="1" lang="en-US" sz="2800" u="none" cap="none" strike="noStrike">
                  <a:solidFill>
                    <a:srgbClr val="002060"/>
                  </a:solidFill>
                  <a:latin typeface="Arial"/>
                  <a:ea typeface="Arial"/>
                  <a:cs typeface="Arial"/>
                  <a:sym typeface="Arial"/>
                </a:rPr>
                <a:t>những </a:t>
              </a:r>
              <a:r>
                <a:rPr b="0" i="1" lang="en-US" sz="2800" u="none" cap="none" strike="noStrike">
                  <a:solidFill>
                    <a:srgbClr val="FF0000"/>
                  </a:solidFill>
                  <a:latin typeface="Arial"/>
                  <a:ea typeface="Arial"/>
                  <a:cs typeface="Arial"/>
                  <a:sym typeface="Arial"/>
                </a:rPr>
                <a:t>hạt giống mới</a:t>
              </a:r>
              <a:r>
                <a:rPr b="0" i="0" lang="en-US" sz="2800" u="none" cap="none" strike="noStrike">
                  <a:solidFill>
                    <a:srgbClr val="FF0000"/>
                  </a:solidFill>
                  <a:latin typeface="Arial"/>
                  <a:ea typeface="Arial"/>
                  <a:cs typeface="Arial"/>
                  <a:sym typeface="Arial"/>
                </a:rPr>
                <a:t> </a:t>
              </a:r>
              <a:r>
                <a:rPr b="0" i="0" lang="en-US" sz="2800" u="none" cap="none" strike="noStrike">
                  <a:solidFill>
                    <a:srgbClr val="002060"/>
                  </a:solidFill>
                  <a:latin typeface="Arial"/>
                  <a:ea typeface="Arial"/>
                  <a:cs typeface="Arial"/>
                  <a:sym typeface="Arial"/>
                </a:rPr>
                <a:t>mà loài người vừa gieo vào vũ trụ.</a:t>
              </a:r>
              <a:endParaRPr/>
            </a:p>
          </p:txBody>
        </p:sp>
      </p:grpSp>
      <p:grpSp>
        <p:nvGrpSpPr>
          <p:cNvPr id="772" name="Google Shape;772;p27"/>
          <p:cNvGrpSpPr/>
          <p:nvPr/>
        </p:nvGrpSpPr>
        <p:grpSpPr>
          <a:xfrm>
            <a:off x="1452989" y="2405348"/>
            <a:ext cx="10131300" cy="4002833"/>
            <a:chOff x="1558607" y="2491272"/>
            <a:chExt cx="10131300" cy="4002833"/>
          </a:xfrm>
        </p:grpSpPr>
        <p:sp>
          <p:nvSpPr>
            <p:cNvPr id="773" name="Google Shape;773;p27"/>
            <p:cNvSpPr/>
            <p:nvPr/>
          </p:nvSpPr>
          <p:spPr>
            <a:xfrm>
              <a:off x="1558607" y="2491272"/>
              <a:ext cx="10131300" cy="4002833"/>
            </a:xfrm>
            <a:prstGeom prst="rect">
              <a:avLst/>
            </a:prstGeom>
            <a:solidFill>
              <a:srgbClr val="FEE599">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4" name="Google Shape;774;p27"/>
            <p:cNvSpPr txBox="1"/>
            <p:nvPr/>
          </p:nvSpPr>
          <p:spPr>
            <a:xfrm>
              <a:off x="1558608" y="2689994"/>
              <a:ext cx="10100336" cy="3693319"/>
            </a:xfrm>
            <a:prstGeom prst="rect">
              <a:avLst/>
            </a:prstGeom>
            <a:noFill/>
            <a:ln>
              <a:noFill/>
            </a:ln>
          </p:spPr>
          <p:txBody>
            <a:bodyPr anchorCtr="0" anchor="t" bIns="45700" lIns="91425" spcFirstLastPara="1" rIns="91425" wrap="square" tIns="45700">
              <a:spAutoFit/>
            </a:bodyPr>
            <a:lstStyle/>
            <a:p>
              <a:pPr indent="-457200" lvl="0" marL="457200" marR="0" rtl="0" algn="ctr">
                <a:spcBef>
                  <a:spcPts val="0"/>
                </a:spcBef>
                <a:spcAft>
                  <a:spcPts val="0"/>
                </a:spcAft>
                <a:buClr>
                  <a:schemeClr val="dk1"/>
                </a:buClr>
                <a:buSzPts val="2800"/>
                <a:buFont typeface="Arial"/>
                <a:buChar char="•"/>
              </a:pPr>
              <a:r>
                <a:rPr b="1" i="1" lang="en-US" sz="2800">
                  <a:solidFill>
                    <a:schemeClr val="dk1"/>
                  </a:solidFill>
                  <a:latin typeface="Arial"/>
                  <a:ea typeface="Arial"/>
                  <a:cs typeface="Arial"/>
                  <a:sym typeface="Arial"/>
                </a:rPr>
                <a:t>Miêu tả cây cối </a:t>
              </a:r>
              <a:endParaRPr/>
            </a:p>
            <a:p>
              <a:pPr indent="-95250" lvl="0" marL="171450" marR="0" rtl="0" algn="ctr">
                <a:spcBef>
                  <a:spcPts val="0"/>
                </a:spcBef>
                <a:spcAft>
                  <a:spcPts val="0"/>
                </a:spcAft>
                <a:buClr>
                  <a:schemeClr val="dk1"/>
                </a:buClr>
                <a:buSzPts val="1200"/>
                <a:buFont typeface="Arial"/>
                <a:buNone/>
              </a:pPr>
              <a:r>
                <a:t/>
              </a:r>
              <a:endParaRPr b="1" i="1" sz="1200">
                <a:solidFill>
                  <a:schemeClr val="dk1"/>
                </a:solidFill>
                <a:latin typeface="Arial"/>
                <a:ea typeface="Arial"/>
                <a:cs typeface="Arial"/>
                <a:sym typeface="Arial"/>
              </a:endParaRPr>
            </a:p>
            <a:p>
              <a:pPr indent="-457200" lvl="0" marL="457200" marR="0" rtl="0" algn="l">
                <a:spcBef>
                  <a:spcPts val="0"/>
                </a:spcBef>
                <a:spcAft>
                  <a:spcPts val="0"/>
                </a:spcAft>
                <a:buClr>
                  <a:srgbClr val="002060"/>
                </a:buClr>
                <a:buSzPts val="2800"/>
                <a:buFont typeface="Arial"/>
                <a:buChar char="•"/>
              </a:pPr>
              <a:r>
                <a:rPr lang="en-US" sz="2800">
                  <a:solidFill>
                    <a:srgbClr val="002060"/>
                  </a:solidFill>
                  <a:latin typeface="Arial"/>
                  <a:ea typeface="Arial"/>
                  <a:cs typeface="Arial"/>
                  <a:sym typeface="Arial"/>
                </a:rPr>
                <a:t>Cây cối như </a:t>
              </a:r>
              <a:r>
                <a:rPr i="1" lang="en-US" sz="2800">
                  <a:solidFill>
                    <a:srgbClr val="002060"/>
                  </a:solidFill>
                  <a:latin typeface="Arial"/>
                  <a:ea typeface="Arial"/>
                  <a:cs typeface="Arial"/>
                  <a:sym typeface="Arial"/>
                </a:rPr>
                <a:t>những </a:t>
              </a:r>
              <a:r>
                <a:rPr i="1" lang="en-US" sz="2800">
                  <a:solidFill>
                    <a:srgbClr val="FF0000"/>
                  </a:solidFill>
                  <a:latin typeface="Arial"/>
                  <a:ea typeface="Arial"/>
                  <a:cs typeface="Arial"/>
                  <a:sym typeface="Arial"/>
                </a:rPr>
                <a:t>con người đang đứng tư lự</a:t>
              </a:r>
              <a:r>
                <a:rPr lang="en-US" sz="2800">
                  <a:solidFill>
                    <a:srgbClr val="FF0000"/>
                  </a:solidFill>
                  <a:latin typeface="Arial"/>
                  <a:ea typeface="Arial"/>
                  <a:cs typeface="Arial"/>
                  <a:sym typeface="Arial"/>
                </a:rPr>
                <a:t> </a:t>
              </a:r>
              <a:r>
                <a:rPr lang="en-US" sz="2800">
                  <a:solidFill>
                    <a:srgbClr val="002060"/>
                  </a:solidFill>
                  <a:latin typeface="Arial"/>
                  <a:ea typeface="Arial"/>
                  <a:cs typeface="Arial"/>
                  <a:sym typeface="Arial"/>
                </a:rPr>
                <a:t>(vì trời lặng gió).</a:t>
              </a:r>
              <a:endParaRPr/>
            </a:p>
            <a:p>
              <a:pPr indent="-95250" lvl="0" marL="171450" marR="0" rtl="0" algn="l">
                <a:spcBef>
                  <a:spcPts val="0"/>
                </a:spcBef>
                <a:spcAft>
                  <a:spcPts val="0"/>
                </a:spcAft>
                <a:buClr>
                  <a:schemeClr val="dk1"/>
                </a:buClr>
                <a:buSzPts val="1200"/>
                <a:buFont typeface="Arial"/>
                <a:buNone/>
              </a:pPr>
              <a:r>
                <a:t/>
              </a:r>
              <a:endParaRPr sz="1200">
                <a:solidFill>
                  <a:srgbClr val="0000FF"/>
                </a:solidFill>
                <a:latin typeface="Arial"/>
                <a:ea typeface="Arial"/>
                <a:cs typeface="Arial"/>
                <a:sym typeface="Arial"/>
              </a:endParaRPr>
            </a:p>
            <a:p>
              <a:pPr indent="-457200" lvl="0" marL="457200" marR="0" rtl="0" algn="l">
                <a:spcBef>
                  <a:spcPts val="0"/>
                </a:spcBef>
                <a:spcAft>
                  <a:spcPts val="0"/>
                </a:spcAft>
                <a:buClr>
                  <a:srgbClr val="002060"/>
                </a:buClr>
                <a:buSzPts val="2800"/>
                <a:buFont typeface="Arial"/>
                <a:buChar char="•"/>
              </a:pPr>
              <a:r>
                <a:rPr lang="en-US" sz="2800">
                  <a:solidFill>
                    <a:srgbClr val="002060"/>
                  </a:solidFill>
                  <a:latin typeface="Arial"/>
                  <a:ea typeface="Arial"/>
                  <a:cs typeface="Arial"/>
                  <a:sym typeface="Arial"/>
                </a:rPr>
                <a:t>Cây cối tựa  </a:t>
              </a:r>
              <a:r>
                <a:rPr i="1" lang="en-US" sz="2800">
                  <a:solidFill>
                    <a:srgbClr val="002060"/>
                  </a:solidFill>
                  <a:latin typeface="Arial"/>
                  <a:ea typeface="Arial"/>
                  <a:cs typeface="Arial"/>
                  <a:sym typeface="Arial"/>
                </a:rPr>
                <a:t>những </a:t>
              </a:r>
              <a:r>
                <a:rPr i="1" lang="en-US" sz="2800">
                  <a:solidFill>
                    <a:srgbClr val="FF0000"/>
                  </a:solidFill>
                  <a:latin typeface="Arial"/>
                  <a:ea typeface="Arial"/>
                  <a:cs typeface="Arial"/>
                  <a:sym typeface="Arial"/>
                </a:rPr>
                <a:t>con ngựa đang phi nhanh, bờm tung ngược</a:t>
              </a:r>
              <a:r>
                <a:rPr lang="en-US" sz="2800">
                  <a:solidFill>
                    <a:srgbClr val="0000FF"/>
                  </a:solidFill>
                  <a:latin typeface="Arial"/>
                  <a:ea typeface="Arial"/>
                  <a:cs typeface="Arial"/>
                  <a:sym typeface="Arial"/>
                </a:rPr>
                <a:t> </a:t>
              </a:r>
              <a:r>
                <a:rPr lang="en-US" sz="2800">
                  <a:solidFill>
                    <a:srgbClr val="002060"/>
                  </a:solidFill>
                  <a:latin typeface="Arial"/>
                  <a:ea typeface="Arial"/>
                  <a:cs typeface="Arial"/>
                  <a:sym typeface="Arial"/>
                </a:rPr>
                <a:t>(vì đang có gió thổi rất mạnh).</a:t>
              </a:r>
              <a:endParaRPr/>
            </a:p>
            <a:p>
              <a:pPr indent="-196850" lvl="0" marL="285750" marR="0" rtl="0" algn="l">
                <a:spcBef>
                  <a:spcPts val="0"/>
                </a:spcBef>
                <a:spcAft>
                  <a:spcPts val="0"/>
                </a:spcAft>
                <a:buClr>
                  <a:schemeClr val="dk1"/>
                </a:buClr>
                <a:buSzPts val="1400"/>
                <a:buFont typeface="Arial"/>
                <a:buNone/>
              </a:pPr>
              <a:r>
                <a:t/>
              </a:r>
              <a:endParaRPr sz="1400">
                <a:solidFill>
                  <a:srgbClr val="0000FF"/>
                </a:solidFill>
                <a:latin typeface="Arial"/>
                <a:ea typeface="Arial"/>
                <a:cs typeface="Arial"/>
                <a:sym typeface="Arial"/>
              </a:endParaRPr>
            </a:p>
            <a:p>
              <a:pPr indent="-457200" lvl="0" marL="457200" marR="0" rtl="0" algn="l">
                <a:spcBef>
                  <a:spcPts val="0"/>
                </a:spcBef>
                <a:spcAft>
                  <a:spcPts val="0"/>
                </a:spcAft>
                <a:buClr>
                  <a:srgbClr val="002060"/>
                </a:buClr>
                <a:buSzPts val="2800"/>
                <a:buFont typeface="Arial"/>
                <a:buChar char="•"/>
              </a:pPr>
              <a:r>
                <a:rPr lang="en-US" sz="2800">
                  <a:solidFill>
                    <a:srgbClr val="002060"/>
                  </a:solidFill>
                  <a:latin typeface="Arial"/>
                  <a:ea typeface="Arial"/>
                  <a:cs typeface="Arial"/>
                  <a:sym typeface="Arial"/>
                </a:rPr>
                <a:t>Cây cối là những</a:t>
              </a:r>
              <a:r>
                <a:rPr i="1" lang="en-US" sz="2800">
                  <a:solidFill>
                    <a:srgbClr val="002060"/>
                  </a:solidFill>
                  <a:latin typeface="Arial"/>
                  <a:ea typeface="Arial"/>
                  <a:cs typeface="Arial"/>
                  <a:sym typeface="Arial"/>
                </a:rPr>
                <a:t> </a:t>
              </a:r>
              <a:r>
                <a:rPr i="1" lang="en-US" sz="2800">
                  <a:solidFill>
                    <a:srgbClr val="FF0000"/>
                  </a:solidFill>
                  <a:latin typeface="Arial"/>
                  <a:ea typeface="Arial"/>
                  <a:cs typeface="Arial"/>
                  <a:sym typeface="Arial"/>
                </a:rPr>
                <a:t>cái lồng chim của thiên nhiên, trong mỗi cái lồng có những con chim đang nhảy, đang chuyền…</a:t>
              </a:r>
              <a:endParaRPr sz="2800">
                <a:solidFill>
                  <a:srgbClr val="FF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500"/>
                                        <p:tgtEl>
                                          <p:spTgt spid="768"/>
                                        </p:tgtEl>
                                      </p:cBhvr>
                                    </p:animEffect>
                                  </p:childTnLst>
                                </p:cTn>
                              </p:par>
                              <p:par>
                                <p:cTn fill="hold" nodeType="withEffect" presetClass="entr" presetID="10" presetSubtype="0">
                                  <p:stCondLst>
                                    <p:cond delay="0"/>
                                  </p:stCondLst>
                                  <p:childTnLst>
                                    <p:set>
                                      <p:cBhvr>
                                        <p:cTn dur="1" fill="hold">
                                          <p:stCondLst>
                                            <p:cond delay="0"/>
                                          </p:stCondLst>
                                        </p:cTn>
                                        <p:tgtEl>
                                          <p:spTgt spid="763"/>
                                        </p:tgtEl>
                                        <p:attrNameLst>
                                          <p:attrName>style.visibility</p:attrName>
                                        </p:attrNameLst>
                                      </p:cBhvr>
                                      <p:to>
                                        <p:strVal val="visible"/>
                                      </p:to>
                                    </p:set>
                                    <p:animEffect filter="fade" transition="in">
                                      <p:cBhvr>
                                        <p:cTn dur="500"/>
                                        <p:tgtEl>
                                          <p:spTgt spid="7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9"/>
                                        </p:tgtEl>
                                        <p:attrNameLst>
                                          <p:attrName>style.visibility</p:attrName>
                                        </p:attrNameLst>
                                      </p:cBhvr>
                                      <p:to>
                                        <p:strVal val="visible"/>
                                      </p:to>
                                    </p:set>
                                    <p:animEffect filter="fade" transition="in">
                                      <p:cBhvr>
                                        <p:cTn dur="500"/>
                                        <p:tgtEl>
                                          <p:spTgt spid="7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769"/>
                                        </p:tgtEl>
                                        <p:attrNameLst>
                                          <p:attrName>ppt_y</p:attrName>
                                        </p:attrNameLst>
                                      </p:cBhvr>
                                      <p:tavLst>
                                        <p:tav fmla="" tm="0">
                                          <p:val>
                                            <p:strVal val="#ppt_y"/>
                                          </p:val>
                                        </p:tav>
                                        <p:tav fmla="" tm="100000">
                                          <p:val>
                                            <p:strVal val="#ppt_y+1"/>
                                          </p:val>
                                        </p:tav>
                                      </p:tavLst>
                                    </p:anim>
                                    <p:set>
                                      <p:cBhvr>
                                        <p:cTn dur="1" fill="hold">
                                          <p:stCondLst>
                                            <p:cond delay="500"/>
                                          </p:stCondLst>
                                        </p:cTn>
                                        <p:tgtEl>
                                          <p:spTgt spid="76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772"/>
                                        </p:tgtEl>
                                        <p:attrNameLst>
                                          <p:attrName>style.visibility</p:attrName>
                                        </p:attrNameLst>
                                      </p:cBhvr>
                                      <p:to>
                                        <p:strVal val="visible"/>
                                      </p:to>
                                    </p:set>
                                    <p:animEffect filter="fade" transition="in">
                                      <p:cBhvr>
                                        <p:cTn dur="2000"/>
                                        <p:tgtEl>
                                          <p:spTgt spid="7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28"/>
          <p:cNvSpPr/>
          <p:nvPr/>
        </p:nvSpPr>
        <p:spPr>
          <a:xfrm>
            <a:off x="173545" y="230565"/>
            <a:ext cx="11844910"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4000" cap="none">
                <a:solidFill>
                  <a:schemeClr val="accent4"/>
                </a:solidFill>
                <a:latin typeface="Cookie"/>
                <a:ea typeface="Cookie"/>
                <a:cs typeface="Cookie"/>
                <a:sym typeface="Cookie"/>
              </a:rPr>
              <a:t>2. </a:t>
            </a:r>
            <a:r>
              <a:rPr b="0" lang="en-US" sz="4000" cap="none">
                <a:solidFill>
                  <a:schemeClr val="accent4"/>
                </a:solidFill>
                <a:latin typeface="Coiny"/>
                <a:ea typeface="Coiny"/>
                <a:cs typeface="Coiny"/>
                <a:sym typeface="Coiny"/>
              </a:rPr>
              <a:t>Từ gợi ý của bài văn trên, em hãy đặt câu </a:t>
            </a:r>
            <a:endParaRPr b="0" sz="4000" cap="none">
              <a:solidFill>
                <a:schemeClr val="accent4"/>
              </a:solidFill>
              <a:latin typeface="Cookie"/>
              <a:ea typeface="Cookie"/>
              <a:cs typeface="Cookie"/>
              <a:sym typeface="Cookie"/>
            </a:endParaRPr>
          </a:p>
          <a:p>
            <a:pPr indent="0" lvl="0" marL="0" marR="0" rtl="0" algn="ctr">
              <a:spcBef>
                <a:spcPts val="0"/>
              </a:spcBef>
              <a:spcAft>
                <a:spcPts val="0"/>
              </a:spcAft>
              <a:buNone/>
            </a:pPr>
            <a:r>
              <a:rPr b="0" lang="en-US" sz="4000" cap="none">
                <a:solidFill>
                  <a:schemeClr val="accent4"/>
                </a:solidFill>
                <a:latin typeface="Coiny"/>
                <a:ea typeface="Coiny"/>
                <a:cs typeface="Coiny"/>
                <a:sym typeface="Coiny"/>
              </a:rPr>
              <a:t>theo một trong những yêu cầu dưới đây:</a:t>
            </a:r>
            <a:endParaRPr/>
          </a:p>
        </p:txBody>
      </p:sp>
      <p:sp>
        <p:nvSpPr>
          <p:cNvPr id="780" name="Google Shape;780;p28"/>
          <p:cNvSpPr txBox="1"/>
          <p:nvPr/>
        </p:nvSpPr>
        <p:spPr>
          <a:xfrm>
            <a:off x="495301" y="1672442"/>
            <a:ext cx="4689260" cy="453681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800">
                <a:solidFill>
                  <a:srgbClr val="002060"/>
                </a:solidFill>
                <a:latin typeface="Arial"/>
                <a:ea typeface="Arial"/>
                <a:cs typeface="Arial"/>
                <a:sym typeface="Arial"/>
              </a:rPr>
              <a:t>      Miêu tả một dòng sông, dòng suối hoặc dòng kênh đang chảy.</a:t>
            </a:r>
            <a:endParaRPr/>
          </a:p>
          <a:p>
            <a:pPr indent="0" lvl="0" marL="0" marR="0" rtl="0" algn="l">
              <a:lnSpc>
                <a:spcPct val="150000"/>
              </a:lnSpc>
              <a:spcBef>
                <a:spcPts val="0"/>
              </a:spcBef>
              <a:spcAft>
                <a:spcPts val="0"/>
              </a:spcAft>
              <a:buNone/>
            </a:pPr>
            <a:r>
              <a:rPr lang="en-US" sz="2800">
                <a:solidFill>
                  <a:srgbClr val="002060"/>
                </a:solidFill>
                <a:latin typeface="Arial"/>
                <a:ea typeface="Arial"/>
                <a:cs typeface="Arial"/>
                <a:sym typeface="Arial"/>
              </a:rPr>
              <a:t>      Miêu tả đôi mắt của một em bé.</a:t>
            </a:r>
            <a:endParaRPr/>
          </a:p>
          <a:p>
            <a:pPr indent="0" lvl="0" marL="0" marR="0" rtl="0" algn="l">
              <a:lnSpc>
                <a:spcPct val="150000"/>
              </a:lnSpc>
              <a:spcBef>
                <a:spcPts val="0"/>
              </a:spcBef>
              <a:spcAft>
                <a:spcPts val="0"/>
              </a:spcAft>
              <a:buNone/>
            </a:pPr>
            <a:r>
              <a:rPr lang="en-US" sz="2800">
                <a:solidFill>
                  <a:srgbClr val="002060"/>
                </a:solidFill>
                <a:latin typeface="Arial"/>
                <a:ea typeface="Arial"/>
                <a:cs typeface="Arial"/>
                <a:sym typeface="Arial"/>
              </a:rPr>
              <a:t>      Miêu tả dáng đi của một người.</a:t>
            </a:r>
            <a:endParaRPr/>
          </a:p>
        </p:txBody>
      </p:sp>
      <p:pic>
        <p:nvPicPr>
          <p:cNvPr id="781" name="Google Shape;781;p28"/>
          <p:cNvPicPr preferRelativeResize="0"/>
          <p:nvPr/>
        </p:nvPicPr>
        <p:blipFill rotWithShape="1">
          <a:blip r:embed="rId3">
            <a:alphaModFix/>
          </a:blip>
          <a:srcRect b="0" l="0" r="0" t="0"/>
          <a:stretch/>
        </p:blipFill>
        <p:spPr>
          <a:xfrm>
            <a:off x="495301" y="1750150"/>
            <a:ext cx="556999" cy="540289"/>
          </a:xfrm>
          <a:prstGeom prst="rect">
            <a:avLst/>
          </a:prstGeom>
          <a:noFill/>
          <a:ln>
            <a:noFill/>
          </a:ln>
        </p:spPr>
      </p:pic>
      <p:pic>
        <p:nvPicPr>
          <p:cNvPr id="782" name="Google Shape;782;p28"/>
          <p:cNvPicPr preferRelativeResize="0"/>
          <p:nvPr/>
        </p:nvPicPr>
        <p:blipFill rotWithShape="1">
          <a:blip r:embed="rId4">
            <a:alphaModFix/>
          </a:blip>
          <a:srcRect b="0" l="0" r="0" t="0"/>
          <a:stretch/>
        </p:blipFill>
        <p:spPr>
          <a:xfrm>
            <a:off x="495299" y="3709560"/>
            <a:ext cx="556999" cy="540289"/>
          </a:xfrm>
          <a:prstGeom prst="rect">
            <a:avLst/>
          </a:prstGeom>
          <a:noFill/>
          <a:ln>
            <a:noFill/>
          </a:ln>
        </p:spPr>
      </p:pic>
      <p:pic>
        <p:nvPicPr>
          <p:cNvPr id="783" name="Google Shape;783;p28"/>
          <p:cNvPicPr preferRelativeResize="0"/>
          <p:nvPr/>
        </p:nvPicPr>
        <p:blipFill rotWithShape="1">
          <a:blip r:embed="rId5">
            <a:alphaModFix/>
          </a:blip>
          <a:srcRect b="0" l="0" r="0" t="0"/>
          <a:stretch/>
        </p:blipFill>
        <p:spPr>
          <a:xfrm>
            <a:off x="495300" y="4947366"/>
            <a:ext cx="556999" cy="540289"/>
          </a:xfrm>
          <a:prstGeom prst="rect">
            <a:avLst/>
          </a:prstGeom>
          <a:noFill/>
          <a:ln>
            <a:noFill/>
          </a:ln>
        </p:spPr>
      </p:pic>
      <p:grpSp>
        <p:nvGrpSpPr>
          <p:cNvPr id="784" name="Google Shape;784;p28"/>
          <p:cNvGrpSpPr/>
          <p:nvPr/>
        </p:nvGrpSpPr>
        <p:grpSpPr>
          <a:xfrm>
            <a:off x="5308845" y="1667992"/>
            <a:ext cx="6594199" cy="4954993"/>
            <a:chOff x="5424255" y="1672441"/>
            <a:chExt cx="6594199" cy="4954993"/>
          </a:xfrm>
        </p:grpSpPr>
        <p:sp>
          <p:nvSpPr>
            <p:cNvPr id="785" name="Google Shape;785;p28"/>
            <p:cNvSpPr/>
            <p:nvPr/>
          </p:nvSpPr>
          <p:spPr>
            <a:xfrm>
              <a:off x="5424255" y="1672441"/>
              <a:ext cx="6594199" cy="4954993"/>
            </a:xfrm>
            <a:prstGeom prst="roundRect">
              <a:avLst>
                <a:gd fmla="val 16667" name="adj"/>
              </a:avLst>
            </a:prstGeom>
            <a:solidFill>
              <a:srgbClr val="FEE5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FF33CC"/>
                </a:solidFill>
                <a:latin typeface="Times New Roman"/>
                <a:ea typeface="Times New Roman"/>
                <a:cs typeface="Times New Roman"/>
                <a:sym typeface="Times New Roman"/>
              </a:endParaRPr>
            </a:p>
            <a:p>
              <a:pPr indent="0" lvl="0" marL="0" marR="0" rtl="0" algn="ctr">
                <a:lnSpc>
                  <a:spcPct val="100000"/>
                </a:lnSpc>
                <a:spcBef>
                  <a:spcPts val="560"/>
                </a:spcBef>
                <a:spcAft>
                  <a:spcPts val="0"/>
                </a:spcAft>
                <a:buClr>
                  <a:srgbClr val="000000"/>
                </a:buClr>
                <a:buSzPts val="2800"/>
                <a:buFont typeface="Arial"/>
                <a:buNone/>
              </a:pPr>
              <a:r>
                <a:t/>
              </a:r>
              <a:endParaRPr sz="2800">
                <a:solidFill>
                  <a:srgbClr val="FF33CC"/>
                </a:solidFill>
                <a:latin typeface="Times New Roman"/>
                <a:ea typeface="Times New Roman"/>
                <a:cs typeface="Times New Roman"/>
                <a:sym typeface="Times New Roman"/>
              </a:endParaRPr>
            </a:p>
            <a:p>
              <a:pPr indent="0" lvl="0" marL="0" marR="0" rtl="0" algn="ctr">
                <a:lnSpc>
                  <a:spcPct val="100000"/>
                </a:lnSpc>
                <a:spcBef>
                  <a:spcPts val="560"/>
                </a:spcBef>
                <a:spcAft>
                  <a:spcPts val="0"/>
                </a:spcAft>
                <a:buClr>
                  <a:srgbClr val="000000"/>
                </a:buClr>
                <a:buSzPts val="2800"/>
                <a:buFont typeface="Arial"/>
                <a:buNone/>
              </a:pPr>
              <a:r>
                <a:t/>
              </a:r>
              <a:endParaRPr b="0" i="0" sz="2800" u="none" cap="none" strike="noStrike">
                <a:solidFill>
                  <a:srgbClr val="FF33CC"/>
                </a:solidFill>
                <a:latin typeface="Times New Roman"/>
                <a:ea typeface="Times New Roman"/>
                <a:cs typeface="Times New Roman"/>
                <a:sym typeface="Times New Roman"/>
              </a:endParaRPr>
            </a:p>
            <a:p>
              <a:pPr indent="0" lvl="0" marL="0" marR="0" rtl="0" algn="ctr">
                <a:lnSpc>
                  <a:spcPct val="100000"/>
                </a:lnSpc>
                <a:spcBef>
                  <a:spcPts val="560"/>
                </a:spcBef>
                <a:spcAft>
                  <a:spcPts val="0"/>
                </a:spcAft>
                <a:buClr>
                  <a:srgbClr val="000000"/>
                </a:buClr>
                <a:buSzPts val="2800"/>
                <a:buFont typeface="Arial"/>
                <a:buNone/>
              </a:pPr>
              <a:r>
                <a:t/>
              </a:r>
              <a:endParaRPr sz="2800">
                <a:solidFill>
                  <a:srgbClr val="FF33CC"/>
                </a:solidFill>
                <a:latin typeface="Times New Roman"/>
                <a:ea typeface="Times New Roman"/>
                <a:cs typeface="Times New Roman"/>
                <a:sym typeface="Times New Roman"/>
              </a:endParaRPr>
            </a:p>
            <a:p>
              <a:pPr indent="0" lvl="0" marL="0" marR="0" rtl="0" algn="ctr">
                <a:lnSpc>
                  <a:spcPct val="100000"/>
                </a:lnSpc>
                <a:spcBef>
                  <a:spcPts val="560"/>
                </a:spcBef>
                <a:spcAft>
                  <a:spcPts val="0"/>
                </a:spcAft>
                <a:buClr>
                  <a:srgbClr val="000000"/>
                </a:buClr>
                <a:buSzPts val="2800"/>
                <a:buFont typeface="Arial"/>
                <a:buNone/>
              </a:pPr>
              <a:r>
                <a:t/>
              </a:r>
              <a:endParaRPr b="0" i="0" sz="2800" u="none" cap="none" strike="noStrike">
                <a:solidFill>
                  <a:srgbClr val="FF33CC"/>
                </a:solidFill>
                <a:latin typeface="Times New Roman"/>
                <a:ea typeface="Times New Roman"/>
                <a:cs typeface="Times New Roman"/>
                <a:sym typeface="Times New Roman"/>
              </a:endParaRPr>
            </a:p>
            <a:p>
              <a:pPr indent="0" lvl="0" marL="0" marR="0" rtl="0" algn="ctr">
                <a:lnSpc>
                  <a:spcPct val="100000"/>
                </a:lnSpc>
                <a:spcBef>
                  <a:spcPts val="720"/>
                </a:spcBef>
                <a:spcAft>
                  <a:spcPts val="0"/>
                </a:spcAft>
                <a:buClr>
                  <a:srgbClr val="000000"/>
                </a:buClr>
                <a:buSzPts val="3600"/>
                <a:buFont typeface="Times New Roman"/>
                <a:buNone/>
              </a:pPr>
              <a:r>
                <a:rPr b="1" i="0" lang="en-US" sz="3600" u="none" cap="none" strike="noStrike">
                  <a:solidFill>
                    <a:srgbClr val="002060"/>
                  </a:solidFill>
                  <a:latin typeface="Times New Roman"/>
                  <a:ea typeface="Times New Roman"/>
                  <a:cs typeface="Times New Roman"/>
                  <a:sym typeface="Times New Roman"/>
                </a:rPr>
                <a:t>Dòng sông Hồng</a:t>
              </a:r>
              <a:r>
                <a:rPr b="1" i="1" lang="en-US" sz="3600" u="none" cap="none" strike="noStrike">
                  <a:solidFill>
                    <a:srgbClr val="002060"/>
                  </a:solidFill>
                  <a:latin typeface="Times New Roman"/>
                  <a:ea typeface="Times New Roman"/>
                  <a:cs typeface="Times New Roman"/>
                  <a:sym typeface="Times New Roman"/>
                </a:rPr>
                <a:t> </a:t>
              </a:r>
              <a:r>
                <a:rPr b="1" i="1" lang="en-US" sz="3600" u="none" cap="none" strike="noStrike">
                  <a:solidFill>
                    <a:srgbClr val="FF0000"/>
                  </a:solidFill>
                  <a:latin typeface="Times New Roman"/>
                  <a:ea typeface="Times New Roman"/>
                  <a:cs typeface="Times New Roman"/>
                  <a:sym typeface="Times New Roman"/>
                </a:rPr>
                <a:t>như một dải lụa đào duyên dáng.</a:t>
              </a:r>
              <a:endParaRPr/>
            </a:p>
          </p:txBody>
        </p:sp>
        <p:pic>
          <p:nvPicPr>
            <p:cNvPr descr="Châu thổ sông Hồng và những nét riêng của nông dân trong khu vực" id="786" name="Google Shape;786;p28"/>
            <p:cNvPicPr preferRelativeResize="0"/>
            <p:nvPr/>
          </p:nvPicPr>
          <p:blipFill rotWithShape="1">
            <a:blip r:embed="rId6">
              <a:alphaModFix/>
            </a:blip>
            <a:srcRect b="0" l="0" r="0" t="0"/>
            <a:stretch/>
          </p:blipFill>
          <p:spPr>
            <a:xfrm>
              <a:off x="6363916" y="1926409"/>
              <a:ext cx="4714875" cy="2809875"/>
            </a:xfrm>
            <a:prstGeom prst="rect">
              <a:avLst/>
            </a:prstGeom>
            <a:noFill/>
            <a:ln>
              <a:noFill/>
            </a:ln>
          </p:spPr>
        </p:pic>
      </p:grpSp>
      <p:grpSp>
        <p:nvGrpSpPr>
          <p:cNvPr id="787" name="Google Shape;787;p28"/>
          <p:cNvGrpSpPr/>
          <p:nvPr/>
        </p:nvGrpSpPr>
        <p:grpSpPr>
          <a:xfrm>
            <a:off x="5308845" y="1781980"/>
            <a:ext cx="6594199" cy="4954993"/>
            <a:chOff x="2127153" y="1167893"/>
            <a:chExt cx="6594199" cy="4954993"/>
          </a:xfrm>
        </p:grpSpPr>
        <p:sp>
          <p:nvSpPr>
            <p:cNvPr id="788" name="Google Shape;788;p28"/>
            <p:cNvSpPr/>
            <p:nvPr/>
          </p:nvSpPr>
          <p:spPr>
            <a:xfrm>
              <a:off x="2127153" y="1167893"/>
              <a:ext cx="6594199" cy="4954993"/>
            </a:xfrm>
            <a:prstGeom prst="roundRect">
              <a:avLst>
                <a:gd fmla="val 16667" name="adj"/>
              </a:avLst>
            </a:prstGeom>
            <a:solidFill>
              <a:srgbClr val="FEE5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FF33CC"/>
                </a:solidFill>
                <a:latin typeface="Times New Roman"/>
                <a:ea typeface="Times New Roman"/>
                <a:cs typeface="Times New Roman"/>
                <a:sym typeface="Times New Roman"/>
              </a:endParaRPr>
            </a:p>
            <a:p>
              <a:pPr indent="0" lvl="0" marL="0" marR="0" rtl="0" algn="ctr">
                <a:lnSpc>
                  <a:spcPct val="100000"/>
                </a:lnSpc>
                <a:spcBef>
                  <a:spcPts val="560"/>
                </a:spcBef>
                <a:spcAft>
                  <a:spcPts val="0"/>
                </a:spcAft>
                <a:buClr>
                  <a:srgbClr val="000000"/>
                </a:buClr>
                <a:buSzPts val="2800"/>
                <a:buFont typeface="Arial"/>
                <a:buNone/>
              </a:pPr>
              <a:r>
                <a:t/>
              </a:r>
              <a:endParaRPr sz="2800">
                <a:solidFill>
                  <a:srgbClr val="FF33CC"/>
                </a:solidFill>
                <a:latin typeface="Times New Roman"/>
                <a:ea typeface="Times New Roman"/>
                <a:cs typeface="Times New Roman"/>
                <a:sym typeface="Times New Roman"/>
              </a:endParaRPr>
            </a:p>
            <a:p>
              <a:pPr indent="0" lvl="0" marL="0" marR="0" rtl="0" algn="ctr">
                <a:lnSpc>
                  <a:spcPct val="100000"/>
                </a:lnSpc>
                <a:spcBef>
                  <a:spcPts val="560"/>
                </a:spcBef>
                <a:spcAft>
                  <a:spcPts val="0"/>
                </a:spcAft>
                <a:buClr>
                  <a:srgbClr val="000000"/>
                </a:buClr>
                <a:buSzPts val="2800"/>
                <a:buFont typeface="Arial"/>
                <a:buNone/>
              </a:pPr>
              <a:r>
                <a:t/>
              </a:r>
              <a:endParaRPr b="0" i="0" sz="2800" u="none" cap="none" strike="noStrike">
                <a:solidFill>
                  <a:srgbClr val="FF33CC"/>
                </a:solidFill>
                <a:latin typeface="Times New Roman"/>
                <a:ea typeface="Times New Roman"/>
                <a:cs typeface="Times New Roman"/>
                <a:sym typeface="Times New Roman"/>
              </a:endParaRPr>
            </a:p>
            <a:p>
              <a:pPr indent="0" lvl="0" marL="0" marR="0" rtl="0" algn="ctr">
                <a:lnSpc>
                  <a:spcPct val="100000"/>
                </a:lnSpc>
                <a:spcBef>
                  <a:spcPts val="560"/>
                </a:spcBef>
                <a:spcAft>
                  <a:spcPts val="0"/>
                </a:spcAft>
                <a:buClr>
                  <a:srgbClr val="000000"/>
                </a:buClr>
                <a:buSzPts val="2800"/>
                <a:buFont typeface="Arial"/>
                <a:buNone/>
              </a:pPr>
              <a:r>
                <a:t/>
              </a:r>
              <a:endParaRPr sz="2800">
                <a:solidFill>
                  <a:srgbClr val="FF33CC"/>
                </a:solidFill>
                <a:latin typeface="Times New Roman"/>
                <a:ea typeface="Times New Roman"/>
                <a:cs typeface="Times New Roman"/>
                <a:sym typeface="Times New Roman"/>
              </a:endParaRPr>
            </a:p>
            <a:p>
              <a:pPr indent="0" lvl="0" marL="0" marR="0" rtl="0" algn="ctr">
                <a:lnSpc>
                  <a:spcPct val="100000"/>
                </a:lnSpc>
                <a:spcBef>
                  <a:spcPts val="560"/>
                </a:spcBef>
                <a:spcAft>
                  <a:spcPts val="0"/>
                </a:spcAft>
                <a:buClr>
                  <a:srgbClr val="000000"/>
                </a:buClr>
                <a:buSzPts val="2800"/>
                <a:buFont typeface="Arial"/>
                <a:buNone/>
              </a:pPr>
              <a:r>
                <a:t/>
              </a:r>
              <a:endParaRPr b="0" i="0" sz="2800" u="none" cap="none" strike="noStrike">
                <a:solidFill>
                  <a:srgbClr val="FF33CC"/>
                </a:solidFill>
                <a:latin typeface="Times New Roman"/>
                <a:ea typeface="Times New Roman"/>
                <a:cs typeface="Times New Roman"/>
                <a:sym typeface="Times New Roman"/>
              </a:endParaRPr>
            </a:p>
            <a:p>
              <a:pPr indent="0" lvl="0" marL="0" marR="0" rtl="0" algn="l">
                <a:lnSpc>
                  <a:spcPct val="100000"/>
                </a:lnSpc>
                <a:spcBef>
                  <a:spcPts val="720"/>
                </a:spcBef>
                <a:spcAft>
                  <a:spcPts val="0"/>
                </a:spcAft>
                <a:buClr>
                  <a:srgbClr val="000000"/>
                </a:buClr>
                <a:buSzPts val="3600"/>
                <a:buFont typeface="Times New Roman"/>
                <a:buNone/>
              </a:pPr>
              <a:r>
                <a:rPr b="1" i="0" lang="en-US" sz="3600" u="none" cap="none" strike="noStrike">
                  <a:solidFill>
                    <a:srgbClr val="002060"/>
                  </a:solidFill>
                  <a:latin typeface="Times New Roman"/>
                  <a:ea typeface="Times New Roman"/>
                  <a:cs typeface="Times New Roman"/>
                  <a:sym typeface="Times New Roman"/>
                </a:rPr>
                <a:t>Đôi mắt em tròn xoe và sáng long lanh</a:t>
              </a:r>
              <a:r>
                <a:rPr b="1" i="1" lang="en-US" sz="3600" u="none" cap="none" strike="noStrike">
                  <a:solidFill>
                    <a:srgbClr val="002060"/>
                  </a:solidFill>
                  <a:latin typeface="Times New Roman"/>
                  <a:ea typeface="Times New Roman"/>
                  <a:cs typeface="Times New Roman"/>
                  <a:sym typeface="Times New Roman"/>
                </a:rPr>
                <a:t> </a:t>
              </a:r>
              <a:r>
                <a:rPr b="1" i="1" lang="en-US" sz="3600" u="none" cap="none" strike="noStrike">
                  <a:solidFill>
                    <a:srgbClr val="FF0000"/>
                  </a:solidFill>
                  <a:latin typeface="Times New Roman"/>
                  <a:ea typeface="Times New Roman"/>
                  <a:cs typeface="Times New Roman"/>
                  <a:sym typeface="Times New Roman"/>
                </a:rPr>
                <a:t>như hai hòn bi ve.</a:t>
              </a:r>
              <a:endParaRPr/>
            </a:p>
          </p:txBody>
        </p:sp>
        <p:pic>
          <p:nvPicPr>
            <p:cNvPr descr="Cách làm văn Tả một em bé đang tuổi tập nói tập đi | EVăn sách online" id="789" name="Google Shape;789;p28"/>
            <p:cNvPicPr preferRelativeResize="0"/>
            <p:nvPr/>
          </p:nvPicPr>
          <p:blipFill rotWithShape="1">
            <a:blip r:embed="rId7">
              <a:alphaModFix/>
            </a:blip>
            <a:srcRect b="0" l="0" r="0" t="0"/>
            <a:stretch/>
          </p:blipFill>
          <p:spPr>
            <a:xfrm>
              <a:off x="3723253" y="1554004"/>
              <a:ext cx="3401997" cy="2619653"/>
            </a:xfrm>
            <a:prstGeom prst="rect">
              <a:avLst/>
            </a:prstGeom>
            <a:noFill/>
            <a:ln>
              <a:noFill/>
            </a:ln>
          </p:spPr>
        </p:pic>
      </p:grpSp>
      <p:grpSp>
        <p:nvGrpSpPr>
          <p:cNvPr id="790" name="Google Shape;790;p28"/>
          <p:cNvGrpSpPr/>
          <p:nvPr/>
        </p:nvGrpSpPr>
        <p:grpSpPr>
          <a:xfrm>
            <a:off x="5308843" y="1750150"/>
            <a:ext cx="6594199" cy="4954993"/>
            <a:chOff x="473349" y="1254268"/>
            <a:chExt cx="6594199" cy="4954993"/>
          </a:xfrm>
        </p:grpSpPr>
        <p:sp>
          <p:nvSpPr>
            <p:cNvPr id="791" name="Google Shape;791;p28"/>
            <p:cNvSpPr/>
            <p:nvPr/>
          </p:nvSpPr>
          <p:spPr>
            <a:xfrm>
              <a:off x="473349" y="1254268"/>
              <a:ext cx="6594199" cy="4954993"/>
            </a:xfrm>
            <a:prstGeom prst="roundRect">
              <a:avLst>
                <a:gd fmla="val 16667" name="adj"/>
              </a:avLst>
            </a:prstGeom>
            <a:solidFill>
              <a:srgbClr val="FEE5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FF33CC"/>
                </a:solidFill>
                <a:latin typeface="Times New Roman"/>
                <a:ea typeface="Times New Roman"/>
                <a:cs typeface="Times New Roman"/>
                <a:sym typeface="Times New Roman"/>
              </a:endParaRPr>
            </a:p>
            <a:p>
              <a:pPr indent="0" lvl="0" marL="0" marR="0" rtl="0" algn="ctr">
                <a:lnSpc>
                  <a:spcPct val="100000"/>
                </a:lnSpc>
                <a:spcBef>
                  <a:spcPts val="560"/>
                </a:spcBef>
                <a:spcAft>
                  <a:spcPts val="0"/>
                </a:spcAft>
                <a:buClr>
                  <a:srgbClr val="000000"/>
                </a:buClr>
                <a:buSzPts val="2800"/>
                <a:buFont typeface="Arial"/>
                <a:buNone/>
              </a:pPr>
              <a:r>
                <a:t/>
              </a:r>
              <a:endParaRPr sz="2800">
                <a:solidFill>
                  <a:srgbClr val="FF33CC"/>
                </a:solidFill>
                <a:latin typeface="Times New Roman"/>
                <a:ea typeface="Times New Roman"/>
                <a:cs typeface="Times New Roman"/>
                <a:sym typeface="Times New Roman"/>
              </a:endParaRPr>
            </a:p>
            <a:p>
              <a:pPr indent="0" lvl="0" marL="0" marR="0" rtl="0" algn="ctr">
                <a:lnSpc>
                  <a:spcPct val="100000"/>
                </a:lnSpc>
                <a:spcBef>
                  <a:spcPts val="560"/>
                </a:spcBef>
                <a:spcAft>
                  <a:spcPts val="0"/>
                </a:spcAft>
                <a:buClr>
                  <a:srgbClr val="000000"/>
                </a:buClr>
                <a:buSzPts val="2800"/>
                <a:buFont typeface="Arial"/>
                <a:buNone/>
              </a:pPr>
              <a:r>
                <a:t/>
              </a:r>
              <a:endParaRPr b="0" i="0" sz="2800" u="none" cap="none" strike="noStrike">
                <a:solidFill>
                  <a:srgbClr val="FF33CC"/>
                </a:solidFill>
                <a:latin typeface="Times New Roman"/>
                <a:ea typeface="Times New Roman"/>
                <a:cs typeface="Times New Roman"/>
                <a:sym typeface="Times New Roman"/>
              </a:endParaRPr>
            </a:p>
            <a:p>
              <a:pPr indent="0" lvl="0" marL="0" marR="0" rtl="0" algn="ctr">
                <a:lnSpc>
                  <a:spcPct val="100000"/>
                </a:lnSpc>
                <a:spcBef>
                  <a:spcPts val="560"/>
                </a:spcBef>
                <a:spcAft>
                  <a:spcPts val="0"/>
                </a:spcAft>
                <a:buClr>
                  <a:srgbClr val="000000"/>
                </a:buClr>
                <a:buSzPts val="2800"/>
                <a:buFont typeface="Arial"/>
                <a:buNone/>
              </a:pPr>
              <a:r>
                <a:t/>
              </a:r>
              <a:endParaRPr sz="2800">
                <a:solidFill>
                  <a:srgbClr val="FF33CC"/>
                </a:solidFill>
                <a:latin typeface="Times New Roman"/>
                <a:ea typeface="Times New Roman"/>
                <a:cs typeface="Times New Roman"/>
                <a:sym typeface="Times New Roman"/>
              </a:endParaRPr>
            </a:p>
            <a:p>
              <a:pPr indent="0" lvl="0" marL="0" marR="0" rtl="0" algn="ctr">
                <a:lnSpc>
                  <a:spcPct val="100000"/>
                </a:lnSpc>
                <a:spcBef>
                  <a:spcPts val="560"/>
                </a:spcBef>
                <a:spcAft>
                  <a:spcPts val="0"/>
                </a:spcAft>
                <a:buClr>
                  <a:srgbClr val="000000"/>
                </a:buClr>
                <a:buSzPts val="2800"/>
                <a:buFont typeface="Arial"/>
                <a:buNone/>
              </a:pPr>
              <a:r>
                <a:t/>
              </a:r>
              <a:endParaRPr b="0" i="0" sz="2800" u="none" cap="none" strike="noStrike">
                <a:solidFill>
                  <a:srgbClr val="FF33CC"/>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2060"/>
                </a:buClr>
                <a:buSzPts val="4400"/>
                <a:buFont typeface="Times New Roman"/>
                <a:buNone/>
              </a:pPr>
              <a:r>
                <a:rPr b="1" i="0" lang="en-US" sz="4400" u="none" cap="none" strike="noStrike">
                  <a:solidFill>
                    <a:srgbClr val="002060"/>
                  </a:solidFill>
                  <a:latin typeface="Times New Roman"/>
                  <a:ea typeface="Times New Roman"/>
                  <a:cs typeface="Times New Roman"/>
                  <a:sym typeface="Times New Roman"/>
                </a:rPr>
                <a:t>Cô bé vừa đi vừa nhảy </a:t>
              </a:r>
              <a:r>
                <a:rPr b="1" i="1" lang="en-US" sz="4400" u="none" cap="none" strike="noStrike">
                  <a:solidFill>
                    <a:srgbClr val="FF0000"/>
                  </a:solidFill>
                  <a:latin typeface="Times New Roman"/>
                  <a:ea typeface="Times New Roman"/>
                  <a:cs typeface="Times New Roman"/>
                  <a:sym typeface="Times New Roman"/>
                </a:rPr>
                <a:t>như một con chim sáo.</a:t>
              </a:r>
              <a:endParaRPr/>
            </a:p>
          </p:txBody>
        </p:sp>
        <p:pic>
          <p:nvPicPr>
            <p:cNvPr descr="Suri Cruise vui vẻ nhảy chân sáo đi chơi cùng mẹ" id="792" name="Google Shape;792;p28"/>
            <p:cNvPicPr preferRelativeResize="0"/>
            <p:nvPr/>
          </p:nvPicPr>
          <p:blipFill rotWithShape="1">
            <a:blip r:embed="rId8">
              <a:alphaModFix/>
            </a:blip>
            <a:srcRect b="4208" l="0" r="0" t="0"/>
            <a:stretch/>
          </p:blipFill>
          <p:spPr>
            <a:xfrm>
              <a:off x="1767229" y="1486989"/>
              <a:ext cx="3666445" cy="276286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4"/>
                                        </p:tgtEl>
                                        <p:attrNameLst>
                                          <p:attrName>style.visibility</p:attrName>
                                        </p:attrNameLst>
                                      </p:cBhvr>
                                      <p:to>
                                        <p:strVal val="visible"/>
                                      </p:to>
                                    </p:set>
                                    <p:animEffect filter="fade" transition="in">
                                      <p:cBhvr>
                                        <p:cTn dur="500"/>
                                        <p:tgtEl>
                                          <p:spTgt spid="7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7"/>
                                        </p:tgtEl>
                                        <p:attrNameLst>
                                          <p:attrName>style.visibility</p:attrName>
                                        </p:attrNameLst>
                                      </p:cBhvr>
                                      <p:to>
                                        <p:strVal val="visible"/>
                                      </p:to>
                                    </p:set>
                                    <p:animEffect filter="fade" transition="in">
                                      <p:cBhvr>
                                        <p:cTn dur="500"/>
                                        <p:tgtEl>
                                          <p:spTgt spid="7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0"/>
                                        </p:tgtEl>
                                        <p:attrNameLst>
                                          <p:attrName>style.visibility</p:attrName>
                                        </p:attrNameLst>
                                      </p:cBhvr>
                                      <p:to>
                                        <p:strVal val="visible"/>
                                      </p:to>
                                    </p:set>
                                    <p:animEffect filter="fade" transition="in">
                                      <p:cBhvr>
                                        <p:cTn dur="500"/>
                                        <p:tgtEl>
                                          <p:spTgt spid="7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pic>
        <p:nvPicPr>
          <p:cNvPr descr="F:\1-原创素材\1_mm1102\PPT\PPT_014\materaials\pageimg_g16.png" id="798" name="Google Shape;798;p29"/>
          <p:cNvPicPr preferRelativeResize="0"/>
          <p:nvPr/>
        </p:nvPicPr>
        <p:blipFill rotWithShape="1">
          <a:blip r:embed="rId3">
            <a:alphaModFix/>
          </a:blip>
          <a:srcRect b="0" l="0" r="0" t="0"/>
          <a:stretch/>
        </p:blipFill>
        <p:spPr>
          <a:xfrm>
            <a:off x="292521" y="775408"/>
            <a:ext cx="8407459" cy="4652515"/>
          </a:xfrm>
          <a:prstGeom prst="rect">
            <a:avLst/>
          </a:prstGeom>
          <a:noFill/>
          <a:ln>
            <a:noFill/>
          </a:ln>
        </p:spPr>
      </p:pic>
      <p:pic>
        <p:nvPicPr>
          <p:cNvPr id="799" name="Google Shape;799;p29"/>
          <p:cNvPicPr preferRelativeResize="0"/>
          <p:nvPr/>
        </p:nvPicPr>
        <p:blipFill rotWithShape="1">
          <a:blip r:embed="rId4">
            <a:alphaModFix/>
          </a:blip>
          <a:srcRect b="0" l="0" r="0" t="0"/>
          <a:stretch/>
        </p:blipFill>
        <p:spPr>
          <a:xfrm>
            <a:off x="9398891" y="4532894"/>
            <a:ext cx="2437094" cy="2241007"/>
          </a:xfrm>
          <a:prstGeom prst="rect">
            <a:avLst/>
          </a:prstGeom>
          <a:noFill/>
          <a:ln>
            <a:noFill/>
          </a:ln>
        </p:spPr>
      </p:pic>
      <p:pic>
        <p:nvPicPr>
          <p:cNvPr descr="E:\丫头\png\小人\卡通类素材\yunf.png" id="800" name="Google Shape;800;p29"/>
          <p:cNvPicPr preferRelativeResize="0"/>
          <p:nvPr/>
        </p:nvPicPr>
        <p:blipFill rotWithShape="1">
          <a:blip r:embed="rId5">
            <a:alphaModFix/>
          </a:blip>
          <a:srcRect b="0" l="0" r="0" t="0"/>
          <a:stretch/>
        </p:blipFill>
        <p:spPr>
          <a:xfrm>
            <a:off x="9364438" y="1385435"/>
            <a:ext cx="1269162" cy="532803"/>
          </a:xfrm>
          <a:prstGeom prst="rect">
            <a:avLst/>
          </a:prstGeom>
          <a:noFill/>
          <a:ln>
            <a:noFill/>
          </a:ln>
        </p:spPr>
      </p:pic>
      <p:grpSp>
        <p:nvGrpSpPr>
          <p:cNvPr id="801" name="Google Shape;801;p29"/>
          <p:cNvGrpSpPr/>
          <p:nvPr/>
        </p:nvGrpSpPr>
        <p:grpSpPr>
          <a:xfrm>
            <a:off x="7148316" y="1233499"/>
            <a:ext cx="463503" cy="619473"/>
            <a:chOff x="-2033679" y="889419"/>
            <a:chExt cx="463503" cy="619473"/>
          </a:xfrm>
        </p:grpSpPr>
        <p:pic>
          <p:nvPicPr>
            <p:cNvPr descr="E:\丫头\png\小人\卡通类素材\ry.png" id="802" name="Google Shape;802;p29"/>
            <p:cNvPicPr preferRelativeResize="0"/>
            <p:nvPr/>
          </p:nvPicPr>
          <p:blipFill rotWithShape="1">
            <a:blip r:embed="rId6">
              <a:alphaModFix/>
            </a:blip>
            <a:srcRect b="41007" l="0" r="0" t="0"/>
            <a:stretch/>
          </p:blipFill>
          <p:spPr>
            <a:xfrm>
              <a:off x="-2033679" y="889419"/>
              <a:ext cx="463503" cy="540000"/>
            </a:xfrm>
            <a:prstGeom prst="rect">
              <a:avLst/>
            </a:prstGeom>
            <a:noFill/>
            <a:ln>
              <a:noFill/>
            </a:ln>
          </p:spPr>
        </p:pic>
        <p:pic>
          <p:nvPicPr>
            <p:cNvPr descr="E:\丫头\png\小人\卡通类素材\ry.png" id="803" name="Google Shape;803;p29"/>
            <p:cNvPicPr preferRelativeResize="0"/>
            <p:nvPr/>
          </p:nvPicPr>
          <p:blipFill rotWithShape="1">
            <a:blip r:embed="rId7">
              <a:alphaModFix/>
            </a:blip>
            <a:srcRect b="0" l="0" r="0" t="58991"/>
            <a:stretch/>
          </p:blipFill>
          <p:spPr>
            <a:xfrm>
              <a:off x="-1995208" y="1220892"/>
              <a:ext cx="355608" cy="288000"/>
            </a:xfrm>
            <a:prstGeom prst="rect">
              <a:avLst/>
            </a:prstGeom>
            <a:noFill/>
            <a:ln>
              <a:noFill/>
            </a:ln>
          </p:spPr>
        </p:pic>
      </p:grpSp>
      <p:pic>
        <p:nvPicPr>
          <p:cNvPr descr="E:\丫头\png\小人\卡通类素材\yunf.png" id="804" name="Google Shape;804;p29"/>
          <p:cNvPicPr preferRelativeResize="0"/>
          <p:nvPr/>
        </p:nvPicPr>
        <p:blipFill rotWithShape="1">
          <a:blip r:embed="rId8">
            <a:alphaModFix/>
          </a:blip>
          <a:srcRect b="0" l="0" r="0" t="0"/>
          <a:stretch/>
        </p:blipFill>
        <p:spPr>
          <a:xfrm>
            <a:off x="2289273" y="492489"/>
            <a:ext cx="1347858" cy="565839"/>
          </a:xfrm>
          <a:prstGeom prst="rect">
            <a:avLst/>
          </a:prstGeom>
          <a:noFill/>
          <a:ln>
            <a:noFill/>
          </a:ln>
        </p:spPr>
      </p:pic>
      <p:grpSp>
        <p:nvGrpSpPr>
          <p:cNvPr id="805" name="Google Shape;805;p29"/>
          <p:cNvGrpSpPr/>
          <p:nvPr/>
        </p:nvGrpSpPr>
        <p:grpSpPr>
          <a:xfrm>
            <a:off x="1041341" y="4448664"/>
            <a:ext cx="463503" cy="619473"/>
            <a:chOff x="-2033679" y="889419"/>
            <a:chExt cx="463503" cy="619473"/>
          </a:xfrm>
        </p:grpSpPr>
        <p:pic>
          <p:nvPicPr>
            <p:cNvPr descr="E:\丫头\png\小人\卡通类素材\ry.png" id="806" name="Google Shape;806;p29"/>
            <p:cNvPicPr preferRelativeResize="0"/>
            <p:nvPr/>
          </p:nvPicPr>
          <p:blipFill rotWithShape="1">
            <a:blip r:embed="rId6">
              <a:alphaModFix/>
            </a:blip>
            <a:srcRect b="41007" l="0" r="0" t="0"/>
            <a:stretch/>
          </p:blipFill>
          <p:spPr>
            <a:xfrm>
              <a:off x="-2033679" y="889419"/>
              <a:ext cx="463503" cy="540000"/>
            </a:xfrm>
            <a:prstGeom prst="rect">
              <a:avLst/>
            </a:prstGeom>
            <a:noFill/>
            <a:ln>
              <a:noFill/>
            </a:ln>
          </p:spPr>
        </p:pic>
        <p:pic>
          <p:nvPicPr>
            <p:cNvPr descr="E:\丫头\png\小人\卡通类素材\ry.png" id="807" name="Google Shape;807;p29"/>
            <p:cNvPicPr preferRelativeResize="0"/>
            <p:nvPr/>
          </p:nvPicPr>
          <p:blipFill rotWithShape="1">
            <a:blip r:embed="rId7">
              <a:alphaModFix/>
            </a:blip>
            <a:srcRect b="0" l="0" r="0" t="58991"/>
            <a:stretch/>
          </p:blipFill>
          <p:spPr>
            <a:xfrm>
              <a:off x="-1995208" y="1220892"/>
              <a:ext cx="355608" cy="288000"/>
            </a:xfrm>
            <a:prstGeom prst="rect">
              <a:avLst/>
            </a:prstGeom>
            <a:noFill/>
            <a:ln>
              <a:noFill/>
            </a:ln>
          </p:spPr>
        </p:pic>
      </p:grpSp>
      <p:pic>
        <p:nvPicPr>
          <p:cNvPr id="808" name="Google Shape;808;p29"/>
          <p:cNvPicPr preferRelativeResize="0"/>
          <p:nvPr/>
        </p:nvPicPr>
        <p:blipFill rotWithShape="1">
          <a:blip r:embed="rId9">
            <a:alphaModFix/>
          </a:blip>
          <a:srcRect b="0" l="0" r="0" t="0"/>
          <a:stretch/>
        </p:blipFill>
        <p:spPr>
          <a:xfrm>
            <a:off x="10796781" y="292397"/>
            <a:ext cx="1102698" cy="1022486"/>
          </a:xfrm>
          <a:prstGeom prst="rect">
            <a:avLst/>
          </a:prstGeom>
          <a:noFill/>
          <a:ln>
            <a:noFill/>
          </a:ln>
        </p:spPr>
      </p:pic>
      <p:pic>
        <p:nvPicPr>
          <p:cNvPr id="809" name="Google Shape;809;p29"/>
          <p:cNvPicPr preferRelativeResize="0"/>
          <p:nvPr/>
        </p:nvPicPr>
        <p:blipFill rotWithShape="1">
          <a:blip r:embed="rId10">
            <a:alphaModFix/>
          </a:blip>
          <a:srcRect b="0" l="0" r="0" t="0"/>
          <a:stretch/>
        </p:blipFill>
        <p:spPr>
          <a:xfrm>
            <a:off x="3244253" y="1461470"/>
            <a:ext cx="3279407" cy="451783"/>
          </a:xfrm>
          <a:prstGeom prst="rect">
            <a:avLst/>
          </a:prstGeom>
          <a:noFill/>
          <a:ln>
            <a:noFill/>
          </a:ln>
        </p:spPr>
      </p:pic>
      <p:pic>
        <p:nvPicPr>
          <p:cNvPr descr="A picture containing wheel&#10;&#10;Description automatically generated" id="810" name="Google Shape;810;p29"/>
          <p:cNvPicPr preferRelativeResize="0"/>
          <p:nvPr/>
        </p:nvPicPr>
        <p:blipFill rotWithShape="1">
          <a:blip r:embed="rId11">
            <a:alphaModFix/>
          </a:blip>
          <a:srcRect b="0" l="0" r="0" t="0"/>
          <a:stretch/>
        </p:blipFill>
        <p:spPr>
          <a:xfrm>
            <a:off x="1284498" y="2605572"/>
            <a:ext cx="6546659" cy="209509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500"/>
                                        <p:tgtEl>
                                          <p:spTgt spid="798"/>
                                        </p:tgtEl>
                                      </p:cBhvr>
                                    </p:animEffect>
                                  </p:childTnLst>
                                </p:cTn>
                              </p:par>
                            </p:childTnLst>
                          </p:cTn>
                        </p:par>
                        <p:par>
                          <p:cTn fill="hold">
                            <p:stCondLst>
                              <p:cond delay="500"/>
                            </p:stCondLst>
                            <p:childTnLst>
                              <p:par>
                                <p:cTn fill="hold" nodeType="afterEffect" presetClass="entr" presetID="2" presetSubtype="1">
                                  <p:stCondLst>
                                    <p:cond delay="0"/>
                                  </p:stCondLst>
                                  <p:childTnLst>
                                    <p:set>
                                      <p:cBhvr>
                                        <p:cTn dur="1" fill="hold">
                                          <p:stCondLst>
                                            <p:cond delay="0"/>
                                          </p:stCondLst>
                                        </p:cTn>
                                        <p:tgtEl>
                                          <p:spTgt spid="809"/>
                                        </p:tgtEl>
                                        <p:attrNameLst>
                                          <p:attrName>style.visibility</p:attrName>
                                        </p:attrNameLst>
                                      </p:cBhvr>
                                      <p:to>
                                        <p:strVal val="visible"/>
                                      </p:to>
                                    </p:set>
                                    <p:anim calcmode="lin" valueType="num">
                                      <p:cBhvr additive="base">
                                        <p:cTn dur="500"/>
                                        <p:tgtEl>
                                          <p:spTgt spid="80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500"/>
                                        <p:tgtEl>
                                          <p:spTgt spid="799"/>
                                        </p:tgtEl>
                                      </p:cBhvr>
                                    </p:animEffect>
                                  </p:childTnLst>
                                </p:cTn>
                              </p:par>
                              <p:par>
                                <p:cTn fill="hold" nodeType="withEffect" presetClass="entr" presetID="10" presetSubtype="0">
                                  <p:stCondLst>
                                    <p:cond delay="0"/>
                                  </p:stCondLst>
                                  <p:childTnLst>
                                    <p:set>
                                      <p:cBhvr>
                                        <p:cTn dur="1" fill="hold">
                                          <p:stCondLst>
                                            <p:cond delay="0"/>
                                          </p:stCondLst>
                                        </p:cTn>
                                        <p:tgtEl>
                                          <p:spTgt spid="804"/>
                                        </p:tgtEl>
                                        <p:attrNameLst>
                                          <p:attrName>style.visibility</p:attrName>
                                        </p:attrNameLst>
                                      </p:cBhvr>
                                      <p:to>
                                        <p:strVal val="visible"/>
                                      </p:to>
                                    </p:set>
                                    <p:animEffect filter="fade" transition="in">
                                      <p:cBhvr>
                                        <p:cTn dur="500"/>
                                        <p:tgtEl>
                                          <p:spTgt spid="804"/>
                                        </p:tgtEl>
                                      </p:cBhvr>
                                    </p:animEffect>
                                  </p:childTnLst>
                                </p:cTn>
                              </p:par>
                              <p:par>
                                <p:cTn fill="hold" nodeType="withEffect" presetClass="entr" presetID="10" presetSubtype="0">
                                  <p:stCondLst>
                                    <p:cond delay="0"/>
                                  </p:stCondLst>
                                  <p:childTnLst>
                                    <p:set>
                                      <p:cBhvr>
                                        <p:cTn dur="1" fill="hold">
                                          <p:stCondLst>
                                            <p:cond delay="0"/>
                                          </p:stCondLst>
                                        </p:cTn>
                                        <p:tgtEl>
                                          <p:spTgt spid="800"/>
                                        </p:tgtEl>
                                        <p:attrNameLst>
                                          <p:attrName>style.visibility</p:attrName>
                                        </p:attrNameLst>
                                      </p:cBhvr>
                                      <p:to>
                                        <p:strVal val="visible"/>
                                      </p:to>
                                    </p:set>
                                    <p:animEffect filter="fade" transition="in">
                                      <p:cBhvr>
                                        <p:cTn dur="500"/>
                                        <p:tgtEl>
                                          <p:spTgt spid="800"/>
                                        </p:tgtEl>
                                      </p:cBhvr>
                                    </p:animEffect>
                                  </p:childTnLst>
                                </p:cTn>
                              </p:par>
                              <p:par>
                                <p:cTn fill="hold" nodeType="with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500"/>
                                        <p:tgtEl>
                                          <p:spTgt spid="801"/>
                                        </p:tgtEl>
                                      </p:cBhvr>
                                    </p:animEffect>
                                  </p:childTnLst>
                                </p:cTn>
                              </p:par>
                              <p:par>
                                <p:cTn fill="hold" nodeType="withEffect" presetClass="entr" presetID="10" presetSubtype="0">
                                  <p:stCondLst>
                                    <p:cond delay="0"/>
                                  </p:stCondLst>
                                  <p:childTnLst>
                                    <p:set>
                                      <p:cBhvr>
                                        <p:cTn dur="1" fill="hold">
                                          <p:stCondLst>
                                            <p:cond delay="0"/>
                                          </p:stCondLst>
                                        </p:cTn>
                                        <p:tgtEl>
                                          <p:spTgt spid="805"/>
                                        </p:tgtEl>
                                        <p:attrNameLst>
                                          <p:attrName>style.visibility</p:attrName>
                                        </p:attrNameLst>
                                      </p:cBhvr>
                                      <p:to>
                                        <p:strVal val="visible"/>
                                      </p:to>
                                    </p:set>
                                    <p:animEffect filter="fade" transition="in">
                                      <p:cBhvr>
                                        <p:cTn dur="500"/>
                                        <p:tgtEl>
                                          <p:spTgt spid="805"/>
                                        </p:tgtEl>
                                      </p:cBhvr>
                                    </p:animEffect>
                                  </p:childTnLst>
                                </p:cTn>
                              </p:par>
                              <p:par>
                                <p:cTn fill="hold" nodeType="withEffect" presetClass="entr" presetID="10" presetSubtype="0">
                                  <p:stCondLst>
                                    <p:cond delay="0"/>
                                  </p:stCondLst>
                                  <p:childTnLst>
                                    <p:set>
                                      <p:cBhvr>
                                        <p:cTn dur="1" fill="hold">
                                          <p:stCondLst>
                                            <p:cond delay="0"/>
                                          </p:stCondLst>
                                        </p:cTn>
                                        <p:tgtEl>
                                          <p:spTgt spid="808"/>
                                        </p:tgtEl>
                                        <p:attrNameLst>
                                          <p:attrName>style.visibility</p:attrName>
                                        </p:attrNameLst>
                                      </p:cBhvr>
                                      <p:to>
                                        <p:strVal val="visible"/>
                                      </p:to>
                                    </p:set>
                                    <p:animEffect filter="fade" transition="in">
                                      <p:cBhvr>
                                        <p:cTn dur="1000"/>
                                        <p:tgtEl>
                                          <p:spTgt spid="808"/>
                                        </p:tgtEl>
                                      </p:cBhvr>
                                    </p:animEffect>
                                  </p:childTnLst>
                                </p:cTn>
                              </p:par>
                              <p:par>
                                <p:cTn fill="hold" nodeType="withEffect" presetClass="entr" presetID="10" presetSubtype="0">
                                  <p:stCondLst>
                                    <p:cond delay="0"/>
                                  </p:stCondLst>
                                  <p:childTnLst>
                                    <p:set>
                                      <p:cBhvr>
                                        <p:cTn dur="1" fill="hold">
                                          <p:stCondLst>
                                            <p:cond delay="0"/>
                                          </p:stCondLst>
                                        </p:cTn>
                                        <p:tgtEl>
                                          <p:spTgt spid="810"/>
                                        </p:tgtEl>
                                        <p:attrNameLst>
                                          <p:attrName>style.visibility</p:attrName>
                                        </p:attrNameLst>
                                      </p:cBhvr>
                                      <p:to>
                                        <p:strVal val="visible"/>
                                      </p:to>
                                    </p:set>
                                    <p:animEffect filter="fade" transition="in">
                                      <p:cBhvr>
                                        <p:cTn dur="1822"/>
                                        <p:tgtEl>
                                          <p:spTgt spid="8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3"/>
          <p:cNvPicPr preferRelativeResize="0"/>
          <p:nvPr/>
        </p:nvPicPr>
        <p:blipFill rotWithShape="1">
          <a:blip r:embed="rId3">
            <a:alphaModFix/>
          </a:blip>
          <a:srcRect b="0" l="0" r="0" t="0"/>
          <a:stretch/>
        </p:blipFill>
        <p:spPr>
          <a:xfrm>
            <a:off x="748937" y="2824186"/>
            <a:ext cx="3403182" cy="3403182"/>
          </a:xfrm>
          <a:prstGeom prst="rect">
            <a:avLst/>
          </a:prstGeom>
          <a:noFill/>
          <a:ln>
            <a:noFill/>
          </a:ln>
        </p:spPr>
      </p:pic>
      <p:sp>
        <p:nvSpPr>
          <p:cNvPr id="371" name="Google Shape;371;p3"/>
          <p:cNvSpPr/>
          <p:nvPr/>
        </p:nvSpPr>
        <p:spPr>
          <a:xfrm>
            <a:off x="2294778" y="885194"/>
            <a:ext cx="7882531" cy="19389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EFE"/>
              </a:buClr>
              <a:buSzPts val="6000"/>
              <a:buFont typeface="Arial"/>
              <a:buNone/>
            </a:pPr>
            <a:r>
              <a:rPr b="1" i="0" lang="en-US" sz="6000" u="none" cap="none" strike="noStrike">
                <a:solidFill>
                  <a:srgbClr val="FEFEFE"/>
                </a:solidFill>
                <a:latin typeface="Arial"/>
                <a:ea typeface="Arial"/>
                <a:cs typeface="Arial"/>
                <a:sym typeface="Arial"/>
              </a:rPr>
              <a:t>ĐEO KHẨU TRANG CHỐNG CORONA</a:t>
            </a:r>
            <a:endParaRPr/>
          </a:p>
        </p:txBody>
      </p:sp>
      <p:pic>
        <p:nvPicPr>
          <p:cNvPr id="372" name="Google Shape;372;p3"/>
          <p:cNvPicPr preferRelativeResize="0"/>
          <p:nvPr/>
        </p:nvPicPr>
        <p:blipFill rotWithShape="1">
          <a:blip r:embed="rId4">
            <a:alphaModFix/>
          </a:blip>
          <a:srcRect b="0" l="0" r="0" t="0"/>
          <a:stretch/>
        </p:blipFill>
        <p:spPr>
          <a:xfrm>
            <a:off x="5697960" y="2741838"/>
            <a:ext cx="6494763" cy="4116162"/>
          </a:xfrm>
          <a:prstGeom prst="rect">
            <a:avLst/>
          </a:prstGeom>
          <a:noFill/>
          <a:ln>
            <a:noFill/>
          </a:ln>
        </p:spPr>
      </p:pic>
      <p:pic>
        <p:nvPicPr>
          <p:cNvPr id="373" name="Google Shape;373;p3">
            <a:hlinkClick action="ppaction://hlinksldjump" r:id="rId5"/>
          </p:cNvPr>
          <p:cNvPicPr preferRelativeResize="0"/>
          <p:nvPr/>
        </p:nvPicPr>
        <p:blipFill rotWithShape="1">
          <a:blip r:embed="rId6">
            <a:alphaModFix/>
          </a:blip>
          <a:srcRect b="0" l="0" r="0" t="0"/>
          <a:stretch/>
        </p:blipFill>
        <p:spPr>
          <a:xfrm>
            <a:off x="4007808" y="5225142"/>
            <a:ext cx="2065547" cy="78288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800"/>
                                        <p:tgtEl>
                                          <p:spTgt spid="373"/>
                                        </p:tgtEl>
                                      </p:cBhvr>
                                    </p:animEffect>
                                  </p:childTnLst>
                                </p:cTn>
                              </p:par>
                            </p:childTnLst>
                          </p:cTn>
                        </p:par>
                        <p:par>
                          <p:cTn fill="hold">
                            <p:stCondLst>
                              <p:cond delay="800"/>
                            </p:stCondLst>
                            <p:childTnLst>
                              <p:par>
                                <p:cTn fill="hold" nodeType="after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500"/>
                                        <p:tgtEl>
                                          <p:spTgt spid="3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pic>
        <p:nvPicPr>
          <p:cNvPr id="816" name="Google Shape;816;p30"/>
          <p:cNvPicPr preferRelativeResize="0"/>
          <p:nvPr/>
        </p:nvPicPr>
        <p:blipFill rotWithShape="1">
          <a:blip r:embed="rId3">
            <a:alphaModFix/>
          </a:blip>
          <a:srcRect b="0" l="0" r="0" t="0"/>
          <a:stretch/>
        </p:blipFill>
        <p:spPr>
          <a:xfrm>
            <a:off x="11421202" y="5391145"/>
            <a:ext cx="514944" cy="514944"/>
          </a:xfrm>
          <a:prstGeom prst="rect">
            <a:avLst/>
          </a:prstGeom>
          <a:noFill/>
          <a:ln>
            <a:noFill/>
          </a:ln>
        </p:spPr>
      </p:pic>
      <p:pic>
        <p:nvPicPr>
          <p:cNvPr id="817" name="Google Shape;817;p30"/>
          <p:cNvPicPr preferRelativeResize="0"/>
          <p:nvPr/>
        </p:nvPicPr>
        <p:blipFill rotWithShape="1">
          <a:blip r:embed="rId4">
            <a:alphaModFix/>
          </a:blip>
          <a:srcRect b="0" l="0" r="0" t="0"/>
          <a:stretch/>
        </p:blipFill>
        <p:spPr>
          <a:xfrm flipH="1">
            <a:off x="9863874" y="-342891"/>
            <a:ext cx="2162083" cy="2588323"/>
          </a:xfrm>
          <a:prstGeom prst="rect">
            <a:avLst/>
          </a:prstGeom>
          <a:noFill/>
          <a:ln>
            <a:noFill/>
          </a:ln>
        </p:spPr>
      </p:pic>
      <p:pic>
        <p:nvPicPr>
          <p:cNvPr descr="A picture containing text, bowed instrument&#10;&#10;Description automatically generated" id="818" name="Google Shape;818;p30"/>
          <p:cNvPicPr preferRelativeResize="0"/>
          <p:nvPr/>
        </p:nvPicPr>
        <p:blipFill rotWithShape="1">
          <a:blip r:embed="rId5">
            <a:alphaModFix/>
          </a:blip>
          <a:srcRect b="0" l="0" r="0" t="0"/>
          <a:stretch/>
        </p:blipFill>
        <p:spPr>
          <a:xfrm>
            <a:off x="-117814" y="-92291"/>
            <a:ext cx="2857500" cy="2781300"/>
          </a:xfrm>
          <a:prstGeom prst="rect">
            <a:avLst/>
          </a:prstGeom>
          <a:noFill/>
          <a:ln>
            <a:noFill/>
          </a:ln>
        </p:spPr>
      </p:pic>
      <p:sp>
        <p:nvSpPr>
          <p:cNvPr id="819" name="Google Shape;819;p30"/>
          <p:cNvSpPr/>
          <p:nvPr/>
        </p:nvSpPr>
        <p:spPr>
          <a:xfrm>
            <a:off x="2377231" y="942764"/>
            <a:ext cx="8819979"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4400" cap="none">
                <a:solidFill>
                  <a:schemeClr val="accent2"/>
                </a:solidFill>
                <a:latin typeface="Coiny"/>
                <a:ea typeface="Coiny"/>
                <a:cs typeface="Coiny"/>
                <a:sym typeface="Coiny"/>
              </a:rPr>
              <a:t>Câu 1: </a:t>
            </a:r>
            <a:endParaRPr/>
          </a:p>
          <a:p>
            <a:pPr indent="0" lvl="0" marL="0" marR="0" rtl="0" algn="ctr">
              <a:spcBef>
                <a:spcPts val="0"/>
              </a:spcBef>
              <a:spcAft>
                <a:spcPts val="0"/>
              </a:spcAft>
              <a:buNone/>
            </a:pPr>
            <a:r>
              <a:rPr b="0" lang="en-US" sz="4400" cap="none">
                <a:solidFill>
                  <a:srgbClr val="00B0F0"/>
                </a:solidFill>
                <a:latin typeface="Coiny"/>
                <a:ea typeface="Coiny"/>
                <a:cs typeface="Coiny"/>
                <a:sym typeface="Coiny"/>
              </a:rPr>
              <a:t>Từ đồng nghĩa với </a:t>
            </a:r>
            <a:r>
              <a:rPr b="0" lang="en-US" sz="4400" cap="none">
                <a:solidFill>
                  <a:srgbClr val="FF0000"/>
                </a:solidFill>
                <a:latin typeface="Coiny"/>
                <a:ea typeface="Coiny"/>
                <a:cs typeface="Coiny"/>
                <a:sym typeface="Coiny"/>
              </a:rPr>
              <a:t>tổ quốc </a:t>
            </a:r>
            <a:r>
              <a:rPr b="0" lang="en-US" sz="4400" cap="none">
                <a:solidFill>
                  <a:srgbClr val="00B0F0"/>
                </a:solidFill>
                <a:latin typeface="Coiny"/>
                <a:ea typeface="Coiny"/>
                <a:cs typeface="Coiny"/>
                <a:sym typeface="Coiny"/>
              </a:rPr>
              <a:t>là?</a:t>
            </a:r>
            <a:endParaRPr/>
          </a:p>
        </p:txBody>
      </p:sp>
      <p:sp>
        <p:nvSpPr>
          <p:cNvPr id="820" name="Google Shape;820;p30"/>
          <p:cNvSpPr/>
          <p:nvPr/>
        </p:nvSpPr>
        <p:spPr>
          <a:xfrm>
            <a:off x="403602" y="3424369"/>
            <a:ext cx="3174100" cy="1842319"/>
          </a:xfrm>
          <a:prstGeom prst="roundRect">
            <a:avLst>
              <a:gd fmla="val 16667" name="adj"/>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rgbClr val="002060"/>
                </a:solidFill>
                <a:latin typeface="Arial"/>
                <a:ea typeface="Arial"/>
                <a:cs typeface="Arial"/>
                <a:sym typeface="Arial"/>
              </a:rPr>
              <a:t>a. nhà cửa</a:t>
            </a:r>
            <a:endParaRPr/>
          </a:p>
        </p:txBody>
      </p:sp>
      <p:sp>
        <p:nvSpPr>
          <p:cNvPr id="821" name="Google Shape;821;p30"/>
          <p:cNvSpPr/>
          <p:nvPr/>
        </p:nvSpPr>
        <p:spPr>
          <a:xfrm>
            <a:off x="4400034" y="3424369"/>
            <a:ext cx="3174100" cy="1842319"/>
          </a:xfrm>
          <a:prstGeom prst="roundRect">
            <a:avLst>
              <a:gd fmla="val 16667" name="adj"/>
            </a:avLst>
          </a:prstGeom>
          <a:solidFill>
            <a:srgbClr val="47C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002060"/>
                </a:solidFill>
                <a:latin typeface="Arial"/>
                <a:ea typeface="Arial"/>
                <a:cs typeface="Arial"/>
                <a:sym typeface="Arial"/>
              </a:rPr>
              <a:t>b. giang sơn</a:t>
            </a:r>
            <a:endParaRPr/>
          </a:p>
        </p:txBody>
      </p:sp>
      <p:sp>
        <p:nvSpPr>
          <p:cNvPr id="822" name="Google Shape;822;p30"/>
          <p:cNvSpPr/>
          <p:nvPr/>
        </p:nvSpPr>
        <p:spPr>
          <a:xfrm>
            <a:off x="8396466" y="3424369"/>
            <a:ext cx="3174100" cy="1842319"/>
          </a:xfrm>
          <a:prstGeom prst="roundRect">
            <a:avLst>
              <a:gd fmla="val 16667" name="adj"/>
            </a:avLst>
          </a:prstGeom>
          <a:solidFill>
            <a:srgbClr val="92D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002060"/>
                </a:solidFill>
                <a:latin typeface="Arial"/>
                <a:ea typeface="Arial"/>
                <a:cs typeface="Arial"/>
                <a:sym typeface="Arial"/>
              </a:rPr>
              <a:t>c. ruộng đồng</a:t>
            </a:r>
            <a:endParaRPr/>
          </a:p>
        </p:txBody>
      </p:sp>
      <p:pic>
        <p:nvPicPr>
          <p:cNvPr descr="Káº¿t quáº£ hÃ¬nh áº£nh cho right wrong tick icon" id="823" name="Google Shape;823;p30"/>
          <p:cNvPicPr preferRelativeResize="0"/>
          <p:nvPr/>
        </p:nvPicPr>
        <p:blipFill rotWithShape="1">
          <a:blip r:embed="rId6">
            <a:alphaModFix/>
          </a:blip>
          <a:srcRect b="28297" l="47149" r="5517" t="18843"/>
          <a:stretch/>
        </p:blipFill>
        <p:spPr>
          <a:xfrm>
            <a:off x="6904335" y="2951144"/>
            <a:ext cx="1339598" cy="1177337"/>
          </a:xfrm>
          <a:prstGeom prst="rect">
            <a:avLst/>
          </a:prstGeom>
          <a:noFill/>
          <a:ln>
            <a:noFill/>
          </a:ln>
        </p:spPr>
      </p:pic>
      <p:pic>
        <p:nvPicPr>
          <p:cNvPr descr="Káº¿t quáº£ hÃ¬nh áº£nh cho right wrong tick icon" id="824" name="Google Shape;824;p30"/>
          <p:cNvPicPr preferRelativeResize="0"/>
          <p:nvPr/>
        </p:nvPicPr>
        <p:blipFill rotWithShape="1">
          <a:blip r:embed="rId7">
            <a:alphaModFix/>
          </a:blip>
          <a:srcRect b="30178" l="5167" r="55100" t="18657"/>
          <a:stretch/>
        </p:blipFill>
        <p:spPr>
          <a:xfrm>
            <a:off x="10843946" y="2870939"/>
            <a:ext cx="1092200" cy="1106860"/>
          </a:xfrm>
          <a:prstGeom prst="rect">
            <a:avLst/>
          </a:prstGeom>
          <a:noFill/>
          <a:ln>
            <a:noFill/>
          </a:ln>
        </p:spPr>
      </p:pic>
      <p:pic>
        <p:nvPicPr>
          <p:cNvPr descr="Káº¿t quáº£ hÃ¬nh áº£nh cho right wrong tick icon" id="825" name="Google Shape;825;p30"/>
          <p:cNvPicPr preferRelativeResize="0"/>
          <p:nvPr/>
        </p:nvPicPr>
        <p:blipFill rotWithShape="1">
          <a:blip r:embed="rId8">
            <a:alphaModFix/>
          </a:blip>
          <a:srcRect b="30178" l="5167" r="55100" t="18657"/>
          <a:stretch/>
        </p:blipFill>
        <p:spPr>
          <a:xfrm>
            <a:off x="2896668" y="3021621"/>
            <a:ext cx="1092200" cy="1106860"/>
          </a:xfrm>
          <a:prstGeom prst="rect">
            <a:avLst/>
          </a:prstGeom>
          <a:noFill/>
          <a:ln>
            <a:noFill/>
          </a:ln>
        </p:spPr>
      </p:pic>
    </p:spTree>
  </p:cSld>
  <p:clrMapOvr>
    <a:masterClrMapping/>
  </p:clrMapOvr>
  <mc:AlternateContent>
    <mc:Choice Requires="p14">
      <p:transition spd="slow" p14:dur="900">
        <p14:warp dir="in"/>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16"/>
                                        </p:tgtEl>
                                        <p:attrNameLst>
                                          <p:attrName>style.visibility</p:attrName>
                                        </p:attrNameLst>
                                      </p:cBhvr>
                                      <p:to>
                                        <p:strVal val="visible"/>
                                      </p:to>
                                    </p:set>
                                    <p:animEffect filter="fade" transition="in">
                                      <p:cBhvr>
                                        <p:cTn dur="500"/>
                                        <p:tgtEl>
                                          <p:spTgt spid="816"/>
                                        </p:tgtEl>
                                      </p:cBhvr>
                                    </p:animEffect>
                                  </p:childTnLst>
                                </p:cTn>
                              </p:par>
                              <p:par>
                                <p:cTn fill="hold" nodeType="withEffect" presetClass="entr" presetID="10" presetSubtype="0">
                                  <p:stCondLst>
                                    <p:cond delay="0"/>
                                  </p:stCondLst>
                                  <p:childTnLst>
                                    <p:set>
                                      <p:cBhvr>
                                        <p:cTn dur="1" fill="hold">
                                          <p:stCondLst>
                                            <p:cond delay="0"/>
                                          </p:stCondLst>
                                        </p:cTn>
                                        <p:tgtEl>
                                          <p:spTgt spid="817"/>
                                        </p:tgtEl>
                                        <p:attrNameLst>
                                          <p:attrName>style.visibility</p:attrName>
                                        </p:attrNameLst>
                                      </p:cBhvr>
                                      <p:to>
                                        <p:strVal val="visible"/>
                                      </p:to>
                                    </p:set>
                                    <p:animEffect filter="fade" transition="in">
                                      <p:cBhvr>
                                        <p:cTn dur="500"/>
                                        <p:tgtEl>
                                          <p:spTgt spid="817"/>
                                        </p:tgtEl>
                                      </p:cBhvr>
                                    </p:animEffect>
                                  </p:childTnLst>
                                </p:cTn>
                              </p:par>
                              <p:par>
                                <p:cTn fill="hold" nodeType="withEffect" presetClass="entr" presetID="10" presetSubtype="0">
                                  <p:stCondLst>
                                    <p:cond delay="0"/>
                                  </p:stCondLst>
                                  <p:childTnLst>
                                    <p:set>
                                      <p:cBhvr>
                                        <p:cTn dur="1" fill="hold">
                                          <p:stCondLst>
                                            <p:cond delay="0"/>
                                          </p:stCondLst>
                                        </p:cTn>
                                        <p:tgtEl>
                                          <p:spTgt spid="818"/>
                                        </p:tgtEl>
                                        <p:attrNameLst>
                                          <p:attrName>style.visibility</p:attrName>
                                        </p:attrNameLst>
                                      </p:cBhvr>
                                      <p:to>
                                        <p:strVal val="visible"/>
                                      </p:to>
                                    </p:set>
                                    <p:animEffect filter="fade" transition="in">
                                      <p:cBhvr>
                                        <p:cTn dur="500"/>
                                        <p:tgtEl>
                                          <p:spTgt spid="818"/>
                                        </p:tgtEl>
                                      </p:cBhvr>
                                    </p:animEffect>
                                  </p:childTnLst>
                                </p:cTn>
                              </p:par>
                              <p:par>
                                <p:cTn fill="hold" nodeType="withEffect" presetClass="entr" presetID="10" presetSubtype="0">
                                  <p:stCondLst>
                                    <p:cond delay="0"/>
                                  </p:stCondLst>
                                  <p:childTnLst>
                                    <p:set>
                                      <p:cBhvr>
                                        <p:cTn dur="1" fill="hold">
                                          <p:stCondLst>
                                            <p:cond delay="0"/>
                                          </p:stCondLst>
                                        </p:cTn>
                                        <p:tgtEl>
                                          <p:spTgt spid="819"/>
                                        </p:tgtEl>
                                        <p:attrNameLst>
                                          <p:attrName>style.visibility</p:attrName>
                                        </p:attrNameLst>
                                      </p:cBhvr>
                                      <p:to>
                                        <p:strVal val="visible"/>
                                      </p:to>
                                    </p:set>
                                    <p:animEffect filter="fade" transition="in">
                                      <p:cBhvr>
                                        <p:cTn dur="500"/>
                                        <p:tgtEl>
                                          <p:spTgt spid="819"/>
                                        </p:tgtEl>
                                      </p:cBhvr>
                                    </p:animEffect>
                                  </p:childTnLst>
                                </p:cTn>
                              </p:par>
                              <p:par>
                                <p:cTn fill="hold" nodeType="withEffect" presetClass="entr" presetID="10" presetSubtype="0">
                                  <p:stCondLst>
                                    <p:cond delay="0"/>
                                  </p:stCondLst>
                                  <p:childTnLst>
                                    <p:set>
                                      <p:cBhvr>
                                        <p:cTn dur="1" fill="hold">
                                          <p:stCondLst>
                                            <p:cond delay="0"/>
                                          </p:stCondLst>
                                        </p:cTn>
                                        <p:tgtEl>
                                          <p:spTgt spid="820"/>
                                        </p:tgtEl>
                                        <p:attrNameLst>
                                          <p:attrName>style.visibility</p:attrName>
                                        </p:attrNameLst>
                                      </p:cBhvr>
                                      <p:to>
                                        <p:strVal val="visible"/>
                                      </p:to>
                                    </p:set>
                                    <p:animEffect filter="fade" transition="in">
                                      <p:cBhvr>
                                        <p:cTn dur="500"/>
                                        <p:tgtEl>
                                          <p:spTgt spid="820"/>
                                        </p:tgtEl>
                                      </p:cBhvr>
                                    </p:animEffect>
                                  </p:childTnLst>
                                </p:cTn>
                              </p:par>
                              <p:par>
                                <p:cTn fill="hold" nodeType="withEffect" presetClass="entr" presetID="10" presetSubtype="0">
                                  <p:stCondLst>
                                    <p:cond delay="0"/>
                                  </p:stCondLst>
                                  <p:childTnLst>
                                    <p:set>
                                      <p:cBhvr>
                                        <p:cTn dur="1" fill="hold">
                                          <p:stCondLst>
                                            <p:cond delay="0"/>
                                          </p:stCondLst>
                                        </p:cTn>
                                        <p:tgtEl>
                                          <p:spTgt spid="821"/>
                                        </p:tgtEl>
                                        <p:attrNameLst>
                                          <p:attrName>style.visibility</p:attrName>
                                        </p:attrNameLst>
                                      </p:cBhvr>
                                      <p:to>
                                        <p:strVal val="visible"/>
                                      </p:to>
                                    </p:set>
                                    <p:animEffect filter="fade" transition="in">
                                      <p:cBhvr>
                                        <p:cTn dur="500"/>
                                        <p:tgtEl>
                                          <p:spTgt spid="821"/>
                                        </p:tgtEl>
                                      </p:cBhvr>
                                    </p:animEffect>
                                  </p:childTnLst>
                                </p:cTn>
                              </p:par>
                              <p:par>
                                <p:cTn fill="hold" nodeType="withEffect" presetClass="entr" presetID="10" presetSubtype="0">
                                  <p:stCondLst>
                                    <p:cond delay="0"/>
                                  </p:stCondLst>
                                  <p:childTnLst>
                                    <p:set>
                                      <p:cBhvr>
                                        <p:cTn dur="1" fill="hold">
                                          <p:stCondLst>
                                            <p:cond delay="0"/>
                                          </p:stCondLst>
                                        </p:cTn>
                                        <p:tgtEl>
                                          <p:spTgt spid="822"/>
                                        </p:tgtEl>
                                        <p:attrNameLst>
                                          <p:attrName>style.visibility</p:attrName>
                                        </p:attrNameLst>
                                      </p:cBhvr>
                                      <p:to>
                                        <p:strVal val="visible"/>
                                      </p:to>
                                    </p:set>
                                    <p:animEffect filter="fade" transition="in">
                                      <p:cBhvr>
                                        <p:cTn dur="500"/>
                                        <p:tgtEl>
                                          <p:spTgt spid="8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4"/>
                                        </p:tgtEl>
                                        <p:attrNameLst>
                                          <p:attrName>style.visibility</p:attrName>
                                        </p:attrNameLst>
                                      </p:cBhvr>
                                      <p:to>
                                        <p:strVal val="visible"/>
                                      </p:to>
                                    </p:set>
                                    <p:animEffect filter="fade" transition="in">
                                      <p:cBhvr>
                                        <p:cTn dur="1000"/>
                                        <p:tgtEl>
                                          <p:spTgt spid="8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23"/>
                                        </p:tgtEl>
                                        <p:attrNameLst>
                                          <p:attrName>style.visibility</p:attrName>
                                        </p:attrNameLst>
                                      </p:cBhvr>
                                      <p:to>
                                        <p:strVal val="visible"/>
                                      </p:to>
                                    </p:set>
                                    <p:anim calcmode="lin" valueType="num">
                                      <p:cBhvr additive="base">
                                        <p:cTn dur="500"/>
                                        <p:tgtEl>
                                          <p:spTgt spid="82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25"/>
                                        </p:tgtEl>
                                        <p:attrNameLst>
                                          <p:attrName>style.visibility</p:attrName>
                                        </p:attrNameLst>
                                      </p:cBhvr>
                                      <p:to>
                                        <p:strVal val="visible"/>
                                      </p:to>
                                    </p:set>
                                    <p:anim calcmode="lin" valueType="num">
                                      <p:cBhvr additive="base">
                                        <p:cTn dur="500"/>
                                        <p:tgtEl>
                                          <p:spTgt spid="82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pic>
        <p:nvPicPr>
          <p:cNvPr id="831" name="Google Shape;831;p31"/>
          <p:cNvPicPr preferRelativeResize="0"/>
          <p:nvPr/>
        </p:nvPicPr>
        <p:blipFill rotWithShape="1">
          <a:blip r:embed="rId3">
            <a:alphaModFix/>
          </a:blip>
          <a:srcRect b="0" l="0" r="0" t="0"/>
          <a:stretch/>
        </p:blipFill>
        <p:spPr>
          <a:xfrm>
            <a:off x="11421202" y="5391145"/>
            <a:ext cx="514944" cy="514944"/>
          </a:xfrm>
          <a:prstGeom prst="rect">
            <a:avLst/>
          </a:prstGeom>
          <a:noFill/>
          <a:ln>
            <a:noFill/>
          </a:ln>
        </p:spPr>
      </p:pic>
      <p:pic>
        <p:nvPicPr>
          <p:cNvPr id="832" name="Google Shape;832;p31"/>
          <p:cNvPicPr preferRelativeResize="0"/>
          <p:nvPr/>
        </p:nvPicPr>
        <p:blipFill rotWithShape="1">
          <a:blip r:embed="rId4">
            <a:alphaModFix/>
          </a:blip>
          <a:srcRect b="0" l="0" r="0" t="0"/>
          <a:stretch/>
        </p:blipFill>
        <p:spPr>
          <a:xfrm flipH="1">
            <a:off x="9863874" y="-342891"/>
            <a:ext cx="2162083" cy="2588323"/>
          </a:xfrm>
          <a:prstGeom prst="rect">
            <a:avLst/>
          </a:prstGeom>
          <a:noFill/>
          <a:ln>
            <a:noFill/>
          </a:ln>
        </p:spPr>
      </p:pic>
      <p:pic>
        <p:nvPicPr>
          <p:cNvPr descr="A picture containing text, bowed instrument&#10;&#10;Description automatically generated" id="833" name="Google Shape;833;p31"/>
          <p:cNvPicPr preferRelativeResize="0"/>
          <p:nvPr/>
        </p:nvPicPr>
        <p:blipFill rotWithShape="1">
          <a:blip r:embed="rId5">
            <a:alphaModFix/>
          </a:blip>
          <a:srcRect b="0" l="0" r="0" t="0"/>
          <a:stretch/>
        </p:blipFill>
        <p:spPr>
          <a:xfrm>
            <a:off x="-117814" y="-92291"/>
            <a:ext cx="2857500" cy="2781300"/>
          </a:xfrm>
          <a:prstGeom prst="rect">
            <a:avLst/>
          </a:prstGeom>
          <a:noFill/>
          <a:ln>
            <a:noFill/>
          </a:ln>
        </p:spPr>
      </p:pic>
      <p:sp>
        <p:nvSpPr>
          <p:cNvPr id="834" name="Google Shape;834;p31"/>
          <p:cNvSpPr/>
          <p:nvPr/>
        </p:nvSpPr>
        <p:spPr>
          <a:xfrm>
            <a:off x="2382452" y="1009457"/>
            <a:ext cx="9685600"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4400" cap="none">
                <a:solidFill>
                  <a:schemeClr val="accent2"/>
                </a:solidFill>
                <a:latin typeface="Coiny"/>
                <a:ea typeface="Coiny"/>
                <a:cs typeface="Coiny"/>
                <a:sym typeface="Coiny"/>
              </a:rPr>
              <a:t>Câu 2: </a:t>
            </a:r>
            <a:endParaRPr/>
          </a:p>
          <a:p>
            <a:pPr indent="0" lvl="0" marL="0" marR="0" rtl="0" algn="ctr">
              <a:spcBef>
                <a:spcPts val="0"/>
              </a:spcBef>
              <a:spcAft>
                <a:spcPts val="0"/>
              </a:spcAft>
              <a:buNone/>
            </a:pPr>
            <a:r>
              <a:rPr b="0" lang="en-US" sz="4400" cap="none">
                <a:solidFill>
                  <a:srgbClr val="00B0F0"/>
                </a:solidFill>
                <a:latin typeface="Coiny"/>
                <a:ea typeface="Coiny"/>
                <a:cs typeface="Coiny"/>
                <a:sym typeface="Coiny"/>
              </a:rPr>
              <a:t>Từ </a:t>
            </a:r>
            <a:r>
              <a:rPr lang="en-US" sz="4400">
                <a:solidFill>
                  <a:srgbClr val="00B0F0"/>
                </a:solidFill>
                <a:latin typeface="Coiny"/>
                <a:ea typeface="Coiny"/>
                <a:cs typeface="Coiny"/>
                <a:sym typeface="Coiny"/>
              </a:rPr>
              <a:t>đồng</a:t>
            </a:r>
            <a:r>
              <a:rPr b="0" lang="en-US" sz="4400" cap="none">
                <a:solidFill>
                  <a:srgbClr val="00B0F0"/>
                </a:solidFill>
                <a:latin typeface="Coiny"/>
                <a:ea typeface="Coiny"/>
                <a:cs typeface="Coiny"/>
                <a:sym typeface="Coiny"/>
              </a:rPr>
              <a:t> nghĩa với </a:t>
            </a:r>
            <a:r>
              <a:rPr b="0" lang="en-US" sz="4400" cap="none">
                <a:solidFill>
                  <a:srgbClr val="FF0000"/>
                </a:solidFill>
                <a:latin typeface="Coiny"/>
                <a:ea typeface="Coiny"/>
                <a:cs typeface="Coiny"/>
                <a:sym typeface="Coiny"/>
              </a:rPr>
              <a:t>thanh bình </a:t>
            </a:r>
            <a:r>
              <a:rPr b="0" lang="en-US" sz="4400" cap="none">
                <a:solidFill>
                  <a:srgbClr val="00B0F0"/>
                </a:solidFill>
                <a:latin typeface="Coiny"/>
                <a:ea typeface="Coiny"/>
                <a:cs typeface="Coiny"/>
                <a:sym typeface="Coiny"/>
              </a:rPr>
              <a:t>là?</a:t>
            </a:r>
            <a:endParaRPr/>
          </a:p>
        </p:txBody>
      </p:sp>
      <p:sp>
        <p:nvSpPr>
          <p:cNvPr id="835" name="Google Shape;835;p31"/>
          <p:cNvSpPr/>
          <p:nvPr/>
        </p:nvSpPr>
        <p:spPr>
          <a:xfrm>
            <a:off x="4626372" y="3424369"/>
            <a:ext cx="3174100" cy="1842319"/>
          </a:xfrm>
          <a:prstGeom prst="roundRect">
            <a:avLst>
              <a:gd fmla="val 16667" name="adj"/>
            </a:avLst>
          </a:prstGeom>
          <a:solidFill>
            <a:srgbClr val="00B0F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rgbClr val="002060"/>
                </a:solidFill>
                <a:latin typeface="Arial"/>
                <a:ea typeface="Arial"/>
                <a:cs typeface="Arial"/>
                <a:sym typeface="Arial"/>
              </a:rPr>
              <a:t>b. lấp lánh</a:t>
            </a:r>
            <a:endParaRPr/>
          </a:p>
        </p:txBody>
      </p:sp>
      <p:sp>
        <p:nvSpPr>
          <p:cNvPr id="836" name="Google Shape;836;p31"/>
          <p:cNvSpPr/>
          <p:nvPr/>
        </p:nvSpPr>
        <p:spPr>
          <a:xfrm>
            <a:off x="591842" y="3376294"/>
            <a:ext cx="3174100" cy="1842319"/>
          </a:xfrm>
          <a:prstGeom prst="roundRect">
            <a:avLst>
              <a:gd fmla="val 16667" name="adj"/>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002060"/>
                </a:solidFill>
                <a:latin typeface="Arial"/>
                <a:ea typeface="Arial"/>
                <a:cs typeface="Arial"/>
                <a:sym typeface="Arial"/>
              </a:rPr>
              <a:t>a. hoà bình</a:t>
            </a:r>
            <a:endParaRPr/>
          </a:p>
        </p:txBody>
      </p:sp>
      <p:sp>
        <p:nvSpPr>
          <p:cNvPr id="837" name="Google Shape;837;p31"/>
          <p:cNvSpPr/>
          <p:nvPr/>
        </p:nvSpPr>
        <p:spPr>
          <a:xfrm>
            <a:off x="8660902" y="3435570"/>
            <a:ext cx="3174100" cy="1842319"/>
          </a:xfrm>
          <a:prstGeom prst="roundRect">
            <a:avLst>
              <a:gd fmla="val 16667" name="adj"/>
            </a:avLst>
          </a:prstGeom>
          <a:solidFill>
            <a:srgbClr val="92D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002060"/>
                </a:solidFill>
                <a:latin typeface="Arial"/>
                <a:ea typeface="Arial"/>
                <a:cs typeface="Arial"/>
                <a:sym typeface="Arial"/>
              </a:rPr>
              <a:t>c. chiến tranh</a:t>
            </a:r>
            <a:endParaRPr/>
          </a:p>
        </p:txBody>
      </p:sp>
      <p:pic>
        <p:nvPicPr>
          <p:cNvPr descr="Káº¿t quáº£ hÃ¬nh áº£nh cho right wrong tick icon" id="838" name="Google Shape;838;p31"/>
          <p:cNvPicPr preferRelativeResize="0"/>
          <p:nvPr/>
        </p:nvPicPr>
        <p:blipFill rotWithShape="1">
          <a:blip r:embed="rId6">
            <a:alphaModFix/>
          </a:blip>
          <a:srcRect b="28297" l="47149" r="5517" t="18843"/>
          <a:stretch/>
        </p:blipFill>
        <p:spPr>
          <a:xfrm>
            <a:off x="3096143" y="2903069"/>
            <a:ext cx="1339598" cy="1177337"/>
          </a:xfrm>
          <a:prstGeom prst="rect">
            <a:avLst/>
          </a:prstGeom>
          <a:noFill/>
          <a:ln>
            <a:noFill/>
          </a:ln>
        </p:spPr>
      </p:pic>
      <p:pic>
        <p:nvPicPr>
          <p:cNvPr descr="Káº¿t quáº£ hÃ¬nh áº£nh cho right wrong tick icon" id="839" name="Google Shape;839;p31"/>
          <p:cNvPicPr preferRelativeResize="0"/>
          <p:nvPr/>
        </p:nvPicPr>
        <p:blipFill rotWithShape="1">
          <a:blip r:embed="rId7">
            <a:alphaModFix/>
          </a:blip>
          <a:srcRect b="30178" l="5167" r="55100" t="18657"/>
          <a:stretch/>
        </p:blipFill>
        <p:spPr>
          <a:xfrm>
            <a:off x="11108382" y="2882140"/>
            <a:ext cx="1092200" cy="1106860"/>
          </a:xfrm>
          <a:prstGeom prst="rect">
            <a:avLst/>
          </a:prstGeom>
          <a:noFill/>
          <a:ln>
            <a:noFill/>
          </a:ln>
        </p:spPr>
      </p:pic>
      <p:pic>
        <p:nvPicPr>
          <p:cNvPr descr="Káº¿t quáº£ hÃ¬nh áº£nh cho right wrong tick icon" id="840" name="Google Shape;840;p31"/>
          <p:cNvPicPr preferRelativeResize="0"/>
          <p:nvPr/>
        </p:nvPicPr>
        <p:blipFill rotWithShape="1">
          <a:blip r:embed="rId7">
            <a:alphaModFix/>
          </a:blip>
          <a:srcRect b="30178" l="5167" r="55100" t="18657"/>
          <a:stretch/>
        </p:blipFill>
        <p:spPr>
          <a:xfrm>
            <a:off x="7119438" y="3021621"/>
            <a:ext cx="1092200" cy="1106860"/>
          </a:xfrm>
          <a:prstGeom prst="rect">
            <a:avLst/>
          </a:prstGeom>
          <a:noFill/>
          <a:ln>
            <a:noFill/>
          </a:ln>
        </p:spPr>
      </p:pic>
    </p:spTree>
  </p:cSld>
  <p:clrMapOvr>
    <a:masterClrMapping/>
  </p:clrMapOvr>
  <mc:AlternateContent>
    <mc:Choice Requires="p14">
      <p:transition spd="slow" p14:dur="900">
        <p14:warp dir="in"/>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500"/>
                                        <p:tgtEl>
                                          <p:spTgt spid="831"/>
                                        </p:tgtEl>
                                      </p:cBhvr>
                                    </p:animEffect>
                                  </p:childTnLst>
                                </p:cTn>
                              </p:par>
                              <p:par>
                                <p:cTn fill="hold" nodeType="withEffect" presetClass="entr" presetID="10" presetSubtype="0">
                                  <p:stCondLst>
                                    <p:cond delay="0"/>
                                  </p:stCondLst>
                                  <p:childTnLst>
                                    <p:set>
                                      <p:cBhvr>
                                        <p:cTn dur="1" fill="hold">
                                          <p:stCondLst>
                                            <p:cond delay="0"/>
                                          </p:stCondLst>
                                        </p:cTn>
                                        <p:tgtEl>
                                          <p:spTgt spid="832"/>
                                        </p:tgtEl>
                                        <p:attrNameLst>
                                          <p:attrName>style.visibility</p:attrName>
                                        </p:attrNameLst>
                                      </p:cBhvr>
                                      <p:to>
                                        <p:strVal val="visible"/>
                                      </p:to>
                                    </p:set>
                                    <p:animEffect filter="fade" transition="in">
                                      <p:cBhvr>
                                        <p:cTn dur="500"/>
                                        <p:tgtEl>
                                          <p:spTgt spid="832"/>
                                        </p:tgtEl>
                                      </p:cBhvr>
                                    </p:animEffect>
                                  </p:childTnLst>
                                </p:cTn>
                              </p:par>
                              <p:par>
                                <p:cTn fill="hold" nodeType="withEffect" presetClass="entr" presetID="10" presetSubtype="0">
                                  <p:stCondLst>
                                    <p:cond delay="0"/>
                                  </p:stCondLst>
                                  <p:childTnLst>
                                    <p:set>
                                      <p:cBhvr>
                                        <p:cTn dur="1" fill="hold">
                                          <p:stCondLst>
                                            <p:cond delay="0"/>
                                          </p:stCondLst>
                                        </p:cTn>
                                        <p:tgtEl>
                                          <p:spTgt spid="833"/>
                                        </p:tgtEl>
                                        <p:attrNameLst>
                                          <p:attrName>style.visibility</p:attrName>
                                        </p:attrNameLst>
                                      </p:cBhvr>
                                      <p:to>
                                        <p:strVal val="visible"/>
                                      </p:to>
                                    </p:set>
                                    <p:animEffect filter="fade" transition="in">
                                      <p:cBhvr>
                                        <p:cTn dur="500"/>
                                        <p:tgtEl>
                                          <p:spTgt spid="833"/>
                                        </p:tgtEl>
                                      </p:cBhvr>
                                    </p:animEffect>
                                  </p:childTnLst>
                                </p:cTn>
                              </p:par>
                              <p:par>
                                <p:cTn fill="hold" nodeType="withEffect" presetClass="entr" presetID="10" presetSubtype="0">
                                  <p:stCondLst>
                                    <p:cond delay="0"/>
                                  </p:stCondLst>
                                  <p:childTnLst>
                                    <p:set>
                                      <p:cBhvr>
                                        <p:cTn dur="1" fill="hold">
                                          <p:stCondLst>
                                            <p:cond delay="0"/>
                                          </p:stCondLst>
                                        </p:cTn>
                                        <p:tgtEl>
                                          <p:spTgt spid="834"/>
                                        </p:tgtEl>
                                        <p:attrNameLst>
                                          <p:attrName>style.visibility</p:attrName>
                                        </p:attrNameLst>
                                      </p:cBhvr>
                                      <p:to>
                                        <p:strVal val="visible"/>
                                      </p:to>
                                    </p:set>
                                    <p:animEffect filter="fade" transition="in">
                                      <p:cBhvr>
                                        <p:cTn dur="500"/>
                                        <p:tgtEl>
                                          <p:spTgt spid="834"/>
                                        </p:tgtEl>
                                      </p:cBhvr>
                                    </p:animEffect>
                                  </p:childTnLst>
                                </p:cTn>
                              </p:par>
                              <p:par>
                                <p:cTn fill="hold" nodeType="withEffect" presetClass="entr" presetID="10" presetSubtype="0">
                                  <p:stCondLst>
                                    <p:cond delay="0"/>
                                  </p:stCondLst>
                                  <p:childTnLst>
                                    <p:set>
                                      <p:cBhvr>
                                        <p:cTn dur="1" fill="hold">
                                          <p:stCondLst>
                                            <p:cond delay="0"/>
                                          </p:stCondLst>
                                        </p:cTn>
                                        <p:tgtEl>
                                          <p:spTgt spid="835"/>
                                        </p:tgtEl>
                                        <p:attrNameLst>
                                          <p:attrName>style.visibility</p:attrName>
                                        </p:attrNameLst>
                                      </p:cBhvr>
                                      <p:to>
                                        <p:strVal val="visible"/>
                                      </p:to>
                                    </p:set>
                                    <p:animEffect filter="fade" transition="in">
                                      <p:cBhvr>
                                        <p:cTn dur="500"/>
                                        <p:tgtEl>
                                          <p:spTgt spid="835"/>
                                        </p:tgtEl>
                                      </p:cBhvr>
                                    </p:animEffect>
                                  </p:childTnLst>
                                </p:cTn>
                              </p:par>
                              <p:par>
                                <p:cTn fill="hold" nodeType="withEffect" presetClass="entr" presetID="10" presetSubtype="0">
                                  <p:stCondLst>
                                    <p:cond delay="0"/>
                                  </p:stCondLst>
                                  <p:childTnLst>
                                    <p:set>
                                      <p:cBhvr>
                                        <p:cTn dur="1" fill="hold">
                                          <p:stCondLst>
                                            <p:cond delay="0"/>
                                          </p:stCondLst>
                                        </p:cTn>
                                        <p:tgtEl>
                                          <p:spTgt spid="836"/>
                                        </p:tgtEl>
                                        <p:attrNameLst>
                                          <p:attrName>style.visibility</p:attrName>
                                        </p:attrNameLst>
                                      </p:cBhvr>
                                      <p:to>
                                        <p:strVal val="visible"/>
                                      </p:to>
                                    </p:set>
                                    <p:animEffect filter="fade" transition="in">
                                      <p:cBhvr>
                                        <p:cTn dur="500"/>
                                        <p:tgtEl>
                                          <p:spTgt spid="836"/>
                                        </p:tgtEl>
                                      </p:cBhvr>
                                    </p:animEffect>
                                  </p:childTnLst>
                                </p:cTn>
                              </p:par>
                              <p:par>
                                <p:cTn fill="hold" nodeType="withEffect" presetClass="entr" presetID="10" presetSubtype="0">
                                  <p:stCondLst>
                                    <p:cond delay="0"/>
                                  </p:stCondLst>
                                  <p:childTnLst>
                                    <p:set>
                                      <p:cBhvr>
                                        <p:cTn dur="1" fill="hold">
                                          <p:stCondLst>
                                            <p:cond delay="0"/>
                                          </p:stCondLst>
                                        </p:cTn>
                                        <p:tgtEl>
                                          <p:spTgt spid="837"/>
                                        </p:tgtEl>
                                        <p:attrNameLst>
                                          <p:attrName>style.visibility</p:attrName>
                                        </p:attrNameLst>
                                      </p:cBhvr>
                                      <p:to>
                                        <p:strVal val="visible"/>
                                      </p:to>
                                    </p:set>
                                    <p:animEffect filter="fade" transition="in">
                                      <p:cBhvr>
                                        <p:cTn dur="500"/>
                                        <p:tgtEl>
                                          <p:spTgt spid="8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9"/>
                                        </p:tgtEl>
                                        <p:attrNameLst>
                                          <p:attrName>style.visibility</p:attrName>
                                        </p:attrNameLst>
                                      </p:cBhvr>
                                      <p:to>
                                        <p:strVal val="visible"/>
                                      </p:to>
                                    </p:set>
                                    <p:animEffect filter="fade" transition="in">
                                      <p:cBhvr>
                                        <p:cTn dur="1000"/>
                                        <p:tgtEl>
                                          <p:spTgt spid="8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38"/>
                                        </p:tgtEl>
                                        <p:attrNameLst>
                                          <p:attrName>style.visibility</p:attrName>
                                        </p:attrNameLst>
                                      </p:cBhvr>
                                      <p:to>
                                        <p:strVal val="visible"/>
                                      </p:to>
                                    </p:set>
                                    <p:anim calcmode="lin" valueType="num">
                                      <p:cBhvr additive="base">
                                        <p:cTn dur="500"/>
                                        <p:tgtEl>
                                          <p:spTgt spid="83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40"/>
                                        </p:tgtEl>
                                        <p:attrNameLst>
                                          <p:attrName>style.visibility</p:attrName>
                                        </p:attrNameLst>
                                      </p:cBhvr>
                                      <p:to>
                                        <p:strVal val="visible"/>
                                      </p:to>
                                    </p:set>
                                    <p:anim calcmode="lin" valueType="num">
                                      <p:cBhvr additive="base">
                                        <p:cTn dur="500"/>
                                        <p:tgtEl>
                                          <p:spTgt spid="84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pic>
        <p:nvPicPr>
          <p:cNvPr id="846" name="Google Shape;846;p32"/>
          <p:cNvPicPr preferRelativeResize="0"/>
          <p:nvPr/>
        </p:nvPicPr>
        <p:blipFill rotWithShape="1">
          <a:blip r:embed="rId3">
            <a:alphaModFix/>
          </a:blip>
          <a:srcRect b="0" l="0" r="0" t="0"/>
          <a:stretch/>
        </p:blipFill>
        <p:spPr>
          <a:xfrm>
            <a:off x="239780" y="2041599"/>
            <a:ext cx="4734627" cy="3752193"/>
          </a:xfrm>
          <a:prstGeom prst="rect">
            <a:avLst/>
          </a:prstGeom>
          <a:noFill/>
          <a:ln>
            <a:noFill/>
          </a:ln>
        </p:spPr>
      </p:pic>
      <p:sp>
        <p:nvSpPr>
          <p:cNvPr id="847" name="Google Shape;847;p32"/>
          <p:cNvSpPr/>
          <p:nvPr/>
        </p:nvSpPr>
        <p:spPr>
          <a:xfrm>
            <a:off x="7968613" y="3162284"/>
            <a:ext cx="2676473" cy="661848"/>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t/>
            </a:r>
            <a:endParaRPr b="1" sz="2800">
              <a:solidFill>
                <a:schemeClr val="dk1"/>
              </a:solidFill>
              <a:latin typeface="Arial"/>
              <a:ea typeface="Arial"/>
              <a:cs typeface="Arial"/>
              <a:sym typeface="Arial"/>
            </a:endParaRPr>
          </a:p>
        </p:txBody>
      </p:sp>
      <p:grpSp>
        <p:nvGrpSpPr>
          <p:cNvPr id="848" name="Google Shape;848;p32"/>
          <p:cNvGrpSpPr/>
          <p:nvPr/>
        </p:nvGrpSpPr>
        <p:grpSpPr>
          <a:xfrm>
            <a:off x="4974407" y="888674"/>
            <a:ext cx="2479310" cy="1413373"/>
            <a:chOff x="4974407" y="888674"/>
            <a:chExt cx="2479310" cy="1413373"/>
          </a:xfrm>
        </p:grpSpPr>
        <p:sp>
          <p:nvSpPr>
            <p:cNvPr id="849" name="Google Shape;849;p32"/>
            <p:cNvSpPr/>
            <p:nvPr/>
          </p:nvSpPr>
          <p:spPr>
            <a:xfrm>
              <a:off x="4974407" y="888674"/>
              <a:ext cx="2479310" cy="661848"/>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t/>
              </a:r>
              <a:endParaRPr b="1" sz="2800">
                <a:solidFill>
                  <a:schemeClr val="dk1"/>
                </a:solidFill>
                <a:latin typeface="Arial"/>
                <a:ea typeface="Arial"/>
                <a:cs typeface="Arial"/>
                <a:sym typeface="Arial"/>
              </a:endParaRPr>
            </a:p>
          </p:txBody>
        </p:sp>
        <p:pic>
          <p:nvPicPr>
            <p:cNvPr id="850" name="Google Shape;850;p32"/>
            <p:cNvPicPr preferRelativeResize="0"/>
            <p:nvPr/>
          </p:nvPicPr>
          <p:blipFill rotWithShape="1">
            <a:blip r:embed="rId4">
              <a:alphaModFix/>
            </a:blip>
            <a:srcRect b="0" l="0" r="0" t="0"/>
            <a:stretch/>
          </p:blipFill>
          <p:spPr>
            <a:xfrm>
              <a:off x="4974407" y="1436317"/>
              <a:ext cx="2243186" cy="865730"/>
            </a:xfrm>
            <a:prstGeom prst="rect">
              <a:avLst/>
            </a:prstGeom>
            <a:noFill/>
            <a:ln>
              <a:noFill/>
            </a:ln>
          </p:spPr>
        </p:pic>
      </p:grpSp>
      <p:pic>
        <p:nvPicPr>
          <p:cNvPr id="851" name="Google Shape;851;p32"/>
          <p:cNvPicPr preferRelativeResize="0"/>
          <p:nvPr/>
        </p:nvPicPr>
        <p:blipFill rotWithShape="1">
          <a:blip r:embed="rId5">
            <a:alphaModFix/>
          </a:blip>
          <a:srcRect b="0" l="0" r="0" t="0"/>
          <a:stretch/>
        </p:blipFill>
        <p:spPr>
          <a:xfrm>
            <a:off x="488209" y="274897"/>
            <a:ext cx="730991" cy="677818"/>
          </a:xfrm>
          <a:prstGeom prst="rect">
            <a:avLst/>
          </a:prstGeom>
          <a:noFill/>
          <a:ln>
            <a:noFill/>
          </a:ln>
        </p:spPr>
      </p:pic>
      <p:pic>
        <p:nvPicPr>
          <p:cNvPr id="852" name="Google Shape;852;p32"/>
          <p:cNvPicPr preferRelativeResize="0"/>
          <p:nvPr/>
        </p:nvPicPr>
        <p:blipFill rotWithShape="1">
          <a:blip r:embed="rId6">
            <a:alphaModFix/>
          </a:blip>
          <a:srcRect b="0" l="0" r="0" t="0"/>
          <a:stretch/>
        </p:blipFill>
        <p:spPr>
          <a:xfrm>
            <a:off x="7179192" y="2073713"/>
            <a:ext cx="4734627" cy="3752193"/>
          </a:xfrm>
          <a:prstGeom prst="rect">
            <a:avLst/>
          </a:prstGeom>
          <a:noFill/>
          <a:ln>
            <a:noFill/>
          </a:ln>
        </p:spPr>
      </p:pic>
      <p:sp>
        <p:nvSpPr>
          <p:cNvPr id="853" name="Google Shape;853;p32"/>
          <p:cNvSpPr/>
          <p:nvPr/>
        </p:nvSpPr>
        <p:spPr>
          <a:xfrm>
            <a:off x="3869884" y="354462"/>
            <a:ext cx="428995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8000" cap="none">
                <a:solidFill>
                  <a:srgbClr val="FFC000"/>
                </a:solidFill>
                <a:latin typeface="Coiny"/>
                <a:ea typeface="Coiny"/>
                <a:cs typeface="Coiny"/>
                <a:sym typeface="Coiny"/>
              </a:rPr>
              <a:t>DẶN DÒ</a:t>
            </a:r>
            <a:endParaRPr/>
          </a:p>
        </p:txBody>
      </p:sp>
      <p:sp>
        <p:nvSpPr>
          <p:cNvPr id="854" name="Google Shape;854;p32"/>
          <p:cNvSpPr/>
          <p:nvPr/>
        </p:nvSpPr>
        <p:spPr>
          <a:xfrm>
            <a:off x="475927" y="3628944"/>
            <a:ext cx="4205703"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4400" cap="none">
                <a:solidFill>
                  <a:srgbClr val="00B0F0"/>
                </a:solidFill>
                <a:latin typeface="Cookie"/>
                <a:ea typeface="Cookie"/>
                <a:cs typeface="Cookie"/>
                <a:sym typeface="Cookie"/>
              </a:rPr>
              <a:t>Xem lại bài học</a:t>
            </a:r>
            <a:endParaRPr/>
          </a:p>
        </p:txBody>
      </p:sp>
      <p:sp>
        <p:nvSpPr>
          <p:cNvPr id="855" name="Google Shape;855;p32"/>
          <p:cNvSpPr/>
          <p:nvPr/>
        </p:nvSpPr>
        <p:spPr>
          <a:xfrm>
            <a:off x="7540635" y="2955720"/>
            <a:ext cx="4031873" cy="212365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4400" cap="none">
                <a:solidFill>
                  <a:srgbClr val="00B0F0"/>
                </a:solidFill>
                <a:latin typeface="Cookie"/>
                <a:ea typeface="Cookie"/>
                <a:cs typeface="Cookie"/>
                <a:sym typeface="Cookie"/>
              </a:rPr>
              <a:t>Chuẩn bị:</a:t>
            </a:r>
            <a:endParaRPr/>
          </a:p>
          <a:p>
            <a:pPr indent="0" lvl="0" marL="0" marR="0" rtl="0" algn="ctr">
              <a:spcBef>
                <a:spcPts val="0"/>
              </a:spcBef>
              <a:spcAft>
                <a:spcPts val="0"/>
              </a:spcAft>
              <a:buNone/>
            </a:pPr>
            <a:r>
              <a:rPr b="0" lang="en-US" sz="4400" cap="none">
                <a:solidFill>
                  <a:srgbClr val="00B050"/>
                </a:solidFill>
                <a:latin typeface="Cookie"/>
                <a:ea typeface="Cookie"/>
                <a:cs typeface="Cookie"/>
                <a:sym typeface="Cookie"/>
              </a:rPr>
              <a:t>Ôn tập về từ </a:t>
            </a:r>
            <a:endParaRPr/>
          </a:p>
          <a:p>
            <a:pPr indent="0" lvl="0" marL="0" marR="0" rtl="0" algn="ctr">
              <a:spcBef>
                <a:spcPts val="0"/>
              </a:spcBef>
              <a:spcAft>
                <a:spcPts val="0"/>
              </a:spcAft>
              <a:buNone/>
            </a:pPr>
            <a:r>
              <a:rPr b="0" lang="en-US" sz="4400" cap="none">
                <a:solidFill>
                  <a:srgbClr val="00B050"/>
                </a:solidFill>
                <a:latin typeface="Cookie"/>
                <a:ea typeface="Cookie"/>
                <a:cs typeface="Cookie"/>
                <a:sym typeface="Cookie"/>
              </a:rPr>
              <a:t>và cấu tạo từ</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53"/>
                                        </p:tgtEl>
                                        <p:attrNameLst>
                                          <p:attrName>style.visibility</p:attrName>
                                        </p:attrNameLst>
                                      </p:cBhvr>
                                      <p:to>
                                        <p:strVal val="visible"/>
                                      </p:to>
                                    </p:set>
                                    <p:animEffect filter="fade" transition="in">
                                      <p:cBhvr>
                                        <p:cTn dur="2000"/>
                                        <p:tgtEl>
                                          <p:spTgt spid="853"/>
                                        </p:tgtEl>
                                      </p:cBhvr>
                                    </p:animEffect>
                                  </p:childTnLst>
                                </p:cTn>
                              </p:par>
                              <p:par>
                                <p:cTn fill="hold" nodeType="withEffect" presetClass="entr" presetID="10" presetSubtype="0">
                                  <p:stCondLst>
                                    <p:cond delay="0"/>
                                  </p:stCondLst>
                                  <p:childTnLst>
                                    <p:set>
                                      <p:cBhvr>
                                        <p:cTn dur="1" fill="hold">
                                          <p:stCondLst>
                                            <p:cond delay="0"/>
                                          </p:stCondLst>
                                        </p:cTn>
                                        <p:tgtEl>
                                          <p:spTgt spid="848"/>
                                        </p:tgtEl>
                                        <p:attrNameLst>
                                          <p:attrName>style.visibility</p:attrName>
                                        </p:attrNameLst>
                                      </p:cBhvr>
                                      <p:to>
                                        <p:strVal val="visible"/>
                                      </p:to>
                                    </p:set>
                                    <p:animEffect filter="fade" transition="in">
                                      <p:cBhvr>
                                        <p:cTn dur="2000"/>
                                        <p:tgtEl>
                                          <p:spTgt spid="84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46"/>
                                        </p:tgtEl>
                                        <p:attrNameLst>
                                          <p:attrName>style.visibility</p:attrName>
                                        </p:attrNameLst>
                                      </p:cBhvr>
                                      <p:to>
                                        <p:strVal val="visible"/>
                                      </p:to>
                                    </p:set>
                                    <p:animEffect filter="fade" transition="in">
                                      <p:cBhvr>
                                        <p:cTn dur="500"/>
                                        <p:tgtEl>
                                          <p:spTgt spid="846"/>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854"/>
                                        </p:tgtEl>
                                        <p:attrNameLst>
                                          <p:attrName>style.visibility</p:attrName>
                                        </p:attrNameLst>
                                      </p:cBhvr>
                                      <p:to>
                                        <p:strVal val="visible"/>
                                      </p:to>
                                    </p:set>
                                    <p:animEffect filter="fade" transition="in">
                                      <p:cBhvr>
                                        <p:cTn dur="500"/>
                                        <p:tgtEl>
                                          <p:spTgt spid="854"/>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852"/>
                                        </p:tgtEl>
                                        <p:attrNameLst>
                                          <p:attrName>style.visibility</p:attrName>
                                        </p:attrNameLst>
                                      </p:cBhvr>
                                      <p:to>
                                        <p:strVal val="visible"/>
                                      </p:to>
                                    </p:set>
                                    <p:animEffect filter="fade" transition="in">
                                      <p:cBhvr>
                                        <p:cTn dur="500"/>
                                        <p:tgtEl>
                                          <p:spTgt spid="852"/>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855"/>
                                        </p:tgtEl>
                                        <p:attrNameLst>
                                          <p:attrName>style.visibility</p:attrName>
                                        </p:attrNameLst>
                                      </p:cBhvr>
                                      <p:to>
                                        <p:strVal val="visible"/>
                                      </p:to>
                                    </p:set>
                                    <p:animEffect filter="fade" transition="in">
                                      <p:cBhvr>
                                        <p:cTn dur="500"/>
                                        <p:tgtEl>
                                          <p:spTgt spid="8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pic>
        <p:nvPicPr>
          <p:cNvPr descr="F:\1-原创素材\1_mm1102\PPT\PPT_014\materaials\pageimg_g16.png" id="861" name="Google Shape;861;p33"/>
          <p:cNvPicPr preferRelativeResize="0"/>
          <p:nvPr/>
        </p:nvPicPr>
        <p:blipFill rotWithShape="1">
          <a:blip r:embed="rId3">
            <a:alphaModFix/>
          </a:blip>
          <a:srcRect b="0" l="0" r="0" t="0"/>
          <a:stretch/>
        </p:blipFill>
        <p:spPr>
          <a:xfrm>
            <a:off x="1127464" y="1314883"/>
            <a:ext cx="9072977" cy="3619110"/>
          </a:xfrm>
          <a:prstGeom prst="rect">
            <a:avLst/>
          </a:prstGeom>
          <a:noFill/>
          <a:ln>
            <a:noFill/>
          </a:ln>
        </p:spPr>
      </p:pic>
      <p:pic>
        <p:nvPicPr>
          <p:cNvPr id="862" name="Google Shape;862;p33"/>
          <p:cNvPicPr preferRelativeResize="0"/>
          <p:nvPr/>
        </p:nvPicPr>
        <p:blipFill rotWithShape="1">
          <a:blip r:embed="rId4">
            <a:alphaModFix/>
          </a:blip>
          <a:srcRect b="0" l="0" r="0" t="0"/>
          <a:stretch/>
        </p:blipFill>
        <p:spPr>
          <a:xfrm>
            <a:off x="9398891" y="4532894"/>
            <a:ext cx="2437094" cy="2241007"/>
          </a:xfrm>
          <a:prstGeom prst="rect">
            <a:avLst/>
          </a:prstGeom>
          <a:noFill/>
          <a:ln>
            <a:noFill/>
          </a:ln>
        </p:spPr>
      </p:pic>
      <p:pic>
        <p:nvPicPr>
          <p:cNvPr descr="E:\丫头\png\小人\卡通类素材\yunf.png" id="863" name="Google Shape;863;p33"/>
          <p:cNvPicPr preferRelativeResize="0"/>
          <p:nvPr/>
        </p:nvPicPr>
        <p:blipFill rotWithShape="1">
          <a:blip r:embed="rId5">
            <a:alphaModFix/>
          </a:blip>
          <a:srcRect b="0" l="0" r="0" t="0"/>
          <a:stretch/>
        </p:blipFill>
        <p:spPr>
          <a:xfrm>
            <a:off x="8840655" y="1314883"/>
            <a:ext cx="1269162" cy="532803"/>
          </a:xfrm>
          <a:prstGeom prst="rect">
            <a:avLst/>
          </a:prstGeom>
          <a:noFill/>
          <a:ln>
            <a:noFill/>
          </a:ln>
        </p:spPr>
      </p:pic>
      <p:grpSp>
        <p:nvGrpSpPr>
          <p:cNvPr id="864" name="Google Shape;864;p33"/>
          <p:cNvGrpSpPr/>
          <p:nvPr/>
        </p:nvGrpSpPr>
        <p:grpSpPr>
          <a:xfrm>
            <a:off x="8269001" y="1736475"/>
            <a:ext cx="463503" cy="619473"/>
            <a:chOff x="-2033679" y="889419"/>
            <a:chExt cx="463503" cy="619473"/>
          </a:xfrm>
        </p:grpSpPr>
        <p:pic>
          <p:nvPicPr>
            <p:cNvPr descr="E:\丫头\png\小人\卡通类素材\ry.png" id="865" name="Google Shape;865;p33"/>
            <p:cNvPicPr preferRelativeResize="0"/>
            <p:nvPr/>
          </p:nvPicPr>
          <p:blipFill rotWithShape="1">
            <a:blip r:embed="rId6">
              <a:alphaModFix/>
            </a:blip>
            <a:srcRect b="41007" l="0" r="0" t="0"/>
            <a:stretch/>
          </p:blipFill>
          <p:spPr>
            <a:xfrm>
              <a:off x="-2033679" y="889419"/>
              <a:ext cx="463503" cy="540000"/>
            </a:xfrm>
            <a:prstGeom prst="rect">
              <a:avLst/>
            </a:prstGeom>
            <a:noFill/>
            <a:ln>
              <a:noFill/>
            </a:ln>
          </p:spPr>
        </p:pic>
        <p:pic>
          <p:nvPicPr>
            <p:cNvPr descr="E:\丫头\png\小人\卡通类素材\ry.png" id="866" name="Google Shape;866;p33"/>
            <p:cNvPicPr preferRelativeResize="0"/>
            <p:nvPr/>
          </p:nvPicPr>
          <p:blipFill rotWithShape="1">
            <a:blip r:embed="rId7">
              <a:alphaModFix/>
            </a:blip>
            <a:srcRect b="0" l="0" r="0" t="58991"/>
            <a:stretch/>
          </p:blipFill>
          <p:spPr>
            <a:xfrm>
              <a:off x="-1995208" y="1220892"/>
              <a:ext cx="355608" cy="288000"/>
            </a:xfrm>
            <a:prstGeom prst="rect">
              <a:avLst/>
            </a:prstGeom>
            <a:noFill/>
            <a:ln>
              <a:noFill/>
            </a:ln>
          </p:spPr>
        </p:pic>
      </p:grpSp>
      <p:pic>
        <p:nvPicPr>
          <p:cNvPr descr="E:\丫头\png\小人\卡通类素材\yunf.png" id="867" name="Google Shape;867;p33"/>
          <p:cNvPicPr preferRelativeResize="0"/>
          <p:nvPr/>
        </p:nvPicPr>
        <p:blipFill rotWithShape="1">
          <a:blip r:embed="rId8">
            <a:alphaModFix/>
          </a:blip>
          <a:srcRect b="0" l="0" r="0" t="0"/>
          <a:stretch/>
        </p:blipFill>
        <p:spPr>
          <a:xfrm>
            <a:off x="2289273" y="492489"/>
            <a:ext cx="1347858" cy="565839"/>
          </a:xfrm>
          <a:prstGeom prst="rect">
            <a:avLst/>
          </a:prstGeom>
          <a:noFill/>
          <a:ln>
            <a:noFill/>
          </a:ln>
        </p:spPr>
      </p:pic>
      <p:grpSp>
        <p:nvGrpSpPr>
          <p:cNvPr id="868" name="Google Shape;868;p33"/>
          <p:cNvGrpSpPr/>
          <p:nvPr/>
        </p:nvGrpSpPr>
        <p:grpSpPr>
          <a:xfrm>
            <a:off x="2781365" y="4111782"/>
            <a:ext cx="463503" cy="619473"/>
            <a:chOff x="-2033679" y="889419"/>
            <a:chExt cx="463503" cy="619473"/>
          </a:xfrm>
        </p:grpSpPr>
        <p:pic>
          <p:nvPicPr>
            <p:cNvPr descr="E:\丫头\png\小人\卡通类素材\ry.png" id="869" name="Google Shape;869;p33"/>
            <p:cNvPicPr preferRelativeResize="0"/>
            <p:nvPr/>
          </p:nvPicPr>
          <p:blipFill rotWithShape="1">
            <a:blip r:embed="rId6">
              <a:alphaModFix/>
            </a:blip>
            <a:srcRect b="41007" l="0" r="0" t="0"/>
            <a:stretch/>
          </p:blipFill>
          <p:spPr>
            <a:xfrm>
              <a:off x="-2033679" y="889419"/>
              <a:ext cx="463503" cy="540000"/>
            </a:xfrm>
            <a:prstGeom prst="rect">
              <a:avLst/>
            </a:prstGeom>
            <a:noFill/>
            <a:ln>
              <a:noFill/>
            </a:ln>
          </p:spPr>
        </p:pic>
        <p:pic>
          <p:nvPicPr>
            <p:cNvPr descr="E:\丫头\png\小人\卡通类素材\ry.png" id="870" name="Google Shape;870;p33"/>
            <p:cNvPicPr preferRelativeResize="0"/>
            <p:nvPr/>
          </p:nvPicPr>
          <p:blipFill rotWithShape="1">
            <a:blip r:embed="rId7">
              <a:alphaModFix/>
            </a:blip>
            <a:srcRect b="0" l="0" r="0" t="58991"/>
            <a:stretch/>
          </p:blipFill>
          <p:spPr>
            <a:xfrm>
              <a:off x="-1995208" y="1220892"/>
              <a:ext cx="355608" cy="288000"/>
            </a:xfrm>
            <a:prstGeom prst="rect">
              <a:avLst/>
            </a:prstGeom>
            <a:noFill/>
            <a:ln>
              <a:noFill/>
            </a:ln>
          </p:spPr>
        </p:pic>
      </p:grpSp>
      <p:pic>
        <p:nvPicPr>
          <p:cNvPr id="871" name="Google Shape;871;p33"/>
          <p:cNvPicPr preferRelativeResize="0"/>
          <p:nvPr/>
        </p:nvPicPr>
        <p:blipFill rotWithShape="1">
          <a:blip r:embed="rId9">
            <a:alphaModFix/>
          </a:blip>
          <a:srcRect b="0" l="0" r="0" t="0"/>
          <a:stretch/>
        </p:blipFill>
        <p:spPr>
          <a:xfrm>
            <a:off x="10796781" y="292397"/>
            <a:ext cx="1102698" cy="1022486"/>
          </a:xfrm>
          <a:prstGeom prst="rect">
            <a:avLst/>
          </a:prstGeom>
          <a:noFill/>
          <a:ln>
            <a:noFill/>
          </a:ln>
        </p:spPr>
      </p:pic>
      <p:pic>
        <p:nvPicPr>
          <p:cNvPr id="872" name="Google Shape;872;p33"/>
          <p:cNvPicPr preferRelativeResize="0"/>
          <p:nvPr/>
        </p:nvPicPr>
        <p:blipFill rotWithShape="1">
          <a:blip r:embed="rId10">
            <a:alphaModFix/>
          </a:blip>
          <a:srcRect b="0" l="0" r="0" t="0"/>
          <a:stretch/>
        </p:blipFill>
        <p:spPr>
          <a:xfrm>
            <a:off x="4449377" y="1760165"/>
            <a:ext cx="3279407" cy="451783"/>
          </a:xfrm>
          <a:prstGeom prst="rect">
            <a:avLst/>
          </a:prstGeom>
          <a:noFill/>
          <a:ln>
            <a:noFill/>
          </a:ln>
        </p:spPr>
      </p:pic>
      <p:sp>
        <p:nvSpPr>
          <p:cNvPr id="873" name="Google Shape;873;p33"/>
          <p:cNvSpPr/>
          <p:nvPr/>
        </p:nvSpPr>
        <p:spPr>
          <a:xfrm>
            <a:off x="2256593" y="2790675"/>
            <a:ext cx="7218643"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7200" cap="none">
                <a:solidFill>
                  <a:srgbClr val="FFC000"/>
                </a:solidFill>
                <a:latin typeface="Cookie"/>
                <a:ea typeface="Cookie"/>
                <a:cs typeface="Cookie"/>
                <a:sym typeface="Cookie"/>
              </a:rPr>
              <a:t>TẠM BIỆT CÁC EM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61"/>
                                        </p:tgtEl>
                                        <p:attrNameLst>
                                          <p:attrName>style.visibility</p:attrName>
                                        </p:attrNameLst>
                                      </p:cBhvr>
                                      <p:to>
                                        <p:strVal val="visible"/>
                                      </p:to>
                                    </p:set>
                                    <p:animEffect filter="fade" transition="in">
                                      <p:cBhvr>
                                        <p:cTn dur="500"/>
                                        <p:tgtEl>
                                          <p:spTgt spid="861"/>
                                        </p:tgtEl>
                                      </p:cBhvr>
                                    </p:animEffect>
                                  </p:childTnLst>
                                </p:cTn>
                              </p:par>
                            </p:childTnLst>
                          </p:cTn>
                        </p:par>
                        <p:par>
                          <p:cTn fill="hold">
                            <p:stCondLst>
                              <p:cond delay="500"/>
                            </p:stCondLst>
                            <p:childTnLst>
                              <p:par>
                                <p:cTn fill="hold" nodeType="afterEffect" presetClass="entr" presetID="2" presetSubtype="1">
                                  <p:stCondLst>
                                    <p:cond delay="0"/>
                                  </p:stCondLst>
                                  <p:childTnLst>
                                    <p:set>
                                      <p:cBhvr>
                                        <p:cTn dur="1" fill="hold">
                                          <p:stCondLst>
                                            <p:cond delay="0"/>
                                          </p:stCondLst>
                                        </p:cTn>
                                        <p:tgtEl>
                                          <p:spTgt spid="872"/>
                                        </p:tgtEl>
                                        <p:attrNameLst>
                                          <p:attrName>style.visibility</p:attrName>
                                        </p:attrNameLst>
                                      </p:cBhvr>
                                      <p:to>
                                        <p:strVal val="visible"/>
                                      </p:to>
                                    </p:set>
                                    <p:anim calcmode="lin" valueType="num">
                                      <p:cBhvr additive="base">
                                        <p:cTn dur="500"/>
                                        <p:tgtEl>
                                          <p:spTgt spid="872"/>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862"/>
                                        </p:tgtEl>
                                        <p:attrNameLst>
                                          <p:attrName>style.visibility</p:attrName>
                                        </p:attrNameLst>
                                      </p:cBhvr>
                                      <p:to>
                                        <p:strVal val="visible"/>
                                      </p:to>
                                    </p:set>
                                    <p:animEffect filter="fade" transition="in">
                                      <p:cBhvr>
                                        <p:cTn dur="500"/>
                                        <p:tgtEl>
                                          <p:spTgt spid="862"/>
                                        </p:tgtEl>
                                      </p:cBhvr>
                                    </p:animEffect>
                                  </p:childTnLst>
                                </p:cTn>
                              </p:par>
                              <p:par>
                                <p:cTn fill="hold" nodeType="withEffect" presetClass="entr" presetID="10" presetSubtype="0">
                                  <p:stCondLst>
                                    <p:cond delay="0"/>
                                  </p:stCondLst>
                                  <p:childTnLst>
                                    <p:set>
                                      <p:cBhvr>
                                        <p:cTn dur="1" fill="hold">
                                          <p:stCondLst>
                                            <p:cond delay="0"/>
                                          </p:stCondLst>
                                        </p:cTn>
                                        <p:tgtEl>
                                          <p:spTgt spid="867"/>
                                        </p:tgtEl>
                                        <p:attrNameLst>
                                          <p:attrName>style.visibility</p:attrName>
                                        </p:attrNameLst>
                                      </p:cBhvr>
                                      <p:to>
                                        <p:strVal val="visible"/>
                                      </p:to>
                                    </p:set>
                                    <p:animEffect filter="fade" transition="in">
                                      <p:cBhvr>
                                        <p:cTn dur="500"/>
                                        <p:tgtEl>
                                          <p:spTgt spid="867"/>
                                        </p:tgtEl>
                                      </p:cBhvr>
                                    </p:animEffect>
                                  </p:childTnLst>
                                </p:cTn>
                              </p:par>
                              <p:par>
                                <p:cTn fill="hold" nodeType="withEffect" presetClass="entr" presetID="10" presetSubtype="0">
                                  <p:stCondLst>
                                    <p:cond delay="0"/>
                                  </p:stCondLst>
                                  <p:childTnLst>
                                    <p:set>
                                      <p:cBhvr>
                                        <p:cTn dur="1" fill="hold">
                                          <p:stCondLst>
                                            <p:cond delay="0"/>
                                          </p:stCondLst>
                                        </p:cTn>
                                        <p:tgtEl>
                                          <p:spTgt spid="863"/>
                                        </p:tgtEl>
                                        <p:attrNameLst>
                                          <p:attrName>style.visibility</p:attrName>
                                        </p:attrNameLst>
                                      </p:cBhvr>
                                      <p:to>
                                        <p:strVal val="visible"/>
                                      </p:to>
                                    </p:set>
                                    <p:animEffect filter="fade" transition="in">
                                      <p:cBhvr>
                                        <p:cTn dur="500"/>
                                        <p:tgtEl>
                                          <p:spTgt spid="863"/>
                                        </p:tgtEl>
                                      </p:cBhvr>
                                    </p:animEffect>
                                  </p:childTnLst>
                                </p:cTn>
                              </p:par>
                              <p:par>
                                <p:cTn fill="hold" nodeType="withEffect" presetClass="entr" presetID="10" presetSubtype="0">
                                  <p:stCondLst>
                                    <p:cond delay="0"/>
                                  </p:stCondLst>
                                  <p:childTnLst>
                                    <p:set>
                                      <p:cBhvr>
                                        <p:cTn dur="1" fill="hold">
                                          <p:stCondLst>
                                            <p:cond delay="0"/>
                                          </p:stCondLst>
                                        </p:cTn>
                                        <p:tgtEl>
                                          <p:spTgt spid="864"/>
                                        </p:tgtEl>
                                        <p:attrNameLst>
                                          <p:attrName>style.visibility</p:attrName>
                                        </p:attrNameLst>
                                      </p:cBhvr>
                                      <p:to>
                                        <p:strVal val="visible"/>
                                      </p:to>
                                    </p:set>
                                    <p:animEffect filter="fade" transition="in">
                                      <p:cBhvr>
                                        <p:cTn dur="500"/>
                                        <p:tgtEl>
                                          <p:spTgt spid="864"/>
                                        </p:tgtEl>
                                      </p:cBhvr>
                                    </p:animEffect>
                                  </p:childTnLst>
                                </p:cTn>
                              </p:par>
                              <p:par>
                                <p:cTn fill="hold" nodeType="withEffect" presetClass="entr" presetID="10" presetSubtype="0">
                                  <p:stCondLst>
                                    <p:cond delay="0"/>
                                  </p:stCondLst>
                                  <p:childTnLst>
                                    <p:set>
                                      <p:cBhvr>
                                        <p:cTn dur="1" fill="hold">
                                          <p:stCondLst>
                                            <p:cond delay="0"/>
                                          </p:stCondLst>
                                        </p:cTn>
                                        <p:tgtEl>
                                          <p:spTgt spid="868"/>
                                        </p:tgtEl>
                                        <p:attrNameLst>
                                          <p:attrName>style.visibility</p:attrName>
                                        </p:attrNameLst>
                                      </p:cBhvr>
                                      <p:to>
                                        <p:strVal val="visible"/>
                                      </p:to>
                                    </p:set>
                                    <p:animEffect filter="fade" transition="in">
                                      <p:cBhvr>
                                        <p:cTn dur="500"/>
                                        <p:tgtEl>
                                          <p:spTgt spid="868"/>
                                        </p:tgtEl>
                                      </p:cBhvr>
                                    </p:animEffect>
                                  </p:childTnLst>
                                </p:cTn>
                              </p:par>
                              <p:par>
                                <p:cTn fill="hold" nodeType="withEffect" presetClass="entr" presetID="10" presetSubtype="0">
                                  <p:stCondLst>
                                    <p:cond delay="0"/>
                                  </p:stCondLst>
                                  <p:childTnLst>
                                    <p:set>
                                      <p:cBhvr>
                                        <p:cTn dur="1" fill="hold">
                                          <p:stCondLst>
                                            <p:cond delay="0"/>
                                          </p:stCondLst>
                                        </p:cTn>
                                        <p:tgtEl>
                                          <p:spTgt spid="871"/>
                                        </p:tgtEl>
                                        <p:attrNameLst>
                                          <p:attrName>style.visibility</p:attrName>
                                        </p:attrNameLst>
                                      </p:cBhvr>
                                      <p:to>
                                        <p:strVal val="visible"/>
                                      </p:to>
                                    </p:set>
                                    <p:animEffect filter="fade" transition="in">
                                      <p:cBhvr>
                                        <p:cTn dur="1000"/>
                                        <p:tgtEl>
                                          <p:spTgt spid="8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4"/>
          <p:cNvPicPr preferRelativeResize="0"/>
          <p:nvPr/>
        </p:nvPicPr>
        <p:blipFill rotWithShape="1">
          <a:blip r:embed="rId3">
            <a:alphaModFix/>
          </a:blip>
          <a:srcRect b="-4786" l="56073" r="-13343" t="4786"/>
          <a:stretch/>
        </p:blipFill>
        <p:spPr>
          <a:xfrm>
            <a:off x="7217699" y="2960649"/>
            <a:ext cx="1424066" cy="2486608"/>
          </a:xfrm>
          <a:prstGeom prst="rect">
            <a:avLst/>
          </a:prstGeom>
          <a:noFill/>
          <a:ln>
            <a:noFill/>
          </a:ln>
        </p:spPr>
      </p:pic>
      <p:pic>
        <p:nvPicPr>
          <p:cNvPr id="379" name="Google Shape;379;p4"/>
          <p:cNvPicPr preferRelativeResize="0"/>
          <p:nvPr/>
        </p:nvPicPr>
        <p:blipFill rotWithShape="1">
          <a:blip r:embed="rId4">
            <a:alphaModFix/>
          </a:blip>
          <a:srcRect b="292" l="51688" r="-5251" t="-292"/>
          <a:stretch/>
        </p:blipFill>
        <p:spPr>
          <a:xfrm>
            <a:off x="3983655" y="3429000"/>
            <a:ext cx="1384822" cy="2585415"/>
          </a:xfrm>
          <a:prstGeom prst="rect">
            <a:avLst/>
          </a:prstGeom>
          <a:noFill/>
          <a:ln>
            <a:noFill/>
          </a:ln>
        </p:spPr>
      </p:pic>
      <p:pic>
        <p:nvPicPr>
          <p:cNvPr id="380" name="Google Shape;380;p4"/>
          <p:cNvPicPr preferRelativeResize="0"/>
          <p:nvPr/>
        </p:nvPicPr>
        <p:blipFill rotWithShape="1">
          <a:blip r:embed="rId5">
            <a:alphaModFix/>
          </a:blip>
          <a:srcRect b="0" l="0" r="46437" t="0"/>
          <a:stretch/>
        </p:blipFill>
        <p:spPr>
          <a:xfrm>
            <a:off x="827196" y="2055726"/>
            <a:ext cx="1384822" cy="2585415"/>
          </a:xfrm>
          <a:prstGeom prst="rect">
            <a:avLst/>
          </a:prstGeom>
          <a:noFill/>
          <a:ln>
            <a:noFill/>
          </a:ln>
        </p:spPr>
      </p:pic>
      <p:pic>
        <p:nvPicPr>
          <p:cNvPr id="381" name="Google Shape;381;p4"/>
          <p:cNvPicPr preferRelativeResize="0"/>
          <p:nvPr/>
        </p:nvPicPr>
        <p:blipFill rotWithShape="1">
          <a:blip r:embed="rId6">
            <a:alphaModFix/>
          </a:blip>
          <a:srcRect b="0" l="0" r="0" t="0"/>
          <a:stretch/>
        </p:blipFill>
        <p:spPr>
          <a:xfrm>
            <a:off x="7122260" y="3768123"/>
            <a:ext cx="807472" cy="322688"/>
          </a:xfrm>
          <a:prstGeom prst="rect">
            <a:avLst/>
          </a:prstGeom>
          <a:noFill/>
          <a:ln>
            <a:noFill/>
          </a:ln>
        </p:spPr>
      </p:pic>
      <p:pic>
        <p:nvPicPr>
          <p:cNvPr id="382" name="Google Shape;382;p4"/>
          <p:cNvPicPr preferRelativeResize="0"/>
          <p:nvPr/>
        </p:nvPicPr>
        <p:blipFill rotWithShape="1">
          <a:blip r:embed="rId7">
            <a:alphaModFix/>
          </a:blip>
          <a:srcRect b="0" l="0" r="0" t="0"/>
          <a:stretch/>
        </p:blipFill>
        <p:spPr>
          <a:xfrm>
            <a:off x="4072464" y="4424637"/>
            <a:ext cx="766082" cy="306147"/>
          </a:xfrm>
          <a:prstGeom prst="rect">
            <a:avLst/>
          </a:prstGeom>
          <a:noFill/>
          <a:ln>
            <a:noFill/>
          </a:ln>
        </p:spPr>
      </p:pic>
      <p:pic>
        <p:nvPicPr>
          <p:cNvPr id="383" name="Google Shape;383;p4"/>
          <p:cNvPicPr preferRelativeResize="0"/>
          <p:nvPr/>
        </p:nvPicPr>
        <p:blipFill rotWithShape="1">
          <a:blip r:embed="rId8">
            <a:alphaModFix/>
          </a:blip>
          <a:srcRect b="0" l="0" r="0" t="0"/>
          <a:stretch/>
        </p:blipFill>
        <p:spPr>
          <a:xfrm>
            <a:off x="1252548" y="2885315"/>
            <a:ext cx="807472" cy="322688"/>
          </a:xfrm>
          <a:prstGeom prst="rect">
            <a:avLst/>
          </a:prstGeom>
          <a:noFill/>
          <a:ln>
            <a:noFill/>
          </a:ln>
        </p:spPr>
      </p:pic>
      <p:pic>
        <p:nvPicPr>
          <p:cNvPr id="384" name="Google Shape;384;p4"/>
          <p:cNvPicPr preferRelativeResize="0"/>
          <p:nvPr/>
        </p:nvPicPr>
        <p:blipFill rotWithShape="1">
          <a:blip r:embed="rId9">
            <a:alphaModFix/>
          </a:blip>
          <a:srcRect b="0" l="0" r="0" t="0"/>
          <a:stretch/>
        </p:blipFill>
        <p:spPr>
          <a:xfrm>
            <a:off x="3555286" y="1982496"/>
            <a:ext cx="1303361" cy="1303361"/>
          </a:xfrm>
          <a:prstGeom prst="rect">
            <a:avLst/>
          </a:prstGeom>
          <a:noFill/>
          <a:ln>
            <a:noFill/>
          </a:ln>
        </p:spPr>
      </p:pic>
      <p:pic>
        <p:nvPicPr>
          <p:cNvPr id="385" name="Google Shape;385;p4"/>
          <p:cNvPicPr preferRelativeResize="0"/>
          <p:nvPr/>
        </p:nvPicPr>
        <p:blipFill rotWithShape="1">
          <a:blip r:embed="rId10">
            <a:alphaModFix/>
          </a:blip>
          <a:srcRect b="0" l="0" r="0" t="0"/>
          <a:stretch/>
        </p:blipFill>
        <p:spPr>
          <a:xfrm>
            <a:off x="7605107" y="1275024"/>
            <a:ext cx="1303361" cy="1303361"/>
          </a:xfrm>
          <a:prstGeom prst="rect">
            <a:avLst/>
          </a:prstGeom>
          <a:noFill/>
          <a:ln>
            <a:noFill/>
          </a:ln>
        </p:spPr>
      </p:pic>
      <p:sp>
        <p:nvSpPr>
          <p:cNvPr id="386" name="Google Shape;386;p4">
            <a:hlinkClick action="ppaction://hlinksldjump" r:id="rId11"/>
          </p:cNvPr>
          <p:cNvSpPr/>
          <p:nvPr/>
        </p:nvSpPr>
        <p:spPr>
          <a:xfrm>
            <a:off x="1419805" y="1598525"/>
            <a:ext cx="494242" cy="457200"/>
          </a:xfrm>
          <a:prstGeom prst="ellipse">
            <a:avLst/>
          </a:prstGeom>
          <a:solidFill>
            <a:srgbClr val="FFFF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1800"/>
              <a:buFont typeface="Times New Roman"/>
              <a:buNone/>
            </a:pPr>
            <a:r>
              <a:rPr b="0" i="0" lang="en-US" sz="1800" u="none" cap="none" strike="noStrike">
                <a:solidFill>
                  <a:srgbClr val="FF0000"/>
                </a:solidFill>
                <a:latin typeface="Times New Roman"/>
                <a:ea typeface="Times New Roman"/>
                <a:cs typeface="Times New Roman"/>
                <a:sym typeface="Times New Roman"/>
              </a:rPr>
              <a:t>1</a:t>
            </a:r>
            <a:endParaRPr/>
          </a:p>
        </p:txBody>
      </p:sp>
      <p:sp>
        <p:nvSpPr>
          <p:cNvPr id="387" name="Google Shape;387;p4">
            <a:hlinkClick action="ppaction://hlinksldjump" r:id="rId12"/>
          </p:cNvPr>
          <p:cNvSpPr/>
          <p:nvPr/>
        </p:nvSpPr>
        <p:spPr>
          <a:xfrm>
            <a:off x="4287630" y="3392350"/>
            <a:ext cx="494242" cy="457200"/>
          </a:xfrm>
          <a:prstGeom prst="ellipse">
            <a:avLst/>
          </a:prstGeom>
          <a:solidFill>
            <a:srgbClr val="FFFF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1800"/>
              <a:buFont typeface="Times New Roman"/>
              <a:buNone/>
            </a:pPr>
            <a:r>
              <a:rPr b="0" i="0" lang="en-US" sz="1800" u="none" cap="none" strike="noStrike">
                <a:solidFill>
                  <a:srgbClr val="FF0000"/>
                </a:solidFill>
                <a:latin typeface="Times New Roman"/>
                <a:ea typeface="Times New Roman"/>
                <a:cs typeface="Times New Roman"/>
                <a:sym typeface="Times New Roman"/>
              </a:rPr>
              <a:t>2</a:t>
            </a:r>
            <a:endParaRPr b="0" i="0" sz="1800" u="none" cap="none" strike="noStrike">
              <a:solidFill>
                <a:srgbClr val="FF0000"/>
              </a:solidFill>
              <a:latin typeface="Times New Roman"/>
              <a:ea typeface="Times New Roman"/>
              <a:cs typeface="Times New Roman"/>
              <a:sym typeface="Times New Roman"/>
            </a:endParaRPr>
          </a:p>
        </p:txBody>
      </p:sp>
      <p:sp>
        <p:nvSpPr>
          <p:cNvPr id="388" name="Google Shape;388;p4">
            <a:hlinkClick action="ppaction://hlinksldjump" r:id="rId13"/>
          </p:cNvPr>
          <p:cNvSpPr/>
          <p:nvPr/>
        </p:nvSpPr>
        <p:spPr>
          <a:xfrm>
            <a:off x="6486517" y="2380860"/>
            <a:ext cx="494242" cy="457200"/>
          </a:xfrm>
          <a:prstGeom prst="ellipse">
            <a:avLst/>
          </a:prstGeom>
          <a:solidFill>
            <a:srgbClr val="FFFF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1800"/>
              <a:buFont typeface="Times New Roman"/>
              <a:buNone/>
            </a:pPr>
            <a:r>
              <a:rPr b="0" i="0" lang="en-US" sz="1800" u="none" cap="none" strike="noStrike">
                <a:solidFill>
                  <a:srgbClr val="FF0000"/>
                </a:solidFill>
                <a:latin typeface="Times New Roman"/>
                <a:ea typeface="Times New Roman"/>
                <a:cs typeface="Times New Roman"/>
                <a:sym typeface="Times New Roman"/>
              </a:rPr>
              <a:t>4</a:t>
            </a:r>
            <a:endParaRPr/>
          </a:p>
        </p:txBody>
      </p:sp>
      <p:sp>
        <p:nvSpPr>
          <p:cNvPr id="389" name="Google Shape;389;p4">
            <a:hlinkClick action="ppaction://hlinksldjump" r:id="rId14"/>
          </p:cNvPr>
          <p:cNvSpPr/>
          <p:nvPr/>
        </p:nvSpPr>
        <p:spPr>
          <a:xfrm>
            <a:off x="7393266" y="2540917"/>
            <a:ext cx="494242" cy="457200"/>
          </a:xfrm>
          <a:prstGeom prst="ellipse">
            <a:avLst/>
          </a:prstGeom>
          <a:solidFill>
            <a:srgbClr val="FFFF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1800"/>
              <a:buFont typeface="Times New Roman"/>
              <a:buNone/>
            </a:pPr>
            <a:r>
              <a:rPr b="0" i="0" lang="en-US" sz="1800" u="none" cap="none" strike="noStrike">
                <a:solidFill>
                  <a:srgbClr val="FF0000"/>
                </a:solidFill>
                <a:latin typeface="Times New Roman"/>
                <a:ea typeface="Times New Roman"/>
                <a:cs typeface="Times New Roman"/>
                <a:sym typeface="Times New Roman"/>
              </a:rPr>
              <a:t>3</a:t>
            </a:r>
            <a:endParaRPr/>
          </a:p>
        </p:txBody>
      </p:sp>
      <p:pic>
        <p:nvPicPr>
          <p:cNvPr id="390" name="Google Shape;390;p4"/>
          <p:cNvPicPr preferRelativeResize="0"/>
          <p:nvPr/>
        </p:nvPicPr>
        <p:blipFill rotWithShape="1">
          <a:blip r:embed="rId15">
            <a:alphaModFix/>
          </a:blip>
          <a:srcRect b="0" l="32394" r="8172" t="44359"/>
          <a:stretch/>
        </p:blipFill>
        <p:spPr>
          <a:xfrm>
            <a:off x="399467" y="1862846"/>
            <a:ext cx="823906" cy="771331"/>
          </a:xfrm>
          <a:prstGeom prst="rect">
            <a:avLst/>
          </a:prstGeom>
          <a:noFill/>
          <a:ln>
            <a:noFill/>
          </a:ln>
        </p:spPr>
      </p:pic>
      <p:pic>
        <p:nvPicPr>
          <p:cNvPr id="391" name="Google Shape;391;p4"/>
          <p:cNvPicPr preferRelativeResize="0"/>
          <p:nvPr/>
        </p:nvPicPr>
        <p:blipFill rotWithShape="1">
          <a:blip r:embed="rId16">
            <a:alphaModFix/>
          </a:blip>
          <a:srcRect b="0" l="32394" r="8172" t="44359"/>
          <a:stretch/>
        </p:blipFill>
        <p:spPr>
          <a:xfrm>
            <a:off x="6321685" y="1471239"/>
            <a:ext cx="823906" cy="771331"/>
          </a:xfrm>
          <a:prstGeom prst="rect">
            <a:avLst/>
          </a:prstGeom>
          <a:noFill/>
          <a:ln>
            <a:noFill/>
          </a:ln>
        </p:spPr>
      </p:pic>
      <p:pic>
        <p:nvPicPr>
          <p:cNvPr id="392" name="Google Shape;392;p4"/>
          <p:cNvPicPr preferRelativeResize="0"/>
          <p:nvPr/>
        </p:nvPicPr>
        <p:blipFill rotWithShape="1">
          <a:blip r:embed="rId17">
            <a:alphaModFix/>
          </a:blip>
          <a:srcRect b="0" l="0" r="0" t="0"/>
          <a:stretch/>
        </p:blipFill>
        <p:spPr>
          <a:xfrm>
            <a:off x="857135" y="3008078"/>
            <a:ext cx="1581273" cy="1082733"/>
          </a:xfrm>
          <a:prstGeom prst="rect">
            <a:avLst/>
          </a:prstGeom>
          <a:noFill/>
          <a:ln>
            <a:noFill/>
          </a:ln>
        </p:spPr>
      </p:pic>
      <p:pic>
        <p:nvPicPr>
          <p:cNvPr id="393" name="Google Shape;393;p4"/>
          <p:cNvPicPr preferRelativeResize="0"/>
          <p:nvPr/>
        </p:nvPicPr>
        <p:blipFill rotWithShape="1">
          <a:blip r:embed="rId18">
            <a:alphaModFix/>
          </a:blip>
          <a:srcRect b="0" l="0" r="0" t="0"/>
          <a:stretch/>
        </p:blipFill>
        <p:spPr>
          <a:xfrm>
            <a:off x="3766291" y="4666560"/>
            <a:ext cx="1581273" cy="1082733"/>
          </a:xfrm>
          <a:prstGeom prst="rect">
            <a:avLst/>
          </a:prstGeom>
          <a:noFill/>
          <a:ln>
            <a:noFill/>
          </a:ln>
        </p:spPr>
      </p:pic>
      <p:pic>
        <p:nvPicPr>
          <p:cNvPr id="394" name="Google Shape;394;p4"/>
          <p:cNvPicPr preferRelativeResize="0"/>
          <p:nvPr/>
        </p:nvPicPr>
        <p:blipFill rotWithShape="1">
          <a:blip r:embed="rId19">
            <a:alphaModFix/>
          </a:blip>
          <a:srcRect b="0" l="0" r="43466" t="0"/>
          <a:stretch/>
        </p:blipFill>
        <p:spPr>
          <a:xfrm>
            <a:off x="5823355" y="2847507"/>
            <a:ext cx="1405749" cy="2486608"/>
          </a:xfrm>
          <a:prstGeom prst="rect">
            <a:avLst/>
          </a:prstGeom>
          <a:noFill/>
          <a:ln>
            <a:noFill/>
          </a:ln>
        </p:spPr>
      </p:pic>
      <p:pic>
        <p:nvPicPr>
          <p:cNvPr id="395" name="Google Shape;395;p4"/>
          <p:cNvPicPr preferRelativeResize="0"/>
          <p:nvPr/>
        </p:nvPicPr>
        <p:blipFill rotWithShape="1">
          <a:blip r:embed="rId8">
            <a:alphaModFix/>
          </a:blip>
          <a:srcRect b="0" l="0" r="0" t="0"/>
          <a:stretch/>
        </p:blipFill>
        <p:spPr>
          <a:xfrm>
            <a:off x="6392934" y="3895419"/>
            <a:ext cx="807472" cy="322688"/>
          </a:xfrm>
          <a:prstGeom prst="rect">
            <a:avLst/>
          </a:prstGeom>
          <a:noFill/>
          <a:ln>
            <a:noFill/>
          </a:ln>
        </p:spPr>
      </p:pic>
      <p:pic>
        <p:nvPicPr>
          <p:cNvPr id="396" name="Google Shape;396;p4"/>
          <p:cNvPicPr preferRelativeResize="0"/>
          <p:nvPr/>
        </p:nvPicPr>
        <p:blipFill rotWithShape="1">
          <a:blip r:embed="rId20">
            <a:alphaModFix/>
          </a:blip>
          <a:srcRect b="0" l="0" r="0" t="0"/>
          <a:stretch/>
        </p:blipFill>
        <p:spPr>
          <a:xfrm>
            <a:off x="6233604" y="3963217"/>
            <a:ext cx="1016960" cy="696335"/>
          </a:xfrm>
          <a:prstGeom prst="rect">
            <a:avLst/>
          </a:prstGeom>
          <a:noFill/>
          <a:ln>
            <a:noFill/>
          </a:ln>
        </p:spPr>
      </p:pic>
      <p:pic>
        <p:nvPicPr>
          <p:cNvPr id="397" name="Google Shape;397;p4"/>
          <p:cNvPicPr preferRelativeResize="0"/>
          <p:nvPr/>
        </p:nvPicPr>
        <p:blipFill rotWithShape="1">
          <a:blip r:embed="rId21">
            <a:alphaModFix/>
          </a:blip>
          <a:srcRect b="0" l="0" r="0" t="0"/>
          <a:stretch/>
        </p:blipFill>
        <p:spPr>
          <a:xfrm>
            <a:off x="7026891" y="4124056"/>
            <a:ext cx="1066987" cy="730590"/>
          </a:xfrm>
          <a:prstGeom prst="rect">
            <a:avLst/>
          </a:prstGeom>
          <a:noFill/>
          <a:ln>
            <a:noFill/>
          </a:ln>
        </p:spPr>
      </p:pic>
      <p:sp>
        <p:nvSpPr>
          <p:cNvPr id="398" name="Google Shape;398;p4"/>
          <p:cNvSpPr/>
          <p:nvPr/>
        </p:nvSpPr>
        <p:spPr>
          <a:xfrm>
            <a:off x="1252548" y="2713363"/>
            <a:ext cx="737119" cy="198275"/>
          </a:xfrm>
          <a:custGeom>
            <a:rect b="b" l="l" r="r" t="t"/>
            <a:pathLst>
              <a:path extrusionOk="0" h="158620" w="737119">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7647"/>
            </a:srgbClr>
          </a:solidFill>
          <a:ln cap="flat" cmpd="sng" w="12700">
            <a:solidFill>
              <a:srgbClr val="7E56D2">
                <a:alpha val="24705"/>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99" name="Google Shape;399;p4"/>
          <p:cNvSpPr/>
          <p:nvPr/>
        </p:nvSpPr>
        <p:spPr>
          <a:xfrm>
            <a:off x="4220248" y="4203953"/>
            <a:ext cx="664989" cy="212832"/>
          </a:xfrm>
          <a:custGeom>
            <a:rect b="b" l="l" r="r" t="t"/>
            <a:pathLst>
              <a:path extrusionOk="0" h="175490" w="637309">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588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00" name="Google Shape;400;p4"/>
          <p:cNvSpPr/>
          <p:nvPr/>
        </p:nvSpPr>
        <p:spPr>
          <a:xfrm>
            <a:off x="6410441" y="3708958"/>
            <a:ext cx="729673" cy="146638"/>
          </a:xfrm>
          <a:custGeom>
            <a:rect b="b" l="l" r="r" t="t"/>
            <a:pathLst>
              <a:path extrusionOk="0" h="221672" w="729673">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176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01" name="Google Shape;401;p4"/>
          <p:cNvSpPr/>
          <p:nvPr/>
        </p:nvSpPr>
        <p:spPr>
          <a:xfrm>
            <a:off x="7209919" y="3621485"/>
            <a:ext cx="677589" cy="146638"/>
          </a:xfrm>
          <a:custGeom>
            <a:rect b="b" l="l" r="r" t="t"/>
            <a:pathLst>
              <a:path extrusionOk="0" h="221672" w="729673">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176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02" name="Google Shape;402;p4"/>
          <p:cNvSpPr/>
          <p:nvPr/>
        </p:nvSpPr>
        <p:spPr>
          <a:xfrm rot="-296632">
            <a:off x="10076266" y="4219518"/>
            <a:ext cx="983525" cy="346456"/>
          </a:xfrm>
          <a:custGeom>
            <a:rect b="b" l="l" r="r" t="t"/>
            <a:pathLst>
              <a:path extrusionOk="0" h="286328" w="980907">
                <a:moveTo>
                  <a:pt x="0" y="175319"/>
                </a:moveTo>
                <a:lnTo>
                  <a:pt x="195816" y="0"/>
                </a:lnTo>
                <a:lnTo>
                  <a:pt x="123366" y="76289"/>
                </a:lnTo>
                <a:lnTo>
                  <a:pt x="389779" y="27710"/>
                </a:lnTo>
                <a:lnTo>
                  <a:pt x="426725" y="92364"/>
                </a:lnTo>
                <a:lnTo>
                  <a:pt x="528325" y="36946"/>
                </a:lnTo>
                <a:lnTo>
                  <a:pt x="583743" y="101600"/>
                </a:lnTo>
                <a:lnTo>
                  <a:pt x="713052" y="0"/>
                </a:lnTo>
                <a:lnTo>
                  <a:pt x="851597" y="193964"/>
                </a:lnTo>
                <a:lnTo>
                  <a:pt x="888543" y="110837"/>
                </a:lnTo>
                <a:lnTo>
                  <a:pt x="980907" y="286328"/>
                </a:lnTo>
                <a:lnTo>
                  <a:pt x="0" y="175319"/>
                </a:lnTo>
                <a:close/>
              </a:path>
            </a:pathLst>
          </a:custGeom>
          <a:solidFill>
            <a:srgbClr val="00B050">
              <a:alpha val="5294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500"/>
                                        <p:tgtEl>
                                          <p:spTgt spid="4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87"/>
                                        </p:tgtEl>
                                      </p:cBhvr>
                                    </p:animEffect>
                                    <p:set>
                                      <p:cBhvr>
                                        <p:cTn dur="1" fill="hold">
                                          <p:stCondLst>
                                            <p:cond delay="500"/>
                                          </p:stCondLst>
                                        </p:cTn>
                                        <p:tgtEl>
                                          <p:spTgt spid="38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86"/>
                                        </p:tgtEl>
                                      </p:cBhvr>
                                    </p:animEffect>
                                    <p:set>
                                      <p:cBhvr>
                                        <p:cTn dur="1" fill="hold">
                                          <p:stCondLst>
                                            <p:cond delay="500"/>
                                          </p:stCondLst>
                                        </p:cTn>
                                        <p:tgtEl>
                                          <p:spTgt spid="38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88"/>
                                        </p:tgtEl>
                                      </p:cBhvr>
                                    </p:animEffect>
                                    <p:set>
                                      <p:cBhvr>
                                        <p:cTn dur="1" fill="hold">
                                          <p:stCondLst>
                                            <p:cond delay="500"/>
                                          </p:stCondLst>
                                        </p:cTn>
                                        <p:tgtEl>
                                          <p:spTgt spid="38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89"/>
                                        </p:tgtEl>
                                      </p:cBhvr>
                                    </p:animEffect>
                                    <p:set>
                                      <p:cBhvr>
                                        <p:cTn dur="1" fill="hold">
                                          <p:stCondLst>
                                            <p:cond delay="500"/>
                                          </p:stCondLst>
                                        </p:cTn>
                                        <p:tgtEl>
                                          <p:spTgt spid="38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500"/>
                                        <p:tgtEl>
                                          <p:spTgt spid="383"/>
                                        </p:tgtEl>
                                      </p:cBhvr>
                                    </p:animEffect>
                                  </p:childTnLst>
                                </p:cTn>
                              </p:par>
                              <p:par>
                                <p:cTn fill="hold" nodeType="withEffect" presetClass="exit" presetID="10" presetSubtype="0">
                                  <p:stCondLst>
                                    <p:cond delay="0"/>
                                  </p:stCondLst>
                                  <p:childTnLst>
                                    <p:animEffect filter="fade" transition="out">
                                      <p:cBhvr>
                                        <p:cTn dur="500"/>
                                        <p:tgtEl>
                                          <p:spTgt spid="390"/>
                                        </p:tgtEl>
                                      </p:cBhvr>
                                    </p:animEffect>
                                    <p:set>
                                      <p:cBhvr>
                                        <p:cTn dur="1" fill="hold">
                                          <p:stCondLst>
                                            <p:cond delay="500"/>
                                          </p:stCondLst>
                                        </p:cTn>
                                        <p:tgtEl>
                                          <p:spTgt spid="39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500"/>
                                        <p:tgtEl>
                                          <p:spTgt spid="398"/>
                                        </p:tgtEl>
                                      </p:cBhvr>
                                    </p:animEffect>
                                  </p:childTnLst>
                                </p:cTn>
                              </p:par>
                              <p:par>
                                <p:cTn fill="hold" nodeType="withEffect" presetClass="entr" presetID="23" presetSubtype="16">
                                  <p:stCondLst>
                                    <p:cond delay="0"/>
                                  </p:stCondLst>
                                  <p:childTnLst>
                                    <p:set>
                                      <p:cBhvr>
                                        <p:cTn dur="1" fill="hold">
                                          <p:stCondLst>
                                            <p:cond delay="0"/>
                                          </p:stCondLst>
                                        </p:cTn>
                                        <p:tgtEl>
                                          <p:spTgt spid="392"/>
                                        </p:tgtEl>
                                        <p:attrNameLst>
                                          <p:attrName>style.visibility</p:attrName>
                                        </p:attrNameLst>
                                      </p:cBhvr>
                                      <p:to>
                                        <p:strVal val="visible"/>
                                      </p:to>
                                    </p:set>
                                    <p:anim calcmode="lin" valueType="num">
                                      <p:cBhvr additive="base">
                                        <p:cTn dur="500"/>
                                        <p:tgtEl>
                                          <p:spTgt spid="392"/>
                                        </p:tgtEl>
                                        <p:attrNameLst>
                                          <p:attrName>ppt_w</p:attrName>
                                        </p:attrNameLst>
                                      </p:cBhvr>
                                      <p:tavLst>
                                        <p:tav fmla="" tm="0">
                                          <p:val>
                                            <p:strVal val="0"/>
                                          </p:val>
                                        </p:tav>
                                        <p:tav fmla="" tm="100000">
                                          <p:val>
                                            <p:strVal val="#ppt_w"/>
                                          </p:val>
                                        </p:tav>
                                      </p:tavLst>
                                    </p:anim>
                                    <p:anim calcmode="lin" valueType="num">
                                      <p:cBhvr additive="base">
                                        <p:cTn dur="500"/>
                                        <p:tgtEl>
                                          <p:spTgt spid="39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500"/>
                                        <p:tgtEl>
                                          <p:spTgt spid="382"/>
                                        </p:tgtEl>
                                      </p:cBhvr>
                                    </p:animEffect>
                                  </p:childTnLst>
                                </p:cTn>
                              </p:par>
                              <p:par>
                                <p:cTn fill="hold" nodeType="withEffect" presetClass="exit" presetID="10" presetSubtype="0">
                                  <p:stCondLst>
                                    <p:cond delay="0"/>
                                  </p:stCondLst>
                                  <p:childTnLst>
                                    <p:animEffect filter="fade" transition="out">
                                      <p:cBhvr>
                                        <p:cTn dur="500"/>
                                        <p:tgtEl>
                                          <p:spTgt spid="384"/>
                                        </p:tgtEl>
                                      </p:cBhvr>
                                    </p:animEffect>
                                    <p:set>
                                      <p:cBhvr>
                                        <p:cTn dur="1" fill="hold">
                                          <p:stCondLst>
                                            <p:cond delay="500"/>
                                          </p:stCondLst>
                                        </p:cTn>
                                        <p:tgtEl>
                                          <p:spTgt spid="38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500"/>
                                        <p:tgtEl>
                                          <p:spTgt spid="399"/>
                                        </p:tgtEl>
                                      </p:cBhvr>
                                    </p:animEffect>
                                  </p:childTnLst>
                                </p:cTn>
                              </p:par>
                              <p:par>
                                <p:cTn fill="hold" nodeType="withEffect" presetClass="entr" presetID="23" presetSubtype="16">
                                  <p:stCondLst>
                                    <p:cond delay="0"/>
                                  </p:stCondLst>
                                  <p:childTnLst>
                                    <p:set>
                                      <p:cBhvr>
                                        <p:cTn dur="1" fill="hold">
                                          <p:stCondLst>
                                            <p:cond delay="0"/>
                                          </p:stCondLst>
                                        </p:cTn>
                                        <p:tgtEl>
                                          <p:spTgt spid="393"/>
                                        </p:tgtEl>
                                        <p:attrNameLst>
                                          <p:attrName>style.visibility</p:attrName>
                                        </p:attrNameLst>
                                      </p:cBhvr>
                                      <p:to>
                                        <p:strVal val="visible"/>
                                      </p:to>
                                    </p:set>
                                    <p:anim calcmode="lin" valueType="num">
                                      <p:cBhvr additive="base">
                                        <p:cTn dur="500"/>
                                        <p:tgtEl>
                                          <p:spTgt spid="393"/>
                                        </p:tgtEl>
                                        <p:attrNameLst>
                                          <p:attrName>ppt_w</p:attrName>
                                        </p:attrNameLst>
                                      </p:cBhvr>
                                      <p:tavLst>
                                        <p:tav fmla="" tm="0">
                                          <p:val>
                                            <p:strVal val="0"/>
                                          </p:val>
                                        </p:tav>
                                        <p:tav fmla="" tm="100000">
                                          <p:val>
                                            <p:strVal val="#ppt_w"/>
                                          </p:val>
                                        </p:tav>
                                      </p:tavLst>
                                    </p:anim>
                                    <p:anim calcmode="lin" valueType="num">
                                      <p:cBhvr additive="base">
                                        <p:cTn dur="500"/>
                                        <p:tgtEl>
                                          <p:spTgt spid="39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500"/>
                                        <p:tgtEl>
                                          <p:spTgt spid="395"/>
                                        </p:tgtEl>
                                      </p:cBhvr>
                                    </p:animEffect>
                                  </p:childTnLst>
                                </p:cTn>
                              </p:par>
                              <p:par>
                                <p:cTn fill="hold" nodeType="withEffect" presetClass="exit" presetID="10" presetSubtype="0">
                                  <p:stCondLst>
                                    <p:cond delay="0"/>
                                  </p:stCondLst>
                                  <p:childTnLst>
                                    <p:animEffect filter="fade" transition="out">
                                      <p:cBhvr>
                                        <p:cTn dur="500"/>
                                        <p:tgtEl>
                                          <p:spTgt spid="391"/>
                                        </p:tgtEl>
                                      </p:cBhvr>
                                    </p:animEffect>
                                    <p:set>
                                      <p:cBhvr>
                                        <p:cTn dur="1" fill="hold">
                                          <p:stCondLst>
                                            <p:cond delay="500"/>
                                          </p:stCondLst>
                                        </p:cTn>
                                        <p:tgtEl>
                                          <p:spTgt spid="39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500"/>
                                        <p:tgtEl>
                                          <p:spTgt spid="400"/>
                                        </p:tgtEl>
                                      </p:cBhvr>
                                    </p:animEffect>
                                  </p:childTnLst>
                                </p:cTn>
                              </p:par>
                              <p:par>
                                <p:cTn fill="hold" nodeType="withEffect" presetClass="entr" presetID="23" presetSubtype="16">
                                  <p:stCondLst>
                                    <p:cond delay="0"/>
                                  </p:stCondLst>
                                  <p:childTnLst>
                                    <p:set>
                                      <p:cBhvr>
                                        <p:cTn dur="1" fill="hold">
                                          <p:stCondLst>
                                            <p:cond delay="0"/>
                                          </p:stCondLst>
                                        </p:cTn>
                                        <p:tgtEl>
                                          <p:spTgt spid="396"/>
                                        </p:tgtEl>
                                        <p:attrNameLst>
                                          <p:attrName>style.visibility</p:attrName>
                                        </p:attrNameLst>
                                      </p:cBhvr>
                                      <p:to>
                                        <p:strVal val="visible"/>
                                      </p:to>
                                    </p:set>
                                    <p:anim calcmode="lin" valueType="num">
                                      <p:cBhvr additive="base">
                                        <p:cTn dur="500"/>
                                        <p:tgtEl>
                                          <p:spTgt spid="396"/>
                                        </p:tgtEl>
                                        <p:attrNameLst>
                                          <p:attrName>ppt_w</p:attrName>
                                        </p:attrNameLst>
                                      </p:cBhvr>
                                      <p:tavLst>
                                        <p:tav fmla="" tm="0">
                                          <p:val>
                                            <p:strVal val="0"/>
                                          </p:val>
                                        </p:tav>
                                        <p:tav fmla="" tm="100000">
                                          <p:val>
                                            <p:strVal val="#ppt_w"/>
                                          </p:val>
                                        </p:tav>
                                      </p:tavLst>
                                    </p:anim>
                                    <p:anim calcmode="lin" valueType="num">
                                      <p:cBhvr additive="base">
                                        <p:cTn dur="500"/>
                                        <p:tgtEl>
                                          <p:spTgt spid="39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500"/>
                                        <p:tgtEl>
                                          <p:spTgt spid="381"/>
                                        </p:tgtEl>
                                      </p:cBhvr>
                                    </p:animEffect>
                                  </p:childTnLst>
                                </p:cTn>
                              </p:par>
                              <p:par>
                                <p:cTn fill="hold" nodeType="withEffect" presetClass="exit" presetID="10" presetSubtype="0">
                                  <p:stCondLst>
                                    <p:cond delay="0"/>
                                  </p:stCondLst>
                                  <p:childTnLst>
                                    <p:animEffect filter="fade" transition="out">
                                      <p:cBhvr>
                                        <p:cTn dur="500"/>
                                        <p:tgtEl>
                                          <p:spTgt spid="385"/>
                                        </p:tgtEl>
                                      </p:cBhvr>
                                    </p:animEffect>
                                    <p:set>
                                      <p:cBhvr>
                                        <p:cTn dur="1" fill="hold">
                                          <p:stCondLst>
                                            <p:cond delay="500"/>
                                          </p:stCondLst>
                                        </p:cTn>
                                        <p:tgtEl>
                                          <p:spTgt spid="38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500"/>
                                        <p:tgtEl>
                                          <p:spTgt spid="401"/>
                                        </p:tgtEl>
                                      </p:cBhvr>
                                    </p:animEffect>
                                  </p:childTnLst>
                                </p:cTn>
                              </p:par>
                              <p:par>
                                <p:cTn fill="hold" nodeType="withEffect" presetClass="entr" presetID="23" presetSubtype="16">
                                  <p:stCondLst>
                                    <p:cond delay="0"/>
                                  </p:stCondLst>
                                  <p:childTnLst>
                                    <p:set>
                                      <p:cBhvr>
                                        <p:cTn dur="1" fill="hold">
                                          <p:stCondLst>
                                            <p:cond delay="0"/>
                                          </p:stCondLst>
                                        </p:cTn>
                                        <p:tgtEl>
                                          <p:spTgt spid="397"/>
                                        </p:tgtEl>
                                        <p:attrNameLst>
                                          <p:attrName>style.visibility</p:attrName>
                                        </p:attrNameLst>
                                      </p:cBhvr>
                                      <p:to>
                                        <p:strVal val="visible"/>
                                      </p:to>
                                    </p:set>
                                    <p:anim calcmode="lin" valueType="num">
                                      <p:cBhvr additive="base">
                                        <p:cTn dur="500"/>
                                        <p:tgtEl>
                                          <p:spTgt spid="397"/>
                                        </p:tgtEl>
                                        <p:attrNameLst>
                                          <p:attrName>ppt_w</p:attrName>
                                        </p:attrNameLst>
                                      </p:cBhvr>
                                      <p:tavLst>
                                        <p:tav fmla="" tm="0">
                                          <p:val>
                                            <p:strVal val="0"/>
                                          </p:val>
                                        </p:tav>
                                        <p:tav fmla="" tm="100000">
                                          <p:val>
                                            <p:strVal val="#ppt_w"/>
                                          </p:val>
                                        </p:tav>
                                      </p:tavLst>
                                    </p:anim>
                                    <p:anim calcmode="lin" valueType="num">
                                      <p:cBhvr additive="base">
                                        <p:cTn dur="500"/>
                                        <p:tgtEl>
                                          <p:spTgt spid="39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6" name="Shape 406"/>
        <p:cNvGrpSpPr/>
        <p:nvPr/>
      </p:nvGrpSpPr>
      <p:grpSpPr>
        <a:xfrm>
          <a:off x="0" y="0"/>
          <a:ext cx="0" cy="0"/>
          <a:chOff x="0" y="0"/>
          <a:chExt cx="0" cy="0"/>
        </a:xfrm>
      </p:grpSpPr>
      <p:grpSp>
        <p:nvGrpSpPr>
          <p:cNvPr id="407" name="Google Shape;407;p5"/>
          <p:cNvGrpSpPr/>
          <p:nvPr/>
        </p:nvGrpSpPr>
        <p:grpSpPr>
          <a:xfrm>
            <a:off x="1410787" y="866768"/>
            <a:ext cx="9493674" cy="1946663"/>
            <a:chOff x="1410787" y="866768"/>
            <a:chExt cx="9493674" cy="1946663"/>
          </a:xfrm>
        </p:grpSpPr>
        <p:sp>
          <p:nvSpPr>
            <p:cNvPr id="408" name="Google Shape;408;p5"/>
            <p:cNvSpPr/>
            <p:nvPr/>
          </p:nvSpPr>
          <p:spPr>
            <a:xfrm>
              <a:off x="1410787" y="866768"/>
              <a:ext cx="9493674" cy="1946663"/>
            </a:xfrm>
            <a:prstGeom prst="roundRect">
              <a:avLst>
                <a:gd fmla="val 16667" name="adj"/>
              </a:avLst>
            </a:prstGeom>
            <a:solidFill>
              <a:srgbClr val="FFFFFF"/>
            </a:solidFill>
            <a:ln cap="flat" cmpd="sng" w="38100">
              <a:solidFill>
                <a:srgbClr val="92D05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09" name="Google Shape;409;p5"/>
            <p:cNvSpPr txBox="1"/>
            <p:nvPr/>
          </p:nvSpPr>
          <p:spPr>
            <a:xfrm>
              <a:off x="2765027" y="1489509"/>
              <a:ext cx="772535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3600"/>
                <a:buFont typeface="Arial"/>
                <a:buNone/>
              </a:pPr>
              <a:r>
                <a:rPr b="0" i="0" lang="en-US" sz="3600" u="none" cap="none" strike="noStrike">
                  <a:solidFill>
                    <a:srgbClr val="002060"/>
                  </a:solidFill>
                  <a:latin typeface="Arial"/>
                  <a:ea typeface="Arial"/>
                  <a:cs typeface="Arial"/>
                  <a:sym typeface="Arial"/>
                </a:rPr>
                <a:t>Những từ </a:t>
              </a:r>
              <a:r>
                <a:rPr b="0" i="0" lang="en-US" sz="3600" u="none" cap="none" strike="noStrike">
                  <a:solidFill>
                    <a:srgbClr val="FF0000"/>
                  </a:solidFill>
                  <a:latin typeface="Arial"/>
                  <a:ea typeface="Arial"/>
                  <a:cs typeface="Arial"/>
                  <a:sym typeface="Arial"/>
                </a:rPr>
                <a:t>đồng nghĩa với nhân hậu</a:t>
              </a:r>
              <a:r>
                <a:rPr b="0" i="0" lang="en-US" sz="3600" u="none" cap="none" strike="noStrike">
                  <a:solidFill>
                    <a:srgbClr val="002060"/>
                  </a:solidFill>
                  <a:latin typeface="Arial"/>
                  <a:ea typeface="Arial"/>
                  <a:cs typeface="Arial"/>
                  <a:sym typeface="Arial"/>
                </a:rPr>
                <a:t> là?</a:t>
              </a:r>
              <a:endParaRPr b="0" i="0" sz="3600" u="none" cap="none" strike="noStrike">
                <a:solidFill>
                  <a:srgbClr val="002060"/>
                </a:solidFill>
                <a:latin typeface="Arial"/>
                <a:ea typeface="Arial"/>
                <a:cs typeface="Arial"/>
                <a:sym typeface="Arial"/>
              </a:endParaRPr>
            </a:p>
          </p:txBody>
        </p:sp>
      </p:grpSp>
      <p:sp>
        <p:nvSpPr>
          <p:cNvPr id="410" name="Google Shape;410;p5"/>
          <p:cNvSpPr/>
          <p:nvPr/>
        </p:nvSpPr>
        <p:spPr>
          <a:xfrm>
            <a:off x="1954810" y="4042323"/>
            <a:ext cx="8405628" cy="1937518"/>
          </a:xfrm>
          <a:prstGeom prst="rect">
            <a:avLst/>
          </a:prstGeom>
          <a:solidFill>
            <a:schemeClr val="lt1"/>
          </a:solid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4800"/>
              <a:buFont typeface="Arial"/>
              <a:buNone/>
            </a:pPr>
            <a:r>
              <a:rPr b="0" i="0" lang="en-US" sz="4800" u="none" cap="none" strike="noStrike">
                <a:solidFill>
                  <a:srgbClr val="002060"/>
                </a:solidFill>
                <a:latin typeface="Arial"/>
                <a:ea typeface="Arial"/>
                <a:cs typeface="Arial"/>
                <a:sym typeface="Arial"/>
              </a:rPr>
              <a:t>Nhân từ, nhân đức, nhân ái, hiền hậu, hiền từ, …</a:t>
            </a:r>
            <a:endParaRPr b="0" i="0" sz="4800" u="none" cap="none" strike="noStrike">
              <a:solidFill>
                <a:srgbClr val="002060"/>
              </a:solidFill>
              <a:latin typeface="Times New Roman"/>
              <a:ea typeface="Times New Roman"/>
              <a:cs typeface="Times New Roman"/>
              <a:sym typeface="Times New Roman"/>
            </a:endParaRPr>
          </a:p>
        </p:txBody>
      </p:sp>
      <p:pic>
        <p:nvPicPr>
          <p:cNvPr id="411" name="Google Shape;411;p5"/>
          <p:cNvPicPr preferRelativeResize="0"/>
          <p:nvPr/>
        </p:nvPicPr>
        <p:blipFill rotWithShape="1">
          <a:blip r:embed="rId3">
            <a:alphaModFix/>
          </a:blip>
          <a:srcRect b="0" l="0" r="0" t="0"/>
          <a:stretch/>
        </p:blipFill>
        <p:spPr>
          <a:xfrm>
            <a:off x="10502090" y="4689185"/>
            <a:ext cx="804742" cy="643793"/>
          </a:xfrm>
          <a:prstGeom prst="rect">
            <a:avLst/>
          </a:prstGeom>
          <a:noFill/>
          <a:ln>
            <a:noFill/>
          </a:ln>
        </p:spPr>
      </p:pic>
      <p:grpSp>
        <p:nvGrpSpPr>
          <p:cNvPr id="412" name="Google Shape;412;p5"/>
          <p:cNvGrpSpPr/>
          <p:nvPr/>
        </p:nvGrpSpPr>
        <p:grpSpPr>
          <a:xfrm>
            <a:off x="167612" y="1640271"/>
            <a:ext cx="4089497" cy="2334582"/>
            <a:chOff x="543032" y="2060168"/>
            <a:chExt cx="4089497" cy="2334582"/>
          </a:xfrm>
        </p:grpSpPr>
        <p:pic>
          <p:nvPicPr>
            <p:cNvPr id="413" name="Google Shape;413;p5"/>
            <p:cNvPicPr preferRelativeResize="0"/>
            <p:nvPr/>
          </p:nvPicPr>
          <p:blipFill rotWithShape="1">
            <a:blip r:embed="rId4">
              <a:alphaModFix/>
            </a:blip>
            <a:srcRect b="29243" l="43121" r="0" t="0"/>
            <a:stretch/>
          </p:blipFill>
          <p:spPr>
            <a:xfrm>
              <a:off x="543032" y="2060168"/>
              <a:ext cx="3074161" cy="2334582"/>
            </a:xfrm>
            <a:prstGeom prst="rect">
              <a:avLst/>
            </a:prstGeom>
            <a:noFill/>
            <a:ln>
              <a:noFill/>
            </a:ln>
          </p:spPr>
        </p:pic>
        <p:grpSp>
          <p:nvGrpSpPr>
            <p:cNvPr id="414" name="Google Shape;414;p5"/>
            <p:cNvGrpSpPr/>
            <p:nvPr/>
          </p:nvGrpSpPr>
          <p:grpSpPr>
            <a:xfrm>
              <a:off x="2421970" y="3195888"/>
              <a:ext cx="2210559" cy="637657"/>
              <a:chOff x="2843784" y="4191161"/>
              <a:chExt cx="2601113" cy="737455"/>
            </a:xfrm>
          </p:grpSpPr>
          <p:sp>
            <p:nvSpPr>
              <p:cNvPr id="415" name="Google Shape;415;p5"/>
              <p:cNvSpPr/>
              <p:nvPr/>
            </p:nvSpPr>
            <p:spPr>
              <a:xfrm>
                <a:off x="2843784" y="4416552"/>
                <a:ext cx="2340876" cy="512064"/>
              </a:xfrm>
              <a:custGeom>
                <a:rect b="b" l="l" r="r" t="t"/>
                <a:pathLst>
                  <a:path extrusionOk="0" h="512064" w="2340876">
                    <a:moveTo>
                      <a:pt x="0" y="512064"/>
                    </a:moveTo>
                    <a:cubicBezTo>
                      <a:pt x="3048" y="496824"/>
                      <a:pt x="2193" y="480245"/>
                      <a:pt x="9144" y="466344"/>
                    </a:cubicBezTo>
                    <a:cubicBezTo>
                      <a:pt x="14927" y="454778"/>
                      <a:pt x="28160" y="448730"/>
                      <a:pt x="36576" y="438912"/>
                    </a:cubicBezTo>
                    <a:cubicBezTo>
                      <a:pt x="46494" y="427341"/>
                      <a:pt x="53232" y="413112"/>
                      <a:pt x="64008" y="402336"/>
                    </a:cubicBezTo>
                    <a:cubicBezTo>
                      <a:pt x="80692" y="385652"/>
                      <a:pt x="145517" y="338721"/>
                      <a:pt x="164592" y="329184"/>
                    </a:cubicBezTo>
                    <a:cubicBezTo>
                      <a:pt x="176784" y="323088"/>
                      <a:pt x="190076" y="318819"/>
                      <a:pt x="201168" y="310896"/>
                    </a:cubicBezTo>
                    <a:cubicBezTo>
                      <a:pt x="211691" y="303380"/>
                      <a:pt x="218392" y="291403"/>
                      <a:pt x="228600" y="283464"/>
                    </a:cubicBezTo>
                    <a:cubicBezTo>
                      <a:pt x="245950" y="269970"/>
                      <a:pt x="265176" y="259080"/>
                      <a:pt x="283464" y="246888"/>
                    </a:cubicBezTo>
                    <a:cubicBezTo>
                      <a:pt x="310283" y="229009"/>
                      <a:pt x="308042" y="227028"/>
                      <a:pt x="338328" y="219456"/>
                    </a:cubicBezTo>
                    <a:cubicBezTo>
                      <a:pt x="353406" y="215687"/>
                      <a:pt x="368808" y="213360"/>
                      <a:pt x="384048" y="210312"/>
                    </a:cubicBezTo>
                    <a:cubicBezTo>
                      <a:pt x="396240" y="204216"/>
                      <a:pt x="408789" y="198787"/>
                      <a:pt x="420624" y="192024"/>
                    </a:cubicBezTo>
                    <a:cubicBezTo>
                      <a:pt x="430166" y="186572"/>
                      <a:pt x="438226" y="178651"/>
                      <a:pt x="448056" y="173736"/>
                    </a:cubicBezTo>
                    <a:cubicBezTo>
                      <a:pt x="468664" y="163432"/>
                      <a:pt x="490579" y="163261"/>
                      <a:pt x="512064" y="155448"/>
                    </a:cubicBezTo>
                    <a:cubicBezTo>
                      <a:pt x="533879" y="147515"/>
                      <a:pt x="554257" y="135949"/>
                      <a:pt x="576072" y="128016"/>
                    </a:cubicBezTo>
                    <a:cubicBezTo>
                      <a:pt x="587883" y="123721"/>
                      <a:pt x="600726" y="122846"/>
                      <a:pt x="612648" y="118872"/>
                    </a:cubicBezTo>
                    <a:cubicBezTo>
                      <a:pt x="700756" y="89503"/>
                      <a:pt x="613743" y="108022"/>
                      <a:pt x="713232" y="91440"/>
                    </a:cubicBezTo>
                    <a:cubicBezTo>
                      <a:pt x="728472" y="85344"/>
                      <a:pt x="743116" y="77471"/>
                      <a:pt x="758952" y="73152"/>
                    </a:cubicBezTo>
                    <a:cubicBezTo>
                      <a:pt x="776839" y="68274"/>
                      <a:pt x="795276" y="64008"/>
                      <a:pt x="813816" y="64008"/>
                    </a:cubicBezTo>
                    <a:cubicBezTo>
                      <a:pt x="935774" y="64008"/>
                      <a:pt x="1057656" y="70104"/>
                      <a:pt x="1179576" y="73152"/>
                    </a:cubicBezTo>
                    <a:cubicBezTo>
                      <a:pt x="1188720" y="82296"/>
                      <a:pt x="1197074" y="92305"/>
                      <a:pt x="1207008" y="100584"/>
                    </a:cubicBezTo>
                    <a:cubicBezTo>
                      <a:pt x="1215451" y="107619"/>
                      <a:pt x="1226669" y="111101"/>
                      <a:pt x="1234440" y="118872"/>
                    </a:cubicBezTo>
                    <a:cubicBezTo>
                      <a:pt x="1245216" y="129648"/>
                      <a:pt x="1252728" y="143256"/>
                      <a:pt x="1261872" y="155448"/>
                    </a:cubicBezTo>
                    <a:cubicBezTo>
                      <a:pt x="1282464" y="217224"/>
                      <a:pt x="1253906" y="150263"/>
                      <a:pt x="1298448" y="201168"/>
                    </a:cubicBezTo>
                    <a:cubicBezTo>
                      <a:pt x="1312922" y="217709"/>
                      <a:pt x="1322832" y="237744"/>
                      <a:pt x="1335024" y="256032"/>
                    </a:cubicBezTo>
                    <a:cubicBezTo>
                      <a:pt x="1341120" y="265176"/>
                      <a:pt x="1348397" y="273634"/>
                      <a:pt x="1353312" y="283464"/>
                    </a:cubicBezTo>
                    <a:cubicBezTo>
                      <a:pt x="1367798" y="312437"/>
                      <a:pt x="1375292" y="332876"/>
                      <a:pt x="1399032" y="356616"/>
                    </a:cubicBezTo>
                    <a:cubicBezTo>
                      <a:pt x="1409808" y="367392"/>
                      <a:pt x="1424280" y="373853"/>
                      <a:pt x="1435608" y="384048"/>
                    </a:cubicBezTo>
                    <a:cubicBezTo>
                      <a:pt x="1510869" y="451783"/>
                      <a:pt x="1459458" y="432709"/>
                      <a:pt x="1536192" y="448056"/>
                    </a:cubicBezTo>
                    <a:cubicBezTo>
                      <a:pt x="1548384" y="457200"/>
                      <a:pt x="1559536" y="467927"/>
                      <a:pt x="1572768" y="475488"/>
                    </a:cubicBezTo>
                    <a:cubicBezTo>
                      <a:pt x="1581137" y="480270"/>
                      <a:pt x="1590573" y="485113"/>
                      <a:pt x="1600200" y="484632"/>
                    </a:cubicBezTo>
                    <a:cubicBezTo>
                      <a:pt x="1713205" y="478982"/>
                      <a:pt x="1825752" y="466344"/>
                      <a:pt x="1938528" y="457200"/>
                    </a:cubicBezTo>
                    <a:cubicBezTo>
                      <a:pt x="1953768" y="454152"/>
                      <a:pt x="1970046" y="454368"/>
                      <a:pt x="1984248" y="448056"/>
                    </a:cubicBezTo>
                    <a:cubicBezTo>
                      <a:pt x="1998174" y="441866"/>
                      <a:pt x="2007592" y="428185"/>
                      <a:pt x="2020824" y="420624"/>
                    </a:cubicBezTo>
                    <a:cubicBezTo>
                      <a:pt x="2029193" y="415842"/>
                      <a:pt x="2039635" y="415791"/>
                      <a:pt x="2048256" y="411480"/>
                    </a:cubicBezTo>
                    <a:cubicBezTo>
                      <a:pt x="2080592" y="395312"/>
                      <a:pt x="2074808" y="390027"/>
                      <a:pt x="2103120" y="365760"/>
                    </a:cubicBezTo>
                    <a:cubicBezTo>
                      <a:pt x="2114691" y="355842"/>
                      <a:pt x="2127504" y="347472"/>
                      <a:pt x="2139696" y="338328"/>
                    </a:cubicBezTo>
                    <a:cubicBezTo>
                      <a:pt x="2160357" y="276346"/>
                      <a:pt x="2131177" y="350255"/>
                      <a:pt x="2185416" y="274320"/>
                    </a:cubicBezTo>
                    <a:cubicBezTo>
                      <a:pt x="2191018" y="266477"/>
                      <a:pt x="2189213" y="254908"/>
                      <a:pt x="2194560" y="246888"/>
                    </a:cubicBezTo>
                    <a:cubicBezTo>
                      <a:pt x="2201733" y="236128"/>
                      <a:pt x="2212848" y="228600"/>
                      <a:pt x="2221992" y="219456"/>
                    </a:cubicBezTo>
                    <a:cubicBezTo>
                      <a:pt x="2225040" y="210312"/>
                      <a:pt x="2226825" y="200645"/>
                      <a:pt x="2231136" y="192024"/>
                    </a:cubicBezTo>
                    <a:cubicBezTo>
                      <a:pt x="2236051" y="182194"/>
                      <a:pt x="2243599" y="173911"/>
                      <a:pt x="2249424" y="164592"/>
                    </a:cubicBezTo>
                    <a:cubicBezTo>
                      <a:pt x="2258844" y="149521"/>
                      <a:pt x="2266740" y="133485"/>
                      <a:pt x="2276856" y="118872"/>
                    </a:cubicBezTo>
                    <a:cubicBezTo>
                      <a:pt x="2294206" y="93812"/>
                      <a:pt x="2331720" y="45720"/>
                      <a:pt x="2331720" y="45720"/>
                    </a:cubicBezTo>
                    <a:cubicBezTo>
                      <a:pt x="2341603" y="6187"/>
                      <a:pt x="2340864" y="21711"/>
                      <a:pt x="2340864" y="0"/>
                    </a:cubicBezTo>
                  </a:path>
                </a:pathLst>
              </a:custGeom>
              <a:noFill/>
              <a:ln cap="flat" cmpd="sng" w="57150">
                <a:solidFill>
                  <a:srgbClr val="FFC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16" name="Google Shape;416;p5"/>
              <p:cNvSpPr/>
              <p:nvPr/>
            </p:nvSpPr>
            <p:spPr>
              <a:xfrm rot="3401692">
                <a:off x="5093208" y="4276538"/>
                <a:ext cx="329184" cy="231454"/>
              </a:xfrm>
              <a:prstGeom prst="triangle">
                <a:avLst>
                  <a:gd fmla="val 50000" name="adj"/>
                </a:avLst>
              </a:prstGeom>
              <a:solidFill>
                <a:srgbClr val="FF3B65"/>
              </a:solidFill>
              <a:ln cap="flat" cmpd="sng" w="381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grpSp>
      <p:pic>
        <p:nvPicPr>
          <p:cNvPr id="417" name="Google Shape;417;p5"/>
          <p:cNvPicPr preferRelativeResize="0"/>
          <p:nvPr/>
        </p:nvPicPr>
        <p:blipFill rotWithShape="1">
          <a:blip r:embed="rId5">
            <a:alphaModFix/>
          </a:blip>
          <a:srcRect b="0" l="0" r="0" t="0"/>
          <a:stretch/>
        </p:blipFill>
        <p:spPr>
          <a:xfrm rot="5400000">
            <a:off x="1154938" y="704987"/>
            <a:ext cx="2181470" cy="2215376"/>
          </a:xfrm>
          <a:prstGeom prst="rect">
            <a:avLst/>
          </a:prstGeom>
          <a:noFill/>
          <a:ln>
            <a:noFill/>
          </a:ln>
        </p:spPr>
      </p:pic>
      <p:pic>
        <p:nvPicPr>
          <p:cNvPr id="418" name="Google Shape;418;p5">
            <a:hlinkClick action="ppaction://hlinksldjump" r:id="rId6"/>
          </p:cNvPr>
          <p:cNvPicPr preferRelativeResize="0"/>
          <p:nvPr/>
        </p:nvPicPr>
        <p:blipFill rotWithShape="1">
          <a:blip r:embed="rId7">
            <a:alphaModFix/>
          </a:blip>
          <a:srcRect b="60799" l="72252" r="0" t="0"/>
          <a:stretch/>
        </p:blipFill>
        <p:spPr>
          <a:xfrm>
            <a:off x="10904461" y="-215864"/>
            <a:ext cx="1149522" cy="10826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412"/>
                                        </p:tgtEl>
                                        <p:attrNameLst>
                                          <p:attrName>style.visibility</p:attrName>
                                        </p:attrNameLst>
                                      </p:cBhvr>
                                      <p:to>
                                        <p:strVal val="visible"/>
                                      </p:to>
                                    </p:set>
                                    <p:anim calcmode="lin" valueType="num">
                                      <p:cBhvr additive="base">
                                        <p:cTn dur="2250"/>
                                        <p:tgtEl>
                                          <p:spTgt spid="41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417"/>
                                        </p:tgtEl>
                                        <p:attrNameLst>
                                          <p:attrName>style.visibility</p:attrName>
                                        </p:attrNameLst>
                                      </p:cBhvr>
                                      <p:to>
                                        <p:strVal val="visible"/>
                                      </p:to>
                                    </p:set>
                                    <p:anim calcmode="lin" valueType="num">
                                      <p:cBhvr additive="base">
                                        <p:cTn dur="2250"/>
                                        <p:tgtEl>
                                          <p:spTgt spid="41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407"/>
                                        </p:tgtEl>
                                        <p:attrNameLst>
                                          <p:attrName>style.visibility</p:attrName>
                                        </p:attrNameLst>
                                      </p:cBhvr>
                                      <p:to>
                                        <p:strVal val="visible"/>
                                      </p:to>
                                    </p:set>
                                    <p:anim calcmode="lin" valueType="num">
                                      <p:cBhvr additive="base">
                                        <p:cTn dur="2250"/>
                                        <p:tgtEl>
                                          <p:spTgt spid="407"/>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500"/>
                                        <p:tgtEl>
                                          <p:spTgt spid="4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500"/>
                                        <p:tgtEl>
                                          <p:spTgt spid="410"/>
                                        </p:tgtEl>
                                      </p:cBhvr>
                                    </p:animEffect>
                                  </p:childTnLst>
                                </p:cTn>
                              </p:par>
                              <p:par>
                                <p:cTn fill="hold" nodeType="withEffect" presetClass="entr" presetID="23" presetSubtype="16">
                                  <p:stCondLst>
                                    <p:cond delay="1000"/>
                                  </p:stCondLst>
                                  <p:childTnLst>
                                    <p:set>
                                      <p:cBhvr>
                                        <p:cTn dur="1" fill="hold">
                                          <p:stCondLst>
                                            <p:cond delay="0"/>
                                          </p:stCondLst>
                                        </p:cTn>
                                        <p:tgtEl>
                                          <p:spTgt spid="411"/>
                                        </p:tgtEl>
                                        <p:attrNameLst>
                                          <p:attrName>style.visibility</p:attrName>
                                        </p:attrNameLst>
                                      </p:cBhvr>
                                      <p:to>
                                        <p:strVal val="visible"/>
                                      </p:to>
                                    </p:set>
                                    <p:anim calcmode="lin" valueType="num">
                                      <p:cBhvr additive="base">
                                        <p:cTn dur="250"/>
                                        <p:tgtEl>
                                          <p:spTgt spid="411"/>
                                        </p:tgtEl>
                                        <p:attrNameLst>
                                          <p:attrName>ppt_w</p:attrName>
                                        </p:attrNameLst>
                                      </p:cBhvr>
                                      <p:tavLst>
                                        <p:tav fmla="" tm="0">
                                          <p:val>
                                            <p:strVal val="0"/>
                                          </p:val>
                                        </p:tav>
                                        <p:tav fmla="" tm="100000">
                                          <p:val>
                                            <p:strVal val="#ppt_w"/>
                                          </p:val>
                                        </p:tav>
                                      </p:tavLst>
                                    </p:anim>
                                    <p:anim calcmode="lin" valueType="num">
                                      <p:cBhvr additive="base">
                                        <p:cTn dur="250"/>
                                        <p:tgtEl>
                                          <p:spTgt spid="41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2" name="Shape 422"/>
        <p:cNvGrpSpPr/>
        <p:nvPr/>
      </p:nvGrpSpPr>
      <p:grpSpPr>
        <a:xfrm>
          <a:off x="0" y="0"/>
          <a:ext cx="0" cy="0"/>
          <a:chOff x="0" y="0"/>
          <a:chExt cx="0" cy="0"/>
        </a:xfrm>
      </p:grpSpPr>
      <p:grpSp>
        <p:nvGrpSpPr>
          <p:cNvPr id="423" name="Google Shape;423;p6"/>
          <p:cNvGrpSpPr/>
          <p:nvPr/>
        </p:nvGrpSpPr>
        <p:grpSpPr>
          <a:xfrm>
            <a:off x="1410787" y="866768"/>
            <a:ext cx="9493674" cy="1946663"/>
            <a:chOff x="1410787" y="866768"/>
            <a:chExt cx="9493674" cy="1946663"/>
          </a:xfrm>
        </p:grpSpPr>
        <p:sp>
          <p:nvSpPr>
            <p:cNvPr id="424" name="Google Shape;424;p6"/>
            <p:cNvSpPr/>
            <p:nvPr/>
          </p:nvSpPr>
          <p:spPr>
            <a:xfrm>
              <a:off x="1410787" y="866768"/>
              <a:ext cx="9493674" cy="1946663"/>
            </a:xfrm>
            <a:prstGeom prst="roundRect">
              <a:avLst>
                <a:gd fmla="val 16667" name="adj"/>
              </a:avLst>
            </a:prstGeom>
            <a:solidFill>
              <a:srgbClr val="FFFFFF"/>
            </a:solidFill>
            <a:ln cap="flat" cmpd="sng" w="38100">
              <a:solidFill>
                <a:srgbClr val="92D05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25" name="Google Shape;425;p6"/>
            <p:cNvSpPr txBox="1"/>
            <p:nvPr/>
          </p:nvSpPr>
          <p:spPr>
            <a:xfrm>
              <a:off x="2776738" y="1534270"/>
              <a:ext cx="772535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3600"/>
                <a:buFont typeface="Arial"/>
                <a:buNone/>
              </a:pPr>
              <a:r>
                <a:rPr b="0" i="0" lang="en-US" sz="3600" u="none" cap="none" strike="noStrike">
                  <a:solidFill>
                    <a:srgbClr val="002060"/>
                  </a:solidFill>
                  <a:latin typeface="Arial"/>
                  <a:ea typeface="Arial"/>
                  <a:cs typeface="Arial"/>
                  <a:sym typeface="Arial"/>
                </a:rPr>
                <a:t>Những từ </a:t>
              </a:r>
              <a:r>
                <a:rPr b="0" i="0" lang="en-US" sz="3600" u="none" cap="none" strike="noStrike">
                  <a:solidFill>
                    <a:srgbClr val="FF0000"/>
                  </a:solidFill>
                  <a:latin typeface="Arial"/>
                  <a:ea typeface="Arial"/>
                  <a:cs typeface="Arial"/>
                  <a:sym typeface="Arial"/>
                </a:rPr>
                <a:t>trái nghĩa với nhân hậu </a:t>
              </a:r>
              <a:r>
                <a:rPr b="0" i="0" lang="en-US" sz="3600" u="none" cap="none" strike="noStrike">
                  <a:solidFill>
                    <a:srgbClr val="002060"/>
                  </a:solidFill>
                  <a:latin typeface="Arial"/>
                  <a:ea typeface="Arial"/>
                  <a:cs typeface="Arial"/>
                  <a:sym typeface="Arial"/>
                </a:rPr>
                <a:t>là?</a:t>
              </a:r>
              <a:endParaRPr/>
            </a:p>
          </p:txBody>
        </p:sp>
      </p:grpSp>
      <p:sp>
        <p:nvSpPr>
          <p:cNvPr id="426" name="Google Shape;426;p6"/>
          <p:cNvSpPr/>
          <p:nvPr/>
        </p:nvSpPr>
        <p:spPr>
          <a:xfrm>
            <a:off x="1954810" y="4042323"/>
            <a:ext cx="8405628" cy="1937518"/>
          </a:xfrm>
          <a:prstGeom prst="rect">
            <a:avLst/>
          </a:prstGeom>
          <a:solidFill>
            <a:schemeClr val="lt1"/>
          </a:solid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5400"/>
              <a:buFont typeface="Arial"/>
              <a:buNone/>
            </a:pPr>
            <a:r>
              <a:rPr b="0" i="0" lang="en-US" sz="5400" u="none" cap="none" strike="noStrike">
                <a:solidFill>
                  <a:srgbClr val="002060"/>
                </a:solidFill>
                <a:latin typeface="Arial"/>
                <a:ea typeface="Arial"/>
                <a:cs typeface="Arial"/>
                <a:sym typeface="Arial"/>
              </a:rPr>
              <a:t> Độc ác, tàn ác, tàn bạo, ác độc, …</a:t>
            </a:r>
            <a:endParaRPr b="0" i="0" sz="5400" u="none" cap="none" strike="noStrike">
              <a:solidFill>
                <a:srgbClr val="002060"/>
              </a:solidFill>
              <a:latin typeface="Times New Roman"/>
              <a:ea typeface="Times New Roman"/>
              <a:cs typeface="Times New Roman"/>
              <a:sym typeface="Times New Roman"/>
            </a:endParaRPr>
          </a:p>
        </p:txBody>
      </p:sp>
      <p:pic>
        <p:nvPicPr>
          <p:cNvPr id="427" name="Google Shape;427;p6"/>
          <p:cNvPicPr preferRelativeResize="0"/>
          <p:nvPr/>
        </p:nvPicPr>
        <p:blipFill rotWithShape="1">
          <a:blip r:embed="rId3">
            <a:alphaModFix/>
          </a:blip>
          <a:srcRect b="0" l="0" r="0" t="0"/>
          <a:stretch/>
        </p:blipFill>
        <p:spPr>
          <a:xfrm>
            <a:off x="10502090" y="4689185"/>
            <a:ext cx="804742" cy="643793"/>
          </a:xfrm>
          <a:prstGeom prst="rect">
            <a:avLst/>
          </a:prstGeom>
          <a:noFill/>
          <a:ln>
            <a:noFill/>
          </a:ln>
        </p:spPr>
      </p:pic>
      <p:grpSp>
        <p:nvGrpSpPr>
          <p:cNvPr id="428" name="Google Shape;428;p6"/>
          <p:cNvGrpSpPr/>
          <p:nvPr/>
        </p:nvGrpSpPr>
        <p:grpSpPr>
          <a:xfrm>
            <a:off x="167612" y="1640271"/>
            <a:ext cx="4089497" cy="2334582"/>
            <a:chOff x="543032" y="2060168"/>
            <a:chExt cx="4089497" cy="2334582"/>
          </a:xfrm>
        </p:grpSpPr>
        <p:pic>
          <p:nvPicPr>
            <p:cNvPr id="429" name="Google Shape;429;p6"/>
            <p:cNvPicPr preferRelativeResize="0"/>
            <p:nvPr/>
          </p:nvPicPr>
          <p:blipFill rotWithShape="1">
            <a:blip r:embed="rId4">
              <a:alphaModFix/>
            </a:blip>
            <a:srcRect b="29243" l="43121" r="0" t="0"/>
            <a:stretch/>
          </p:blipFill>
          <p:spPr>
            <a:xfrm>
              <a:off x="543032" y="2060168"/>
              <a:ext cx="3074161" cy="2334582"/>
            </a:xfrm>
            <a:prstGeom prst="rect">
              <a:avLst/>
            </a:prstGeom>
            <a:noFill/>
            <a:ln>
              <a:noFill/>
            </a:ln>
          </p:spPr>
        </p:pic>
        <p:grpSp>
          <p:nvGrpSpPr>
            <p:cNvPr id="430" name="Google Shape;430;p6"/>
            <p:cNvGrpSpPr/>
            <p:nvPr/>
          </p:nvGrpSpPr>
          <p:grpSpPr>
            <a:xfrm>
              <a:off x="2421970" y="3195888"/>
              <a:ext cx="2210559" cy="637657"/>
              <a:chOff x="2843784" y="4191161"/>
              <a:chExt cx="2601113" cy="737455"/>
            </a:xfrm>
          </p:grpSpPr>
          <p:sp>
            <p:nvSpPr>
              <p:cNvPr id="431" name="Google Shape;431;p6"/>
              <p:cNvSpPr/>
              <p:nvPr/>
            </p:nvSpPr>
            <p:spPr>
              <a:xfrm>
                <a:off x="2843784" y="4416552"/>
                <a:ext cx="2340876" cy="512064"/>
              </a:xfrm>
              <a:custGeom>
                <a:rect b="b" l="l" r="r" t="t"/>
                <a:pathLst>
                  <a:path extrusionOk="0" h="512064" w="2340876">
                    <a:moveTo>
                      <a:pt x="0" y="512064"/>
                    </a:moveTo>
                    <a:cubicBezTo>
                      <a:pt x="3048" y="496824"/>
                      <a:pt x="2193" y="480245"/>
                      <a:pt x="9144" y="466344"/>
                    </a:cubicBezTo>
                    <a:cubicBezTo>
                      <a:pt x="14927" y="454778"/>
                      <a:pt x="28160" y="448730"/>
                      <a:pt x="36576" y="438912"/>
                    </a:cubicBezTo>
                    <a:cubicBezTo>
                      <a:pt x="46494" y="427341"/>
                      <a:pt x="53232" y="413112"/>
                      <a:pt x="64008" y="402336"/>
                    </a:cubicBezTo>
                    <a:cubicBezTo>
                      <a:pt x="80692" y="385652"/>
                      <a:pt x="145517" y="338721"/>
                      <a:pt x="164592" y="329184"/>
                    </a:cubicBezTo>
                    <a:cubicBezTo>
                      <a:pt x="176784" y="323088"/>
                      <a:pt x="190076" y="318819"/>
                      <a:pt x="201168" y="310896"/>
                    </a:cubicBezTo>
                    <a:cubicBezTo>
                      <a:pt x="211691" y="303380"/>
                      <a:pt x="218392" y="291403"/>
                      <a:pt x="228600" y="283464"/>
                    </a:cubicBezTo>
                    <a:cubicBezTo>
                      <a:pt x="245950" y="269970"/>
                      <a:pt x="265176" y="259080"/>
                      <a:pt x="283464" y="246888"/>
                    </a:cubicBezTo>
                    <a:cubicBezTo>
                      <a:pt x="310283" y="229009"/>
                      <a:pt x="308042" y="227028"/>
                      <a:pt x="338328" y="219456"/>
                    </a:cubicBezTo>
                    <a:cubicBezTo>
                      <a:pt x="353406" y="215687"/>
                      <a:pt x="368808" y="213360"/>
                      <a:pt x="384048" y="210312"/>
                    </a:cubicBezTo>
                    <a:cubicBezTo>
                      <a:pt x="396240" y="204216"/>
                      <a:pt x="408789" y="198787"/>
                      <a:pt x="420624" y="192024"/>
                    </a:cubicBezTo>
                    <a:cubicBezTo>
                      <a:pt x="430166" y="186572"/>
                      <a:pt x="438226" y="178651"/>
                      <a:pt x="448056" y="173736"/>
                    </a:cubicBezTo>
                    <a:cubicBezTo>
                      <a:pt x="468664" y="163432"/>
                      <a:pt x="490579" y="163261"/>
                      <a:pt x="512064" y="155448"/>
                    </a:cubicBezTo>
                    <a:cubicBezTo>
                      <a:pt x="533879" y="147515"/>
                      <a:pt x="554257" y="135949"/>
                      <a:pt x="576072" y="128016"/>
                    </a:cubicBezTo>
                    <a:cubicBezTo>
                      <a:pt x="587883" y="123721"/>
                      <a:pt x="600726" y="122846"/>
                      <a:pt x="612648" y="118872"/>
                    </a:cubicBezTo>
                    <a:cubicBezTo>
                      <a:pt x="700756" y="89503"/>
                      <a:pt x="613743" y="108022"/>
                      <a:pt x="713232" y="91440"/>
                    </a:cubicBezTo>
                    <a:cubicBezTo>
                      <a:pt x="728472" y="85344"/>
                      <a:pt x="743116" y="77471"/>
                      <a:pt x="758952" y="73152"/>
                    </a:cubicBezTo>
                    <a:cubicBezTo>
                      <a:pt x="776839" y="68274"/>
                      <a:pt x="795276" y="64008"/>
                      <a:pt x="813816" y="64008"/>
                    </a:cubicBezTo>
                    <a:cubicBezTo>
                      <a:pt x="935774" y="64008"/>
                      <a:pt x="1057656" y="70104"/>
                      <a:pt x="1179576" y="73152"/>
                    </a:cubicBezTo>
                    <a:cubicBezTo>
                      <a:pt x="1188720" y="82296"/>
                      <a:pt x="1197074" y="92305"/>
                      <a:pt x="1207008" y="100584"/>
                    </a:cubicBezTo>
                    <a:cubicBezTo>
                      <a:pt x="1215451" y="107619"/>
                      <a:pt x="1226669" y="111101"/>
                      <a:pt x="1234440" y="118872"/>
                    </a:cubicBezTo>
                    <a:cubicBezTo>
                      <a:pt x="1245216" y="129648"/>
                      <a:pt x="1252728" y="143256"/>
                      <a:pt x="1261872" y="155448"/>
                    </a:cubicBezTo>
                    <a:cubicBezTo>
                      <a:pt x="1282464" y="217224"/>
                      <a:pt x="1253906" y="150263"/>
                      <a:pt x="1298448" y="201168"/>
                    </a:cubicBezTo>
                    <a:cubicBezTo>
                      <a:pt x="1312922" y="217709"/>
                      <a:pt x="1322832" y="237744"/>
                      <a:pt x="1335024" y="256032"/>
                    </a:cubicBezTo>
                    <a:cubicBezTo>
                      <a:pt x="1341120" y="265176"/>
                      <a:pt x="1348397" y="273634"/>
                      <a:pt x="1353312" y="283464"/>
                    </a:cubicBezTo>
                    <a:cubicBezTo>
                      <a:pt x="1367798" y="312437"/>
                      <a:pt x="1375292" y="332876"/>
                      <a:pt x="1399032" y="356616"/>
                    </a:cubicBezTo>
                    <a:cubicBezTo>
                      <a:pt x="1409808" y="367392"/>
                      <a:pt x="1424280" y="373853"/>
                      <a:pt x="1435608" y="384048"/>
                    </a:cubicBezTo>
                    <a:cubicBezTo>
                      <a:pt x="1510869" y="451783"/>
                      <a:pt x="1459458" y="432709"/>
                      <a:pt x="1536192" y="448056"/>
                    </a:cubicBezTo>
                    <a:cubicBezTo>
                      <a:pt x="1548384" y="457200"/>
                      <a:pt x="1559536" y="467927"/>
                      <a:pt x="1572768" y="475488"/>
                    </a:cubicBezTo>
                    <a:cubicBezTo>
                      <a:pt x="1581137" y="480270"/>
                      <a:pt x="1590573" y="485113"/>
                      <a:pt x="1600200" y="484632"/>
                    </a:cubicBezTo>
                    <a:cubicBezTo>
                      <a:pt x="1713205" y="478982"/>
                      <a:pt x="1825752" y="466344"/>
                      <a:pt x="1938528" y="457200"/>
                    </a:cubicBezTo>
                    <a:cubicBezTo>
                      <a:pt x="1953768" y="454152"/>
                      <a:pt x="1970046" y="454368"/>
                      <a:pt x="1984248" y="448056"/>
                    </a:cubicBezTo>
                    <a:cubicBezTo>
                      <a:pt x="1998174" y="441866"/>
                      <a:pt x="2007592" y="428185"/>
                      <a:pt x="2020824" y="420624"/>
                    </a:cubicBezTo>
                    <a:cubicBezTo>
                      <a:pt x="2029193" y="415842"/>
                      <a:pt x="2039635" y="415791"/>
                      <a:pt x="2048256" y="411480"/>
                    </a:cubicBezTo>
                    <a:cubicBezTo>
                      <a:pt x="2080592" y="395312"/>
                      <a:pt x="2074808" y="390027"/>
                      <a:pt x="2103120" y="365760"/>
                    </a:cubicBezTo>
                    <a:cubicBezTo>
                      <a:pt x="2114691" y="355842"/>
                      <a:pt x="2127504" y="347472"/>
                      <a:pt x="2139696" y="338328"/>
                    </a:cubicBezTo>
                    <a:cubicBezTo>
                      <a:pt x="2160357" y="276346"/>
                      <a:pt x="2131177" y="350255"/>
                      <a:pt x="2185416" y="274320"/>
                    </a:cubicBezTo>
                    <a:cubicBezTo>
                      <a:pt x="2191018" y="266477"/>
                      <a:pt x="2189213" y="254908"/>
                      <a:pt x="2194560" y="246888"/>
                    </a:cubicBezTo>
                    <a:cubicBezTo>
                      <a:pt x="2201733" y="236128"/>
                      <a:pt x="2212848" y="228600"/>
                      <a:pt x="2221992" y="219456"/>
                    </a:cubicBezTo>
                    <a:cubicBezTo>
                      <a:pt x="2225040" y="210312"/>
                      <a:pt x="2226825" y="200645"/>
                      <a:pt x="2231136" y="192024"/>
                    </a:cubicBezTo>
                    <a:cubicBezTo>
                      <a:pt x="2236051" y="182194"/>
                      <a:pt x="2243599" y="173911"/>
                      <a:pt x="2249424" y="164592"/>
                    </a:cubicBezTo>
                    <a:cubicBezTo>
                      <a:pt x="2258844" y="149521"/>
                      <a:pt x="2266740" y="133485"/>
                      <a:pt x="2276856" y="118872"/>
                    </a:cubicBezTo>
                    <a:cubicBezTo>
                      <a:pt x="2294206" y="93812"/>
                      <a:pt x="2331720" y="45720"/>
                      <a:pt x="2331720" y="45720"/>
                    </a:cubicBezTo>
                    <a:cubicBezTo>
                      <a:pt x="2341603" y="6187"/>
                      <a:pt x="2340864" y="21711"/>
                      <a:pt x="2340864" y="0"/>
                    </a:cubicBezTo>
                  </a:path>
                </a:pathLst>
              </a:custGeom>
              <a:noFill/>
              <a:ln cap="flat" cmpd="sng" w="57150">
                <a:solidFill>
                  <a:srgbClr val="FFC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32" name="Google Shape;432;p6"/>
              <p:cNvSpPr/>
              <p:nvPr/>
            </p:nvSpPr>
            <p:spPr>
              <a:xfrm rot="3401692">
                <a:off x="5093208" y="4276538"/>
                <a:ext cx="329184" cy="231454"/>
              </a:xfrm>
              <a:prstGeom prst="triangle">
                <a:avLst>
                  <a:gd fmla="val 50000" name="adj"/>
                </a:avLst>
              </a:prstGeom>
              <a:solidFill>
                <a:srgbClr val="FF3B65"/>
              </a:solidFill>
              <a:ln cap="flat" cmpd="sng" w="381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grpSp>
      <p:pic>
        <p:nvPicPr>
          <p:cNvPr id="433" name="Google Shape;433;p6"/>
          <p:cNvPicPr preferRelativeResize="0"/>
          <p:nvPr/>
        </p:nvPicPr>
        <p:blipFill rotWithShape="1">
          <a:blip r:embed="rId5">
            <a:alphaModFix/>
          </a:blip>
          <a:srcRect b="0" l="0" r="0" t="0"/>
          <a:stretch/>
        </p:blipFill>
        <p:spPr>
          <a:xfrm rot="5400000">
            <a:off x="1154938" y="704987"/>
            <a:ext cx="2181470" cy="2215376"/>
          </a:xfrm>
          <a:prstGeom prst="rect">
            <a:avLst/>
          </a:prstGeom>
          <a:noFill/>
          <a:ln>
            <a:noFill/>
          </a:ln>
        </p:spPr>
      </p:pic>
      <p:pic>
        <p:nvPicPr>
          <p:cNvPr id="434" name="Google Shape;434;p6">
            <a:hlinkClick action="ppaction://hlinksldjump" r:id="rId6"/>
          </p:cNvPr>
          <p:cNvPicPr preferRelativeResize="0"/>
          <p:nvPr/>
        </p:nvPicPr>
        <p:blipFill rotWithShape="1">
          <a:blip r:embed="rId7">
            <a:alphaModFix/>
          </a:blip>
          <a:srcRect b="60799" l="72252" r="0" t="0"/>
          <a:stretch/>
        </p:blipFill>
        <p:spPr>
          <a:xfrm>
            <a:off x="10904461" y="-215864"/>
            <a:ext cx="1149522" cy="10826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428"/>
                                        </p:tgtEl>
                                        <p:attrNameLst>
                                          <p:attrName>style.visibility</p:attrName>
                                        </p:attrNameLst>
                                      </p:cBhvr>
                                      <p:to>
                                        <p:strVal val="visible"/>
                                      </p:to>
                                    </p:set>
                                    <p:anim calcmode="lin" valueType="num">
                                      <p:cBhvr additive="base">
                                        <p:cTn dur="2250"/>
                                        <p:tgtEl>
                                          <p:spTgt spid="42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433"/>
                                        </p:tgtEl>
                                        <p:attrNameLst>
                                          <p:attrName>style.visibility</p:attrName>
                                        </p:attrNameLst>
                                      </p:cBhvr>
                                      <p:to>
                                        <p:strVal val="visible"/>
                                      </p:to>
                                    </p:set>
                                    <p:anim calcmode="lin" valueType="num">
                                      <p:cBhvr additive="base">
                                        <p:cTn dur="2250"/>
                                        <p:tgtEl>
                                          <p:spTgt spid="43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423"/>
                                        </p:tgtEl>
                                        <p:attrNameLst>
                                          <p:attrName>style.visibility</p:attrName>
                                        </p:attrNameLst>
                                      </p:cBhvr>
                                      <p:to>
                                        <p:strVal val="visible"/>
                                      </p:to>
                                    </p:set>
                                    <p:anim calcmode="lin" valueType="num">
                                      <p:cBhvr additive="base">
                                        <p:cTn dur="2250"/>
                                        <p:tgtEl>
                                          <p:spTgt spid="423"/>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500"/>
                                        <p:tgtEl>
                                          <p:spTgt spid="4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500"/>
                                        <p:tgtEl>
                                          <p:spTgt spid="426"/>
                                        </p:tgtEl>
                                      </p:cBhvr>
                                    </p:animEffect>
                                  </p:childTnLst>
                                </p:cTn>
                              </p:par>
                              <p:par>
                                <p:cTn fill="hold" nodeType="withEffect" presetClass="entr" presetID="23" presetSubtype="16">
                                  <p:stCondLst>
                                    <p:cond delay="1000"/>
                                  </p:stCondLst>
                                  <p:childTnLst>
                                    <p:set>
                                      <p:cBhvr>
                                        <p:cTn dur="1" fill="hold">
                                          <p:stCondLst>
                                            <p:cond delay="0"/>
                                          </p:stCondLst>
                                        </p:cTn>
                                        <p:tgtEl>
                                          <p:spTgt spid="427"/>
                                        </p:tgtEl>
                                        <p:attrNameLst>
                                          <p:attrName>style.visibility</p:attrName>
                                        </p:attrNameLst>
                                      </p:cBhvr>
                                      <p:to>
                                        <p:strVal val="visible"/>
                                      </p:to>
                                    </p:set>
                                    <p:anim calcmode="lin" valueType="num">
                                      <p:cBhvr additive="base">
                                        <p:cTn dur="250"/>
                                        <p:tgtEl>
                                          <p:spTgt spid="427"/>
                                        </p:tgtEl>
                                        <p:attrNameLst>
                                          <p:attrName>ppt_w</p:attrName>
                                        </p:attrNameLst>
                                      </p:cBhvr>
                                      <p:tavLst>
                                        <p:tav fmla="" tm="0">
                                          <p:val>
                                            <p:strVal val="0"/>
                                          </p:val>
                                        </p:tav>
                                        <p:tav fmla="" tm="100000">
                                          <p:val>
                                            <p:strVal val="#ppt_w"/>
                                          </p:val>
                                        </p:tav>
                                      </p:tavLst>
                                    </p:anim>
                                    <p:anim calcmode="lin" valueType="num">
                                      <p:cBhvr additive="base">
                                        <p:cTn dur="250"/>
                                        <p:tgtEl>
                                          <p:spTgt spid="42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38" name="Shape 438"/>
        <p:cNvGrpSpPr/>
        <p:nvPr/>
      </p:nvGrpSpPr>
      <p:grpSpPr>
        <a:xfrm>
          <a:off x="0" y="0"/>
          <a:ext cx="0" cy="0"/>
          <a:chOff x="0" y="0"/>
          <a:chExt cx="0" cy="0"/>
        </a:xfrm>
      </p:grpSpPr>
      <p:grpSp>
        <p:nvGrpSpPr>
          <p:cNvPr id="439" name="Google Shape;439;p7"/>
          <p:cNvGrpSpPr/>
          <p:nvPr/>
        </p:nvGrpSpPr>
        <p:grpSpPr>
          <a:xfrm>
            <a:off x="1410787" y="866768"/>
            <a:ext cx="9493674" cy="1946663"/>
            <a:chOff x="1410787" y="866768"/>
            <a:chExt cx="9493674" cy="1946663"/>
          </a:xfrm>
        </p:grpSpPr>
        <p:sp>
          <p:nvSpPr>
            <p:cNvPr id="440" name="Google Shape;440;p7"/>
            <p:cNvSpPr/>
            <p:nvPr/>
          </p:nvSpPr>
          <p:spPr>
            <a:xfrm>
              <a:off x="1410787" y="866768"/>
              <a:ext cx="9493674" cy="1946663"/>
            </a:xfrm>
            <a:prstGeom prst="roundRect">
              <a:avLst>
                <a:gd fmla="val 16667" name="adj"/>
              </a:avLst>
            </a:prstGeom>
            <a:solidFill>
              <a:srgbClr val="FFFFFF"/>
            </a:solidFill>
            <a:ln cap="flat" cmpd="sng" w="38100">
              <a:solidFill>
                <a:srgbClr val="92D05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41" name="Google Shape;441;p7"/>
            <p:cNvSpPr txBox="1"/>
            <p:nvPr/>
          </p:nvSpPr>
          <p:spPr>
            <a:xfrm>
              <a:off x="2736187" y="1356069"/>
              <a:ext cx="7725352"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3600"/>
                <a:buFont typeface="Arial"/>
                <a:buNone/>
              </a:pPr>
              <a:r>
                <a:rPr b="0" i="0" lang="en-US" sz="3600" u="none" cap="none" strike="noStrike">
                  <a:solidFill>
                    <a:srgbClr val="002060"/>
                  </a:solidFill>
                  <a:latin typeface="Arial"/>
                  <a:ea typeface="Arial"/>
                  <a:cs typeface="Arial"/>
                  <a:sym typeface="Arial"/>
                </a:rPr>
                <a:t>Những từ </a:t>
              </a:r>
              <a:r>
                <a:rPr b="0" i="0" lang="en-US" sz="3600" u="none" cap="none" strike="noStrike">
                  <a:solidFill>
                    <a:srgbClr val="FF0000"/>
                  </a:solidFill>
                  <a:latin typeface="Arial"/>
                  <a:ea typeface="Arial"/>
                  <a:cs typeface="Arial"/>
                  <a:sym typeface="Arial"/>
                </a:rPr>
                <a:t>đồng nghĩa với trung thực </a:t>
              </a:r>
              <a:r>
                <a:rPr b="0" i="0" lang="en-US" sz="3600" u="none" cap="none" strike="noStrike">
                  <a:solidFill>
                    <a:srgbClr val="002060"/>
                  </a:solidFill>
                  <a:latin typeface="Arial"/>
                  <a:ea typeface="Arial"/>
                  <a:cs typeface="Arial"/>
                  <a:sym typeface="Arial"/>
                </a:rPr>
                <a:t>là?</a:t>
              </a:r>
              <a:endParaRPr b="0" i="0" sz="3600" u="none" cap="none" strike="noStrike">
                <a:solidFill>
                  <a:srgbClr val="002060"/>
                </a:solidFill>
                <a:latin typeface="Arial"/>
                <a:ea typeface="Arial"/>
                <a:cs typeface="Arial"/>
                <a:sym typeface="Arial"/>
              </a:endParaRPr>
            </a:p>
          </p:txBody>
        </p:sp>
      </p:grpSp>
      <p:sp>
        <p:nvSpPr>
          <p:cNvPr id="442" name="Google Shape;442;p7"/>
          <p:cNvSpPr/>
          <p:nvPr/>
        </p:nvSpPr>
        <p:spPr>
          <a:xfrm>
            <a:off x="1628964" y="4185134"/>
            <a:ext cx="9057319" cy="1750491"/>
          </a:xfrm>
          <a:prstGeom prst="rect">
            <a:avLst/>
          </a:prstGeom>
          <a:solidFill>
            <a:schemeClr val="lt1"/>
          </a:solid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4000"/>
              <a:buFont typeface="Arial"/>
              <a:buNone/>
            </a:pPr>
            <a:r>
              <a:rPr b="0" i="0" lang="en-US" sz="4000" u="none" cap="none" strike="noStrike">
                <a:solidFill>
                  <a:srgbClr val="002060"/>
                </a:solidFill>
                <a:latin typeface="Arial"/>
                <a:ea typeface="Arial"/>
                <a:cs typeface="Arial"/>
                <a:sym typeface="Arial"/>
              </a:rPr>
              <a:t>Trung thành, thành thật, thật thà, …</a:t>
            </a:r>
            <a:endParaRPr b="0" i="0" sz="4000" u="none" cap="none" strike="noStrike">
              <a:solidFill>
                <a:srgbClr val="002060"/>
              </a:solidFill>
              <a:latin typeface="Times New Roman"/>
              <a:ea typeface="Times New Roman"/>
              <a:cs typeface="Times New Roman"/>
              <a:sym typeface="Times New Roman"/>
            </a:endParaRPr>
          </a:p>
        </p:txBody>
      </p:sp>
      <p:pic>
        <p:nvPicPr>
          <p:cNvPr id="443" name="Google Shape;443;p7"/>
          <p:cNvPicPr preferRelativeResize="0"/>
          <p:nvPr/>
        </p:nvPicPr>
        <p:blipFill rotWithShape="1">
          <a:blip r:embed="rId3">
            <a:alphaModFix/>
          </a:blip>
          <a:srcRect b="0" l="0" r="0" t="0"/>
          <a:stretch/>
        </p:blipFill>
        <p:spPr>
          <a:xfrm>
            <a:off x="10974039" y="4718411"/>
            <a:ext cx="804742" cy="643793"/>
          </a:xfrm>
          <a:prstGeom prst="rect">
            <a:avLst/>
          </a:prstGeom>
          <a:noFill/>
          <a:ln>
            <a:noFill/>
          </a:ln>
        </p:spPr>
      </p:pic>
      <p:grpSp>
        <p:nvGrpSpPr>
          <p:cNvPr id="444" name="Google Shape;444;p7"/>
          <p:cNvGrpSpPr/>
          <p:nvPr/>
        </p:nvGrpSpPr>
        <p:grpSpPr>
          <a:xfrm>
            <a:off x="167612" y="1640271"/>
            <a:ext cx="4089497" cy="2334582"/>
            <a:chOff x="543032" y="2060168"/>
            <a:chExt cx="4089497" cy="2334582"/>
          </a:xfrm>
        </p:grpSpPr>
        <p:pic>
          <p:nvPicPr>
            <p:cNvPr id="445" name="Google Shape;445;p7"/>
            <p:cNvPicPr preferRelativeResize="0"/>
            <p:nvPr/>
          </p:nvPicPr>
          <p:blipFill rotWithShape="1">
            <a:blip r:embed="rId4">
              <a:alphaModFix/>
            </a:blip>
            <a:srcRect b="29243" l="43121" r="0" t="0"/>
            <a:stretch/>
          </p:blipFill>
          <p:spPr>
            <a:xfrm>
              <a:off x="543032" y="2060168"/>
              <a:ext cx="3074161" cy="2334582"/>
            </a:xfrm>
            <a:prstGeom prst="rect">
              <a:avLst/>
            </a:prstGeom>
            <a:noFill/>
            <a:ln>
              <a:noFill/>
            </a:ln>
          </p:spPr>
        </p:pic>
        <p:grpSp>
          <p:nvGrpSpPr>
            <p:cNvPr id="446" name="Google Shape;446;p7"/>
            <p:cNvGrpSpPr/>
            <p:nvPr/>
          </p:nvGrpSpPr>
          <p:grpSpPr>
            <a:xfrm>
              <a:off x="2421970" y="3195888"/>
              <a:ext cx="2210559" cy="637657"/>
              <a:chOff x="2843784" y="4191161"/>
              <a:chExt cx="2601113" cy="737455"/>
            </a:xfrm>
          </p:grpSpPr>
          <p:sp>
            <p:nvSpPr>
              <p:cNvPr id="447" name="Google Shape;447;p7"/>
              <p:cNvSpPr/>
              <p:nvPr/>
            </p:nvSpPr>
            <p:spPr>
              <a:xfrm>
                <a:off x="2843784" y="4416552"/>
                <a:ext cx="2340876" cy="512064"/>
              </a:xfrm>
              <a:custGeom>
                <a:rect b="b" l="l" r="r" t="t"/>
                <a:pathLst>
                  <a:path extrusionOk="0" h="512064" w="2340876">
                    <a:moveTo>
                      <a:pt x="0" y="512064"/>
                    </a:moveTo>
                    <a:cubicBezTo>
                      <a:pt x="3048" y="496824"/>
                      <a:pt x="2193" y="480245"/>
                      <a:pt x="9144" y="466344"/>
                    </a:cubicBezTo>
                    <a:cubicBezTo>
                      <a:pt x="14927" y="454778"/>
                      <a:pt x="28160" y="448730"/>
                      <a:pt x="36576" y="438912"/>
                    </a:cubicBezTo>
                    <a:cubicBezTo>
                      <a:pt x="46494" y="427341"/>
                      <a:pt x="53232" y="413112"/>
                      <a:pt x="64008" y="402336"/>
                    </a:cubicBezTo>
                    <a:cubicBezTo>
                      <a:pt x="80692" y="385652"/>
                      <a:pt x="145517" y="338721"/>
                      <a:pt x="164592" y="329184"/>
                    </a:cubicBezTo>
                    <a:cubicBezTo>
                      <a:pt x="176784" y="323088"/>
                      <a:pt x="190076" y="318819"/>
                      <a:pt x="201168" y="310896"/>
                    </a:cubicBezTo>
                    <a:cubicBezTo>
                      <a:pt x="211691" y="303380"/>
                      <a:pt x="218392" y="291403"/>
                      <a:pt x="228600" y="283464"/>
                    </a:cubicBezTo>
                    <a:cubicBezTo>
                      <a:pt x="245950" y="269970"/>
                      <a:pt x="265176" y="259080"/>
                      <a:pt x="283464" y="246888"/>
                    </a:cubicBezTo>
                    <a:cubicBezTo>
                      <a:pt x="310283" y="229009"/>
                      <a:pt x="308042" y="227028"/>
                      <a:pt x="338328" y="219456"/>
                    </a:cubicBezTo>
                    <a:cubicBezTo>
                      <a:pt x="353406" y="215687"/>
                      <a:pt x="368808" y="213360"/>
                      <a:pt x="384048" y="210312"/>
                    </a:cubicBezTo>
                    <a:cubicBezTo>
                      <a:pt x="396240" y="204216"/>
                      <a:pt x="408789" y="198787"/>
                      <a:pt x="420624" y="192024"/>
                    </a:cubicBezTo>
                    <a:cubicBezTo>
                      <a:pt x="430166" y="186572"/>
                      <a:pt x="438226" y="178651"/>
                      <a:pt x="448056" y="173736"/>
                    </a:cubicBezTo>
                    <a:cubicBezTo>
                      <a:pt x="468664" y="163432"/>
                      <a:pt x="490579" y="163261"/>
                      <a:pt x="512064" y="155448"/>
                    </a:cubicBezTo>
                    <a:cubicBezTo>
                      <a:pt x="533879" y="147515"/>
                      <a:pt x="554257" y="135949"/>
                      <a:pt x="576072" y="128016"/>
                    </a:cubicBezTo>
                    <a:cubicBezTo>
                      <a:pt x="587883" y="123721"/>
                      <a:pt x="600726" y="122846"/>
                      <a:pt x="612648" y="118872"/>
                    </a:cubicBezTo>
                    <a:cubicBezTo>
                      <a:pt x="700756" y="89503"/>
                      <a:pt x="613743" y="108022"/>
                      <a:pt x="713232" y="91440"/>
                    </a:cubicBezTo>
                    <a:cubicBezTo>
                      <a:pt x="728472" y="85344"/>
                      <a:pt x="743116" y="77471"/>
                      <a:pt x="758952" y="73152"/>
                    </a:cubicBezTo>
                    <a:cubicBezTo>
                      <a:pt x="776839" y="68274"/>
                      <a:pt x="795276" y="64008"/>
                      <a:pt x="813816" y="64008"/>
                    </a:cubicBezTo>
                    <a:cubicBezTo>
                      <a:pt x="935774" y="64008"/>
                      <a:pt x="1057656" y="70104"/>
                      <a:pt x="1179576" y="73152"/>
                    </a:cubicBezTo>
                    <a:cubicBezTo>
                      <a:pt x="1188720" y="82296"/>
                      <a:pt x="1197074" y="92305"/>
                      <a:pt x="1207008" y="100584"/>
                    </a:cubicBezTo>
                    <a:cubicBezTo>
                      <a:pt x="1215451" y="107619"/>
                      <a:pt x="1226669" y="111101"/>
                      <a:pt x="1234440" y="118872"/>
                    </a:cubicBezTo>
                    <a:cubicBezTo>
                      <a:pt x="1245216" y="129648"/>
                      <a:pt x="1252728" y="143256"/>
                      <a:pt x="1261872" y="155448"/>
                    </a:cubicBezTo>
                    <a:cubicBezTo>
                      <a:pt x="1282464" y="217224"/>
                      <a:pt x="1253906" y="150263"/>
                      <a:pt x="1298448" y="201168"/>
                    </a:cubicBezTo>
                    <a:cubicBezTo>
                      <a:pt x="1312922" y="217709"/>
                      <a:pt x="1322832" y="237744"/>
                      <a:pt x="1335024" y="256032"/>
                    </a:cubicBezTo>
                    <a:cubicBezTo>
                      <a:pt x="1341120" y="265176"/>
                      <a:pt x="1348397" y="273634"/>
                      <a:pt x="1353312" y="283464"/>
                    </a:cubicBezTo>
                    <a:cubicBezTo>
                      <a:pt x="1367798" y="312437"/>
                      <a:pt x="1375292" y="332876"/>
                      <a:pt x="1399032" y="356616"/>
                    </a:cubicBezTo>
                    <a:cubicBezTo>
                      <a:pt x="1409808" y="367392"/>
                      <a:pt x="1424280" y="373853"/>
                      <a:pt x="1435608" y="384048"/>
                    </a:cubicBezTo>
                    <a:cubicBezTo>
                      <a:pt x="1510869" y="451783"/>
                      <a:pt x="1459458" y="432709"/>
                      <a:pt x="1536192" y="448056"/>
                    </a:cubicBezTo>
                    <a:cubicBezTo>
                      <a:pt x="1548384" y="457200"/>
                      <a:pt x="1559536" y="467927"/>
                      <a:pt x="1572768" y="475488"/>
                    </a:cubicBezTo>
                    <a:cubicBezTo>
                      <a:pt x="1581137" y="480270"/>
                      <a:pt x="1590573" y="485113"/>
                      <a:pt x="1600200" y="484632"/>
                    </a:cubicBezTo>
                    <a:cubicBezTo>
                      <a:pt x="1713205" y="478982"/>
                      <a:pt x="1825752" y="466344"/>
                      <a:pt x="1938528" y="457200"/>
                    </a:cubicBezTo>
                    <a:cubicBezTo>
                      <a:pt x="1953768" y="454152"/>
                      <a:pt x="1970046" y="454368"/>
                      <a:pt x="1984248" y="448056"/>
                    </a:cubicBezTo>
                    <a:cubicBezTo>
                      <a:pt x="1998174" y="441866"/>
                      <a:pt x="2007592" y="428185"/>
                      <a:pt x="2020824" y="420624"/>
                    </a:cubicBezTo>
                    <a:cubicBezTo>
                      <a:pt x="2029193" y="415842"/>
                      <a:pt x="2039635" y="415791"/>
                      <a:pt x="2048256" y="411480"/>
                    </a:cubicBezTo>
                    <a:cubicBezTo>
                      <a:pt x="2080592" y="395312"/>
                      <a:pt x="2074808" y="390027"/>
                      <a:pt x="2103120" y="365760"/>
                    </a:cubicBezTo>
                    <a:cubicBezTo>
                      <a:pt x="2114691" y="355842"/>
                      <a:pt x="2127504" y="347472"/>
                      <a:pt x="2139696" y="338328"/>
                    </a:cubicBezTo>
                    <a:cubicBezTo>
                      <a:pt x="2160357" y="276346"/>
                      <a:pt x="2131177" y="350255"/>
                      <a:pt x="2185416" y="274320"/>
                    </a:cubicBezTo>
                    <a:cubicBezTo>
                      <a:pt x="2191018" y="266477"/>
                      <a:pt x="2189213" y="254908"/>
                      <a:pt x="2194560" y="246888"/>
                    </a:cubicBezTo>
                    <a:cubicBezTo>
                      <a:pt x="2201733" y="236128"/>
                      <a:pt x="2212848" y="228600"/>
                      <a:pt x="2221992" y="219456"/>
                    </a:cubicBezTo>
                    <a:cubicBezTo>
                      <a:pt x="2225040" y="210312"/>
                      <a:pt x="2226825" y="200645"/>
                      <a:pt x="2231136" y="192024"/>
                    </a:cubicBezTo>
                    <a:cubicBezTo>
                      <a:pt x="2236051" y="182194"/>
                      <a:pt x="2243599" y="173911"/>
                      <a:pt x="2249424" y="164592"/>
                    </a:cubicBezTo>
                    <a:cubicBezTo>
                      <a:pt x="2258844" y="149521"/>
                      <a:pt x="2266740" y="133485"/>
                      <a:pt x="2276856" y="118872"/>
                    </a:cubicBezTo>
                    <a:cubicBezTo>
                      <a:pt x="2294206" y="93812"/>
                      <a:pt x="2331720" y="45720"/>
                      <a:pt x="2331720" y="45720"/>
                    </a:cubicBezTo>
                    <a:cubicBezTo>
                      <a:pt x="2341603" y="6187"/>
                      <a:pt x="2340864" y="21711"/>
                      <a:pt x="2340864" y="0"/>
                    </a:cubicBezTo>
                  </a:path>
                </a:pathLst>
              </a:custGeom>
              <a:noFill/>
              <a:ln cap="flat" cmpd="sng" w="57150">
                <a:solidFill>
                  <a:srgbClr val="FFC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48" name="Google Shape;448;p7"/>
              <p:cNvSpPr/>
              <p:nvPr/>
            </p:nvSpPr>
            <p:spPr>
              <a:xfrm rot="3401692">
                <a:off x="5093208" y="4276538"/>
                <a:ext cx="329184" cy="231454"/>
              </a:xfrm>
              <a:prstGeom prst="triangle">
                <a:avLst>
                  <a:gd fmla="val 50000" name="adj"/>
                </a:avLst>
              </a:prstGeom>
              <a:solidFill>
                <a:srgbClr val="FF3B65"/>
              </a:solidFill>
              <a:ln cap="flat" cmpd="sng" w="381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grpSp>
      <p:pic>
        <p:nvPicPr>
          <p:cNvPr id="449" name="Google Shape;449;p7"/>
          <p:cNvPicPr preferRelativeResize="0"/>
          <p:nvPr/>
        </p:nvPicPr>
        <p:blipFill rotWithShape="1">
          <a:blip r:embed="rId5">
            <a:alphaModFix/>
          </a:blip>
          <a:srcRect b="0" l="0" r="0" t="0"/>
          <a:stretch/>
        </p:blipFill>
        <p:spPr>
          <a:xfrm rot="5400000">
            <a:off x="1154938" y="704987"/>
            <a:ext cx="2181470" cy="2215376"/>
          </a:xfrm>
          <a:prstGeom prst="rect">
            <a:avLst/>
          </a:prstGeom>
          <a:noFill/>
          <a:ln>
            <a:noFill/>
          </a:ln>
        </p:spPr>
      </p:pic>
      <p:pic>
        <p:nvPicPr>
          <p:cNvPr id="450" name="Google Shape;450;p7">
            <a:hlinkClick action="ppaction://hlinksldjump" r:id="rId6"/>
          </p:cNvPr>
          <p:cNvPicPr preferRelativeResize="0"/>
          <p:nvPr/>
        </p:nvPicPr>
        <p:blipFill rotWithShape="1">
          <a:blip r:embed="rId7">
            <a:alphaModFix/>
          </a:blip>
          <a:srcRect b="60799" l="72252" r="0" t="0"/>
          <a:stretch/>
        </p:blipFill>
        <p:spPr>
          <a:xfrm>
            <a:off x="10904461" y="-215864"/>
            <a:ext cx="1149522" cy="10826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444"/>
                                        </p:tgtEl>
                                        <p:attrNameLst>
                                          <p:attrName>style.visibility</p:attrName>
                                        </p:attrNameLst>
                                      </p:cBhvr>
                                      <p:to>
                                        <p:strVal val="visible"/>
                                      </p:to>
                                    </p:set>
                                    <p:anim calcmode="lin" valueType="num">
                                      <p:cBhvr additive="base">
                                        <p:cTn dur="2250"/>
                                        <p:tgtEl>
                                          <p:spTgt spid="44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449"/>
                                        </p:tgtEl>
                                        <p:attrNameLst>
                                          <p:attrName>style.visibility</p:attrName>
                                        </p:attrNameLst>
                                      </p:cBhvr>
                                      <p:to>
                                        <p:strVal val="visible"/>
                                      </p:to>
                                    </p:set>
                                    <p:anim calcmode="lin" valueType="num">
                                      <p:cBhvr additive="base">
                                        <p:cTn dur="2250"/>
                                        <p:tgtEl>
                                          <p:spTgt spid="44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439"/>
                                        </p:tgtEl>
                                        <p:attrNameLst>
                                          <p:attrName>style.visibility</p:attrName>
                                        </p:attrNameLst>
                                      </p:cBhvr>
                                      <p:to>
                                        <p:strVal val="visible"/>
                                      </p:to>
                                    </p:set>
                                    <p:anim calcmode="lin" valueType="num">
                                      <p:cBhvr additive="base">
                                        <p:cTn dur="2250"/>
                                        <p:tgtEl>
                                          <p:spTgt spid="439"/>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500"/>
                                        <p:tgtEl>
                                          <p:spTgt spid="4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500"/>
                                        <p:tgtEl>
                                          <p:spTgt spid="442"/>
                                        </p:tgtEl>
                                      </p:cBhvr>
                                    </p:animEffect>
                                  </p:childTnLst>
                                </p:cTn>
                              </p:par>
                              <p:par>
                                <p:cTn fill="hold" nodeType="withEffect" presetClass="entr" presetID="23" presetSubtype="16">
                                  <p:stCondLst>
                                    <p:cond delay="1000"/>
                                  </p:stCondLst>
                                  <p:childTnLst>
                                    <p:set>
                                      <p:cBhvr>
                                        <p:cTn dur="1" fill="hold">
                                          <p:stCondLst>
                                            <p:cond delay="0"/>
                                          </p:stCondLst>
                                        </p:cTn>
                                        <p:tgtEl>
                                          <p:spTgt spid="443"/>
                                        </p:tgtEl>
                                        <p:attrNameLst>
                                          <p:attrName>style.visibility</p:attrName>
                                        </p:attrNameLst>
                                      </p:cBhvr>
                                      <p:to>
                                        <p:strVal val="visible"/>
                                      </p:to>
                                    </p:set>
                                    <p:anim calcmode="lin" valueType="num">
                                      <p:cBhvr additive="base">
                                        <p:cTn dur="250"/>
                                        <p:tgtEl>
                                          <p:spTgt spid="443"/>
                                        </p:tgtEl>
                                        <p:attrNameLst>
                                          <p:attrName>ppt_w</p:attrName>
                                        </p:attrNameLst>
                                      </p:cBhvr>
                                      <p:tavLst>
                                        <p:tav fmla="" tm="0">
                                          <p:val>
                                            <p:strVal val="0"/>
                                          </p:val>
                                        </p:tav>
                                        <p:tav fmla="" tm="100000">
                                          <p:val>
                                            <p:strVal val="#ppt_w"/>
                                          </p:val>
                                        </p:tav>
                                      </p:tavLst>
                                    </p:anim>
                                    <p:anim calcmode="lin" valueType="num">
                                      <p:cBhvr additive="base">
                                        <p:cTn dur="250"/>
                                        <p:tgtEl>
                                          <p:spTgt spid="44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4" name="Shape 454"/>
        <p:cNvGrpSpPr/>
        <p:nvPr/>
      </p:nvGrpSpPr>
      <p:grpSpPr>
        <a:xfrm>
          <a:off x="0" y="0"/>
          <a:ext cx="0" cy="0"/>
          <a:chOff x="0" y="0"/>
          <a:chExt cx="0" cy="0"/>
        </a:xfrm>
      </p:grpSpPr>
      <p:grpSp>
        <p:nvGrpSpPr>
          <p:cNvPr id="455" name="Google Shape;455;p8"/>
          <p:cNvGrpSpPr/>
          <p:nvPr/>
        </p:nvGrpSpPr>
        <p:grpSpPr>
          <a:xfrm>
            <a:off x="1410787" y="866768"/>
            <a:ext cx="9493674" cy="2797625"/>
            <a:chOff x="1410787" y="866768"/>
            <a:chExt cx="9493674" cy="2797625"/>
          </a:xfrm>
        </p:grpSpPr>
        <p:sp>
          <p:nvSpPr>
            <p:cNvPr id="456" name="Google Shape;456;p8"/>
            <p:cNvSpPr/>
            <p:nvPr/>
          </p:nvSpPr>
          <p:spPr>
            <a:xfrm>
              <a:off x="1410787" y="866768"/>
              <a:ext cx="9493674" cy="1946663"/>
            </a:xfrm>
            <a:prstGeom prst="roundRect">
              <a:avLst>
                <a:gd fmla="val 16667" name="adj"/>
              </a:avLst>
            </a:prstGeom>
            <a:solidFill>
              <a:srgbClr val="FFFFFF"/>
            </a:solidFill>
            <a:ln cap="flat" cmpd="sng" w="38100">
              <a:solidFill>
                <a:srgbClr val="92D05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57" name="Google Shape;457;p8"/>
            <p:cNvSpPr txBox="1"/>
            <p:nvPr/>
          </p:nvSpPr>
          <p:spPr>
            <a:xfrm>
              <a:off x="2736187" y="1356069"/>
              <a:ext cx="7725352" cy="23083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3600"/>
                <a:buFont typeface="Arial"/>
                <a:buNone/>
              </a:pPr>
              <a:r>
                <a:rPr b="0" i="0" lang="en-US" sz="3600" u="none" cap="none" strike="noStrike">
                  <a:solidFill>
                    <a:srgbClr val="002060"/>
                  </a:solidFill>
                  <a:latin typeface="Arial"/>
                  <a:ea typeface="Arial"/>
                  <a:cs typeface="Arial"/>
                  <a:sym typeface="Arial"/>
                </a:rPr>
                <a:t>Những từ </a:t>
              </a:r>
              <a:r>
                <a:rPr b="0" i="0" lang="en-US" sz="3600" u="none" cap="none" strike="noStrike">
                  <a:solidFill>
                    <a:srgbClr val="FF0000"/>
                  </a:solidFill>
                  <a:latin typeface="Arial"/>
                  <a:ea typeface="Arial"/>
                  <a:cs typeface="Arial"/>
                  <a:sym typeface="Arial"/>
                </a:rPr>
                <a:t> trái nghĩa với trung thực </a:t>
              </a:r>
              <a:r>
                <a:rPr b="0" i="0" lang="en-US" sz="3600" u="none" cap="none" strike="noStrike">
                  <a:solidFill>
                    <a:srgbClr val="002060"/>
                  </a:solidFill>
                  <a:latin typeface="Arial"/>
                  <a:ea typeface="Arial"/>
                  <a:cs typeface="Arial"/>
                  <a:sym typeface="Arial"/>
                </a:rPr>
                <a:t>là?</a:t>
              </a:r>
              <a:endParaRPr b="0" i="0" sz="36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br>
                <a:rPr b="0" i="0" lang="en-US" sz="3600" u="none" cap="none" strike="noStrike">
                  <a:solidFill>
                    <a:srgbClr val="000000"/>
                  </a:solidFill>
                  <a:latin typeface="Arial"/>
                  <a:ea typeface="Arial"/>
                  <a:cs typeface="Arial"/>
                  <a:sym typeface="Arial"/>
                </a:rPr>
              </a:br>
              <a:endParaRPr b="0" i="0" sz="3600" u="none" cap="none" strike="noStrike">
                <a:solidFill>
                  <a:srgbClr val="002060"/>
                </a:solidFill>
                <a:latin typeface="Arial"/>
                <a:ea typeface="Arial"/>
                <a:cs typeface="Arial"/>
                <a:sym typeface="Arial"/>
              </a:endParaRPr>
            </a:p>
          </p:txBody>
        </p:sp>
      </p:grpSp>
      <p:sp>
        <p:nvSpPr>
          <p:cNvPr id="458" name="Google Shape;458;p8"/>
          <p:cNvSpPr/>
          <p:nvPr/>
        </p:nvSpPr>
        <p:spPr>
          <a:xfrm>
            <a:off x="1954810" y="4042323"/>
            <a:ext cx="8405628" cy="1937518"/>
          </a:xfrm>
          <a:prstGeom prst="rect">
            <a:avLst/>
          </a:prstGeom>
          <a:solidFill>
            <a:schemeClr val="lt1"/>
          </a:solid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4800"/>
              <a:buFont typeface="Arial"/>
              <a:buNone/>
            </a:pPr>
            <a:r>
              <a:rPr b="0" i="0" lang="en-US" sz="4800" u="none" cap="none" strike="noStrike">
                <a:solidFill>
                  <a:srgbClr val="002060"/>
                </a:solidFill>
                <a:latin typeface="Arial"/>
                <a:ea typeface="Arial"/>
                <a:cs typeface="Arial"/>
                <a:sym typeface="Arial"/>
              </a:rPr>
              <a:t>Gian dối, lừa đảo, dối trá, …</a:t>
            </a:r>
            <a:endParaRPr b="0" i="0" sz="4800" u="none" cap="none" strike="noStrike">
              <a:solidFill>
                <a:srgbClr val="002060"/>
              </a:solidFill>
              <a:latin typeface="Times New Roman"/>
              <a:ea typeface="Times New Roman"/>
              <a:cs typeface="Times New Roman"/>
              <a:sym typeface="Times New Roman"/>
            </a:endParaRPr>
          </a:p>
        </p:txBody>
      </p:sp>
      <p:pic>
        <p:nvPicPr>
          <p:cNvPr id="459" name="Google Shape;459;p8"/>
          <p:cNvPicPr preferRelativeResize="0"/>
          <p:nvPr/>
        </p:nvPicPr>
        <p:blipFill rotWithShape="1">
          <a:blip r:embed="rId3">
            <a:alphaModFix/>
          </a:blip>
          <a:srcRect b="0" l="0" r="0" t="0"/>
          <a:stretch/>
        </p:blipFill>
        <p:spPr>
          <a:xfrm>
            <a:off x="10502090" y="4689185"/>
            <a:ext cx="804742" cy="643793"/>
          </a:xfrm>
          <a:prstGeom prst="rect">
            <a:avLst/>
          </a:prstGeom>
          <a:noFill/>
          <a:ln>
            <a:noFill/>
          </a:ln>
        </p:spPr>
      </p:pic>
      <p:grpSp>
        <p:nvGrpSpPr>
          <p:cNvPr id="460" name="Google Shape;460;p8"/>
          <p:cNvGrpSpPr/>
          <p:nvPr/>
        </p:nvGrpSpPr>
        <p:grpSpPr>
          <a:xfrm>
            <a:off x="59066" y="1617762"/>
            <a:ext cx="4089497" cy="2334582"/>
            <a:chOff x="543032" y="2060168"/>
            <a:chExt cx="4089497" cy="2334582"/>
          </a:xfrm>
        </p:grpSpPr>
        <p:pic>
          <p:nvPicPr>
            <p:cNvPr id="461" name="Google Shape;461;p8"/>
            <p:cNvPicPr preferRelativeResize="0"/>
            <p:nvPr/>
          </p:nvPicPr>
          <p:blipFill rotWithShape="1">
            <a:blip r:embed="rId4">
              <a:alphaModFix/>
            </a:blip>
            <a:srcRect b="29243" l="43121" r="0" t="0"/>
            <a:stretch/>
          </p:blipFill>
          <p:spPr>
            <a:xfrm>
              <a:off x="543032" y="2060168"/>
              <a:ext cx="3074161" cy="2334582"/>
            </a:xfrm>
            <a:prstGeom prst="rect">
              <a:avLst/>
            </a:prstGeom>
            <a:noFill/>
            <a:ln>
              <a:noFill/>
            </a:ln>
          </p:spPr>
        </p:pic>
        <p:grpSp>
          <p:nvGrpSpPr>
            <p:cNvPr id="462" name="Google Shape;462;p8"/>
            <p:cNvGrpSpPr/>
            <p:nvPr/>
          </p:nvGrpSpPr>
          <p:grpSpPr>
            <a:xfrm>
              <a:off x="2421970" y="3195888"/>
              <a:ext cx="2210559" cy="637657"/>
              <a:chOff x="2843784" y="4191161"/>
              <a:chExt cx="2601113" cy="737455"/>
            </a:xfrm>
          </p:grpSpPr>
          <p:sp>
            <p:nvSpPr>
              <p:cNvPr id="463" name="Google Shape;463;p8"/>
              <p:cNvSpPr/>
              <p:nvPr/>
            </p:nvSpPr>
            <p:spPr>
              <a:xfrm>
                <a:off x="2843784" y="4416552"/>
                <a:ext cx="2340876" cy="512064"/>
              </a:xfrm>
              <a:custGeom>
                <a:rect b="b" l="l" r="r" t="t"/>
                <a:pathLst>
                  <a:path extrusionOk="0" h="512064" w="2340876">
                    <a:moveTo>
                      <a:pt x="0" y="512064"/>
                    </a:moveTo>
                    <a:cubicBezTo>
                      <a:pt x="3048" y="496824"/>
                      <a:pt x="2193" y="480245"/>
                      <a:pt x="9144" y="466344"/>
                    </a:cubicBezTo>
                    <a:cubicBezTo>
                      <a:pt x="14927" y="454778"/>
                      <a:pt x="28160" y="448730"/>
                      <a:pt x="36576" y="438912"/>
                    </a:cubicBezTo>
                    <a:cubicBezTo>
                      <a:pt x="46494" y="427341"/>
                      <a:pt x="53232" y="413112"/>
                      <a:pt x="64008" y="402336"/>
                    </a:cubicBezTo>
                    <a:cubicBezTo>
                      <a:pt x="80692" y="385652"/>
                      <a:pt x="145517" y="338721"/>
                      <a:pt x="164592" y="329184"/>
                    </a:cubicBezTo>
                    <a:cubicBezTo>
                      <a:pt x="176784" y="323088"/>
                      <a:pt x="190076" y="318819"/>
                      <a:pt x="201168" y="310896"/>
                    </a:cubicBezTo>
                    <a:cubicBezTo>
                      <a:pt x="211691" y="303380"/>
                      <a:pt x="218392" y="291403"/>
                      <a:pt x="228600" y="283464"/>
                    </a:cubicBezTo>
                    <a:cubicBezTo>
                      <a:pt x="245950" y="269970"/>
                      <a:pt x="265176" y="259080"/>
                      <a:pt x="283464" y="246888"/>
                    </a:cubicBezTo>
                    <a:cubicBezTo>
                      <a:pt x="310283" y="229009"/>
                      <a:pt x="308042" y="227028"/>
                      <a:pt x="338328" y="219456"/>
                    </a:cubicBezTo>
                    <a:cubicBezTo>
                      <a:pt x="353406" y="215687"/>
                      <a:pt x="368808" y="213360"/>
                      <a:pt x="384048" y="210312"/>
                    </a:cubicBezTo>
                    <a:cubicBezTo>
                      <a:pt x="396240" y="204216"/>
                      <a:pt x="408789" y="198787"/>
                      <a:pt x="420624" y="192024"/>
                    </a:cubicBezTo>
                    <a:cubicBezTo>
                      <a:pt x="430166" y="186572"/>
                      <a:pt x="438226" y="178651"/>
                      <a:pt x="448056" y="173736"/>
                    </a:cubicBezTo>
                    <a:cubicBezTo>
                      <a:pt x="468664" y="163432"/>
                      <a:pt x="490579" y="163261"/>
                      <a:pt x="512064" y="155448"/>
                    </a:cubicBezTo>
                    <a:cubicBezTo>
                      <a:pt x="533879" y="147515"/>
                      <a:pt x="554257" y="135949"/>
                      <a:pt x="576072" y="128016"/>
                    </a:cubicBezTo>
                    <a:cubicBezTo>
                      <a:pt x="587883" y="123721"/>
                      <a:pt x="600726" y="122846"/>
                      <a:pt x="612648" y="118872"/>
                    </a:cubicBezTo>
                    <a:cubicBezTo>
                      <a:pt x="700756" y="89503"/>
                      <a:pt x="613743" y="108022"/>
                      <a:pt x="713232" y="91440"/>
                    </a:cubicBezTo>
                    <a:cubicBezTo>
                      <a:pt x="728472" y="85344"/>
                      <a:pt x="743116" y="77471"/>
                      <a:pt x="758952" y="73152"/>
                    </a:cubicBezTo>
                    <a:cubicBezTo>
                      <a:pt x="776839" y="68274"/>
                      <a:pt x="795276" y="64008"/>
                      <a:pt x="813816" y="64008"/>
                    </a:cubicBezTo>
                    <a:cubicBezTo>
                      <a:pt x="935774" y="64008"/>
                      <a:pt x="1057656" y="70104"/>
                      <a:pt x="1179576" y="73152"/>
                    </a:cubicBezTo>
                    <a:cubicBezTo>
                      <a:pt x="1188720" y="82296"/>
                      <a:pt x="1197074" y="92305"/>
                      <a:pt x="1207008" y="100584"/>
                    </a:cubicBezTo>
                    <a:cubicBezTo>
                      <a:pt x="1215451" y="107619"/>
                      <a:pt x="1226669" y="111101"/>
                      <a:pt x="1234440" y="118872"/>
                    </a:cubicBezTo>
                    <a:cubicBezTo>
                      <a:pt x="1245216" y="129648"/>
                      <a:pt x="1252728" y="143256"/>
                      <a:pt x="1261872" y="155448"/>
                    </a:cubicBezTo>
                    <a:cubicBezTo>
                      <a:pt x="1282464" y="217224"/>
                      <a:pt x="1253906" y="150263"/>
                      <a:pt x="1298448" y="201168"/>
                    </a:cubicBezTo>
                    <a:cubicBezTo>
                      <a:pt x="1312922" y="217709"/>
                      <a:pt x="1322832" y="237744"/>
                      <a:pt x="1335024" y="256032"/>
                    </a:cubicBezTo>
                    <a:cubicBezTo>
                      <a:pt x="1341120" y="265176"/>
                      <a:pt x="1348397" y="273634"/>
                      <a:pt x="1353312" y="283464"/>
                    </a:cubicBezTo>
                    <a:cubicBezTo>
                      <a:pt x="1367798" y="312437"/>
                      <a:pt x="1375292" y="332876"/>
                      <a:pt x="1399032" y="356616"/>
                    </a:cubicBezTo>
                    <a:cubicBezTo>
                      <a:pt x="1409808" y="367392"/>
                      <a:pt x="1424280" y="373853"/>
                      <a:pt x="1435608" y="384048"/>
                    </a:cubicBezTo>
                    <a:cubicBezTo>
                      <a:pt x="1510869" y="451783"/>
                      <a:pt x="1459458" y="432709"/>
                      <a:pt x="1536192" y="448056"/>
                    </a:cubicBezTo>
                    <a:cubicBezTo>
                      <a:pt x="1548384" y="457200"/>
                      <a:pt x="1559536" y="467927"/>
                      <a:pt x="1572768" y="475488"/>
                    </a:cubicBezTo>
                    <a:cubicBezTo>
                      <a:pt x="1581137" y="480270"/>
                      <a:pt x="1590573" y="485113"/>
                      <a:pt x="1600200" y="484632"/>
                    </a:cubicBezTo>
                    <a:cubicBezTo>
                      <a:pt x="1713205" y="478982"/>
                      <a:pt x="1825752" y="466344"/>
                      <a:pt x="1938528" y="457200"/>
                    </a:cubicBezTo>
                    <a:cubicBezTo>
                      <a:pt x="1953768" y="454152"/>
                      <a:pt x="1970046" y="454368"/>
                      <a:pt x="1984248" y="448056"/>
                    </a:cubicBezTo>
                    <a:cubicBezTo>
                      <a:pt x="1998174" y="441866"/>
                      <a:pt x="2007592" y="428185"/>
                      <a:pt x="2020824" y="420624"/>
                    </a:cubicBezTo>
                    <a:cubicBezTo>
                      <a:pt x="2029193" y="415842"/>
                      <a:pt x="2039635" y="415791"/>
                      <a:pt x="2048256" y="411480"/>
                    </a:cubicBezTo>
                    <a:cubicBezTo>
                      <a:pt x="2080592" y="395312"/>
                      <a:pt x="2074808" y="390027"/>
                      <a:pt x="2103120" y="365760"/>
                    </a:cubicBezTo>
                    <a:cubicBezTo>
                      <a:pt x="2114691" y="355842"/>
                      <a:pt x="2127504" y="347472"/>
                      <a:pt x="2139696" y="338328"/>
                    </a:cubicBezTo>
                    <a:cubicBezTo>
                      <a:pt x="2160357" y="276346"/>
                      <a:pt x="2131177" y="350255"/>
                      <a:pt x="2185416" y="274320"/>
                    </a:cubicBezTo>
                    <a:cubicBezTo>
                      <a:pt x="2191018" y="266477"/>
                      <a:pt x="2189213" y="254908"/>
                      <a:pt x="2194560" y="246888"/>
                    </a:cubicBezTo>
                    <a:cubicBezTo>
                      <a:pt x="2201733" y="236128"/>
                      <a:pt x="2212848" y="228600"/>
                      <a:pt x="2221992" y="219456"/>
                    </a:cubicBezTo>
                    <a:cubicBezTo>
                      <a:pt x="2225040" y="210312"/>
                      <a:pt x="2226825" y="200645"/>
                      <a:pt x="2231136" y="192024"/>
                    </a:cubicBezTo>
                    <a:cubicBezTo>
                      <a:pt x="2236051" y="182194"/>
                      <a:pt x="2243599" y="173911"/>
                      <a:pt x="2249424" y="164592"/>
                    </a:cubicBezTo>
                    <a:cubicBezTo>
                      <a:pt x="2258844" y="149521"/>
                      <a:pt x="2266740" y="133485"/>
                      <a:pt x="2276856" y="118872"/>
                    </a:cubicBezTo>
                    <a:cubicBezTo>
                      <a:pt x="2294206" y="93812"/>
                      <a:pt x="2331720" y="45720"/>
                      <a:pt x="2331720" y="45720"/>
                    </a:cubicBezTo>
                    <a:cubicBezTo>
                      <a:pt x="2341603" y="6187"/>
                      <a:pt x="2340864" y="21711"/>
                      <a:pt x="2340864" y="0"/>
                    </a:cubicBezTo>
                  </a:path>
                </a:pathLst>
              </a:custGeom>
              <a:noFill/>
              <a:ln cap="flat" cmpd="sng" w="57150">
                <a:solidFill>
                  <a:srgbClr val="FFC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64" name="Google Shape;464;p8"/>
              <p:cNvSpPr/>
              <p:nvPr/>
            </p:nvSpPr>
            <p:spPr>
              <a:xfrm rot="3401692">
                <a:off x="5093208" y="4276538"/>
                <a:ext cx="329184" cy="231454"/>
              </a:xfrm>
              <a:prstGeom prst="triangle">
                <a:avLst>
                  <a:gd fmla="val 50000" name="adj"/>
                </a:avLst>
              </a:prstGeom>
              <a:solidFill>
                <a:srgbClr val="FF3B65"/>
              </a:solidFill>
              <a:ln cap="flat" cmpd="sng" w="381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grpSp>
      <p:pic>
        <p:nvPicPr>
          <p:cNvPr id="465" name="Google Shape;465;p8"/>
          <p:cNvPicPr preferRelativeResize="0"/>
          <p:nvPr/>
        </p:nvPicPr>
        <p:blipFill rotWithShape="1">
          <a:blip r:embed="rId5">
            <a:alphaModFix/>
          </a:blip>
          <a:srcRect b="0" l="0" r="0" t="0"/>
          <a:stretch/>
        </p:blipFill>
        <p:spPr>
          <a:xfrm rot="5400000">
            <a:off x="1154938" y="704987"/>
            <a:ext cx="2181470" cy="2215376"/>
          </a:xfrm>
          <a:prstGeom prst="rect">
            <a:avLst/>
          </a:prstGeom>
          <a:noFill/>
          <a:ln>
            <a:noFill/>
          </a:ln>
        </p:spPr>
      </p:pic>
      <p:pic>
        <p:nvPicPr>
          <p:cNvPr id="466" name="Google Shape;466;p8">
            <a:hlinkClick action="ppaction://hlinksldjump" r:id="rId6"/>
          </p:cNvPr>
          <p:cNvPicPr preferRelativeResize="0"/>
          <p:nvPr/>
        </p:nvPicPr>
        <p:blipFill rotWithShape="1">
          <a:blip r:embed="rId7">
            <a:alphaModFix/>
          </a:blip>
          <a:srcRect b="60799" l="72252" r="0" t="0"/>
          <a:stretch/>
        </p:blipFill>
        <p:spPr>
          <a:xfrm>
            <a:off x="10904461" y="-215864"/>
            <a:ext cx="1149522" cy="10826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460"/>
                                        </p:tgtEl>
                                        <p:attrNameLst>
                                          <p:attrName>style.visibility</p:attrName>
                                        </p:attrNameLst>
                                      </p:cBhvr>
                                      <p:to>
                                        <p:strVal val="visible"/>
                                      </p:to>
                                    </p:set>
                                    <p:anim calcmode="lin" valueType="num">
                                      <p:cBhvr additive="base">
                                        <p:cTn dur="2250"/>
                                        <p:tgtEl>
                                          <p:spTgt spid="46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465"/>
                                        </p:tgtEl>
                                        <p:attrNameLst>
                                          <p:attrName>style.visibility</p:attrName>
                                        </p:attrNameLst>
                                      </p:cBhvr>
                                      <p:to>
                                        <p:strVal val="visible"/>
                                      </p:to>
                                    </p:set>
                                    <p:anim calcmode="lin" valueType="num">
                                      <p:cBhvr additive="base">
                                        <p:cTn dur="2250"/>
                                        <p:tgtEl>
                                          <p:spTgt spid="46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455"/>
                                        </p:tgtEl>
                                        <p:attrNameLst>
                                          <p:attrName>style.visibility</p:attrName>
                                        </p:attrNameLst>
                                      </p:cBhvr>
                                      <p:to>
                                        <p:strVal val="visible"/>
                                      </p:to>
                                    </p:set>
                                    <p:anim calcmode="lin" valueType="num">
                                      <p:cBhvr additive="base">
                                        <p:cTn dur="2250"/>
                                        <p:tgtEl>
                                          <p:spTgt spid="455"/>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500"/>
                                        <p:tgtEl>
                                          <p:spTgt spid="4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500"/>
                                        <p:tgtEl>
                                          <p:spTgt spid="458"/>
                                        </p:tgtEl>
                                      </p:cBhvr>
                                    </p:animEffect>
                                  </p:childTnLst>
                                </p:cTn>
                              </p:par>
                              <p:par>
                                <p:cTn fill="hold" nodeType="withEffect" presetClass="entr" presetID="23" presetSubtype="16">
                                  <p:stCondLst>
                                    <p:cond delay="1000"/>
                                  </p:stCondLst>
                                  <p:childTnLst>
                                    <p:set>
                                      <p:cBhvr>
                                        <p:cTn dur="1" fill="hold">
                                          <p:stCondLst>
                                            <p:cond delay="0"/>
                                          </p:stCondLst>
                                        </p:cTn>
                                        <p:tgtEl>
                                          <p:spTgt spid="459"/>
                                        </p:tgtEl>
                                        <p:attrNameLst>
                                          <p:attrName>style.visibility</p:attrName>
                                        </p:attrNameLst>
                                      </p:cBhvr>
                                      <p:to>
                                        <p:strVal val="visible"/>
                                      </p:to>
                                    </p:set>
                                    <p:anim calcmode="lin" valueType="num">
                                      <p:cBhvr additive="base">
                                        <p:cTn dur="250"/>
                                        <p:tgtEl>
                                          <p:spTgt spid="459"/>
                                        </p:tgtEl>
                                        <p:attrNameLst>
                                          <p:attrName>ppt_w</p:attrName>
                                        </p:attrNameLst>
                                      </p:cBhvr>
                                      <p:tavLst>
                                        <p:tav fmla="" tm="0">
                                          <p:val>
                                            <p:strVal val="0"/>
                                          </p:val>
                                        </p:tav>
                                        <p:tav fmla="" tm="100000">
                                          <p:val>
                                            <p:strVal val="#ppt_w"/>
                                          </p:val>
                                        </p:tav>
                                      </p:tavLst>
                                    </p:anim>
                                    <p:anim calcmode="lin" valueType="num">
                                      <p:cBhvr additive="base">
                                        <p:cTn dur="250"/>
                                        <p:tgtEl>
                                          <p:spTgt spid="45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descr="F:\1-原创素材\1_mm1102\PPT\PPT_014\materaials\pageimg_g16.png" id="472" name="Google Shape;472;p9"/>
          <p:cNvPicPr preferRelativeResize="0"/>
          <p:nvPr/>
        </p:nvPicPr>
        <p:blipFill rotWithShape="1">
          <a:blip r:embed="rId3">
            <a:alphaModFix/>
          </a:blip>
          <a:srcRect b="0" l="0" r="0" t="0"/>
          <a:stretch/>
        </p:blipFill>
        <p:spPr>
          <a:xfrm>
            <a:off x="292521" y="775408"/>
            <a:ext cx="8407459" cy="4652515"/>
          </a:xfrm>
          <a:prstGeom prst="rect">
            <a:avLst/>
          </a:prstGeom>
          <a:noFill/>
          <a:ln>
            <a:noFill/>
          </a:ln>
        </p:spPr>
      </p:pic>
      <p:pic>
        <p:nvPicPr>
          <p:cNvPr id="473" name="Google Shape;473;p9"/>
          <p:cNvPicPr preferRelativeResize="0"/>
          <p:nvPr/>
        </p:nvPicPr>
        <p:blipFill rotWithShape="1">
          <a:blip r:embed="rId4">
            <a:alphaModFix/>
          </a:blip>
          <a:srcRect b="0" l="0" r="0" t="0"/>
          <a:stretch/>
        </p:blipFill>
        <p:spPr>
          <a:xfrm>
            <a:off x="9398891" y="4532894"/>
            <a:ext cx="2437094" cy="2241007"/>
          </a:xfrm>
          <a:prstGeom prst="rect">
            <a:avLst/>
          </a:prstGeom>
          <a:noFill/>
          <a:ln>
            <a:noFill/>
          </a:ln>
        </p:spPr>
      </p:pic>
      <p:pic>
        <p:nvPicPr>
          <p:cNvPr descr="E:\丫头\png\小人\卡通类素材\yunf.png" id="474" name="Google Shape;474;p9"/>
          <p:cNvPicPr preferRelativeResize="0"/>
          <p:nvPr/>
        </p:nvPicPr>
        <p:blipFill rotWithShape="1">
          <a:blip r:embed="rId5">
            <a:alphaModFix/>
          </a:blip>
          <a:srcRect b="0" l="0" r="0" t="0"/>
          <a:stretch/>
        </p:blipFill>
        <p:spPr>
          <a:xfrm>
            <a:off x="9364438" y="1385435"/>
            <a:ext cx="1269162" cy="532803"/>
          </a:xfrm>
          <a:prstGeom prst="rect">
            <a:avLst/>
          </a:prstGeom>
          <a:noFill/>
          <a:ln>
            <a:noFill/>
          </a:ln>
        </p:spPr>
      </p:pic>
      <p:grpSp>
        <p:nvGrpSpPr>
          <p:cNvPr id="475" name="Google Shape;475;p9"/>
          <p:cNvGrpSpPr/>
          <p:nvPr/>
        </p:nvGrpSpPr>
        <p:grpSpPr>
          <a:xfrm>
            <a:off x="7148316" y="1233499"/>
            <a:ext cx="463503" cy="619473"/>
            <a:chOff x="-2033679" y="889419"/>
            <a:chExt cx="463503" cy="619473"/>
          </a:xfrm>
        </p:grpSpPr>
        <p:pic>
          <p:nvPicPr>
            <p:cNvPr descr="E:\丫头\png\小人\卡通类素材\ry.png" id="476" name="Google Shape;476;p9"/>
            <p:cNvPicPr preferRelativeResize="0"/>
            <p:nvPr/>
          </p:nvPicPr>
          <p:blipFill rotWithShape="1">
            <a:blip r:embed="rId6">
              <a:alphaModFix/>
            </a:blip>
            <a:srcRect b="41007" l="0" r="0" t="0"/>
            <a:stretch/>
          </p:blipFill>
          <p:spPr>
            <a:xfrm>
              <a:off x="-2033679" y="889419"/>
              <a:ext cx="463503" cy="540000"/>
            </a:xfrm>
            <a:prstGeom prst="rect">
              <a:avLst/>
            </a:prstGeom>
            <a:noFill/>
            <a:ln>
              <a:noFill/>
            </a:ln>
          </p:spPr>
        </p:pic>
        <p:pic>
          <p:nvPicPr>
            <p:cNvPr descr="E:\丫头\png\小人\卡通类素材\ry.png" id="477" name="Google Shape;477;p9"/>
            <p:cNvPicPr preferRelativeResize="0"/>
            <p:nvPr/>
          </p:nvPicPr>
          <p:blipFill rotWithShape="1">
            <a:blip r:embed="rId7">
              <a:alphaModFix/>
            </a:blip>
            <a:srcRect b="0" l="0" r="0" t="58991"/>
            <a:stretch/>
          </p:blipFill>
          <p:spPr>
            <a:xfrm>
              <a:off x="-1995208" y="1220892"/>
              <a:ext cx="355608" cy="288000"/>
            </a:xfrm>
            <a:prstGeom prst="rect">
              <a:avLst/>
            </a:prstGeom>
            <a:noFill/>
            <a:ln>
              <a:noFill/>
            </a:ln>
          </p:spPr>
        </p:pic>
      </p:grpSp>
      <p:pic>
        <p:nvPicPr>
          <p:cNvPr descr="E:\丫头\png\小人\卡通类素材\yunf.png" id="478" name="Google Shape;478;p9"/>
          <p:cNvPicPr preferRelativeResize="0"/>
          <p:nvPr/>
        </p:nvPicPr>
        <p:blipFill rotWithShape="1">
          <a:blip r:embed="rId8">
            <a:alphaModFix/>
          </a:blip>
          <a:srcRect b="0" l="0" r="0" t="0"/>
          <a:stretch/>
        </p:blipFill>
        <p:spPr>
          <a:xfrm>
            <a:off x="2289273" y="492489"/>
            <a:ext cx="1347858" cy="565839"/>
          </a:xfrm>
          <a:prstGeom prst="rect">
            <a:avLst/>
          </a:prstGeom>
          <a:noFill/>
          <a:ln>
            <a:noFill/>
          </a:ln>
        </p:spPr>
      </p:pic>
      <p:grpSp>
        <p:nvGrpSpPr>
          <p:cNvPr id="479" name="Google Shape;479;p9"/>
          <p:cNvGrpSpPr/>
          <p:nvPr/>
        </p:nvGrpSpPr>
        <p:grpSpPr>
          <a:xfrm>
            <a:off x="1041341" y="4448664"/>
            <a:ext cx="463503" cy="619473"/>
            <a:chOff x="-2033679" y="889419"/>
            <a:chExt cx="463503" cy="619473"/>
          </a:xfrm>
        </p:grpSpPr>
        <p:pic>
          <p:nvPicPr>
            <p:cNvPr descr="E:\丫头\png\小人\卡通类素材\ry.png" id="480" name="Google Shape;480;p9"/>
            <p:cNvPicPr preferRelativeResize="0"/>
            <p:nvPr/>
          </p:nvPicPr>
          <p:blipFill rotWithShape="1">
            <a:blip r:embed="rId6">
              <a:alphaModFix/>
            </a:blip>
            <a:srcRect b="41007" l="0" r="0" t="0"/>
            <a:stretch/>
          </p:blipFill>
          <p:spPr>
            <a:xfrm>
              <a:off x="-2033679" y="889419"/>
              <a:ext cx="463503" cy="540000"/>
            </a:xfrm>
            <a:prstGeom prst="rect">
              <a:avLst/>
            </a:prstGeom>
            <a:noFill/>
            <a:ln>
              <a:noFill/>
            </a:ln>
          </p:spPr>
        </p:pic>
        <p:pic>
          <p:nvPicPr>
            <p:cNvPr descr="E:\丫头\png\小人\卡通类素材\ry.png" id="481" name="Google Shape;481;p9"/>
            <p:cNvPicPr preferRelativeResize="0"/>
            <p:nvPr/>
          </p:nvPicPr>
          <p:blipFill rotWithShape="1">
            <a:blip r:embed="rId7">
              <a:alphaModFix/>
            </a:blip>
            <a:srcRect b="0" l="0" r="0" t="58991"/>
            <a:stretch/>
          </p:blipFill>
          <p:spPr>
            <a:xfrm>
              <a:off x="-1995208" y="1220892"/>
              <a:ext cx="355608" cy="288000"/>
            </a:xfrm>
            <a:prstGeom prst="rect">
              <a:avLst/>
            </a:prstGeom>
            <a:noFill/>
            <a:ln>
              <a:noFill/>
            </a:ln>
          </p:spPr>
        </p:pic>
      </p:grpSp>
      <p:pic>
        <p:nvPicPr>
          <p:cNvPr id="482" name="Google Shape;482;p9"/>
          <p:cNvPicPr preferRelativeResize="0"/>
          <p:nvPr/>
        </p:nvPicPr>
        <p:blipFill rotWithShape="1">
          <a:blip r:embed="rId9">
            <a:alphaModFix/>
          </a:blip>
          <a:srcRect b="0" l="0" r="0" t="0"/>
          <a:stretch/>
        </p:blipFill>
        <p:spPr>
          <a:xfrm>
            <a:off x="10796781" y="292397"/>
            <a:ext cx="1102698" cy="1022486"/>
          </a:xfrm>
          <a:prstGeom prst="rect">
            <a:avLst/>
          </a:prstGeom>
          <a:noFill/>
          <a:ln>
            <a:noFill/>
          </a:ln>
        </p:spPr>
      </p:pic>
      <p:pic>
        <p:nvPicPr>
          <p:cNvPr id="483" name="Google Shape;483;p9"/>
          <p:cNvPicPr preferRelativeResize="0"/>
          <p:nvPr/>
        </p:nvPicPr>
        <p:blipFill rotWithShape="1">
          <a:blip r:embed="rId10">
            <a:alphaModFix/>
          </a:blip>
          <a:srcRect b="0" l="0" r="0" t="0"/>
          <a:stretch/>
        </p:blipFill>
        <p:spPr>
          <a:xfrm>
            <a:off x="3244253" y="1461470"/>
            <a:ext cx="3279407" cy="451783"/>
          </a:xfrm>
          <a:prstGeom prst="rect">
            <a:avLst/>
          </a:prstGeom>
          <a:noFill/>
          <a:ln>
            <a:noFill/>
          </a:ln>
        </p:spPr>
      </p:pic>
      <p:pic>
        <p:nvPicPr>
          <p:cNvPr descr="Logo&#10;&#10;Description automatically generated" id="484" name="Google Shape;484;p9"/>
          <p:cNvPicPr preferRelativeResize="0"/>
          <p:nvPr/>
        </p:nvPicPr>
        <p:blipFill rotWithShape="1">
          <a:blip r:embed="rId11">
            <a:alphaModFix/>
          </a:blip>
          <a:srcRect b="0" l="0" r="0" t="0"/>
          <a:stretch/>
        </p:blipFill>
        <p:spPr>
          <a:xfrm>
            <a:off x="1785549" y="2933308"/>
            <a:ext cx="5594518" cy="15153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500"/>
                                        <p:tgtEl>
                                          <p:spTgt spid="472"/>
                                        </p:tgtEl>
                                      </p:cBhvr>
                                    </p:animEffect>
                                  </p:childTnLst>
                                </p:cTn>
                              </p:par>
                            </p:childTnLst>
                          </p:cTn>
                        </p:par>
                        <p:par>
                          <p:cTn fill="hold">
                            <p:stCondLst>
                              <p:cond delay="500"/>
                            </p:stCondLst>
                            <p:childTnLst>
                              <p:par>
                                <p:cTn fill="hold" nodeType="afterEffect" presetClass="entr" presetID="2" presetSubtype="1">
                                  <p:stCondLst>
                                    <p:cond delay="0"/>
                                  </p:stCondLst>
                                  <p:childTnLst>
                                    <p:set>
                                      <p:cBhvr>
                                        <p:cTn dur="1" fill="hold">
                                          <p:stCondLst>
                                            <p:cond delay="0"/>
                                          </p:stCondLst>
                                        </p:cTn>
                                        <p:tgtEl>
                                          <p:spTgt spid="483"/>
                                        </p:tgtEl>
                                        <p:attrNameLst>
                                          <p:attrName>style.visibility</p:attrName>
                                        </p:attrNameLst>
                                      </p:cBhvr>
                                      <p:to>
                                        <p:strVal val="visible"/>
                                      </p:to>
                                    </p:set>
                                    <p:anim calcmode="lin" valueType="num">
                                      <p:cBhvr additive="base">
                                        <p:cTn dur="500"/>
                                        <p:tgtEl>
                                          <p:spTgt spid="483"/>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473"/>
                                        </p:tgtEl>
                                        <p:attrNameLst>
                                          <p:attrName>style.visibility</p:attrName>
                                        </p:attrNameLst>
                                      </p:cBhvr>
                                      <p:to>
                                        <p:strVal val="visible"/>
                                      </p:to>
                                    </p:set>
                                    <p:animEffect filter="fade" transition="in">
                                      <p:cBhvr>
                                        <p:cTn dur="500"/>
                                        <p:tgtEl>
                                          <p:spTgt spid="473"/>
                                        </p:tgtEl>
                                      </p:cBhvr>
                                    </p:animEffect>
                                  </p:childTnLst>
                                </p:cTn>
                              </p:par>
                              <p:par>
                                <p:cTn fill="hold" nodeType="with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500"/>
                                        <p:tgtEl>
                                          <p:spTgt spid="478"/>
                                        </p:tgtEl>
                                      </p:cBhvr>
                                    </p:animEffect>
                                  </p:childTnLst>
                                </p:cTn>
                              </p:par>
                              <p:par>
                                <p:cTn fill="hold" nodeType="with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500"/>
                                        <p:tgtEl>
                                          <p:spTgt spid="474"/>
                                        </p:tgtEl>
                                      </p:cBhvr>
                                    </p:animEffect>
                                  </p:childTnLst>
                                </p:cTn>
                              </p:par>
                              <p:par>
                                <p:cTn fill="hold" nodeType="with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500"/>
                                        <p:tgtEl>
                                          <p:spTgt spid="475"/>
                                        </p:tgtEl>
                                      </p:cBhvr>
                                    </p:animEffect>
                                  </p:childTnLst>
                                </p:cTn>
                              </p:par>
                              <p:par>
                                <p:cTn fill="hold" nodeType="with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500"/>
                                        <p:tgtEl>
                                          <p:spTgt spid="479"/>
                                        </p:tgtEl>
                                      </p:cBhvr>
                                    </p:animEffect>
                                  </p:childTnLst>
                                </p:cTn>
                              </p:par>
                              <p:par>
                                <p:cTn fill="hold" nodeType="with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1000"/>
                                        <p:tgtEl>
                                          <p:spTgt spid="482"/>
                                        </p:tgtEl>
                                      </p:cBhvr>
                                    </p:animEffect>
                                  </p:childTnLst>
                                </p:cTn>
                              </p:par>
                              <p:par>
                                <p:cTn fill="hold" nodeType="with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1822"/>
                                        <p:tgtEl>
                                          <p:spTgt spid="4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主题">
  <a:themeElements>
    <a:clrScheme name="自定义 2131">
      <a:dk1>
        <a:srgbClr val="000000"/>
      </a:dk1>
      <a:lt1>
        <a:srgbClr val="FFFFFF"/>
      </a:lt1>
      <a:dk2>
        <a:srgbClr val="877CB4"/>
      </a:dk2>
      <a:lt2>
        <a:srgbClr val="F75F88"/>
      </a:lt2>
      <a:accent1>
        <a:srgbClr val="51AEB3"/>
      </a:accent1>
      <a:accent2>
        <a:srgbClr val="877CB4"/>
      </a:accent2>
      <a:accent3>
        <a:srgbClr val="F75F88"/>
      </a:accent3>
      <a:accent4>
        <a:srgbClr val="51AEB3"/>
      </a:accent4>
      <a:accent5>
        <a:srgbClr val="877CB4"/>
      </a:accent5>
      <a:accent6>
        <a:srgbClr val="F75F88"/>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2017-06-28T04:21:00Z</dcterms:created>
  <dc:creator>Tài Ngô Tấn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