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3" r:id="rId4"/>
    <p:sldId id="259" r:id="rId5"/>
    <p:sldId id="260" r:id="rId6"/>
    <p:sldId id="268" r:id="rId7"/>
    <p:sldId id="269" r:id="rId8"/>
    <p:sldId id="270" r:id="rId9"/>
    <p:sldId id="272" r:id="rId10"/>
    <p:sldId id="273" r:id="rId11"/>
    <p:sldId id="258" r:id="rId12"/>
    <p:sldId id="271" r:id="rId13"/>
    <p:sldId id="287" r:id="rId14"/>
    <p:sldId id="301" r:id="rId15"/>
    <p:sldId id="302" r:id="rId16"/>
    <p:sldId id="261" r:id="rId17"/>
    <p:sldId id="262" r:id="rId18"/>
    <p:sldId id="26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9FF"/>
    <a:srgbClr val="ECE1DE"/>
    <a:srgbClr val="FF6600"/>
    <a:srgbClr val="70AD47"/>
    <a:srgbClr val="4BFF9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055B1-B777-4128-9886-85FD04D4EA73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03146-3047-4646-B188-E115461E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P001 4 hàng" panose="020B06030503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B28C0-AE69-47A8-9E04-18BB53C4F76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4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3176-817C-42E5-AAAF-95DB6128E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67E21-C062-4541-9E8C-9857323C1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9177-4305-4E97-9EFA-4540E12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ABFB-8D82-4959-BA1D-7E2E91C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D1DF9-61C5-459F-8EE9-FF64F088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9ABE-9CDF-4054-8448-ACDAFCAC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75D7-6672-411B-BF97-BB92FF497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AA7D4-9E7B-4C01-AD13-E02F7E0F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306CA-EE07-40C5-9F0C-2673C1C6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6E5CD-5BFB-4C98-A0B9-C48ED7BE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51E03-4541-4377-85AF-2E10A087C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476BD-BBDF-4513-8B4F-799849D3C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1454-E76F-46F7-8EF8-B2474D1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E851-926C-43ED-AAED-2AC61F9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A02D-6D48-40C2-8705-31C84201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16F9-45D3-4E81-AAA2-22F7AAD2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D70D-6E05-4477-8AAA-24809002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DD86-0949-47B4-8C0D-2FCD8141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3F355-5984-4484-A23F-F992FEA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DCDF0-9FAC-452E-A917-907D7019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A4D1-D750-4686-9BFA-F840CB57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0AA8A-0694-4531-BA4C-E629D9E4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D000-F7FD-4D91-B7FF-4F0A0886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46EC6-1B40-4ED2-B406-01FB3DB6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D4064-CC64-478A-9AC6-2106A89F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786D-7490-4D4A-8A31-A06A5850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F50E-DE0C-4846-B408-E9AA091CA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6CD32-41A6-4C2D-B860-625837847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BF92-16B0-4C8B-8189-BF6F68A4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F25F1-4D6D-419A-9D65-37C5123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0437B-688D-4EAF-9266-D7846838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B138-7749-483D-81B4-86BEEACC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652D-9391-4AA0-9C2B-4397AFDA9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3D88E-070C-4162-A0F3-AE52086F6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75201-66E3-47F1-AA8F-885845FB9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10FDE-9243-4C38-87F2-9E7872CB1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86E67-4388-435F-8B7A-81996090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23F6C-EB23-4805-9EF9-CA85AB6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32B52-3988-4124-BBC5-20F172DA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0AB5-BF93-476E-BC11-AD4ECF98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5314D-5810-49C2-BBD2-06A6B4F1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1EF8C-D4AB-4322-8E5C-350ED68E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CB0A1-1635-4733-AE79-6B7F048F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66E5B-7660-4F41-9D0F-E7972F98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21DC5-54D5-429C-BA6D-2459BC24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A4065-1273-4C4C-B941-B741AE5D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C785-C107-4C51-A082-73A1BCB3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FC7E-4E24-4E65-B206-11E730B3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2F0A1-7240-48C8-AB4B-6274D2B8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2C825-C30D-41F3-BF3E-914FA0AE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66B05-8830-4683-BE7E-9DE66EFE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E6910-49EF-4526-91B0-0F1EED3D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8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E55A-380F-41DF-8EEC-9F7E39E8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5BAC7-CC76-475D-8350-D77A82071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F753-CA93-405A-A7F3-9FC567DB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D69B9-16C9-4146-87C5-ABEB32E8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1A84D-8ECB-4A1B-86FB-09E64FCC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FC07C-9B02-4138-A958-BBB92D1E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D10C17-A88D-4025-B0E9-655CD0CDF2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64C44-5C45-4DCA-9CC1-EB877E6C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394B-FD74-4604-AAB5-3CE94021C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4FE41-607A-4817-A15A-AC9B18C3D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AEAB-945C-48AC-93D7-E5F65A64ECAE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9E6C-9334-4D63-A8B0-9E20D780A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C2E6-890B-4D72-877C-C2B41D4E3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1A48-4DE1-4D11-86A8-6F719E1371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FF4170-F46C-489D-BB28-9E3F1CDACC3E}"/>
              </a:ext>
            </a:extLst>
          </p:cNvPr>
          <p:cNvSpPr/>
          <p:nvPr userDrawn="1"/>
        </p:nvSpPr>
        <p:spPr>
          <a:xfrm>
            <a:off x="-2801566" y="8274455"/>
            <a:ext cx="903862" cy="903862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355C1F-AC02-46DF-B1C3-81D685B3857E}"/>
              </a:ext>
            </a:extLst>
          </p:cNvPr>
          <p:cNvSpPr/>
          <p:nvPr userDrawn="1"/>
        </p:nvSpPr>
        <p:spPr>
          <a:xfrm>
            <a:off x="13910553" y="-1492115"/>
            <a:ext cx="903862" cy="903862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181E7-9C53-4E10-94F9-93292C539148}"/>
              </a:ext>
            </a:extLst>
          </p:cNvPr>
          <p:cNvSpPr/>
          <p:nvPr userDrawn="1"/>
        </p:nvSpPr>
        <p:spPr>
          <a:xfrm>
            <a:off x="1065071" y="7223125"/>
            <a:ext cx="100618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 KẾ GIÁO ÁN ĐIỆN TỬ</a:t>
            </a:r>
          </a:p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 CẨM: 090 260 9443 (ZALO , FACEBOOK) </a:t>
            </a:r>
          </a:p>
        </p:txBody>
      </p:sp>
    </p:spTree>
    <p:extLst>
      <p:ext uri="{BB962C8B-B14F-4D97-AF65-F5344CB8AC3E}">
        <p14:creationId xmlns:p14="http://schemas.microsoft.com/office/powerpoint/2010/main" val="379305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ECACEFC-D884-4093-806F-0FCC3911A15E}"/>
              </a:ext>
            </a:extLst>
          </p:cNvPr>
          <p:cNvGrpSpPr/>
          <p:nvPr/>
        </p:nvGrpSpPr>
        <p:grpSpPr>
          <a:xfrm>
            <a:off x="-384116" y="0"/>
            <a:ext cx="12576116" cy="6858000"/>
            <a:chOff x="-384116" y="0"/>
            <a:chExt cx="12576116" cy="68580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248D7DFA-7593-4E64-B923-8E7EDF84A6E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B50591F-EF2E-455A-BAAE-144958FA7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522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28F9132-270F-4696-9507-224ED93E04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18" r="2824"/>
              <a:stretch/>
            </p:blipFill>
            <p:spPr>
              <a:xfrm>
                <a:off x="7386151" y="5644207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28B86B1-4FE1-461E-96FC-7310B2E36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18" r="2824"/>
              <a:stretch/>
            </p:blipFill>
            <p:spPr>
              <a:xfrm>
                <a:off x="2580302" y="5644206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64965E9-87D4-4DFE-B88E-A3288AC75E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001" t="3218" r="2824"/>
              <a:stretch/>
            </p:blipFill>
            <p:spPr>
              <a:xfrm>
                <a:off x="0" y="5646987"/>
                <a:ext cx="2580302" cy="1211013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6656D9-2E78-469E-8A60-6A6A876CA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B1EEFF"/>
                </a:clrFrom>
                <a:clrTo>
                  <a:srgbClr val="B1EE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4841" y1="10606" x2="29724" y2="13447"/>
                          <a14:foregroundMark x1="26115" y1="9659" x2="35456" y2="11174"/>
                          <a14:foregroundMark x1="29087" y1="5682" x2="33333" y2="10417"/>
                          <a14:foregroundMark x1="30786" y1="4356" x2="35032" y2="10795"/>
                          <a14:foregroundMark x1="85563" y1="76326" x2="84289" y2="89394"/>
                          <a14:foregroundMark x1="2335" y1="92045" x2="53715" y2="97727"/>
                          <a14:foregroundMark x1="27601" y1="12689" x2="28025" y2="16667"/>
                        </a14:backgroundRemoval>
                      </a14:imgEffect>
                    </a14:imgLayer>
                  </a14:imgProps>
                </a:ext>
              </a:extLst>
            </a:blip>
            <a:srcRect b="10553"/>
            <a:stretch/>
          </p:blipFill>
          <p:spPr>
            <a:xfrm>
              <a:off x="-384116" y="1199054"/>
              <a:ext cx="4436243" cy="44482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EFAD54-50B7-4DB0-846C-ACB9214A7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62" b="97638" l="4700" r="91384">
                          <a14:foregroundMark x1="27676" y1="13648" x2="27676" y2="20210"/>
                          <a14:foregroundMark x1="24021" y1="16273" x2="30026" y2="10499"/>
                          <a14:foregroundMark x1="24021" y1="17585" x2="28982" y2="13911"/>
                          <a14:foregroundMark x1="30287" y1="10236" x2="30548" y2="10236"/>
                          <a14:foregroundMark x1="19582" y1="36483" x2="30809" y2="38320"/>
                          <a14:foregroundMark x1="34726" y1="33333" x2="47781" y2="41207"/>
                          <a14:foregroundMark x1="19321" y1="52231" x2="44125" y2="52231"/>
                          <a14:foregroundMark x1="77285" y1="78215" x2="75457" y2="95801"/>
                          <a14:backgroundMark x1="47258" y1="24147" x2="52742" y2="26247"/>
                        </a14:backgroundRemoval>
                      </a14:imgEffect>
                    </a14:imgLayer>
                  </a14:imgProps>
                </a:ext>
              </a:extLst>
            </a:blip>
            <a:srcRect r="50761"/>
            <a:stretch/>
          </p:blipFill>
          <p:spPr>
            <a:xfrm>
              <a:off x="9862243" y="1199054"/>
              <a:ext cx="2329757" cy="4706817"/>
            </a:xfrm>
            <a:prstGeom prst="rect">
              <a:avLst/>
            </a:prstGeom>
          </p:spPr>
        </p:pic>
        <p:grpSp>
          <p:nvGrpSpPr>
            <p:cNvPr id="10" name="Google Shape;3534;p52">
              <a:extLst>
                <a:ext uri="{FF2B5EF4-FFF2-40B4-BE49-F238E27FC236}">
                  <a16:creationId xmlns:a16="http://schemas.microsoft.com/office/drawing/2014/main" id="{C3B1F376-B9B6-4982-82CA-B2116414A499}"/>
                </a:ext>
              </a:extLst>
            </p:cNvPr>
            <p:cNvGrpSpPr/>
            <p:nvPr/>
          </p:nvGrpSpPr>
          <p:grpSpPr>
            <a:xfrm>
              <a:off x="8916016" y="2451068"/>
              <a:ext cx="1441581" cy="3195823"/>
              <a:chOff x="6988112" y="57572"/>
              <a:chExt cx="1441581" cy="3195823"/>
            </a:xfrm>
          </p:grpSpPr>
          <p:sp>
            <p:nvSpPr>
              <p:cNvPr id="11" name="Google Shape;3535;p52">
                <a:extLst>
                  <a:ext uri="{FF2B5EF4-FFF2-40B4-BE49-F238E27FC236}">
                    <a16:creationId xmlns:a16="http://schemas.microsoft.com/office/drawing/2014/main" id="{29FEF912-A0E9-4421-B0E9-ACD3A93537A8}"/>
                  </a:ext>
                </a:extLst>
              </p:cNvPr>
              <p:cNvSpPr/>
              <p:nvPr/>
            </p:nvSpPr>
            <p:spPr>
              <a:xfrm>
                <a:off x="7887893" y="541350"/>
                <a:ext cx="308781" cy="229135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7083" extrusionOk="0">
                    <a:moveTo>
                      <a:pt x="790" y="1"/>
                    </a:moveTo>
                    <a:lnTo>
                      <a:pt x="0" y="7083"/>
                    </a:lnTo>
                    <a:lnTo>
                      <a:pt x="9544" y="7083"/>
                    </a:ln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536;p52">
                <a:extLst>
                  <a:ext uri="{FF2B5EF4-FFF2-40B4-BE49-F238E27FC236}">
                    <a16:creationId xmlns:a16="http://schemas.microsoft.com/office/drawing/2014/main" id="{1D8DBD59-F80F-4B86-9E87-16C3E3B07689}"/>
                  </a:ext>
                </a:extLst>
              </p:cNvPr>
              <p:cNvSpPr/>
              <p:nvPr/>
            </p:nvSpPr>
            <p:spPr>
              <a:xfrm>
                <a:off x="8109142" y="603302"/>
                <a:ext cx="308781" cy="228165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7053" extrusionOk="0">
                    <a:moveTo>
                      <a:pt x="790" y="1"/>
                    </a:moveTo>
                    <a:lnTo>
                      <a:pt x="0" y="7052"/>
                    </a:lnTo>
                    <a:lnTo>
                      <a:pt x="9544" y="7052"/>
                    </a:ln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537;p52">
                <a:extLst>
                  <a:ext uri="{FF2B5EF4-FFF2-40B4-BE49-F238E27FC236}">
                    <a16:creationId xmlns:a16="http://schemas.microsoft.com/office/drawing/2014/main" id="{839047B0-0DDE-42E8-80F1-DE596074BB83}"/>
                  </a:ext>
                </a:extLst>
              </p:cNvPr>
              <p:cNvSpPr/>
              <p:nvPr/>
            </p:nvSpPr>
            <p:spPr>
              <a:xfrm>
                <a:off x="7557491" y="57572"/>
                <a:ext cx="393344" cy="980367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30305" extrusionOk="0">
                    <a:moveTo>
                      <a:pt x="0" y="0"/>
                    </a:moveTo>
                    <a:lnTo>
                      <a:pt x="0" y="30304"/>
                    </a:lnTo>
                    <a:lnTo>
                      <a:pt x="12158" y="30304"/>
                    </a:lnTo>
                    <a:lnTo>
                      <a:pt x="12158" y="20760"/>
                    </a:lnTo>
                    <a:lnTo>
                      <a:pt x="121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538;p52">
                <a:extLst>
                  <a:ext uri="{FF2B5EF4-FFF2-40B4-BE49-F238E27FC236}">
                    <a16:creationId xmlns:a16="http://schemas.microsoft.com/office/drawing/2014/main" id="{299E4552-8008-424B-B08C-FDAFEFE81800}"/>
                  </a:ext>
                </a:extLst>
              </p:cNvPr>
              <p:cNvSpPr/>
              <p:nvPr/>
            </p:nvSpPr>
            <p:spPr>
              <a:xfrm>
                <a:off x="7151356" y="57572"/>
                <a:ext cx="406154" cy="712897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2037" extrusionOk="0">
                    <a:moveTo>
                      <a:pt x="12554" y="0"/>
                    </a:moveTo>
                    <a:lnTo>
                      <a:pt x="1" y="7599"/>
                    </a:lnTo>
                    <a:lnTo>
                      <a:pt x="1" y="22037"/>
                    </a:lnTo>
                    <a:lnTo>
                      <a:pt x="12554" y="22037"/>
                    </a:ln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539;p52">
                <a:extLst>
                  <a:ext uri="{FF2B5EF4-FFF2-40B4-BE49-F238E27FC236}">
                    <a16:creationId xmlns:a16="http://schemas.microsoft.com/office/drawing/2014/main" id="{5F1AECB2-DBB6-4132-A5CB-0577FEAF566C}"/>
                  </a:ext>
                </a:extLst>
              </p:cNvPr>
              <p:cNvSpPr/>
              <p:nvPr/>
            </p:nvSpPr>
            <p:spPr>
              <a:xfrm>
                <a:off x="7674505" y="351579"/>
                <a:ext cx="169158" cy="344172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540;p52">
                <a:extLst>
                  <a:ext uri="{FF2B5EF4-FFF2-40B4-BE49-F238E27FC236}">
                    <a16:creationId xmlns:a16="http://schemas.microsoft.com/office/drawing/2014/main" id="{8CEF5A39-2A64-46BD-B3FD-4DAFE6D01D76}"/>
                  </a:ext>
                </a:extLst>
              </p:cNvPr>
              <p:cNvSpPr/>
              <p:nvPr/>
            </p:nvSpPr>
            <p:spPr>
              <a:xfrm>
                <a:off x="6988112" y="692785"/>
                <a:ext cx="1435661" cy="1808333"/>
              </a:xfrm>
              <a:custGeom>
                <a:avLst/>
                <a:gdLst/>
                <a:ahLst/>
                <a:cxnLst/>
                <a:rect l="l" t="t" r="r" b="b"/>
                <a:pathLst>
                  <a:path w="44379" h="55899" extrusionOk="0">
                    <a:moveTo>
                      <a:pt x="1" y="1"/>
                    </a:moveTo>
                    <a:lnTo>
                      <a:pt x="1" y="55898"/>
                    </a:lnTo>
                    <a:lnTo>
                      <a:pt x="44379" y="55898"/>
                    </a:lnTo>
                    <a:lnTo>
                      <a:pt x="443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41;p52">
                <a:extLst>
                  <a:ext uri="{FF2B5EF4-FFF2-40B4-BE49-F238E27FC236}">
                    <a16:creationId xmlns:a16="http://schemas.microsoft.com/office/drawing/2014/main" id="{D169E671-C9E5-4096-95F7-2E2895F76D28}"/>
                  </a:ext>
                </a:extLst>
              </p:cNvPr>
              <p:cNvSpPr/>
              <p:nvPr/>
            </p:nvSpPr>
            <p:spPr>
              <a:xfrm>
                <a:off x="6992059" y="2491312"/>
                <a:ext cx="1437634" cy="749291"/>
              </a:xfrm>
              <a:custGeom>
                <a:avLst/>
                <a:gdLst/>
                <a:ahLst/>
                <a:cxnLst/>
                <a:rect l="l" t="t" r="r" b="b"/>
                <a:pathLst>
                  <a:path w="44440" h="23162" extrusionOk="0">
                    <a:moveTo>
                      <a:pt x="1" y="0"/>
                    </a:moveTo>
                    <a:lnTo>
                      <a:pt x="1" y="23162"/>
                    </a:lnTo>
                    <a:lnTo>
                      <a:pt x="44439" y="23162"/>
                    </a:lnTo>
                    <a:lnTo>
                      <a:pt x="444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542;p52">
                <a:extLst>
                  <a:ext uri="{FF2B5EF4-FFF2-40B4-BE49-F238E27FC236}">
                    <a16:creationId xmlns:a16="http://schemas.microsoft.com/office/drawing/2014/main" id="{5C532BF8-3700-45EA-8A7C-F7BE90C2044B}"/>
                  </a:ext>
                </a:extLst>
              </p:cNvPr>
              <p:cNvSpPr/>
              <p:nvPr/>
            </p:nvSpPr>
            <p:spPr>
              <a:xfrm>
                <a:off x="7225116" y="893395"/>
                <a:ext cx="319586" cy="478877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14803" extrusionOk="0">
                    <a:moveTo>
                      <a:pt x="0" y="0"/>
                    </a:moveTo>
                    <a:lnTo>
                      <a:pt x="0" y="14803"/>
                    </a:lnTo>
                    <a:lnTo>
                      <a:pt x="9879" y="14803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543;p52">
                <a:extLst>
                  <a:ext uri="{FF2B5EF4-FFF2-40B4-BE49-F238E27FC236}">
                    <a16:creationId xmlns:a16="http://schemas.microsoft.com/office/drawing/2014/main" id="{9CC89B8D-02F8-461F-B80A-73E81F526715}"/>
                  </a:ext>
                </a:extLst>
              </p:cNvPr>
              <p:cNvSpPr/>
              <p:nvPr/>
            </p:nvSpPr>
            <p:spPr>
              <a:xfrm>
                <a:off x="7174972" y="1297524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1"/>
                    </a:moveTo>
                    <a:cubicBezTo>
                      <a:pt x="61" y="1"/>
                      <a:pt x="0" y="62"/>
                      <a:pt x="0" y="153"/>
                    </a:cubicBezTo>
                    <a:lnTo>
                      <a:pt x="0" y="4439"/>
                    </a:lnTo>
                    <a:cubicBezTo>
                      <a:pt x="0" y="4530"/>
                      <a:pt x="61" y="4591"/>
                      <a:pt x="152" y="4591"/>
                    </a:cubicBezTo>
                    <a:lnTo>
                      <a:pt x="12432" y="4591"/>
                    </a:lnTo>
                    <a:cubicBezTo>
                      <a:pt x="12493" y="4591"/>
                      <a:pt x="12584" y="4530"/>
                      <a:pt x="12584" y="4439"/>
                    </a:cubicBezTo>
                    <a:lnTo>
                      <a:pt x="12584" y="153"/>
                    </a:lnTo>
                    <a:cubicBezTo>
                      <a:pt x="12584" y="62"/>
                      <a:pt x="12493" y="1"/>
                      <a:pt x="12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544;p52">
                <a:extLst>
                  <a:ext uri="{FF2B5EF4-FFF2-40B4-BE49-F238E27FC236}">
                    <a16:creationId xmlns:a16="http://schemas.microsoft.com/office/drawing/2014/main" id="{488347C8-FD4D-40C7-8299-03388B476202}"/>
                  </a:ext>
                </a:extLst>
              </p:cNvPr>
              <p:cNvSpPr/>
              <p:nvPr/>
            </p:nvSpPr>
            <p:spPr>
              <a:xfrm>
                <a:off x="7225116" y="893395"/>
                <a:ext cx="18488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1976" y="12523"/>
                    </a:lnTo>
                    <a:lnTo>
                      <a:pt x="395" y="4924"/>
                    </a:lnTo>
                    <a:cubicBezTo>
                      <a:pt x="5715" y="4560"/>
                      <a:pt x="4955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545;p52">
                <a:extLst>
                  <a:ext uri="{FF2B5EF4-FFF2-40B4-BE49-F238E27FC236}">
                    <a16:creationId xmlns:a16="http://schemas.microsoft.com/office/drawing/2014/main" id="{8E08E15A-FEA8-4F46-9921-03E7475F5002}"/>
                  </a:ext>
                </a:extLst>
              </p:cNvPr>
              <p:cNvSpPr/>
              <p:nvPr/>
            </p:nvSpPr>
            <p:spPr>
              <a:xfrm>
                <a:off x="7360797" y="893395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761" y="0"/>
                    </a:moveTo>
                    <a:cubicBezTo>
                      <a:pt x="761" y="0"/>
                      <a:pt x="1" y="4560"/>
                      <a:pt x="5320" y="4924"/>
                    </a:cubicBezTo>
                    <a:lnTo>
                      <a:pt x="3709" y="12523"/>
                    </a:lnTo>
                    <a:lnTo>
                      <a:pt x="5685" y="12523"/>
                    </a:lnTo>
                    <a:lnTo>
                      <a:pt x="56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546;p52">
                <a:extLst>
                  <a:ext uri="{FF2B5EF4-FFF2-40B4-BE49-F238E27FC236}">
                    <a16:creationId xmlns:a16="http://schemas.microsoft.com/office/drawing/2014/main" id="{783DF23A-3C57-473E-BDA2-4EBAEC9C2499}"/>
                  </a:ext>
                </a:extLst>
              </p:cNvPr>
              <p:cNvSpPr/>
              <p:nvPr/>
            </p:nvSpPr>
            <p:spPr>
              <a:xfrm>
                <a:off x="7182833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547;p52">
                <a:extLst>
                  <a:ext uri="{FF2B5EF4-FFF2-40B4-BE49-F238E27FC236}">
                    <a16:creationId xmlns:a16="http://schemas.microsoft.com/office/drawing/2014/main" id="{983BC85A-0836-46D8-871A-109AD0C57D67}"/>
                  </a:ext>
                </a:extLst>
              </p:cNvPr>
              <p:cNvSpPr/>
              <p:nvPr/>
            </p:nvSpPr>
            <p:spPr>
              <a:xfrm>
                <a:off x="7226087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548;p52">
                <a:extLst>
                  <a:ext uri="{FF2B5EF4-FFF2-40B4-BE49-F238E27FC236}">
                    <a16:creationId xmlns:a16="http://schemas.microsoft.com/office/drawing/2014/main" id="{3753B97C-F719-4CD4-B84D-9D59D1B10686}"/>
                  </a:ext>
                </a:extLst>
              </p:cNvPr>
              <p:cNvSpPr/>
              <p:nvPr/>
            </p:nvSpPr>
            <p:spPr>
              <a:xfrm>
                <a:off x="7269372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549;p52">
                <a:extLst>
                  <a:ext uri="{FF2B5EF4-FFF2-40B4-BE49-F238E27FC236}">
                    <a16:creationId xmlns:a16="http://schemas.microsoft.com/office/drawing/2014/main" id="{30D779DC-703E-4D59-A0CC-591FC6F75952}"/>
                  </a:ext>
                </a:extLst>
              </p:cNvPr>
              <p:cNvSpPr/>
              <p:nvPr/>
            </p:nvSpPr>
            <p:spPr>
              <a:xfrm>
                <a:off x="7312626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550;p52">
                <a:extLst>
                  <a:ext uri="{FF2B5EF4-FFF2-40B4-BE49-F238E27FC236}">
                    <a16:creationId xmlns:a16="http://schemas.microsoft.com/office/drawing/2014/main" id="{26A597E5-649A-4A37-A9F3-C05BEC57855C}"/>
                  </a:ext>
                </a:extLst>
              </p:cNvPr>
              <p:cNvSpPr/>
              <p:nvPr/>
            </p:nvSpPr>
            <p:spPr>
              <a:xfrm>
                <a:off x="7354909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551;p52">
                <a:extLst>
                  <a:ext uri="{FF2B5EF4-FFF2-40B4-BE49-F238E27FC236}">
                    <a16:creationId xmlns:a16="http://schemas.microsoft.com/office/drawing/2014/main" id="{D0977977-A5C7-4360-A5A4-67CE6CE53F41}"/>
                  </a:ext>
                </a:extLst>
              </p:cNvPr>
              <p:cNvSpPr/>
              <p:nvPr/>
            </p:nvSpPr>
            <p:spPr>
              <a:xfrm>
                <a:off x="7398162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552;p52">
                <a:extLst>
                  <a:ext uri="{FF2B5EF4-FFF2-40B4-BE49-F238E27FC236}">
                    <a16:creationId xmlns:a16="http://schemas.microsoft.com/office/drawing/2014/main" id="{96C2B019-64AB-45FC-93E6-B95A04D7FF0C}"/>
                  </a:ext>
                </a:extLst>
              </p:cNvPr>
              <p:cNvSpPr/>
              <p:nvPr/>
            </p:nvSpPr>
            <p:spPr>
              <a:xfrm>
                <a:off x="7441448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553;p52">
                <a:extLst>
                  <a:ext uri="{FF2B5EF4-FFF2-40B4-BE49-F238E27FC236}">
                    <a16:creationId xmlns:a16="http://schemas.microsoft.com/office/drawing/2014/main" id="{6225DA70-7891-4BDD-A1F8-FA3AA0498D8E}"/>
                  </a:ext>
                </a:extLst>
              </p:cNvPr>
              <p:cNvSpPr/>
              <p:nvPr/>
            </p:nvSpPr>
            <p:spPr>
              <a:xfrm>
                <a:off x="7484701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554;p52">
                <a:extLst>
                  <a:ext uri="{FF2B5EF4-FFF2-40B4-BE49-F238E27FC236}">
                    <a16:creationId xmlns:a16="http://schemas.microsoft.com/office/drawing/2014/main" id="{49919165-B1D9-43C8-9FC4-459F908663C5}"/>
                  </a:ext>
                </a:extLst>
              </p:cNvPr>
              <p:cNvSpPr/>
              <p:nvPr/>
            </p:nvSpPr>
            <p:spPr>
              <a:xfrm>
                <a:off x="7526984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555;p52">
                <a:extLst>
                  <a:ext uri="{FF2B5EF4-FFF2-40B4-BE49-F238E27FC236}">
                    <a16:creationId xmlns:a16="http://schemas.microsoft.com/office/drawing/2014/main" id="{F4FB5811-E6A7-49BD-ACBA-AB966DBB72B0}"/>
                  </a:ext>
                </a:extLst>
              </p:cNvPr>
              <p:cNvSpPr/>
              <p:nvPr/>
            </p:nvSpPr>
            <p:spPr>
              <a:xfrm>
                <a:off x="7570270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556;p52">
                <a:extLst>
                  <a:ext uri="{FF2B5EF4-FFF2-40B4-BE49-F238E27FC236}">
                    <a16:creationId xmlns:a16="http://schemas.microsoft.com/office/drawing/2014/main" id="{9BB323D8-AB3C-4A70-96E1-26B88AA86BDA}"/>
                  </a:ext>
                </a:extLst>
              </p:cNvPr>
              <p:cNvSpPr/>
              <p:nvPr/>
            </p:nvSpPr>
            <p:spPr>
              <a:xfrm>
                <a:off x="7157276" y="816690"/>
                <a:ext cx="449374" cy="82622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2554" extrusionOk="0">
                    <a:moveTo>
                      <a:pt x="11307" y="0"/>
                    </a:moveTo>
                    <a:lnTo>
                      <a:pt x="2492" y="92"/>
                    </a:lnTo>
                    <a:lnTo>
                      <a:pt x="0" y="2554"/>
                    </a:lnTo>
                    <a:lnTo>
                      <a:pt x="13891" y="2554"/>
                    </a:lnTo>
                    <a:lnTo>
                      <a:pt x="1130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557;p52">
                <a:extLst>
                  <a:ext uri="{FF2B5EF4-FFF2-40B4-BE49-F238E27FC236}">
                    <a16:creationId xmlns:a16="http://schemas.microsoft.com/office/drawing/2014/main" id="{5847783F-9198-4D0A-BD4D-BA412DD32A20}"/>
                  </a:ext>
                </a:extLst>
              </p:cNvPr>
              <p:cNvSpPr/>
              <p:nvPr/>
            </p:nvSpPr>
            <p:spPr>
              <a:xfrm>
                <a:off x="7877055" y="893395"/>
                <a:ext cx="319618" cy="478877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4803" extrusionOk="0">
                    <a:moveTo>
                      <a:pt x="1" y="0"/>
                    </a:moveTo>
                    <a:lnTo>
                      <a:pt x="1" y="14803"/>
                    </a:lnTo>
                    <a:lnTo>
                      <a:pt x="9879" y="14803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558;p52">
                <a:extLst>
                  <a:ext uri="{FF2B5EF4-FFF2-40B4-BE49-F238E27FC236}">
                    <a16:creationId xmlns:a16="http://schemas.microsoft.com/office/drawing/2014/main" id="{0598E676-CA3F-4858-A886-0E9A3C150EDF}"/>
                  </a:ext>
                </a:extLst>
              </p:cNvPr>
              <p:cNvSpPr/>
              <p:nvPr/>
            </p:nvSpPr>
            <p:spPr>
              <a:xfrm>
                <a:off x="7825940" y="1297524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1"/>
                    </a:moveTo>
                    <a:cubicBezTo>
                      <a:pt x="91" y="1"/>
                      <a:pt x="0" y="62"/>
                      <a:pt x="0" y="153"/>
                    </a:cubicBezTo>
                    <a:lnTo>
                      <a:pt x="0" y="4439"/>
                    </a:lnTo>
                    <a:cubicBezTo>
                      <a:pt x="0" y="4530"/>
                      <a:pt x="91" y="4591"/>
                      <a:pt x="152" y="4591"/>
                    </a:cubicBezTo>
                    <a:lnTo>
                      <a:pt x="12432" y="4591"/>
                    </a:lnTo>
                    <a:cubicBezTo>
                      <a:pt x="12493" y="4591"/>
                      <a:pt x="12584" y="4530"/>
                      <a:pt x="12584" y="4439"/>
                    </a:cubicBezTo>
                    <a:lnTo>
                      <a:pt x="12584" y="153"/>
                    </a:lnTo>
                    <a:cubicBezTo>
                      <a:pt x="12584" y="62"/>
                      <a:pt x="12523" y="1"/>
                      <a:pt x="12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59;p52">
                <a:extLst>
                  <a:ext uri="{FF2B5EF4-FFF2-40B4-BE49-F238E27FC236}">
                    <a16:creationId xmlns:a16="http://schemas.microsoft.com/office/drawing/2014/main" id="{04E9631B-BF87-4361-AF06-51B38AD57816}"/>
                  </a:ext>
                </a:extLst>
              </p:cNvPr>
              <p:cNvSpPr/>
              <p:nvPr/>
            </p:nvSpPr>
            <p:spPr>
              <a:xfrm>
                <a:off x="7877055" y="893395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1976" y="12523"/>
                    </a:lnTo>
                    <a:lnTo>
                      <a:pt x="365" y="4924"/>
                    </a:lnTo>
                    <a:cubicBezTo>
                      <a:pt x="5685" y="4560"/>
                      <a:pt x="4925" y="0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560;p52">
                <a:extLst>
                  <a:ext uri="{FF2B5EF4-FFF2-40B4-BE49-F238E27FC236}">
                    <a16:creationId xmlns:a16="http://schemas.microsoft.com/office/drawing/2014/main" id="{53CD200E-8E5D-4C11-9231-538061621EFA}"/>
                  </a:ext>
                </a:extLst>
              </p:cNvPr>
              <p:cNvSpPr/>
              <p:nvPr/>
            </p:nvSpPr>
            <p:spPr>
              <a:xfrm>
                <a:off x="8011765" y="893395"/>
                <a:ext cx="184913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12524" extrusionOk="0">
                    <a:moveTo>
                      <a:pt x="761" y="0"/>
                    </a:moveTo>
                    <a:cubicBezTo>
                      <a:pt x="761" y="0"/>
                      <a:pt x="1" y="4560"/>
                      <a:pt x="5320" y="4924"/>
                    </a:cubicBezTo>
                    <a:lnTo>
                      <a:pt x="3709" y="12523"/>
                    </a:lnTo>
                    <a:lnTo>
                      <a:pt x="5715" y="12523"/>
                    </a:lnTo>
                    <a:lnTo>
                      <a:pt x="57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561;p52">
                <a:extLst>
                  <a:ext uri="{FF2B5EF4-FFF2-40B4-BE49-F238E27FC236}">
                    <a16:creationId xmlns:a16="http://schemas.microsoft.com/office/drawing/2014/main" id="{DF2DFB62-AB6E-4410-8DB0-41558FA5B354}"/>
                  </a:ext>
                </a:extLst>
              </p:cNvPr>
              <p:cNvSpPr/>
              <p:nvPr/>
            </p:nvSpPr>
            <p:spPr>
              <a:xfrm>
                <a:off x="7834772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562;p52">
                <a:extLst>
                  <a:ext uri="{FF2B5EF4-FFF2-40B4-BE49-F238E27FC236}">
                    <a16:creationId xmlns:a16="http://schemas.microsoft.com/office/drawing/2014/main" id="{21385F23-7C60-4448-98C5-B76F3B1903B4}"/>
                  </a:ext>
                </a:extLst>
              </p:cNvPr>
              <p:cNvSpPr/>
              <p:nvPr/>
            </p:nvSpPr>
            <p:spPr>
              <a:xfrm>
                <a:off x="7878058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563;p52">
                <a:extLst>
                  <a:ext uri="{FF2B5EF4-FFF2-40B4-BE49-F238E27FC236}">
                    <a16:creationId xmlns:a16="http://schemas.microsoft.com/office/drawing/2014/main" id="{D385377B-B493-4A5D-B93F-9EA9B015D28E}"/>
                  </a:ext>
                </a:extLst>
              </p:cNvPr>
              <p:cNvSpPr/>
              <p:nvPr/>
            </p:nvSpPr>
            <p:spPr>
              <a:xfrm>
                <a:off x="7920341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564;p52">
                <a:extLst>
                  <a:ext uri="{FF2B5EF4-FFF2-40B4-BE49-F238E27FC236}">
                    <a16:creationId xmlns:a16="http://schemas.microsoft.com/office/drawing/2014/main" id="{84A78A02-160D-462F-AF92-DB9C1B7C3617}"/>
                  </a:ext>
                </a:extLst>
              </p:cNvPr>
              <p:cNvSpPr/>
              <p:nvPr/>
            </p:nvSpPr>
            <p:spPr>
              <a:xfrm>
                <a:off x="7963594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565;p52">
                <a:extLst>
                  <a:ext uri="{FF2B5EF4-FFF2-40B4-BE49-F238E27FC236}">
                    <a16:creationId xmlns:a16="http://schemas.microsoft.com/office/drawing/2014/main" id="{8598BE5A-51B7-40B7-92E7-12591C36222B}"/>
                  </a:ext>
                </a:extLst>
              </p:cNvPr>
              <p:cNvSpPr/>
              <p:nvPr/>
            </p:nvSpPr>
            <p:spPr>
              <a:xfrm>
                <a:off x="8006847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566;p52">
                <a:extLst>
                  <a:ext uri="{FF2B5EF4-FFF2-40B4-BE49-F238E27FC236}">
                    <a16:creationId xmlns:a16="http://schemas.microsoft.com/office/drawing/2014/main" id="{17A5CC66-797A-46E0-ACB2-E34C8AD75FA1}"/>
                  </a:ext>
                </a:extLst>
              </p:cNvPr>
              <p:cNvSpPr/>
              <p:nvPr/>
            </p:nvSpPr>
            <p:spPr>
              <a:xfrm>
                <a:off x="8050133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567;p52">
                <a:extLst>
                  <a:ext uri="{FF2B5EF4-FFF2-40B4-BE49-F238E27FC236}">
                    <a16:creationId xmlns:a16="http://schemas.microsoft.com/office/drawing/2014/main" id="{CF3D5E92-4A3A-4E71-B39F-08D5101EE51B}"/>
                  </a:ext>
                </a:extLst>
              </p:cNvPr>
              <p:cNvSpPr/>
              <p:nvPr/>
            </p:nvSpPr>
            <p:spPr>
              <a:xfrm>
                <a:off x="8092416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568;p52">
                <a:extLst>
                  <a:ext uri="{FF2B5EF4-FFF2-40B4-BE49-F238E27FC236}">
                    <a16:creationId xmlns:a16="http://schemas.microsoft.com/office/drawing/2014/main" id="{804484A5-B967-4E21-82D4-9EF5828D9DEE}"/>
                  </a:ext>
                </a:extLst>
              </p:cNvPr>
              <p:cNvSpPr/>
              <p:nvPr/>
            </p:nvSpPr>
            <p:spPr>
              <a:xfrm>
                <a:off x="8135669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569;p52">
                <a:extLst>
                  <a:ext uri="{FF2B5EF4-FFF2-40B4-BE49-F238E27FC236}">
                    <a16:creationId xmlns:a16="http://schemas.microsoft.com/office/drawing/2014/main" id="{BDC205E9-3299-456B-8D76-584B9E785D2A}"/>
                  </a:ext>
                </a:extLst>
              </p:cNvPr>
              <p:cNvSpPr/>
              <p:nvPr/>
            </p:nvSpPr>
            <p:spPr>
              <a:xfrm>
                <a:off x="8178955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0"/>
                    </a:moveTo>
                    <a:lnTo>
                      <a:pt x="0" y="12523"/>
                    </a:lnTo>
                    <a:lnTo>
                      <a:pt x="304" y="1252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70;p52">
                <a:extLst>
                  <a:ext uri="{FF2B5EF4-FFF2-40B4-BE49-F238E27FC236}">
                    <a16:creationId xmlns:a16="http://schemas.microsoft.com/office/drawing/2014/main" id="{D23A92B2-1E29-4667-B3EA-1520084331EF}"/>
                  </a:ext>
                </a:extLst>
              </p:cNvPr>
              <p:cNvSpPr/>
              <p:nvPr/>
            </p:nvSpPr>
            <p:spPr>
              <a:xfrm>
                <a:off x="8222209" y="893395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0"/>
                    </a:moveTo>
                    <a:lnTo>
                      <a:pt x="1" y="12523"/>
                    </a:lnTo>
                    <a:lnTo>
                      <a:pt x="305" y="1252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571;p52">
                <a:extLst>
                  <a:ext uri="{FF2B5EF4-FFF2-40B4-BE49-F238E27FC236}">
                    <a16:creationId xmlns:a16="http://schemas.microsoft.com/office/drawing/2014/main" id="{B84803F1-F655-4BFE-A56D-0542563B1CE3}"/>
                  </a:ext>
                </a:extLst>
              </p:cNvPr>
              <p:cNvSpPr/>
              <p:nvPr/>
            </p:nvSpPr>
            <p:spPr>
              <a:xfrm>
                <a:off x="7225116" y="1680044"/>
                <a:ext cx="319586" cy="478909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14804" extrusionOk="0">
                    <a:moveTo>
                      <a:pt x="0" y="1"/>
                    </a:moveTo>
                    <a:lnTo>
                      <a:pt x="0" y="14803"/>
                    </a:lnTo>
                    <a:lnTo>
                      <a:pt x="9879" y="14803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572;p52">
                <a:extLst>
                  <a:ext uri="{FF2B5EF4-FFF2-40B4-BE49-F238E27FC236}">
                    <a16:creationId xmlns:a16="http://schemas.microsoft.com/office/drawing/2014/main" id="{B648A332-E6A8-41C8-862A-9081C40E6D77}"/>
                  </a:ext>
                </a:extLst>
              </p:cNvPr>
              <p:cNvSpPr/>
              <p:nvPr/>
            </p:nvSpPr>
            <p:spPr>
              <a:xfrm>
                <a:off x="7174972" y="2084206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0"/>
                    </a:moveTo>
                    <a:cubicBezTo>
                      <a:pt x="61" y="0"/>
                      <a:pt x="0" y="61"/>
                      <a:pt x="0" y="152"/>
                    </a:cubicBezTo>
                    <a:lnTo>
                      <a:pt x="0" y="4438"/>
                    </a:lnTo>
                    <a:cubicBezTo>
                      <a:pt x="0" y="4529"/>
                      <a:pt x="61" y="4590"/>
                      <a:pt x="152" y="4590"/>
                    </a:cubicBezTo>
                    <a:lnTo>
                      <a:pt x="12432" y="4590"/>
                    </a:lnTo>
                    <a:cubicBezTo>
                      <a:pt x="12493" y="4590"/>
                      <a:pt x="12584" y="4529"/>
                      <a:pt x="12584" y="4438"/>
                    </a:cubicBezTo>
                    <a:lnTo>
                      <a:pt x="12584" y="152"/>
                    </a:lnTo>
                    <a:cubicBezTo>
                      <a:pt x="12584" y="61"/>
                      <a:pt x="12493" y="0"/>
                      <a:pt x="12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573;p52">
                <a:extLst>
                  <a:ext uri="{FF2B5EF4-FFF2-40B4-BE49-F238E27FC236}">
                    <a16:creationId xmlns:a16="http://schemas.microsoft.com/office/drawing/2014/main" id="{E043AB68-C5CF-4AE5-9479-7E9B95E08F11}"/>
                  </a:ext>
                </a:extLst>
              </p:cNvPr>
              <p:cNvSpPr/>
              <p:nvPr/>
            </p:nvSpPr>
            <p:spPr>
              <a:xfrm>
                <a:off x="7225116" y="1680044"/>
                <a:ext cx="18488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1976" y="12524"/>
                    </a:lnTo>
                    <a:lnTo>
                      <a:pt x="395" y="4925"/>
                    </a:lnTo>
                    <a:cubicBezTo>
                      <a:pt x="5715" y="4560"/>
                      <a:pt x="4955" y="1"/>
                      <a:pt x="4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574;p52">
                <a:extLst>
                  <a:ext uri="{FF2B5EF4-FFF2-40B4-BE49-F238E27FC236}">
                    <a16:creationId xmlns:a16="http://schemas.microsoft.com/office/drawing/2014/main" id="{6F5146C5-3356-4751-A8A7-744F1BE910EC}"/>
                  </a:ext>
                </a:extLst>
              </p:cNvPr>
              <p:cNvSpPr/>
              <p:nvPr/>
            </p:nvSpPr>
            <p:spPr>
              <a:xfrm>
                <a:off x="7360797" y="1680044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761" y="1"/>
                    </a:moveTo>
                    <a:cubicBezTo>
                      <a:pt x="761" y="1"/>
                      <a:pt x="1" y="4560"/>
                      <a:pt x="5320" y="4925"/>
                    </a:cubicBezTo>
                    <a:lnTo>
                      <a:pt x="3709" y="12524"/>
                    </a:lnTo>
                    <a:lnTo>
                      <a:pt x="5685" y="12524"/>
                    </a:lnTo>
                    <a:lnTo>
                      <a:pt x="56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575;p52">
                <a:extLst>
                  <a:ext uri="{FF2B5EF4-FFF2-40B4-BE49-F238E27FC236}">
                    <a16:creationId xmlns:a16="http://schemas.microsoft.com/office/drawing/2014/main" id="{44DA964C-CA8F-4D81-BC9C-11F13D6DA039}"/>
                  </a:ext>
                </a:extLst>
              </p:cNvPr>
              <p:cNvSpPr/>
              <p:nvPr/>
            </p:nvSpPr>
            <p:spPr>
              <a:xfrm>
                <a:off x="7182833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576;p52">
                <a:extLst>
                  <a:ext uri="{FF2B5EF4-FFF2-40B4-BE49-F238E27FC236}">
                    <a16:creationId xmlns:a16="http://schemas.microsoft.com/office/drawing/2014/main" id="{6B074173-AD92-499E-953C-1ABC4446E83F}"/>
                  </a:ext>
                </a:extLst>
              </p:cNvPr>
              <p:cNvSpPr/>
              <p:nvPr/>
            </p:nvSpPr>
            <p:spPr>
              <a:xfrm>
                <a:off x="7226087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577;p52">
                <a:extLst>
                  <a:ext uri="{FF2B5EF4-FFF2-40B4-BE49-F238E27FC236}">
                    <a16:creationId xmlns:a16="http://schemas.microsoft.com/office/drawing/2014/main" id="{9F47C015-DBA8-4134-B997-10BDBC20D12E}"/>
                  </a:ext>
                </a:extLst>
              </p:cNvPr>
              <p:cNvSpPr/>
              <p:nvPr/>
            </p:nvSpPr>
            <p:spPr>
              <a:xfrm>
                <a:off x="7269372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578;p52">
                <a:extLst>
                  <a:ext uri="{FF2B5EF4-FFF2-40B4-BE49-F238E27FC236}">
                    <a16:creationId xmlns:a16="http://schemas.microsoft.com/office/drawing/2014/main" id="{B76E5136-0052-480C-865B-F5FB7A5ED67F}"/>
                  </a:ext>
                </a:extLst>
              </p:cNvPr>
              <p:cNvSpPr/>
              <p:nvPr/>
            </p:nvSpPr>
            <p:spPr>
              <a:xfrm>
                <a:off x="7312626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579;p52">
                <a:extLst>
                  <a:ext uri="{FF2B5EF4-FFF2-40B4-BE49-F238E27FC236}">
                    <a16:creationId xmlns:a16="http://schemas.microsoft.com/office/drawing/2014/main" id="{047129A2-0280-42D0-AF3A-9234B556E002}"/>
                  </a:ext>
                </a:extLst>
              </p:cNvPr>
              <p:cNvSpPr/>
              <p:nvPr/>
            </p:nvSpPr>
            <p:spPr>
              <a:xfrm>
                <a:off x="7354909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580;p52">
                <a:extLst>
                  <a:ext uri="{FF2B5EF4-FFF2-40B4-BE49-F238E27FC236}">
                    <a16:creationId xmlns:a16="http://schemas.microsoft.com/office/drawing/2014/main" id="{A49DC73C-2956-4E79-A9BA-7D702767C91E}"/>
                  </a:ext>
                </a:extLst>
              </p:cNvPr>
              <p:cNvSpPr/>
              <p:nvPr/>
            </p:nvSpPr>
            <p:spPr>
              <a:xfrm>
                <a:off x="7398162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581;p52">
                <a:extLst>
                  <a:ext uri="{FF2B5EF4-FFF2-40B4-BE49-F238E27FC236}">
                    <a16:creationId xmlns:a16="http://schemas.microsoft.com/office/drawing/2014/main" id="{C033E1FD-EC60-433C-A57D-2878386EE07D}"/>
                  </a:ext>
                </a:extLst>
              </p:cNvPr>
              <p:cNvSpPr/>
              <p:nvPr/>
            </p:nvSpPr>
            <p:spPr>
              <a:xfrm>
                <a:off x="7441448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582;p52">
                <a:extLst>
                  <a:ext uri="{FF2B5EF4-FFF2-40B4-BE49-F238E27FC236}">
                    <a16:creationId xmlns:a16="http://schemas.microsoft.com/office/drawing/2014/main" id="{E0223C43-AEE1-4486-8A7E-BCBB527E0E51}"/>
                  </a:ext>
                </a:extLst>
              </p:cNvPr>
              <p:cNvSpPr/>
              <p:nvPr/>
            </p:nvSpPr>
            <p:spPr>
              <a:xfrm>
                <a:off x="7484701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583;p52">
                <a:extLst>
                  <a:ext uri="{FF2B5EF4-FFF2-40B4-BE49-F238E27FC236}">
                    <a16:creationId xmlns:a16="http://schemas.microsoft.com/office/drawing/2014/main" id="{A0DD3A16-BAB7-42F2-BCBE-E9F909BE51D9}"/>
                  </a:ext>
                </a:extLst>
              </p:cNvPr>
              <p:cNvSpPr/>
              <p:nvPr/>
            </p:nvSpPr>
            <p:spPr>
              <a:xfrm>
                <a:off x="7526984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584;p52">
                <a:extLst>
                  <a:ext uri="{FF2B5EF4-FFF2-40B4-BE49-F238E27FC236}">
                    <a16:creationId xmlns:a16="http://schemas.microsoft.com/office/drawing/2014/main" id="{8CDFD2C2-CA27-4742-9AEB-C3BE4EBAA0C9}"/>
                  </a:ext>
                </a:extLst>
              </p:cNvPr>
              <p:cNvSpPr/>
              <p:nvPr/>
            </p:nvSpPr>
            <p:spPr>
              <a:xfrm>
                <a:off x="7570270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585;p52">
                <a:extLst>
                  <a:ext uri="{FF2B5EF4-FFF2-40B4-BE49-F238E27FC236}">
                    <a16:creationId xmlns:a16="http://schemas.microsoft.com/office/drawing/2014/main" id="{DBD46249-0B5E-4890-B662-667F260885A6}"/>
                  </a:ext>
                </a:extLst>
              </p:cNvPr>
              <p:cNvSpPr/>
              <p:nvPr/>
            </p:nvSpPr>
            <p:spPr>
              <a:xfrm>
                <a:off x="7157276" y="1603339"/>
                <a:ext cx="449374" cy="82654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2555" extrusionOk="0">
                    <a:moveTo>
                      <a:pt x="11307" y="1"/>
                    </a:moveTo>
                    <a:lnTo>
                      <a:pt x="2492" y="92"/>
                    </a:lnTo>
                    <a:lnTo>
                      <a:pt x="0" y="2554"/>
                    </a:lnTo>
                    <a:lnTo>
                      <a:pt x="13891" y="2554"/>
                    </a:lnTo>
                    <a:lnTo>
                      <a:pt x="113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86;p52">
                <a:extLst>
                  <a:ext uri="{FF2B5EF4-FFF2-40B4-BE49-F238E27FC236}">
                    <a16:creationId xmlns:a16="http://schemas.microsoft.com/office/drawing/2014/main" id="{1210520C-D748-4DD0-B557-FD4C91E89556}"/>
                  </a:ext>
                </a:extLst>
              </p:cNvPr>
              <p:cNvSpPr/>
              <p:nvPr/>
            </p:nvSpPr>
            <p:spPr>
              <a:xfrm>
                <a:off x="7877055" y="1680044"/>
                <a:ext cx="319618" cy="478909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4804" extrusionOk="0">
                    <a:moveTo>
                      <a:pt x="1" y="1"/>
                    </a:moveTo>
                    <a:lnTo>
                      <a:pt x="1" y="14803"/>
                    </a:lnTo>
                    <a:lnTo>
                      <a:pt x="9879" y="14803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87;p52">
                <a:extLst>
                  <a:ext uri="{FF2B5EF4-FFF2-40B4-BE49-F238E27FC236}">
                    <a16:creationId xmlns:a16="http://schemas.microsoft.com/office/drawing/2014/main" id="{47C223C3-4562-4C31-A861-FC8E77E35C90}"/>
                  </a:ext>
                </a:extLst>
              </p:cNvPr>
              <p:cNvSpPr/>
              <p:nvPr/>
            </p:nvSpPr>
            <p:spPr>
              <a:xfrm>
                <a:off x="7825940" y="2084206"/>
                <a:ext cx="407092" cy="148519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4591" extrusionOk="0">
                    <a:moveTo>
                      <a:pt x="152" y="0"/>
                    </a:moveTo>
                    <a:cubicBezTo>
                      <a:pt x="91" y="0"/>
                      <a:pt x="0" y="61"/>
                      <a:pt x="0" y="152"/>
                    </a:cubicBezTo>
                    <a:lnTo>
                      <a:pt x="0" y="4438"/>
                    </a:lnTo>
                    <a:cubicBezTo>
                      <a:pt x="0" y="4529"/>
                      <a:pt x="91" y="4590"/>
                      <a:pt x="152" y="4590"/>
                    </a:cubicBezTo>
                    <a:lnTo>
                      <a:pt x="12432" y="4590"/>
                    </a:lnTo>
                    <a:cubicBezTo>
                      <a:pt x="12493" y="4590"/>
                      <a:pt x="12584" y="4529"/>
                      <a:pt x="12584" y="4438"/>
                    </a:cubicBezTo>
                    <a:lnTo>
                      <a:pt x="12584" y="152"/>
                    </a:lnTo>
                    <a:cubicBezTo>
                      <a:pt x="12584" y="61"/>
                      <a:pt x="12523" y="0"/>
                      <a:pt x="12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88;p52">
                <a:extLst>
                  <a:ext uri="{FF2B5EF4-FFF2-40B4-BE49-F238E27FC236}">
                    <a16:creationId xmlns:a16="http://schemas.microsoft.com/office/drawing/2014/main" id="{A8443D69-26B1-4FD8-A21E-07ED3BAB05E8}"/>
                  </a:ext>
                </a:extLst>
              </p:cNvPr>
              <p:cNvSpPr/>
              <p:nvPr/>
            </p:nvSpPr>
            <p:spPr>
              <a:xfrm>
                <a:off x="7877055" y="1680044"/>
                <a:ext cx="183910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1976" y="12524"/>
                    </a:lnTo>
                    <a:lnTo>
                      <a:pt x="365" y="4925"/>
                    </a:lnTo>
                    <a:cubicBezTo>
                      <a:pt x="5685" y="4560"/>
                      <a:pt x="4925" y="1"/>
                      <a:pt x="49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89;p52">
                <a:extLst>
                  <a:ext uri="{FF2B5EF4-FFF2-40B4-BE49-F238E27FC236}">
                    <a16:creationId xmlns:a16="http://schemas.microsoft.com/office/drawing/2014/main" id="{1342C2AE-3FEC-4CAE-9C0C-8A7FFC3BCA90}"/>
                  </a:ext>
                </a:extLst>
              </p:cNvPr>
              <p:cNvSpPr/>
              <p:nvPr/>
            </p:nvSpPr>
            <p:spPr>
              <a:xfrm>
                <a:off x="8011765" y="1680044"/>
                <a:ext cx="184913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12524" extrusionOk="0">
                    <a:moveTo>
                      <a:pt x="761" y="1"/>
                    </a:moveTo>
                    <a:cubicBezTo>
                      <a:pt x="761" y="1"/>
                      <a:pt x="1" y="4560"/>
                      <a:pt x="5320" y="4925"/>
                    </a:cubicBezTo>
                    <a:lnTo>
                      <a:pt x="3709" y="12524"/>
                    </a:lnTo>
                    <a:lnTo>
                      <a:pt x="5715" y="12524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90;p52">
                <a:extLst>
                  <a:ext uri="{FF2B5EF4-FFF2-40B4-BE49-F238E27FC236}">
                    <a16:creationId xmlns:a16="http://schemas.microsoft.com/office/drawing/2014/main" id="{2F3B8E37-828D-4C32-AA44-4FB099C7C14E}"/>
                  </a:ext>
                </a:extLst>
              </p:cNvPr>
              <p:cNvSpPr/>
              <p:nvPr/>
            </p:nvSpPr>
            <p:spPr>
              <a:xfrm>
                <a:off x="7834772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91;p52">
                <a:extLst>
                  <a:ext uri="{FF2B5EF4-FFF2-40B4-BE49-F238E27FC236}">
                    <a16:creationId xmlns:a16="http://schemas.microsoft.com/office/drawing/2014/main" id="{6C67448E-57D7-4924-9E03-8A4141E5A5BC}"/>
                  </a:ext>
                </a:extLst>
              </p:cNvPr>
              <p:cNvSpPr/>
              <p:nvPr/>
            </p:nvSpPr>
            <p:spPr>
              <a:xfrm>
                <a:off x="7878058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92;p52">
                <a:extLst>
                  <a:ext uri="{FF2B5EF4-FFF2-40B4-BE49-F238E27FC236}">
                    <a16:creationId xmlns:a16="http://schemas.microsoft.com/office/drawing/2014/main" id="{A8A34E6F-D436-4BD5-BF4D-C2087A48C2B5}"/>
                  </a:ext>
                </a:extLst>
              </p:cNvPr>
              <p:cNvSpPr/>
              <p:nvPr/>
            </p:nvSpPr>
            <p:spPr>
              <a:xfrm>
                <a:off x="7920341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93;p52">
                <a:extLst>
                  <a:ext uri="{FF2B5EF4-FFF2-40B4-BE49-F238E27FC236}">
                    <a16:creationId xmlns:a16="http://schemas.microsoft.com/office/drawing/2014/main" id="{627B4213-7494-439E-A555-745F4211F230}"/>
                  </a:ext>
                </a:extLst>
              </p:cNvPr>
              <p:cNvSpPr/>
              <p:nvPr/>
            </p:nvSpPr>
            <p:spPr>
              <a:xfrm>
                <a:off x="7963594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94;p52">
                <a:extLst>
                  <a:ext uri="{FF2B5EF4-FFF2-40B4-BE49-F238E27FC236}">
                    <a16:creationId xmlns:a16="http://schemas.microsoft.com/office/drawing/2014/main" id="{3BCBC260-C07A-49AF-A9E7-AFD1C6914B0A}"/>
                  </a:ext>
                </a:extLst>
              </p:cNvPr>
              <p:cNvSpPr/>
              <p:nvPr/>
            </p:nvSpPr>
            <p:spPr>
              <a:xfrm>
                <a:off x="8006847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5;p52">
                <a:extLst>
                  <a:ext uri="{FF2B5EF4-FFF2-40B4-BE49-F238E27FC236}">
                    <a16:creationId xmlns:a16="http://schemas.microsoft.com/office/drawing/2014/main" id="{69E46BAA-6A3D-4E67-86FC-0F84A6B35708}"/>
                  </a:ext>
                </a:extLst>
              </p:cNvPr>
              <p:cNvSpPr/>
              <p:nvPr/>
            </p:nvSpPr>
            <p:spPr>
              <a:xfrm>
                <a:off x="8050133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596;p52">
                <a:extLst>
                  <a:ext uri="{FF2B5EF4-FFF2-40B4-BE49-F238E27FC236}">
                    <a16:creationId xmlns:a16="http://schemas.microsoft.com/office/drawing/2014/main" id="{21FA04FE-1870-4711-B66D-DB9EFFD361A6}"/>
                  </a:ext>
                </a:extLst>
              </p:cNvPr>
              <p:cNvSpPr/>
              <p:nvPr/>
            </p:nvSpPr>
            <p:spPr>
              <a:xfrm>
                <a:off x="8092416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597;p52">
                <a:extLst>
                  <a:ext uri="{FF2B5EF4-FFF2-40B4-BE49-F238E27FC236}">
                    <a16:creationId xmlns:a16="http://schemas.microsoft.com/office/drawing/2014/main" id="{E3C2D03C-CE35-4AB1-9081-B4140BF91F25}"/>
                  </a:ext>
                </a:extLst>
              </p:cNvPr>
              <p:cNvSpPr/>
              <p:nvPr/>
            </p:nvSpPr>
            <p:spPr>
              <a:xfrm>
                <a:off x="8135669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598;p52">
                <a:extLst>
                  <a:ext uri="{FF2B5EF4-FFF2-40B4-BE49-F238E27FC236}">
                    <a16:creationId xmlns:a16="http://schemas.microsoft.com/office/drawing/2014/main" id="{73690AF6-7F81-4D78-BDE4-7874A1DAB591}"/>
                  </a:ext>
                </a:extLst>
              </p:cNvPr>
              <p:cNvSpPr/>
              <p:nvPr/>
            </p:nvSpPr>
            <p:spPr>
              <a:xfrm>
                <a:off x="8178955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0" y="1"/>
                    </a:moveTo>
                    <a:lnTo>
                      <a:pt x="0" y="12524"/>
                    </a:lnTo>
                    <a:lnTo>
                      <a:pt x="304" y="12524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599;p52">
                <a:extLst>
                  <a:ext uri="{FF2B5EF4-FFF2-40B4-BE49-F238E27FC236}">
                    <a16:creationId xmlns:a16="http://schemas.microsoft.com/office/drawing/2014/main" id="{6F23C73C-120A-4A15-A194-9435C299EB65}"/>
                  </a:ext>
                </a:extLst>
              </p:cNvPr>
              <p:cNvSpPr/>
              <p:nvPr/>
            </p:nvSpPr>
            <p:spPr>
              <a:xfrm>
                <a:off x="8222209" y="1680044"/>
                <a:ext cx="9867" cy="40515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524" extrusionOk="0">
                    <a:moveTo>
                      <a:pt x="1" y="1"/>
                    </a:moveTo>
                    <a:lnTo>
                      <a:pt x="1" y="12524"/>
                    </a:lnTo>
                    <a:lnTo>
                      <a:pt x="305" y="12524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00;p52">
                <a:extLst>
                  <a:ext uri="{FF2B5EF4-FFF2-40B4-BE49-F238E27FC236}">
                    <a16:creationId xmlns:a16="http://schemas.microsoft.com/office/drawing/2014/main" id="{E57B16A6-1EBB-4C14-BD46-0A6D50FD39C5}"/>
                  </a:ext>
                </a:extLst>
              </p:cNvPr>
              <p:cNvSpPr/>
              <p:nvPr/>
            </p:nvSpPr>
            <p:spPr>
              <a:xfrm>
                <a:off x="7809215" y="1603339"/>
                <a:ext cx="448403" cy="82654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555" extrusionOk="0">
                    <a:moveTo>
                      <a:pt x="11277" y="1"/>
                    </a:moveTo>
                    <a:lnTo>
                      <a:pt x="2462" y="92"/>
                    </a:lnTo>
                    <a:lnTo>
                      <a:pt x="0" y="2554"/>
                    </a:lnTo>
                    <a:lnTo>
                      <a:pt x="13861" y="2554"/>
                    </a:lnTo>
                    <a:lnTo>
                      <a:pt x="1127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01;p52">
                <a:extLst>
                  <a:ext uri="{FF2B5EF4-FFF2-40B4-BE49-F238E27FC236}">
                    <a16:creationId xmlns:a16="http://schemas.microsoft.com/office/drawing/2014/main" id="{AAA4852F-837B-422F-B498-EC2D2D0FBAA1}"/>
                  </a:ext>
                </a:extLst>
              </p:cNvPr>
              <p:cNvSpPr/>
              <p:nvPr/>
            </p:nvSpPr>
            <p:spPr>
              <a:xfrm>
                <a:off x="8241878" y="2255311"/>
                <a:ext cx="118013" cy="5214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2" extrusionOk="0">
                    <a:moveTo>
                      <a:pt x="3344" y="0"/>
                    </a:moveTo>
                    <a:lnTo>
                      <a:pt x="3344" y="1307"/>
                    </a:lnTo>
                    <a:lnTo>
                      <a:pt x="0" y="1307"/>
                    </a:lnTo>
                    <a:lnTo>
                      <a:pt x="0" y="1611"/>
                    </a:lnTo>
                    <a:lnTo>
                      <a:pt x="3648" y="161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02;p52">
                <a:extLst>
                  <a:ext uri="{FF2B5EF4-FFF2-40B4-BE49-F238E27FC236}">
                    <a16:creationId xmlns:a16="http://schemas.microsoft.com/office/drawing/2014/main" id="{42E94433-22C9-4405-9D37-7A72FF77995C}"/>
                  </a:ext>
                </a:extLst>
              </p:cNvPr>
              <p:cNvSpPr/>
              <p:nvPr/>
            </p:nvSpPr>
            <p:spPr>
              <a:xfrm>
                <a:off x="8293025" y="2306426"/>
                <a:ext cx="9834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308" extrusionOk="0">
                    <a:moveTo>
                      <a:pt x="0" y="1"/>
                    </a:moveTo>
                    <a:lnTo>
                      <a:pt x="0" y="1308"/>
                    </a:lnTo>
                    <a:lnTo>
                      <a:pt x="304" y="1308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03;p52">
                <a:extLst>
                  <a:ext uri="{FF2B5EF4-FFF2-40B4-BE49-F238E27FC236}">
                    <a16:creationId xmlns:a16="http://schemas.microsoft.com/office/drawing/2014/main" id="{E8A7B2E3-61D3-41C9-A53B-45EBCC3106F3}"/>
                  </a:ext>
                </a:extLst>
              </p:cNvPr>
              <p:cNvSpPr/>
              <p:nvPr/>
            </p:nvSpPr>
            <p:spPr>
              <a:xfrm>
                <a:off x="8246795" y="2343791"/>
                <a:ext cx="16029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4955" y="305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04;p52">
                <a:extLst>
                  <a:ext uri="{FF2B5EF4-FFF2-40B4-BE49-F238E27FC236}">
                    <a16:creationId xmlns:a16="http://schemas.microsoft.com/office/drawing/2014/main" id="{D8C1BBC1-41D3-4EF2-B214-F3B44E26D859}"/>
                  </a:ext>
                </a:extLst>
              </p:cNvPr>
              <p:cNvSpPr/>
              <p:nvPr/>
            </p:nvSpPr>
            <p:spPr>
              <a:xfrm>
                <a:off x="8196651" y="2348708"/>
                <a:ext cx="159324" cy="5706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764" extrusionOk="0">
                    <a:moveTo>
                      <a:pt x="4651" y="1"/>
                    </a:moveTo>
                    <a:lnTo>
                      <a:pt x="4651" y="1521"/>
                    </a:lnTo>
                    <a:lnTo>
                      <a:pt x="0" y="1521"/>
                    </a:lnTo>
                    <a:lnTo>
                      <a:pt x="0" y="1764"/>
                    </a:lnTo>
                    <a:lnTo>
                      <a:pt x="4924" y="1764"/>
                    </a:lnTo>
                    <a:lnTo>
                      <a:pt x="49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05;p52">
                <a:extLst>
                  <a:ext uri="{FF2B5EF4-FFF2-40B4-BE49-F238E27FC236}">
                    <a16:creationId xmlns:a16="http://schemas.microsoft.com/office/drawing/2014/main" id="{DF6EC6BC-B1C4-4537-8349-FEA03C83DDD3}"/>
                  </a:ext>
                </a:extLst>
              </p:cNvPr>
              <p:cNvSpPr/>
              <p:nvPr/>
            </p:nvSpPr>
            <p:spPr>
              <a:xfrm>
                <a:off x="8297942" y="2439194"/>
                <a:ext cx="12587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05" extrusionOk="0">
                    <a:moveTo>
                      <a:pt x="0" y="0"/>
                    </a:moveTo>
                    <a:lnTo>
                      <a:pt x="0" y="304"/>
                    </a:lnTo>
                    <a:lnTo>
                      <a:pt x="3891" y="304"/>
                    </a:lnTo>
                    <a:lnTo>
                      <a:pt x="38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606;p52">
                <a:extLst>
                  <a:ext uri="{FF2B5EF4-FFF2-40B4-BE49-F238E27FC236}">
                    <a16:creationId xmlns:a16="http://schemas.microsoft.com/office/drawing/2014/main" id="{9E11F012-6335-4103-AA24-289370129EC9}"/>
                  </a:ext>
                </a:extLst>
              </p:cNvPr>
              <p:cNvSpPr/>
              <p:nvPr/>
            </p:nvSpPr>
            <p:spPr>
              <a:xfrm>
                <a:off x="7037286" y="1370314"/>
                <a:ext cx="118045" cy="52148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2" extrusionOk="0">
                    <a:moveTo>
                      <a:pt x="3344" y="0"/>
                    </a:moveTo>
                    <a:lnTo>
                      <a:pt x="3344" y="1307"/>
                    </a:lnTo>
                    <a:lnTo>
                      <a:pt x="1" y="1307"/>
                    </a:lnTo>
                    <a:lnTo>
                      <a:pt x="1" y="1611"/>
                    </a:lnTo>
                    <a:lnTo>
                      <a:pt x="3648" y="161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607;p52">
                <a:extLst>
                  <a:ext uri="{FF2B5EF4-FFF2-40B4-BE49-F238E27FC236}">
                    <a16:creationId xmlns:a16="http://schemas.microsoft.com/office/drawing/2014/main" id="{C6739805-C2F1-4A24-A2A7-23914DC82059}"/>
                  </a:ext>
                </a:extLst>
              </p:cNvPr>
              <p:cNvSpPr/>
              <p:nvPr/>
            </p:nvSpPr>
            <p:spPr>
              <a:xfrm>
                <a:off x="7088433" y="1421429"/>
                <a:ext cx="9867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08" extrusionOk="0">
                    <a:moveTo>
                      <a:pt x="0" y="1"/>
                    </a:moveTo>
                    <a:lnTo>
                      <a:pt x="0" y="1308"/>
                    </a:lnTo>
                    <a:lnTo>
                      <a:pt x="304" y="1308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608;p52">
                <a:extLst>
                  <a:ext uri="{FF2B5EF4-FFF2-40B4-BE49-F238E27FC236}">
                    <a16:creationId xmlns:a16="http://schemas.microsoft.com/office/drawing/2014/main" id="{0B36132D-2A77-4363-B67C-3DBD760CEB55}"/>
                  </a:ext>
                </a:extLst>
              </p:cNvPr>
              <p:cNvSpPr/>
              <p:nvPr/>
            </p:nvSpPr>
            <p:spPr>
              <a:xfrm>
                <a:off x="7042203" y="1458795"/>
                <a:ext cx="160327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305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4955" y="305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609;p52">
                <a:extLst>
                  <a:ext uri="{FF2B5EF4-FFF2-40B4-BE49-F238E27FC236}">
                    <a16:creationId xmlns:a16="http://schemas.microsoft.com/office/drawing/2014/main" id="{2AA0960A-57FD-4DEE-9415-B530B6AF076F}"/>
                  </a:ext>
                </a:extLst>
              </p:cNvPr>
              <p:cNvSpPr/>
              <p:nvPr/>
            </p:nvSpPr>
            <p:spPr>
              <a:xfrm>
                <a:off x="6992059" y="1462741"/>
                <a:ext cx="15932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794" extrusionOk="0">
                    <a:moveTo>
                      <a:pt x="4651" y="0"/>
                    </a:moveTo>
                    <a:lnTo>
                      <a:pt x="4651" y="1520"/>
                    </a:lnTo>
                    <a:lnTo>
                      <a:pt x="1" y="1520"/>
                    </a:lnTo>
                    <a:lnTo>
                      <a:pt x="1" y="1794"/>
                    </a:lnTo>
                    <a:lnTo>
                      <a:pt x="4925" y="1794"/>
                    </a:lnTo>
                    <a:lnTo>
                      <a:pt x="49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610;p52">
                <a:extLst>
                  <a:ext uri="{FF2B5EF4-FFF2-40B4-BE49-F238E27FC236}">
                    <a16:creationId xmlns:a16="http://schemas.microsoft.com/office/drawing/2014/main" id="{7DB605D5-E8CD-4099-B6D3-EA2C48DB2C77}"/>
                  </a:ext>
                </a:extLst>
              </p:cNvPr>
              <p:cNvSpPr/>
              <p:nvPr/>
            </p:nvSpPr>
            <p:spPr>
              <a:xfrm>
                <a:off x="7093350" y="1554198"/>
                <a:ext cx="12587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05" extrusionOk="0">
                    <a:moveTo>
                      <a:pt x="0" y="0"/>
                    </a:moveTo>
                    <a:lnTo>
                      <a:pt x="0" y="304"/>
                    </a:lnTo>
                    <a:lnTo>
                      <a:pt x="3891" y="304"/>
                    </a:lnTo>
                    <a:lnTo>
                      <a:pt x="38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611;p52">
                <a:extLst>
                  <a:ext uri="{FF2B5EF4-FFF2-40B4-BE49-F238E27FC236}">
                    <a16:creationId xmlns:a16="http://schemas.microsoft.com/office/drawing/2014/main" id="{7959884A-F90F-471A-9584-6E0BD2D3B01D}"/>
                  </a:ext>
                </a:extLst>
              </p:cNvPr>
              <p:cNvSpPr/>
              <p:nvPr/>
            </p:nvSpPr>
            <p:spPr>
              <a:xfrm>
                <a:off x="8229099" y="693788"/>
                <a:ext cx="118013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42" extrusionOk="0">
                    <a:moveTo>
                      <a:pt x="3344" y="0"/>
                    </a:moveTo>
                    <a:lnTo>
                      <a:pt x="3344" y="1337"/>
                    </a:lnTo>
                    <a:lnTo>
                      <a:pt x="0" y="1337"/>
                    </a:lnTo>
                    <a:lnTo>
                      <a:pt x="0" y="1641"/>
                    </a:lnTo>
                    <a:lnTo>
                      <a:pt x="3648" y="164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612;p52">
                <a:extLst>
                  <a:ext uri="{FF2B5EF4-FFF2-40B4-BE49-F238E27FC236}">
                    <a16:creationId xmlns:a16="http://schemas.microsoft.com/office/drawing/2014/main" id="{3168D5EB-990F-4FBA-BC0B-095DD5C78B07}"/>
                  </a:ext>
                </a:extLst>
              </p:cNvPr>
              <p:cNvSpPr/>
              <p:nvPr/>
            </p:nvSpPr>
            <p:spPr>
              <a:xfrm>
                <a:off x="8281217" y="745874"/>
                <a:ext cx="9867" cy="41343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78" extrusionOk="0">
                    <a:moveTo>
                      <a:pt x="0" y="1"/>
                    </a:moveTo>
                    <a:lnTo>
                      <a:pt x="0" y="1278"/>
                    </a:lnTo>
                    <a:lnTo>
                      <a:pt x="304" y="1278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613;p52">
                <a:extLst>
                  <a:ext uri="{FF2B5EF4-FFF2-40B4-BE49-F238E27FC236}">
                    <a16:creationId xmlns:a16="http://schemas.microsoft.com/office/drawing/2014/main" id="{6EE9FD2F-C37E-4A0D-9D15-D0416C6F17C9}"/>
                  </a:ext>
                </a:extLst>
              </p:cNvPr>
              <p:cNvSpPr/>
              <p:nvPr/>
            </p:nvSpPr>
            <p:spPr>
              <a:xfrm>
                <a:off x="8234017" y="782269"/>
                <a:ext cx="161297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4985" y="305"/>
                    </a:lnTo>
                    <a:lnTo>
                      <a:pt x="49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614;p52">
                <a:extLst>
                  <a:ext uri="{FF2B5EF4-FFF2-40B4-BE49-F238E27FC236}">
                    <a16:creationId xmlns:a16="http://schemas.microsoft.com/office/drawing/2014/main" id="{209E8A70-08F4-4A80-871D-0F6ED530F570}"/>
                  </a:ext>
                </a:extLst>
              </p:cNvPr>
              <p:cNvSpPr/>
              <p:nvPr/>
            </p:nvSpPr>
            <p:spPr>
              <a:xfrm>
                <a:off x="8183873" y="787186"/>
                <a:ext cx="16029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794" extrusionOk="0">
                    <a:moveTo>
                      <a:pt x="4681" y="1"/>
                    </a:moveTo>
                    <a:lnTo>
                      <a:pt x="4681" y="1520"/>
                    </a:lnTo>
                    <a:lnTo>
                      <a:pt x="0" y="1520"/>
                    </a:lnTo>
                    <a:lnTo>
                      <a:pt x="0" y="1794"/>
                    </a:lnTo>
                    <a:lnTo>
                      <a:pt x="4955" y="1794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15;p52">
                <a:extLst>
                  <a:ext uri="{FF2B5EF4-FFF2-40B4-BE49-F238E27FC236}">
                    <a16:creationId xmlns:a16="http://schemas.microsoft.com/office/drawing/2014/main" id="{3D422D81-6BFB-4D9B-9CEF-9C99629FEA7A}"/>
                  </a:ext>
                </a:extLst>
              </p:cNvPr>
              <p:cNvSpPr/>
              <p:nvPr/>
            </p:nvSpPr>
            <p:spPr>
              <a:xfrm>
                <a:off x="8286134" y="878642"/>
                <a:ext cx="124903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05" extrusionOk="0">
                    <a:moveTo>
                      <a:pt x="0" y="0"/>
                    </a:moveTo>
                    <a:lnTo>
                      <a:pt x="0" y="304"/>
                    </a:lnTo>
                    <a:lnTo>
                      <a:pt x="3861" y="304"/>
                    </a:lnTo>
                    <a:lnTo>
                      <a:pt x="38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616;p52">
                <a:extLst>
                  <a:ext uri="{FF2B5EF4-FFF2-40B4-BE49-F238E27FC236}">
                    <a16:creationId xmlns:a16="http://schemas.microsoft.com/office/drawing/2014/main" id="{514AE0A6-9029-4BEA-A3BB-A4F07D1EE9F1}"/>
                  </a:ext>
                </a:extLst>
              </p:cNvPr>
              <p:cNvSpPr/>
              <p:nvPr/>
            </p:nvSpPr>
            <p:spPr>
              <a:xfrm>
                <a:off x="7578131" y="2279898"/>
                <a:ext cx="118013" cy="5214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2" extrusionOk="0">
                    <a:moveTo>
                      <a:pt x="3344" y="0"/>
                    </a:moveTo>
                    <a:lnTo>
                      <a:pt x="3344" y="1307"/>
                    </a:lnTo>
                    <a:lnTo>
                      <a:pt x="0" y="1307"/>
                    </a:lnTo>
                    <a:lnTo>
                      <a:pt x="0" y="1611"/>
                    </a:lnTo>
                    <a:lnTo>
                      <a:pt x="3648" y="1611"/>
                    </a:lnTo>
                    <a:lnTo>
                      <a:pt x="36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617;p52">
                <a:extLst>
                  <a:ext uri="{FF2B5EF4-FFF2-40B4-BE49-F238E27FC236}">
                    <a16:creationId xmlns:a16="http://schemas.microsoft.com/office/drawing/2014/main" id="{D704C46A-0255-4F2A-B509-CB2F31885F89}"/>
                  </a:ext>
                </a:extLst>
              </p:cNvPr>
              <p:cNvSpPr/>
              <p:nvPr/>
            </p:nvSpPr>
            <p:spPr>
              <a:xfrm>
                <a:off x="7629246" y="2331012"/>
                <a:ext cx="9867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08" extrusionOk="0">
                    <a:moveTo>
                      <a:pt x="1" y="1"/>
                    </a:moveTo>
                    <a:lnTo>
                      <a:pt x="1" y="1308"/>
                    </a:lnTo>
                    <a:lnTo>
                      <a:pt x="305" y="1308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618;p52">
                <a:extLst>
                  <a:ext uri="{FF2B5EF4-FFF2-40B4-BE49-F238E27FC236}">
                    <a16:creationId xmlns:a16="http://schemas.microsoft.com/office/drawing/2014/main" id="{81AE0A73-3629-4E3D-8C8A-7E8DD6C4EF2F}"/>
                  </a:ext>
                </a:extLst>
              </p:cNvPr>
              <p:cNvSpPr/>
              <p:nvPr/>
            </p:nvSpPr>
            <p:spPr>
              <a:xfrm>
                <a:off x="7583048" y="2368378"/>
                <a:ext cx="160294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4955" y="305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619;p52">
                <a:extLst>
                  <a:ext uri="{FF2B5EF4-FFF2-40B4-BE49-F238E27FC236}">
                    <a16:creationId xmlns:a16="http://schemas.microsoft.com/office/drawing/2014/main" id="{FBCA2DAD-2C79-4004-9C6F-D9A81CAAF55B}"/>
                  </a:ext>
                </a:extLst>
              </p:cNvPr>
              <p:cNvSpPr/>
              <p:nvPr/>
            </p:nvSpPr>
            <p:spPr>
              <a:xfrm>
                <a:off x="7532904" y="2373295"/>
                <a:ext cx="159324" cy="5706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764" extrusionOk="0">
                    <a:moveTo>
                      <a:pt x="4651" y="1"/>
                    </a:moveTo>
                    <a:lnTo>
                      <a:pt x="4651" y="1520"/>
                    </a:lnTo>
                    <a:lnTo>
                      <a:pt x="0" y="1520"/>
                    </a:lnTo>
                    <a:lnTo>
                      <a:pt x="0" y="1764"/>
                    </a:lnTo>
                    <a:lnTo>
                      <a:pt x="4924" y="1764"/>
                    </a:lnTo>
                    <a:lnTo>
                      <a:pt x="49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620;p52">
                <a:extLst>
                  <a:ext uri="{FF2B5EF4-FFF2-40B4-BE49-F238E27FC236}">
                    <a16:creationId xmlns:a16="http://schemas.microsoft.com/office/drawing/2014/main" id="{B986F9D8-C103-48ED-B472-F15095B8C79A}"/>
                  </a:ext>
                </a:extLst>
              </p:cNvPr>
              <p:cNvSpPr/>
              <p:nvPr/>
            </p:nvSpPr>
            <p:spPr>
              <a:xfrm>
                <a:off x="7634163" y="2463781"/>
                <a:ext cx="125906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304" extrusionOk="0">
                    <a:moveTo>
                      <a:pt x="1" y="0"/>
                    </a:moveTo>
                    <a:lnTo>
                      <a:pt x="1" y="304"/>
                    </a:lnTo>
                    <a:lnTo>
                      <a:pt x="3892" y="304"/>
                    </a:lnTo>
                    <a:lnTo>
                      <a:pt x="38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621;p52">
                <a:extLst>
                  <a:ext uri="{FF2B5EF4-FFF2-40B4-BE49-F238E27FC236}">
                    <a16:creationId xmlns:a16="http://schemas.microsoft.com/office/drawing/2014/main" id="{4A0D67FF-640A-4F18-A7E2-81AD64C19733}"/>
                  </a:ext>
                </a:extLst>
              </p:cNvPr>
              <p:cNvSpPr/>
              <p:nvPr/>
            </p:nvSpPr>
            <p:spPr>
              <a:xfrm>
                <a:off x="7793492" y="2415578"/>
                <a:ext cx="117042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643" extrusionOk="0">
                    <a:moveTo>
                      <a:pt x="0" y="1"/>
                    </a:moveTo>
                    <a:lnTo>
                      <a:pt x="0" y="1642"/>
                    </a:lnTo>
                    <a:lnTo>
                      <a:pt x="304" y="1642"/>
                    </a:lnTo>
                    <a:lnTo>
                      <a:pt x="304" y="274"/>
                    </a:lnTo>
                    <a:lnTo>
                      <a:pt x="3617" y="274"/>
                    </a:lnTo>
                    <a:lnTo>
                      <a:pt x="3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622;p52">
                <a:extLst>
                  <a:ext uri="{FF2B5EF4-FFF2-40B4-BE49-F238E27FC236}">
                    <a16:creationId xmlns:a16="http://schemas.microsoft.com/office/drawing/2014/main" id="{5214C18C-6AA9-41FA-B020-0CA72161F4E2}"/>
                  </a:ext>
                </a:extLst>
              </p:cNvPr>
              <p:cNvSpPr/>
              <p:nvPr/>
            </p:nvSpPr>
            <p:spPr>
              <a:xfrm>
                <a:off x="7849524" y="2375269"/>
                <a:ext cx="9867" cy="423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08" extrusionOk="0">
                    <a:moveTo>
                      <a:pt x="1" y="0"/>
                    </a:moveTo>
                    <a:lnTo>
                      <a:pt x="1" y="1307"/>
                    </a:lnTo>
                    <a:lnTo>
                      <a:pt x="305" y="130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623;p52">
                <a:extLst>
                  <a:ext uri="{FF2B5EF4-FFF2-40B4-BE49-F238E27FC236}">
                    <a16:creationId xmlns:a16="http://schemas.microsoft.com/office/drawing/2014/main" id="{D7CECA7C-0537-4219-B7E7-C908157EB939}"/>
                  </a:ext>
                </a:extLst>
              </p:cNvPr>
              <p:cNvSpPr/>
              <p:nvPr/>
            </p:nvSpPr>
            <p:spPr>
              <a:xfrm>
                <a:off x="7741375" y="2368378"/>
                <a:ext cx="165211" cy="11840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366" extrusionOk="0">
                    <a:moveTo>
                      <a:pt x="30" y="1"/>
                    </a:moveTo>
                    <a:lnTo>
                      <a:pt x="0" y="305"/>
                    </a:lnTo>
                    <a:lnTo>
                      <a:pt x="5107" y="365"/>
                    </a:lnTo>
                    <a:lnTo>
                      <a:pt x="5107" y="6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624;p52">
                <a:extLst>
                  <a:ext uri="{FF2B5EF4-FFF2-40B4-BE49-F238E27FC236}">
                    <a16:creationId xmlns:a16="http://schemas.microsoft.com/office/drawing/2014/main" id="{A6D71245-C142-433E-8FE5-EEB8B1DAD3BD}"/>
                  </a:ext>
                </a:extLst>
              </p:cNvPr>
              <p:cNvSpPr/>
              <p:nvPr/>
            </p:nvSpPr>
            <p:spPr>
              <a:xfrm>
                <a:off x="7796436" y="2317263"/>
                <a:ext cx="160294" cy="5803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794" extrusionOk="0">
                    <a:moveTo>
                      <a:pt x="0" y="0"/>
                    </a:moveTo>
                    <a:lnTo>
                      <a:pt x="0" y="1793"/>
                    </a:lnTo>
                    <a:lnTo>
                      <a:pt x="274" y="1793"/>
                    </a:lnTo>
                    <a:lnTo>
                      <a:pt x="274" y="274"/>
                    </a:lnTo>
                    <a:lnTo>
                      <a:pt x="4955" y="274"/>
                    </a:lnTo>
                    <a:lnTo>
                      <a:pt x="49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625;p52">
                <a:extLst>
                  <a:ext uri="{FF2B5EF4-FFF2-40B4-BE49-F238E27FC236}">
                    <a16:creationId xmlns:a16="http://schemas.microsoft.com/office/drawing/2014/main" id="{AF259393-F404-4990-939C-40AE0BF32FB1}"/>
                  </a:ext>
                </a:extLst>
              </p:cNvPr>
              <p:cNvSpPr/>
              <p:nvPr/>
            </p:nvSpPr>
            <p:spPr>
              <a:xfrm>
                <a:off x="7729566" y="2273977"/>
                <a:ext cx="124903" cy="9867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05" extrusionOk="0">
                    <a:moveTo>
                      <a:pt x="0" y="1"/>
                    </a:moveTo>
                    <a:lnTo>
                      <a:pt x="0" y="305"/>
                    </a:lnTo>
                    <a:lnTo>
                      <a:pt x="3861" y="305"/>
                    </a:lnTo>
                    <a:lnTo>
                      <a:pt x="38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626;p52">
                <a:extLst>
                  <a:ext uri="{FF2B5EF4-FFF2-40B4-BE49-F238E27FC236}">
                    <a16:creationId xmlns:a16="http://schemas.microsoft.com/office/drawing/2014/main" id="{779203DD-5C49-4F49-BD4A-C893B84D31AB}"/>
                  </a:ext>
                </a:extLst>
              </p:cNvPr>
              <p:cNvSpPr/>
              <p:nvPr/>
            </p:nvSpPr>
            <p:spPr>
              <a:xfrm>
                <a:off x="7200529" y="1335893"/>
                <a:ext cx="98344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1" extrusionOk="0">
                    <a:moveTo>
                      <a:pt x="0" y="0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627;p52">
                <a:extLst>
                  <a:ext uri="{FF2B5EF4-FFF2-40B4-BE49-F238E27FC236}">
                    <a16:creationId xmlns:a16="http://schemas.microsoft.com/office/drawing/2014/main" id="{050892B6-B747-4544-8774-7A980D0424C6}"/>
                  </a:ext>
                </a:extLst>
              </p:cNvPr>
              <p:cNvSpPr/>
              <p:nvPr/>
            </p:nvSpPr>
            <p:spPr>
              <a:xfrm>
                <a:off x="7336242" y="1385066"/>
                <a:ext cx="98344" cy="491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0" extrusionOk="0">
                    <a:moveTo>
                      <a:pt x="0" y="0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628;p52">
                <a:extLst>
                  <a:ext uri="{FF2B5EF4-FFF2-40B4-BE49-F238E27FC236}">
                    <a16:creationId xmlns:a16="http://schemas.microsoft.com/office/drawing/2014/main" id="{3EE1A023-4D98-48D0-903F-2B9D999310EC}"/>
                  </a:ext>
                </a:extLst>
              </p:cNvPr>
              <p:cNvSpPr/>
              <p:nvPr/>
            </p:nvSpPr>
            <p:spPr>
              <a:xfrm>
                <a:off x="7459144" y="1311306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0" y="0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629;p52">
                <a:extLst>
                  <a:ext uri="{FF2B5EF4-FFF2-40B4-BE49-F238E27FC236}">
                    <a16:creationId xmlns:a16="http://schemas.microsoft.com/office/drawing/2014/main" id="{90C05F02-16CC-4B11-8347-5155FB3FAA52}"/>
                  </a:ext>
                </a:extLst>
              </p:cNvPr>
              <p:cNvSpPr/>
              <p:nvPr/>
            </p:nvSpPr>
            <p:spPr>
              <a:xfrm>
                <a:off x="7839689" y="1335893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1" y="0"/>
                    </a:moveTo>
                    <a:lnTo>
                      <a:pt x="1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630;p52">
                <a:extLst>
                  <a:ext uri="{FF2B5EF4-FFF2-40B4-BE49-F238E27FC236}">
                    <a16:creationId xmlns:a16="http://schemas.microsoft.com/office/drawing/2014/main" id="{D8B35646-7009-4BC4-9250-8254DB31D770}"/>
                  </a:ext>
                </a:extLst>
              </p:cNvPr>
              <p:cNvSpPr/>
              <p:nvPr/>
            </p:nvSpPr>
            <p:spPr>
              <a:xfrm>
                <a:off x="8098304" y="1385066"/>
                <a:ext cx="98376" cy="4917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0" extrusionOk="0">
                    <a:moveTo>
                      <a:pt x="1" y="0"/>
                    </a:moveTo>
                    <a:lnTo>
                      <a:pt x="1" y="1520"/>
                    </a:lnTo>
                    <a:lnTo>
                      <a:pt x="3040" y="1520"/>
                    </a:lnTo>
                    <a:lnTo>
                      <a:pt x="30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631;p52">
                <a:extLst>
                  <a:ext uri="{FF2B5EF4-FFF2-40B4-BE49-F238E27FC236}">
                    <a16:creationId xmlns:a16="http://schemas.microsoft.com/office/drawing/2014/main" id="{90EB77BA-96CB-48C7-AA6F-AD4BC20E5E60}"/>
                  </a:ext>
                </a:extLst>
              </p:cNvPr>
              <p:cNvSpPr/>
              <p:nvPr/>
            </p:nvSpPr>
            <p:spPr>
              <a:xfrm>
                <a:off x="7200529" y="2122542"/>
                <a:ext cx="98344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1" extrusionOk="0">
                    <a:moveTo>
                      <a:pt x="0" y="1"/>
                    </a:moveTo>
                    <a:lnTo>
                      <a:pt x="0" y="1521"/>
                    </a:lnTo>
                    <a:lnTo>
                      <a:pt x="3040" y="1521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632;p52">
                <a:extLst>
                  <a:ext uri="{FF2B5EF4-FFF2-40B4-BE49-F238E27FC236}">
                    <a16:creationId xmlns:a16="http://schemas.microsoft.com/office/drawing/2014/main" id="{07EAA013-182E-4B10-9D06-367686C4C5C6}"/>
                  </a:ext>
                </a:extLst>
              </p:cNvPr>
              <p:cNvSpPr/>
              <p:nvPr/>
            </p:nvSpPr>
            <p:spPr>
              <a:xfrm>
                <a:off x="7336242" y="2171716"/>
                <a:ext cx="98344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521" extrusionOk="0">
                    <a:moveTo>
                      <a:pt x="0" y="1"/>
                    </a:moveTo>
                    <a:lnTo>
                      <a:pt x="0" y="1520"/>
                    </a:lnTo>
                    <a:lnTo>
                      <a:pt x="3040" y="1520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633;p52">
                <a:extLst>
                  <a:ext uri="{FF2B5EF4-FFF2-40B4-BE49-F238E27FC236}">
                    <a16:creationId xmlns:a16="http://schemas.microsoft.com/office/drawing/2014/main" id="{619909FD-0226-4E5B-A7A8-1340243E1E67}"/>
                  </a:ext>
                </a:extLst>
              </p:cNvPr>
              <p:cNvSpPr/>
              <p:nvPr/>
            </p:nvSpPr>
            <p:spPr>
              <a:xfrm>
                <a:off x="7459144" y="2097955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0" y="1"/>
                    </a:moveTo>
                    <a:lnTo>
                      <a:pt x="0" y="1521"/>
                    </a:lnTo>
                    <a:lnTo>
                      <a:pt x="3040" y="1521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634;p52">
                <a:extLst>
                  <a:ext uri="{FF2B5EF4-FFF2-40B4-BE49-F238E27FC236}">
                    <a16:creationId xmlns:a16="http://schemas.microsoft.com/office/drawing/2014/main" id="{9DC88BCD-62D1-49F4-88C0-42D951FF6EAE}"/>
                  </a:ext>
                </a:extLst>
              </p:cNvPr>
              <p:cNvSpPr/>
              <p:nvPr/>
            </p:nvSpPr>
            <p:spPr>
              <a:xfrm>
                <a:off x="7839689" y="2122542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1" y="1"/>
                    </a:moveTo>
                    <a:lnTo>
                      <a:pt x="1" y="1521"/>
                    </a:lnTo>
                    <a:lnTo>
                      <a:pt x="3040" y="1521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635;p52">
                <a:extLst>
                  <a:ext uri="{FF2B5EF4-FFF2-40B4-BE49-F238E27FC236}">
                    <a16:creationId xmlns:a16="http://schemas.microsoft.com/office/drawing/2014/main" id="{D4C12FA3-FE9E-442C-B8EA-738460AAB515}"/>
                  </a:ext>
                </a:extLst>
              </p:cNvPr>
              <p:cNvSpPr/>
              <p:nvPr/>
            </p:nvSpPr>
            <p:spPr>
              <a:xfrm>
                <a:off x="8098304" y="2171716"/>
                <a:ext cx="98376" cy="492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521" extrusionOk="0">
                    <a:moveTo>
                      <a:pt x="1" y="1"/>
                    </a:moveTo>
                    <a:lnTo>
                      <a:pt x="1" y="1520"/>
                    </a:lnTo>
                    <a:lnTo>
                      <a:pt x="3040" y="1520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636;p52">
                <a:extLst>
                  <a:ext uri="{FF2B5EF4-FFF2-40B4-BE49-F238E27FC236}">
                    <a16:creationId xmlns:a16="http://schemas.microsoft.com/office/drawing/2014/main" id="{060FF711-BDAD-496D-9966-2CC70328A160}"/>
                  </a:ext>
                </a:extLst>
              </p:cNvPr>
              <p:cNvSpPr/>
              <p:nvPr/>
            </p:nvSpPr>
            <p:spPr>
              <a:xfrm>
                <a:off x="7200529" y="2724337"/>
                <a:ext cx="406122" cy="529052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16354" extrusionOk="0">
                    <a:moveTo>
                      <a:pt x="0" y="1"/>
                    </a:moveTo>
                    <a:lnTo>
                      <a:pt x="0" y="16354"/>
                    </a:lnTo>
                    <a:lnTo>
                      <a:pt x="12554" y="16354"/>
                    </a:lnTo>
                    <a:lnTo>
                      <a:pt x="125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637;p52">
                <a:extLst>
                  <a:ext uri="{FF2B5EF4-FFF2-40B4-BE49-F238E27FC236}">
                    <a16:creationId xmlns:a16="http://schemas.microsoft.com/office/drawing/2014/main" id="{6370ED09-7D7B-49E5-B2AA-A092C24A48AF}"/>
                  </a:ext>
                </a:extLst>
              </p:cNvPr>
              <p:cNvSpPr/>
              <p:nvPr/>
            </p:nvSpPr>
            <p:spPr>
              <a:xfrm>
                <a:off x="7274290" y="2909223"/>
                <a:ext cx="264526" cy="344172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8177" y="10639"/>
                    </a:lnTo>
                    <a:lnTo>
                      <a:pt x="81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638;p52">
                <a:extLst>
                  <a:ext uri="{FF2B5EF4-FFF2-40B4-BE49-F238E27FC236}">
                    <a16:creationId xmlns:a16="http://schemas.microsoft.com/office/drawing/2014/main" id="{79BC8E4D-C1CA-4BB0-80C0-FB4D9AF8B9F2}"/>
                  </a:ext>
                </a:extLst>
              </p:cNvPr>
              <p:cNvSpPr/>
              <p:nvPr/>
            </p:nvSpPr>
            <p:spPr>
              <a:xfrm>
                <a:off x="7815103" y="2724337"/>
                <a:ext cx="406154" cy="529052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16354" extrusionOk="0">
                    <a:moveTo>
                      <a:pt x="1" y="1"/>
                    </a:moveTo>
                    <a:lnTo>
                      <a:pt x="1" y="16354"/>
                    </a:lnTo>
                    <a:lnTo>
                      <a:pt x="12554" y="16354"/>
                    </a:lnTo>
                    <a:lnTo>
                      <a:pt x="125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639;p52">
                <a:extLst>
                  <a:ext uri="{FF2B5EF4-FFF2-40B4-BE49-F238E27FC236}">
                    <a16:creationId xmlns:a16="http://schemas.microsoft.com/office/drawing/2014/main" id="{44DBE3A5-1B6C-4B38-93B7-5E0EB4C66902}"/>
                  </a:ext>
                </a:extLst>
              </p:cNvPr>
              <p:cNvSpPr/>
              <p:nvPr/>
            </p:nvSpPr>
            <p:spPr>
              <a:xfrm>
                <a:off x="7126769" y="2601435"/>
                <a:ext cx="120458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5715" extrusionOk="0">
                    <a:moveTo>
                      <a:pt x="1" y="0"/>
                    </a:moveTo>
                    <a:lnTo>
                      <a:pt x="1" y="5715"/>
                    </a:lnTo>
                    <a:lnTo>
                      <a:pt x="37235" y="5715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640;p52">
                <a:extLst>
                  <a:ext uri="{FF2B5EF4-FFF2-40B4-BE49-F238E27FC236}">
                    <a16:creationId xmlns:a16="http://schemas.microsoft.com/office/drawing/2014/main" id="{A600D0C5-E854-4BD5-9116-44FE1F4974F7}"/>
                  </a:ext>
                </a:extLst>
              </p:cNvPr>
              <p:cNvSpPr/>
              <p:nvPr/>
            </p:nvSpPr>
            <p:spPr>
              <a:xfrm>
                <a:off x="7126769" y="2601435"/>
                <a:ext cx="1204585" cy="86569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2676" extrusionOk="0">
                    <a:moveTo>
                      <a:pt x="1" y="0"/>
                    </a:moveTo>
                    <a:lnTo>
                      <a:pt x="1" y="2675"/>
                    </a:lnTo>
                    <a:lnTo>
                      <a:pt x="37235" y="2675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641;p52">
                <a:extLst>
                  <a:ext uri="{FF2B5EF4-FFF2-40B4-BE49-F238E27FC236}">
                    <a16:creationId xmlns:a16="http://schemas.microsoft.com/office/drawing/2014/main" id="{CE3057E7-20C9-4082-AD85-14DAE34A544A}"/>
                  </a:ext>
                </a:extLst>
              </p:cNvPr>
              <p:cNvSpPr/>
              <p:nvPr/>
            </p:nvSpPr>
            <p:spPr>
              <a:xfrm>
                <a:off x="7888863" y="2909223"/>
                <a:ext cx="264526" cy="344172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8177" y="10639"/>
                    </a:lnTo>
                    <a:lnTo>
                      <a:pt x="81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642;p52">
                <a:extLst>
                  <a:ext uri="{FF2B5EF4-FFF2-40B4-BE49-F238E27FC236}">
                    <a16:creationId xmlns:a16="http://schemas.microsoft.com/office/drawing/2014/main" id="{2CA214FA-A5EC-40FA-914D-E1D71A1BDE38}"/>
                  </a:ext>
                </a:extLst>
              </p:cNvPr>
              <p:cNvSpPr/>
              <p:nvPr/>
            </p:nvSpPr>
            <p:spPr>
              <a:xfrm>
                <a:off x="7809215" y="816690"/>
                <a:ext cx="448403" cy="82622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554" extrusionOk="0">
                    <a:moveTo>
                      <a:pt x="11277" y="0"/>
                    </a:moveTo>
                    <a:lnTo>
                      <a:pt x="2462" y="92"/>
                    </a:lnTo>
                    <a:lnTo>
                      <a:pt x="0" y="2554"/>
                    </a:lnTo>
                    <a:lnTo>
                      <a:pt x="13861" y="2554"/>
                    </a:lnTo>
                    <a:lnTo>
                      <a:pt x="11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E63A598-B954-484A-B2E9-CF9039B1B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84" y="235814"/>
            <a:ext cx="6700085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8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06B6DB5-64D8-4B9B-9BBE-76D957D8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80170" y="871813"/>
            <a:ext cx="7764980" cy="3767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630839-5C55-447E-8484-AE576F8F7CE0}"/>
              </a:ext>
            </a:extLst>
          </p:cNvPr>
          <p:cNvSpPr/>
          <p:nvPr/>
        </p:nvSpPr>
        <p:spPr>
          <a:xfrm>
            <a:off x="4500663" y="1271901"/>
            <a:ext cx="73151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những ngôi nhà đang xây dở cho thấy đất nước đang phát triển</a:t>
            </a:r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124E4-6500-436F-BC21-3F6747688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6" y="103123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40F3940-0193-4A9E-A851-31FA0A15735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E9A7B353-04F8-4E46-BD8A-5DBDE4EE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5220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7596AEB8-702F-4227-9376-0E3CC874B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15223AD6-C18C-43A0-851F-1C67CAF29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4C638E3-D68E-418A-8255-934D72CA0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grpSp>
        <p:nvGrpSpPr>
          <p:cNvPr id="295" name="Google Shape;5069;p75">
            <a:extLst>
              <a:ext uri="{FF2B5EF4-FFF2-40B4-BE49-F238E27FC236}">
                <a16:creationId xmlns:a16="http://schemas.microsoft.com/office/drawing/2014/main" id="{F25A2E40-E3E9-42C0-B08E-77546373311A}"/>
              </a:ext>
            </a:extLst>
          </p:cNvPr>
          <p:cNvGrpSpPr/>
          <p:nvPr/>
        </p:nvGrpSpPr>
        <p:grpSpPr>
          <a:xfrm>
            <a:off x="10037107" y="3225788"/>
            <a:ext cx="2162213" cy="2508254"/>
            <a:chOff x="714250" y="1285950"/>
            <a:chExt cx="1767525" cy="2050400"/>
          </a:xfrm>
        </p:grpSpPr>
        <p:sp>
          <p:nvSpPr>
            <p:cNvPr id="296" name="Google Shape;5070;p75">
              <a:extLst>
                <a:ext uri="{FF2B5EF4-FFF2-40B4-BE49-F238E27FC236}">
                  <a16:creationId xmlns:a16="http://schemas.microsoft.com/office/drawing/2014/main" id="{20326D6A-04A1-4975-A63B-ED96B9F3E60C}"/>
                </a:ext>
              </a:extLst>
            </p:cNvPr>
            <p:cNvSpPr/>
            <p:nvPr/>
          </p:nvSpPr>
          <p:spPr>
            <a:xfrm>
              <a:off x="1975250" y="1519275"/>
              <a:ext cx="471575" cy="1718700"/>
            </a:xfrm>
            <a:custGeom>
              <a:avLst/>
              <a:gdLst/>
              <a:ahLst/>
              <a:cxnLst/>
              <a:rect l="l" t="t" r="r" b="b"/>
              <a:pathLst>
                <a:path w="18863" h="68748" extrusionOk="0">
                  <a:moveTo>
                    <a:pt x="1" y="1"/>
                  </a:moveTo>
                  <a:lnTo>
                    <a:pt x="1" y="68747"/>
                  </a:lnTo>
                  <a:lnTo>
                    <a:pt x="18862" y="68747"/>
                  </a:lnTo>
                  <a:lnTo>
                    <a:pt x="18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" name="Google Shape;5071;p75">
              <a:extLst>
                <a:ext uri="{FF2B5EF4-FFF2-40B4-BE49-F238E27FC236}">
                  <a16:creationId xmlns:a16="http://schemas.microsoft.com/office/drawing/2014/main" id="{814832B7-45BC-4BCE-8871-0634FF747558}"/>
                </a:ext>
              </a:extLst>
            </p:cNvPr>
            <p:cNvGrpSpPr/>
            <p:nvPr/>
          </p:nvGrpSpPr>
          <p:grpSpPr>
            <a:xfrm>
              <a:off x="714250" y="1646925"/>
              <a:ext cx="185400" cy="283750"/>
              <a:chOff x="714300" y="1646925"/>
              <a:chExt cx="185400" cy="283750"/>
            </a:xfrm>
          </p:grpSpPr>
          <p:sp>
            <p:nvSpPr>
              <p:cNvPr id="478" name="Google Shape;5072;p75">
                <a:extLst>
                  <a:ext uri="{FF2B5EF4-FFF2-40B4-BE49-F238E27FC236}">
                    <a16:creationId xmlns:a16="http://schemas.microsoft.com/office/drawing/2014/main" id="{CCEEB280-560F-4206-AB9D-FEC5B8DD7E8E}"/>
                  </a:ext>
                </a:extLst>
              </p:cNvPr>
              <p:cNvSpPr/>
              <p:nvPr/>
            </p:nvSpPr>
            <p:spPr>
              <a:xfrm>
                <a:off x="782600" y="1657500"/>
                <a:ext cx="228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5073;p75">
                <a:extLst>
                  <a:ext uri="{FF2B5EF4-FFF2-40B4-BE49-F238E27FC236}">
                    <a16:creationId xmlns:a16="http://schemas.microsoft.com/office/drawing/2014/main" id="{BCD6F78F-91D9-4842-A18D-E464714994AE}"/>
                  </a:ext>
                </a:extLst>
              </p:cNvPr>
              <p:cNvSpPr/>
              <p:nvPr/>
            </p:nvSpPr>
            <p:spPr>
              <a:xfrm>
                <a:off x="834625" y="1657500"/>
                <a:ext cx="236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5074;p75">
                <a:extLst>
                  <a:ext uri="{FF2B5EF4-FFF2-40B4-BE49-F238E27FC236}">
                    <a16:creationId xmlns:a16="http://schemas.microsoft.com/office/drawing/2014/main" id="{E6379145-0EA3-49F1-B4B1-8B41754F620D}"/>
                  </a:ext>
                </a:extLst>
              </p:cNvPr>
              <p:cNvSpPr/>
              <p:nvPr/>
            </p:nvSpPr>
            <p:spPr>
              <a:xfrm>
                <a:off x="834625" y="1668875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5075;p75">
                <a:extLst>
                  <a:ext uri="{FF2B5EF4-FFF2-40B4-BE49-F238E27FC236}">
                    <a16:creationId xmlns:a16="http://schemas.microsoft.com/office/drawing/2014/main" id="{B3C34ED9-60DE-4172-882C-C968AC3493C3}"/>
                  </a:ext>
                </a:extLst>
              </p:cNvPr>
              <p:cNvSpPr/>
              <p:nvPr/>
            </p:nvSpPr>
            <p:spPr>
              <a:xfrm>
                <a:off x="728950" y="1657500"/>
                <a:ext cx="170750" cy="2731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7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46"/>
                    </a:lnTo>
                    <a:lnTo>
                      <a:pt x="911" y="6406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5076;p75">
                <a:extLst>
                  <a:ext uri="{FF2B5EF4-FFF2-40B4-BE49-F238E27FC236}">
                    <a16:creationId xmlns:a16="http://schemas.microsoft.com/office/drawing/2014/main" id="{4A42BCDD-12D8-4EA2-92FC-DC389DD0BF8F}"/>
                  </a:ext>
                </a:extLst>
              </p:cNvPr>
              <p:cNvSpPr/>
              <p:nvPr/>
            </p:nvSpPr>
            <p:spPr>
              <a:xfrm>
                <a:off x="714300" y="1812775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5077;p75">
                <a:extLst>
                  <a:ext uri="{FF2B5EF4-FFF2-40B4-BE49-F238E27FC236}">
                    <a16:creationId xmlns:a16="http://schemas.microsoft.com/office/drawing/2014/main" id="{C6DD103F-68C0-4EC9-A37A-A5015276EB91}"/>
                  </a:ext>
                </a:extLst>
              </p:cNvPr>
              <p:cNvSpPr/>
              <p:nvPr/>
            </p:nvSpPr>
            <p:spPr>
              <a:xfrm>
                <a:off x="714300" y="18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5078;p75">
                <a:extLst>
                  <a:ext uri="{FF2B5EF4-FFF2-40B4-BE49-F238E27FC236}">
                    <a16:creationId xmlns:a16="http://schemas.microsoft.com/office/drawing/2014/main" id="{F6883322-C8EC-41F3-A922-E20A4D52F1A0}"/>
                  </a:ext>
                </a:extLst>
              </p:cNvPr>
              <p:cNvSpPr/>
              <p:nvPr/>
            </p:nvSpPr>
            <p:spPr>
              <a:xfrm>
                <a:off x="714300" y="1646925"/>
                <a:ext cx="1691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9" extrusionOk="0">
                    <a:moveTo>
                      <a:pt x="1" y="0"/>
                    </a:moveTo>
                    <a:lnTo>
                      <a:pt x="1" y="878"/>
                    </a:lnTo>
                    <a:lnTo>
                      <a:pt x="6765" y="878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5079;p75">
                <a:extLst>
                  <a:ext uri="{FF2B5EF4-FFF2-40B4-BE49-F238E27FC236}">
                    <a16:creationId xmlns:a16="http://schemas.microsoft.com/office/drawing/2014/main" id="{8132BE39-DF9D-459F-AB8F-7DAC9DD381AC}"/>
                  </a:ext>
                </a:extLst>
              </p:cNvPr>
              <p:cNvSpPr/>
              <p:nvPr/>
            </p:nvSpPr>
            <p:spPr>
              <a:xfrm>
                <a:off x="714300" y="165750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5"/>
                    </a:lnTo>
                    <a:lnTo>
                      <a:pt x="6765" y="455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5080;p75">
                <a:extLst>
                  <a:ext uri="{FF2B5EF4-FFF2-40B4-BE49-F238E27FC236}">
                    <a16:creationId xmlns:a16="http://schemas.microsoft.com/office/drawing/2014/main" id="{955F62AE-9EAB-4DFE-9452-145D46678FD9}"/>
                  </a:ext>
                </a:extLst>
              </p:cNvPr>
              <p:cNvSpPr/>
              <p:nvPr/>
            </p:nvSpPr>
            <p:spPr>
              <a:xfrm>
                <a:off x="78260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5081;p75">
                <a:extLst>
                  <a:ext uri="{FF2B5EF4-FFF2-40B4-BE49-F238E27FC236}">
                    <a16:creationId xmlns:a16="http://schemas.microsoft.com/office/drawing/2014/main" id="{B6E45269-DC31-445F-9949-31CE2940EEB4}"/>
                  </a:ext>
                </a:extLst>
              </p:cNvPr>
              <p:cNvSpPr/>
              <p:nvPr/>
            </p:nvSpPr>
            <p:spPr>
              <a:xfrm>
                <a:off x="72895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5082;p75">
              <a:extLst>
                <a:ext uri="{FF2B5EF4-FFF2-40B4-BE49-F238E27FC236}">
                  <a16:creationId xmlns:a16="http://schemas.microsoft.com/office/drawing/2014/main" id="{BEBAA251-DA91-47CD-BFB4-F52C8BD33A5C}"/>
                </a:ext>
              </a:extLst>
            </p:cNvPr>
            <p:cNvGrpSpPr/>
            <p:nvPr/>
          </p:nvGrpSpPr>
          <p:grpSpPr>
            <a:xfrm>
              <a:off x="721625" y="2046100"/>
              <a:ext cx="185400" cy="284575"/>
              <a:chOff x="714300" y="2046100"/>
              <a:chExt cx="185400" cy="284575"/>
            </a:xfrm>
          </p:grpSpPr>
          <p:sp>
            <p:nvSpPr>
              <p:cNvPr id="468" name="Google Shape;5083;p75">
                <a:extLst>
                  <a:ext uri="{FF2B5EF4-FFF2-40B4-BE49-F238E27FC236}">
                    <a16:creationId xmlns:a16="http://schemas.microsoft.com/office/drawing/2014/main" id="{702211D0-8BCD-4644-AA84-40A50EDA80A1}"/>
                  </a:ext>
                </a:extLst>
              </p:cNvPr>
              <p:cNvSpPr/>
              <p:nvPr/>
            </p:nvSpPr>
            <p:spPr>
              <a:xfrm>
                <a:off x="782600" y="2057475"/>
                <a:ext cx="228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084;p75">
                <a:extLst>
                  <a:ext uri="{FF2B5EF4-FFF2-40B4-BE49-F238E27FC236}">
                    <a16:creationId xmlns:a16="http://schemas.microsoft.com/office/drawing/2014/main" id="{C5C123AE-279E-466E-89B3-043BB3EFFDE0}"/>
                  </a:ext>
                </a:extLst>
              </p:cNvPr>
              <p:cNvSpPr/>
              <p:nvPr/>
            </p:nvSpPr>
            <p:spPr>
              <a:xfrm>
                <a:off x="834625" y="2057475"/>
                <a:ext cx="236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085;p75">
                <a:extLst>
                  <a:ext uri="{FF2B5EF4-FFF2-40B4-BE49-F238E27FC236}">
                    <a16:creationId xmlns:a16="http://schemas.microsoft.com/office/drawing/2014/main" id="{316BB000-C3E0-407F-A612-A565D3D241A0}"/>
                  </a:ext>
                </a:extLst>
              </p:cNvPr>
              <p:cNvSpPr/>
              <p:nvPr/>
            </p:nvSpPr>
            <p:spPr>
              <a:xfrm>
                <a:off x="834625" y="2068875"/>
                <a:ext cx="114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086;p75">
                <a:extLst>
                  <a:ext uri="{FF2B5EF4-FFF2-40B4-BE49-F238E27FC236}">
                    <a16:creationId xmlns:a16="http://schemas.microsoft.com/office/drawing/2014/main" id="{248284E7-FB0C-4610-8F21-07B56ED10447}"/>
                  </a:ext>
                </a:extLst>
              </p:cNvPr>
              <p:cNvSpPr/>
              <p:nvPr/>
            </p:nvSpPr>
            <p:spPr>
              <a:xfrm>
                <a:off x="728950" y="2057475"/>
                <a:ext cx="170750" cy="27320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8" extrusionOk="0">
                    <a:moveTo>
                      <a:pt x="0" y="1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5087;p75">
                <a:extLst>
                  <a:ext uri="{FF2B5EF4-FFF2-40B4-BE49-F238E27FC236}">
                    <a16:creationId xmlns:a16="http://schemas.microsoft.com/office/drawing/2014/main" id="{755FE2FB-D3D6-48B5-9307-96C3E940B76B}"/>
                  </a:ext>
                </a:extLst>
              </p:cNvPr>
              <p:cNvSpPr/>
              <p:nvPr/>
            </p:nvSpPr>
            <p:spPr>
              <a:xfrm>
                <a:off x="714300" y="22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6765" y="912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088;p75">
                <a:extLst>
                  <a:ext uri="{FF2B5EF4-FFF2-40B4-BE49-F238E27FC236}">
                    <a16:creationId xmlns:a16="http://schemas.microsoft.com/office/drawing/2014/main" id="{3A54F1CF-E3A7-4AD9-807C-108175DE1C2B}"/>
                  </a:ext>
                </a:extLst>
              </p:cNvPr>
              <p:cNvSpPr/>
              <p:nvPr/>
            </p:nvSpPr>
            <p:spPr>
              <a:xfrm>
                <a:off x="714300" y="22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089;p75">
                <a:extLst>
                  <a:ext uri="{FF2B5EF4-FFF2-40B4-BE49-F238E27FC236}">
                    <a16:creationId xmlns:a16="http://schemas.microsoft.com/office/drawing/2014/main" id="{2F765B9E-1314-4F97-A763-1104A7F9CC4C}"/>
                  </a:ext>
                </a:extLst>
              </p:cNvPr>
              <p:cNvSpPr/>
              <p:nvPr/>
            </p:nvSpPr>
            <p:spPr>
              <a:xfrm>
                <a:off x="714300" y="204610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090;p75">
                <a:extLst>
                  <a:ext uri="{FF2B5EF4-FFF2-40B4-BE49-F238E27FC236}">
                    <a16:creationId xmlns:a16="http://schemas.microsoft.com/office/drawing/2014/main" id="{7210B2B2-AEB5-47D9-AD88-FAAE338A913A}"/>
                  </a:ext>
                </a:extLst>
              </p:cNvPr>
              <p:cNvSpPr/>
              <p:nvPr/>
            </p:nvSpPr>
            <p:spPr>
              <a:xfrm>
                <a:off x="714300" y="2057475"/>
                <a:ext cx="1691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7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5091;p75">
                <a:extLst>
                  <a:ext uri="{FF2B5EF4-FFF2-40B4-BE49-F238E27FC236}">
                    <a16:creationId xmlns:a16="http://schemas.microsoft.com/office/drawing/2014/main" id="{6474BB7D-E4AB-4B17-9598-6DF2F5AC9DDA}"/>
                  </a:ext>
                </a:extLst>
              </p:cNvPr>
              <p:cNvSpPr/>
              <p:nvPr/>
            </p:nvSpPr>
            <p:spPr>
              <a:xfrm>
                <a:off x="78260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5092;p75">
                <a:extLst>
                  <a:ext uri="{FF2B5EF4-FFF2-40B4-BE49-F238E27FC236}">
                    <a16:creationId xmlns:a16="http://schemas.microsoft.com/office/drawing/2014/main" id="{01BA16B4-A38C-4DBF-B8C6-4E642A926637}"/>
                  </a:ext>
                </a:extLst>
              </p:cNvPr>
              <p:cNvSpPr/>
              <p:nvPr/>
            </p:nvSpPr>
            <p:spPr>
              <a:xfrm>
                <a:off x="72895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5093;p75">
              <a:extLst>
                <a:ext uri="{FF2B5EF4-FFF2-40B4-BE49-F238E27FC236}">
                  <a16:creationId xmlns:a16="http://schemas.microsoft.com/office/drawing/2014/main" id="{5F771826-D7DF-4A07-B630-8D04593AE284}"/>
                </a:ext>
              </a:extLst>
            </p:cNvPr>
            <p:cNvGrpSpPr/>
            <p:nvPr/>
          </p:nvGrpSpPr>
          <p:grpSpPr>
            <a:xfrm>
              <a:off x="721625" y="2446100"/>
              <a:ext cx="185400" cy="283750"/>
              <a:chOff x="714300" y="2446100"/>
              <a:chExt cx="185400" cy="283750"/>
            </a:xfrm>
          </p:grpSpPr>
          <p:sp>
            <p:nvSpPr>
              <p:cNvPr id="458" name="Google Shape;5094;p75">
                <a:extLst>
                  <a:ext uri="{FF2B5EF4-FFF2-40B4-BE49-F238E27FC236}">
                    <a16:creationId xmlns:a16="http://schemas.microsoft.com/office/drawing/2014/main" id="{46FA1679-F66A-4A78-8D7C-7C94931271E5}"/>
                  </a:ext>
                </a:extLst>
              </p:cNvPr>
              <p:cNvSpPr/>
              <p:nvPr/>
            </p:nvSpPr>
            <p:spPr>
              <a:xfrm>
                <a:off x="782600" y="2457475"/>
                <a:ext cx="228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11" y="6634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095;p75">
                <a:extLst>
                  <a:ext uri="{FF2B5EF4-FFF2-40B4-BE49-F238E27FC236}">
                    <a16:creationId xmlns:a16="http://schemas.microsoft.com/office/drawing/2014/main" id="{7CBF9CB4-AA1E-46C4-A008-51BEF8401C21}"/>
                  </a:ext>
                </a:extLst>
              </p:cNvPr>
              <p:cNvSpPr/>
              <p:nvPr/>
            </p:nvSpPr>
            <p:spPr>
              <a:xfrm>
                <a:off x="834625" y="2457475"/>
                <a:ext cx="236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44" y="6634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096;p75">
                <a:extLst>
                  <a:ext uri="{FF2B5EF4-FFF2-40B4-BE49-F238E27FC236}">
                    <a16:creationId xmlns:a16="http://schemas.microsoft.com/office/drawing/2014/main" id="{1F89ABE5-575A-40AD-8039-0A9849DF6A16}"/>
                  </a:ext>
                </a:extLst>
              </p:cNvPr>
              <p:cNvSpPr/>
              <p:nvPr/>
            </p:nvSpPr>
            <p:spPr>
              <a:xfrm>
                <a:off x="834625" y="2468850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097;p75">
                <a:extLst>
                  <a:ext uri="{FF2B5EF4-FFF2-40B4-BE49-F238E27FC236}">
                    <a16:creationId xmlns:a16="http://schemas.microsoft.com/office/drawing/2014/main" id="{F148B3F1-121D-43D5-9F36-1CC19F27170E}"/>
                  </a:ext>
                </a:extLst>
              </p:cNvPr>
              <p:cNvSpPr/>
              <p:nvPr/>
            </p:nvSpPr>
            <p:spPr>
              <a:xfrm>
                <a:off x="728950" y="2457475"/>
                <a:ext cx="170750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895" extrusionOk="0">
                    <a:moveTo>
                      <a:pt x="0" y="0"/>
                    </a:moveTo>
                    <a:lnTo>
                      <a:pt x="0" y="6895"/>
                    </a:lnTo>
                    <a:lnTo>
                      <a:pt x="6309" y="10894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098;p75">
                <a:extLst>
                  <a:ext uri="{FF2B5EF4-FFF2-40B4-BE49-F238E27FC236}">
                    <a16:creationId xmlns:a16="http://schemas.microsoft.com/office/drawing/2014/main" id="{2A8DB61B-D07B-4775-B74E-93B332579857}"/>
                  </a:ext>
                </a:extLst>
              </p:cNvPr>
              <p:cNvSpPr/>
              <p:nvPr/>
            </p:nvSpPr>
            <p:spPr>
              <a:xfrm>
                <a:off x="714300" y="26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099;p75">
                <a:extLst>
                  <a:ext uri="{FF2B5EF4-FFF2-40B4-BE49-F238E27FC236}">
                    <a16:creationId xmlns:a16="http://schemas.microsoft.com/office/drawing/2014/main" id="{1D1CF979-A216-439B-904B-2FCA56D3617D}"/>
                  </a:ext>
                </a:extLst>
              </p:cNvPr>
              <p:cNvSpPr/>
              <p:nvPr/>
            </p:nvSpPr>
            <p:spPr>
              <a:xfrm>
                <a:off x="714300" y="2624125"/>
                <a:ext cx="169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24" extrusionOk="0">
                    <a:moveTo>
                      <a:pt x="1" y="1"/>
                    </a:moveTo>
                    <a:lnTo>
                      <a:pt x="1" y="424"/>
                    </a:lnTo>
                    <a:lnTo>
                      <a:pt x="6765" y="424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100;p75">
                <a:extLst>
                  <a:ext uri="{FF2B5EF4-FFF2-40B4-BE49-F238E27FC236}">
                    <a16:creationId xmlns:a16="http://schemas.microsoft.com/office/drawing/2014/main" id="{3520BC88-B71A-44C0-822C-FF40179C53CB}"/>
                  </a:ext>
                </a:extLst>
              </p:cNvPr>
              <p:cNvSpPr/>
              <p:nvPr/>
            </p:nvSpPr>
            <p:spPr>
              <a:xfrm>
                <a:off x="714300" y="2446100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101;p75">
                <a:extLst>
                  <a:ext uri="{FF2B5EF4-FFF2-40B4-BE49-F238E27FC236}">
                    <a16:creationId xmlns:a16="http://schemas.microsoft.com/office/drawing/2014/main" id="{9FB1D159-F821-4726-BBBD-B2A5B3D650D7}"/>
                  </a:ext>
                </a:extLst>
              </p:cNvPr>
              <p:cNvSpPr/>
              <p:nvPr/>
            </p:nvSpPr>
            <p:spPr>
              <a:xfrm>
                <a:off x="714300" y="2457475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102;p75">
                <a:extLst>
                  <a:ext uri="{FF2B5EF4-FFF2-40B4-BE49-F238E27FC236}">
                    <a16:creationId xmlns:a16="http://schemas.microsoft.com/office/drawing/2014/main" id="{7149619D-2690-4DD0-8A09-B89358B0D9EB}"/>
                  </a:ext>
                </a:extLst>
              </p:cNvPr>
              <p:cNvSpPr/>
              <p:nvPr/>
            </p:nvSpPr>
            <p:spPr>
              <a:xfrm>
                <a:off x="78260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103;p75">
                <a:extLst>
                  <a:ext uri="{FF2B5EF4-FFF2-40B4-BE49-F238E27FC236}">
                    <a16:creationId xmlns:a16="http://schemas.microsoft.com/office/drawing/2014/main" id="{AEC943A6-4676-48EF-AA2E-E0B938FFC6C0}"/>
                  </a:ext>
                </a:extLst>
              </p:cNvPr>
              <p:cNvSpPr/>
              <p:nvPr/>
            </p:nvSpPr>
            <p:spPr>
              <a:xfrm>
                <a:off x="72895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1"/>
                    </a:moveTo>
                    <a:lnTo>
                      <a:pt x="0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" name="Google Shape;5104;p75">
              <a:extLst>
                <a:ext uri="{FF2B5EF4-FFF2-40B4-BE49-F238E27FC236}">
                  <a16:creationId xmlns:a16="http://schemas.microsoft.com/office/drawing/2014/main" id="{0DDD48B2-A468-457C-8F79-441EB2FB83E0}"/>
                </a:ext>
              </a:extLst>
            </p:cNvPr>
            <p:cNvSpPr/>
            <p:nvPr/>
          </p:nvSpPr>
          <p:spPr>
            <a:xfrm>
              <a:off x="782600" y="2857475"/>
              <a:ext cx="22800" cy="165875"/>
            </a:xfrm>
            <a:custGeom>
              <a:avLst/>
              <a:gdLst/>
              <a:ahLst/>
              <a:cxnLst/>
              <a:rect l="l" t="t" r="r" b="b"/>
              <a:pathLst>
                <a:path w="912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11" y="663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105;p75">
              <a:extLst>
                <a:ext uri="{FF2B5EF4-FFF2-40B4-BE49-F238E27FC236}">
                  <a16:creationId xmlns:a16="http://schemas.microsoft.com/office/drawing/2014/main" id="{123C7CF1-EEFB-430D-8B1A-829CC2EDEFAF}"/>
                </a:ext>
              </a:extLst>
            </p:cNvPr>
            <p:cNvSpPr/>
            <p:nvPr/>
          </p:nvSpPr>
          <p:spPr>
            <a:xfrm>
              <a:off x="834625" y="2857475"/>
              <a:ext cx="23600" cy="165875"/>
            </a:xfrm>
            <a:custGeom>
              <a:avLst/>
              <a:gdLst/>
              <a:ahLst/>
              <a:cxnLst/>
              <a:rect l="l" t="t" r="r" b="b"/>
              <a:pathLst>
                <a:path w="944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44" y="663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106;p75">
              <a:extLst>
                <a:ext uri="{FF2B5EF4-FFF2-40B4-BE49-F238E27FC236}">
                  <a16:creationId xmlns:a16="http://schemas.microsoft.com/office/drawing/2014/main" id="{6D14FC8B-56DE-4C81-BC21-F2B8C2945384}"/>
                </a:ext>
              </a:extLst>
            </p:cNvPr>
            <p:cNvSpPr/>
            <p:nvPr/>
          </p:nvSpPr>
          <p:spPr>
            <a:xfrm>
              <a:off x="834625" y="2868850"/>
              <a:ext cx="11425" cy="143100"/>
            </a:xfrm>
            <a:custGeom>
              <a:avLst/>
              <a:gdLst/>
              <a:ahLst/>
              <a:cxnLst/>
              <a:rect l="l" t="t" r="r" b="b"/>
              <a:pathLst>
                <a:path w="457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107;p75">
              <a:extLst>
                <a:ext uri="{FF2B5EF4-FFF2-40B4-BE49-F238E27FC236}">
                  <a16:creationId xmlns:a16="http://schemas.microsoft.com/office/drawing/2014/main" id="{9457E9B1-9A4D-43C5-A824-E9DE2855DA13}"/>
                </a:ext>
              </a:extLst>
            </p:cNvPr>
            <p:cNvSpPr/>
            <p:nvPr/>
          </p:nvSpPr>
          <p:spPr>
            <a:xfrm>
              <a:off x="728950" y="2857475"/>
              <a:ext cx="170750" cy="272375"/>
            </a:xfrm>
            <a:custGeom>
              <a:avLst/>
              <a:gdLst/>
              <a:ahLst/>
              <a:cxnLst/>
              <a:rect l="l" t="t" r="r" b="b"/>
              <a:pathLst>
                <a:path w="6830" h="10895" extrusionOk="0">
                  <a:moveTo>
                    <a:pt x="0" y="0"/>
                  </a:moveTo>
                  <a:lnTo>
                    <a:pt x="0" y="6894"/>
                  </a:lnTo>
                  <a:lnTo>
                    <a:pt x="6309" y="10894"/>
                  </a:lnTo>
                  <a:lnTo>
                    <a:pt x="6829" y="10114"/>
                  </a:lnTo>
                  <a:lnTo>
                    <a:pt x="911" y="637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108;p75">
              <a:extLst>
                <a:ext uri="{FF2B5EF4-FFF2-40B4-BE49-F238E27FC236}">
                  <a16:creationId xmlns:a16="http://schemas.microsoft.com/office/drawing/2014/main" id="{F2278270-94F0-4DBE-AB9E-5E76CCBF79EC}"/>
                </a:ext>
              </a:extLst>
            </p:cNvPr>
            <p:cNvSpPr/>
            <p:nvPr/>
          </p:nvSpPr>
          <p:spPr>
            <a:xfrm>
              <a:off x="714300" y="301192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109;p75">
              <a:extLst>
                <a:ext uri="{FF2B5EF4-FFF2-40B4-BE49-F238E27FC236}">
                  <a16:creationId xmlns:a16="http://schemas.microsoft.com/office/drawing/2014/main" id="{CE61B877-2BD4-46B0-9D2F-AE48E8024ECE}"/>
                </a:ext>
              </a:extLst>
            </p:cNvPr>
            <p:cNvSpPr/>
            <p:nvPr/>
          </p:nvSpPr>
          <p:spPr>
            <a:xfrm>
              <a:off x="714300" y="3023325"/>
              <a:ext cx="169150" cy="11400"/>
            </a:xfrm>
            <a:custGeom>
              <a:avLst/>
              <a:gdLst/>
              <a:ahLst/>
              <a:cxnLst/>
              <a:rect l="l" t="t" r="r" b="b"/>
              <a:pathLst>
                <a:path w="6766" h="456" extrusionOk="0">
                  <a:moveTo>
                    <a:pt x="1" y="0"/>
                  </a:moveTo>
                  <a:lnTo>
                    <a:pt x="1" y="455"/>
                  </a:lnTo>
                  <a:lnTo>
                    <a:pt x="6765" y="455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110;p75">
              <a:extLst>
                <a:ext uri="{FF2B5EF4-FFF2-40B4-BE49-F238E27FC236}">
                  <a16:creationId xmlns:a16="http://schemas.microsoft.com/office/drawing/2014/main" id="{9AEC882C-21BD-406C-B408-9668CE3B45F9}"/>
                </a:ext>
              </a:extLst>
            </p:cNvPr>
            <p:cNvSpPr/>
            <p:nvPr/>
          </p:nvSpPr>
          <p:spPr>
            <a:xfrm>
              <a:off x="714300" y="284607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111;p75">
              <a:extLst>
                <a:ext uri="{FF2B5EF4-FFF2-40B4-BE49-F238E27FC236}">
                  <a16:creationId xmlns:a16="http://schemas.microsoft.com/office/drawing/2014/main" id="{55972DEB-12AD-4ADE-AEF7-77BBB9264432}"/>
                </a:ext>
              </a:extLst>
            </p:cNvPr>
            <p:cNvSpPr/>
            <p:nvPr/>
          </p:nvSpPr>
          <p:spPr>
            <a:xfrm>
              <a:off x="714300" y="2857475"/>
              <a:ext cx="169150" cy="10575"/>
            </a:xfrm>
            <a:custGeom>
              <a:avLst/>
              <a:gdLst/>
              <a:ahLst/>
              <a:cxnLst/>
              <a:rect l="l" t="t" r="r" b="b"/>
              <a:pathLst>
                <a:path w="6766" h="423" extrusionOk="0">
                  <a:moveTo>
                    <a:pt x="1" y="0"/>
                  </a:moveTo>
                  <a:lnTo>
                    <a:pt x="1" y="423"/>
                  </a:lnTo>
                  <a:lnTo>
                    <a:pt x="6765" y="423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112;p75">
              <a:extLst>
                <a:ext uri="{FF2B5EF4-FFF2-40B4-BE49-F238E27FC236}">
                  <a16:creationId xmlns:a16="http://schemas.microsoft.com/office/drawing/2014/main" id="{95EBF07E-0C65-4369-99B5-4572A6A3E248}"/>
                </a:ext>
              </a:extLst>
            </p:cNvPr>
            <p:cNvSpPr/>
            <p:nvPr/>
          </p:nvSpPr>
          <p:spPr>
            <a:xfrm>
              <a:off x="78260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113;p75">
              <a:extLst>
                <a:ext uri="{FF2B5EF4-FFF2-40B4-BE49-F238E27FC236}">
                  <a16:creationId xmlns:a16="http://schemas.microsoft.com/office/drawing/2014/main" id="{6D1D2578-C3DE-4E8B-BCEA-FE78EAB0C8A9}"/>
                </a:ext>
              </a:extLst>
            </p:cNvPr>
            <p:cNvSpPr/>
            <p:nvPr/>
          </p:nvSpPr>
          <p:spPr>
            <a:xfrm>
              <a:off x="72895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0" y="0"/>
                  </a:moveTo>
                  <a:lnTo>
                    <a:pt x="0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114;p75">
              <a:extLst>
                <a:ext uri="{FF2B5EF4-FFF2-40B4-BE49-F238E27FC236}">
                  <a16:creationId xmlns:a16="http://schemas.microsoft.com/office/drawing/2014/main" id="{F71F8584-5422-4E58-89A5-615217C000FD}"/>
                </a:ext>
              </a:extLst>
            </p:cNvPr>
            <p:cNvSpPr/>
            <p:nvPr/>
          </p:nvSpPr>
          <p:spPr>
            <a:xfrm>
              <a:off x="883425" y="3237950"/>
              <a:ext cx="1184550" cy="97575"/>
            </a:xfrm>
            <a:custGeom>
              <a:avLst/>
              <a:gdLst/>
              <a:ahLst/>
              <a:cxnLst/>
              <a:rect l="l" t="t" r="r" b="b"/>
              <a:pathLst>
                <a:path w="47382" h="3903" extrusionOk="0">
                  <a:moveTo>
                    <a:pt x="0" y="0"/>
                  </a:moveTo>
                  <a:lnTo>
                    <a:pt x="0" y="3903"/>
                  </a:lnTo>
                  <a:lnTo>
                    <a:pt x="47381" y="3903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115;p75">
              <a:extLst>
                <a:ext uri="{FF2B5EF4-FFF2-40B4-BE49-F238E27FC236}">
                  <a16:creationId xmlns:a16="http://schemas.microsoft.com/office/drawing/2014/main" id="{722FC6CD-51EC-4278-9A21-FE579612D742}"/>
                </a:ext>
              </a:extLst>
            </p:cNvPr>
            <p:cNvSpPr/>
            <p:nvPr/>
          </p:nvSpPr>
          <p:spPr>
            <a:xfrm>
              <a:off x="883425" y="3237950"/>
              <a:ext cx="1184550" cy="21975"/>
            </a:xfrm>
            <a:custGeom>
              <a:avLst/>
              <a:gdLst/>
              <a:ahLst/>
              <a:cxnLst/>
              <a:rect l="l" t="t" r="r" b="b"/>
              <a:pathLst>
                <a:path w="47382" h="879" extrusionOk="0">
                  <a:moveTo>
                    <a:pt x="0" y="0"/>
                  </a:moveTo>
                  <a:lnTo>
                    <a:pt x="0" y="878"/>
                  </a:lnTo>
                  <a:lnTo>
                    <a:pt x="47381" y="878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116;p75">
              <a:extLst>
                <a:ext uri="{FF2B5EF4-FFF2-40B4-BE49-F238E27FC236}">
                  <a16:creationId xmlns:a16="http://schemas.microsoft.com/office/drawing/2014/main" id="{321D0211-A14C-4EA3-99EC-E963A076DF0C}"/>
                </a:ext>
              </a:extLst>
            </p:cNvPr>
            <p:cNvSpPr/>
            <p:nvPr/>
          </p:nvSpPr>
          <p:spPr>
            <a:xfrm>
              <a:off x="1975250" y="3118425"/>
              <a:ext cx="92725" cy="47175"/>
            </a:xfrm>
            <a:custGeom>
              <a:avLst/>
              <a:gdLst/>
              <a:ahLst/>
              <a:cxnLst/>
              <a:rect l="l" t="t" r="r" b="b"/>
              <a:pathLst>
                <a:path w="3709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765" y="1887"/>
                  </a:lnTo>
                  <a:cubicBezTo>
                    <a:pt x="3285" y="1887"/>
                    <a:pt x="3708" y="1464"/>
                    <a:pt x="3708" y="944"/>
                  </a:cubicBezTo>
                  <a:cubicBezTo>
                    <a:pt x="3708" y="424"/>
                    <a:pt x="3285" y="1"/>
                    <a:pt x="2765" y="1"/>
                  </a:cubicBezTo>
                  <a:close/>
                </a:path>
              </a:pathLst>
            </a:custGeom>
            <a:solidFill>
              <a:srgbClr val="FFC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117;p75">
              <a:extLst>
                <a:ext uri="{FF2B5EF4-FFF2-40B4-BE49-F238E27FC236}">
                  <a16:creationId xmlns:a16="http://schemas.microsoft.com/office/drawing/2014/main" id="{21406951-A2A4-48D6-8204-2A3F1E46287E}"/>
                </a:ext>
              </a:extLst>
            </p:cNvPr>
            <p:cNvSpPr/>
            <p:nvPr/>
          </p:nvSpPr>
          <p:spPr>
            <a:xfrm>
              <a:off x="1975250" y="3118425"/>
              <a:ext cx="61000" cy="47175"/>
            </a:xfrm>
            <a:custGeom>
              <a:avLst/>
              <a:gdLst/>
              <a:ahLst/>
              <a:cxnLst/>
              <a:rect l="l" t="t" r="r" b="b"/>
              <a:pathLst>
                <a:path w="2440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440" y="1887"/>
                  </a:lnTo>
                  <a:cubicBezTo>
                    <a:pt x="1399" y="1887"/>
                    <a:pt x="554" y="1041"/>
                    <a:pt x="554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118;p75">
              <a:extLst>
                <a:ext uri="{FF2B5EF4-FFF2-40B4-BE49-F238E27FC236}">
                  <a16:creationId xmlns:a16="http://schemas.microsoft.com/office/drawing/2014/main" id="{2EB3E119-98D8-41AE-AA71-9259A5680E68}"/>
                </a:ext>
              </a:extLst>
            </p:cNvPr>
            <p:cNvSpPr/>
            <p:nvPr/>
          </p:nvSpPr>
          <p:spPr>
            <a:xfrm>
              <a:off x="1975250" y="1415225"/>
              <a:ext cx="52875" cy="1703225"/>
            </a:xfrm>
            <a:custGeom>
              <a:avLst/>
              <a:gdLst/>
              <a:ahLst/>
              <a:cxnLst/>
              <a:rect l="l" t="t" r="r" b="b"/>
              <a:pathLst>
                <a:path w="2115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2115" y="68129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119;p75">
              <a:extLst>
                <a:ext uri="{FF2B5EF4-FFF2-40B4-BE49-F238E27FC236}">
                  <a16:creationId xmlns:a16="http://schemas.microsoft.com/office/drawing/2014/main" id="{4C1BEE2D-C182-4E2A-BF90-F8D08B2E13C8}"/>
                </a:ext>
              </a:extLst>
            </p:cNvPr>
            <p:cNvSpPr/>
            <p:nvPr/>
          </p:nvSpPr>
          <p:spPr>
            <a:xfrm>
              <a:off x="1975250" y="1415225"/>
              <a:ext cx="13850" cy="1703225"/>
            </a:xfrm>
            <a:custGeom>
              <a:avLst/>
              <a:gdLst/>
              <a:ahLst/>
              <a:cxnLst/>
              <a:rect l="l" t="t" r="r" b="b"/>
              <a:pathLst>
                <a:path w="554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554" y="6812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120;p75">
              <a:extLst>
                <a:ext uri="{FF2B5EF4-FFF2-40B4-BE49-F238E27FC236}">
                  <a16:creationId xmlns:a16="http://schemas.microsoft.com/office/drawing/2014/main" id="{8CADCB4B-81AA-4D1F-8BB2-33A218F6F392}"/>
                </a:ext>
              </a:extLst>
            </p:cNvPr>
            <p:cNvSpPr/>
            <p:nvPr/>
          </p:nvSpPr>
          <p:spPr>
            <a:xfrm>
              <a:off x="840325" y="1447750"/>
              <a:ext cx="1187800" cy="71550"/>
            </a:xfrm>
            <a:custGeom>
              <a:avLst/>
              <a:gdLst/>
              <a:ahLst/>
              <a:cxnLst/>
              <a:rect l="l" t="t" r="r" b="b"/>
              <a:pathLst>
                <a:path w="47512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47512" y="2862"/>
                  </a:lnTo>
                  <a:lnTo>
                    <a:pt x="47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121;p75">
              <a:extLst>
                <a:ext uri="{FF2B5EF4-FFF2-40B4-BE49-F238E27FC236}">
                  <a16:creationId xmlns:a16="http://schemas.microsoft.com/office/drawing/2014/main" id="{02A5741E-9375-40B8-BCCC-BE0B0DC7443D}"/>
                </a:ext>
              </a:extLst>
            </p:cNvPr>
            <p:cNvSpPr/>
            <p:nvPr/>
          </p:nvSpPr>
          <p:spPr>
            <a:xfrm>
              <a:off x="840325" y="1483500"/>
              <a:ext cx="1187800" cy="35800"/>
            </a:xfrm>
            <a:custGeom>
              <a:avLst/>
              <a:gdLst/>
              <a:ahLst/>
              <a:cxnLst/>
              <a:rect l="l" t="t" r="r" b="b"/>
              <a:pathLst>
                <a:path w="47512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47512" y="1432"/>
                  </a:lnTo>
                  <a:lnTo>
                    <a:pt x="47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122;p75">
              <a:extLst>
                <a:ext uri="{FF2B5EF4-FFF2-40B4-BE49-F238E27FC236}">
                  <a16:creationId xmlns:a16="http://schemas.microsoft.com/office/drawing/2014/main" id="{1C2BAE45-2767-46DB-8514-AB3D3DB71591}"/>
                </a:ext>
              </a:extLst>
            </p:cNvPr>
            <p:cNvSpPr/>
            <p:nvPr/>
          </p:nvSpPr>
          <p:spPr>
            <a:xfrm>
              <a:off x="2028100" y="1447750"/>
              <a:ext cx="453675" cy="71550"/>
            </a:xfrm>
            <a:custGeom>
              <a:avLst/>
              <a:gdLst/>
              <a:ahLst/>
              <a:cxnLst/>
              <a:rect l="l" t="t" r="r" b="b"/>
              <a:pathLst>
                <a:path w="18147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18147" y="2862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123;p75">
              <a:extLst>
                <a:ext uri="{FF2B5EF4-FFF2-40B4-BE49-F238E27FC236}">
                  <a16:creationId xmlns:a16="http://schemas.microsoft.com/office/drawing/2014/main" id="{61F08D4F-F6B0-4F8C-9DA0-E6F54E02C89F}"/>
                </a:ext>
              </a:extLst>
            </p:cNvPr>
            <p:cNvSpPr/>
            <p:nvPr/>
          </p:nvSpPr>
          <p:spPr>
            <a:xfrm>
              <a:off x="2028100" y="1483500"/>
              <a:ext cx="453675" cy="35800"/>
            </a:xfrm>
            <a:custGeom>
              <a:avLst/>
              <a:gdLst/>
              <a:ahLst/>
              <a:cxnLst/>
              <a:rect l="l" t="t" r="r" b="b"/>
              <a:pathLst>
                <a:path w="18147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18147" y="1432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124;p75">
              <a:extLst>
                <a:ext uri="{FF2B5EF4-FFF2-40B4-BE49-F238E27FC236}">
                  <a16:creationId xmlns:a16="http://schemas.microsoft.com/office/drawing/2014/main" id="{7744488B-2B76-4DD6-84D3-6150950ABEEC}"/>
                </a:ext>
              </a:extLst>
            </p:cNvPr>
            <p:cNvSpPr/>
            <p:nvPr/>
          </p:nvSpPr>
          <p:spPr>
            <a:xfrm>
              <a:off x="883425" y="1519275"/>
              <a:ext cx="1091850" cy="1718700"/>
            </a:xfrm>
            <a:custGeom>
              <a:avLst/>
              <a:gdLst/>
              <a:ahLst/>
              <a:cxnLst/>
              <a:rect l="l" t="t" r="r" b="b"/>
              <a:pathLst>
                <a:path w="43674" h="68748" extrusionOk="0">
                  <a:moveTo>
                    <a:pt x="0" y="1"/>
                  </a:moveTo>
                  <a:lnTo>
                    <a:pt x="0" y="68747"/>
                  </a:lnTo>
                  <a:lnTo>
                    <a:pt x="43674" y="6874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125;p75">
              <a:extLst>
                <a:ext uri="{FF2B5EF4-FFF2-40B4-BE49-F238E27FC236}">
                  <a16:creationId xmlns:a16="http://schemas.microsoft.com/office/drawing/2014/main" id="{644D97FD-5775-4FA4-A611-9E90421E6691}"/>
                </a:ext>
              </a:extLst>
            </p:cNvPr>
            <p:cNvSpPr/>
            <p:nvPr/>
          </p:nvSpPr>
          <p:spPr>
            <a:xfrm>
              <a:off x="883425" y="3166400"/>
              <a:ext cx="1184550" cy="71575"/>
            </a:xfrm>
            <a:custGeom>
              <a:avLst/>
              <a:gdLst/>
              <a:ahLst/>
              <a:cxnLst/>
              <a:rect l="l" t="t" r="r" b="b"/>
              <a:pathLst>
                <a:path w="47382" h="2863" extrusionOk="0">
                  <a:moveTo>
                    <a:pt x="0" y="0"/>
                  </a:moveTo>
                  <a:lnTo>
                    <a:pt x="0" y="2862"/>
                  </a:lnTo>
                  <a:lnTo>
                    <a:pt x="47381" y="2862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126;p75">
              <a:extLst>
                <a:ext uri="{FF2B5EF4-FFF2-40B4-BE49-F238E27FC236}">
                  <a16:creationId xmlns:a16="http://schemas.microsoft.com/office/drawing/2014/main" id="{1898FFD9-3D21-4F6E-9627-E8EBE8969FCA}"/>
                </a:ext>
              </a:extLst>
            </p:cNvPr>
            <p:cNvSpPr/>
            <p:nvPr/>
          </p:nvSpPr>
          <p:spPr>
            <a:xfrm>
              <a:off x="883425" y="3202175"/>
              <a:ext cx="1184550" cy="35800"/>
            </a:xfrm>
            <a:custGeom>
              <a:avLst/>
              <a:gdLst/>
              <a:ahLst/>
              <a:cxnLst/>
              <a:rect l="l" t="t" r="r" b="b"/>
              <a:pathLst>
                <a:path w="47382" h="1432" extrusionOk="0">
                  <a:moveTo>
                    <a:pt x="0" y="0"/>
                  </a:moveTo>
                  <a:lnTo>
                    <a:pt x="0" y="1431"/>
                  </a:lnTo>
                  <a:lnTo>
                    <a:pt x="47381" y="1431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127;p75">
              <a:extLst>
                <a:ext uri="{FF2B5EF4-FFF2-40B4-BE49-F238E27FC236}">
                  <a16:creationId xmlns:a16="http://schemas.microsoft.com/office/drawing/2014/main" id="{334DF5AF-A839-4BDA-9E24-B133C9E24756}"/>
                </a:ext>
              </a:extLst>
            </p:cNvPr>
            <p:cNvSpPr/>
            <p:nvPr/>
          </p:nvSpPr>
          <p:spPr>
            <a:xfrm>
              <a:off x="1959825" y="1403850"/>
              <a:ext cx="82125" cy="11400"/>
            </a:xfrm>
            <a:custGeom>
              <a:avLst/>
              <a:gdLst/>
              <a:ahLst/>
              <a:cxnLst/>
              <a:rect l="l" t="t" r="r" b="b"/>
              <a:pathLst>
                <a:path w="3285" h="456" extrusionOk="0">
                  <a:moveTo>
                    <a:pt x="0" y="0"/>
                  </a:moveTo>
                  <a:lnTo>
                    <a:pt x="0" y="455"/>
                  </a:lnTo>
                  <a:lnTo>
                    <a:pt x="3285" y="455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128;p75">
              <a:extLst>
                <a:ext uri="{FF2B5EF4-FFF2-40B4-BE49-F238E27FC236}">
                  <a16:creationId xmlns:a16="http://schemas.microsoft.com/office/drawing/2014/main" id="{616F6028-AC3C-4642-965A-CD07704986D1}"/>
                </a:ext>
              </a:extLst>
            </p:cNvPr>
            <p:cNvSpPr/>
            <p:nvPr/>
          </p:nvSpPr>
          <p:spPr>
            <a:xfrm>
              <a:off x="1977700" y="158432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129;p75">
              <a:extLst>
                <a:ext uri="{FF2B5EF4-FFF2-40B4-BE49-F238E27FC236}">
                  <a16:creationId xmlns:a16="http://schemas.microsoft.com/office/drawing/2014/main" id="{D2EBAE59-47BA-4BC6-A716-BC660F001B8D}"/>
                </a:ext>
              </a:extLst>
            </p:cNvPr>
            <p:cNvSpPr/>
            <p:nvPr/>
          </p:nvSpPr>
          <p:spPr>
            <a:xfrm>
              <a:off x="1977700" y="176400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130;p75">
              <a:extLst>
                <a:ext uri="{FF2B5EF4-FFF2-40B4-BE49-F238E27FC236}">
                  <a16:creationId xmlns:a16="http://schemas.microsoft.com/office/drawing/2014/main" id="{4B34F9E8-1AEC-450B-8E75-CB75005A6AA7}"/>
                </a:ext>
              </a:extLst>
            </p:cNvPr>
            <p:cNvSpPr/>
            <p:nvPr/>
          </p:nvSpPr>
          <p:spPr>
            <a:xfrm>
              <a:off x="1977700" y="194447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1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131;p75">
              <a:extLst>
                <a:ext uri="{FF2B5EF4-FFF2-40B4-BE49-F238E27FC236}">
                  <a16:creationId xmlns:a16="http://schemas.microsoft.com/office/drawing/2014/main" id="{77EA7A0B-73EF-4066-BD52-B1B3439E47AD}"/>
                </a:ext>
              </a:extLst>
            </p:cNvPr>
            <p:cNvSpPr/>
            <p:nvPr/>
          </p:nvSpPr>
          <p:spPr>
            <a:xfrm>
              <a:off x="1977700" y="21241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132;p75">
              <a:extLst>
                <a:ext uri="{FF2B5EF4-FFF2-40B4-BE49-F238E27FC236}">
                  <a16:creationId xmlns:a16="http://schemas.microsoft.com/office/drawing/2014/main" id="{49D707FF-2CEF-4DB9-BA87-9A2315D5F2E5}"/>
                </a:ext>
              </a:extLst>
            </p:cNvPr>
            <p:cNvSpPr/>
            <p:nvPr/>
          </p:nvSpPr>
          <p:spPr>
            <a:xfrm>
              <a:off x="1977700" y="2304625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133;p75">
              <a:extLst>
                <a:ext uri="{FF2B5EF4-FFF2-40B4-BE49-F238E27FC236}">
                  <a16:creationId xmlns:a16="http://schemas.microsoft.com/office/drawing/2014/main" id="{C38E4028-5E8C-4870-879A-90C6B5ED4C7D}"/>
                </a:ext>
              </a:extLst>
            </p:cNvPr>
            <p:cNvSpPr/>
            <p:nvPr/>
          </p:nvSpPr>
          <p:spPr>
            <a:xfrm>
              <a:off x="1977700" y="248512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134;p75">
              <a:extLst>
                <a:ext uri="{FF2B5EF4-FFF2-40B4-BE49-F238E27FC236}">
                  <a16:creationId xmlns:a16="http://schemas.microsoft.com/office/drawing/2014/main" id="{1EEC2C28-B0D6-4F40-9ED0-4B23EFAE6305}"/>
                </a:ext>
              </a:extLst>
            </p:cNvPr>
            <p:cNvSpPr/>
            <p:nvPr/>
          </p:nvSpPr>
          <p:spPr>
            <a:xfrm>
              <a:off x="1977700" y="2664775"/>
              <a:ext cx="64250" cy="11425"/>
            </a:xfrm>
            <a:custGeom>
              <a:avLst/>
              <a:gdLst/>
              <a:ahLst/>
              <a:cxnLst/>
              <a:rect l="l" t="t" r="r" b="b"/>
              <a:pathLst>
                <a:path w="2570" h="457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135;p75">
              <a:extLst>
                <a:ext uri="{FF2B5EF4-FFF2-40B4-BE49-F238E27FC236}">
                  <a16:creationId xmlns:a16="http://schemas.microsoft.com/office/drawing/2014/main" id="{6BBCF524-40BF-4A46-BC65-8321109DED42}"/>
                </a:ext>
              </a:extLst>
            </p:cNvPr>
            <p:cNvSpPr/>
            <p:nvPr/>
          </p:nvSpPr>
          <p:spPr>
            <a:xfrm>
              <a:off x="1977700" y="284527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136;p75">
              <a:extLst>
                <a:ext uri="{FF2B5EF4-FFF2-40B4-BE49-F238E27FC236}">
                  <a16:creationId xmlns:a16="http://schemas.microsoft.com/office/drawing/2014/main" id="{01FE259E-6EEC-4D6A-8AC8-5F6AD9BDA9E1}"/>
                </a:ext>
              </a:extLst>
            </p:cNvPr>
            <p:cNvSpPr/>
            <p:nvPr/>
          </p:nvSpPr>
          <p:spPr>
            <a:xfrm>
              <a:off x="1977700" y="30249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137;p75">
              <a:extLst>
                <a:ext uri="{FF2B5EF4-FFF2-40B4-BE49-F238E27FC236}">
                  <a16:creationId xmlns:a16="http://schemas.microsoft.com/office/drawing/2014/main" id="{EA9FFBAA-6DA5-4B8B-8A73-B2FCBC4E6206}"/>
                </a:ext>
              </a:extLst>
            </p:cNvPr>
            <p:cNvSpPr/>
            <p:nvPr/>
          </p:nvSpPr>
          <p:spPr>
            <a:xfrm>
              <a:off x="1959825" y="1403850"/>
              <a:ext cx="15450" cy="11400"/>
            </a:xfrm>
            <a:custGeom>
              <a:avLst/>
              <a:gdLst/>
              <a:ahLst/>
              <a:cxnLst/>
              <a:rect l="l" t="t" r="r" b="b"/>
              <a:pathLst>
                <a:path w="618" h="456" extrusionOk="0">
                  <a:moveTo>
                    <a:pt x="0" y="0"/>
                  </a:moveTo>
                  <a:lnTo>
                    <a:pt x="0" y="455"/>
                  </a:lnTo>
                  <a:lnTo>
                    <a:pt x="618" y="45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138;p75">
              <a:extLst>
                <a:ext uri="{FF2B5EF4-FFF2-40B4-BE49-F238E27FC236}">
                  <a16:creationId xmlns:a16="http://schemas.microsoft.com/office/drawing/2014/main" id="{9C94A1A3-CC09-4ED6-AFBA-BC00FFA5580F}"/>
                </a:ext>
              </a:extLst>
            </p:cNvPr>
            <p:cNvSpPr/>
            <p:nvPr/>
          </p:nvSpPr>
          <p:spPr>
            <a:xfrm>
              <a:off x="883425" y="1519275"/>
              <a:ext cx="1091850" cy="45550"/>
            </a:xfrm>
            <a:custGeom>
              <a:avLst/>
              <a:gdLst/>
              <a:ahLst/>
              <a:cxnLst/>
              <a:rect l="l" t="t" r="r" b="b"/>
              <a:pathLst>
                <a:path w="43674" h="1822" extrusionOk="0">
                  <a:moveTo>
                    <a:pt x="0" y="1"/>
                  </a:moveTo>
                  <a:lnTo>
                    <a:pt x="0" y="1822"/>
                  </a:lnTo>
                  <a:lnTo>
                    <a:pt x="43674" y="1822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139;p75">
              <a:extLst>
                <a:ext uri="{FF2B5EF4-FFF2-40B4-BE49-F238E27FC236}">
                  <a16:creationId xmlns:a16="http://schemas.microsoft.com/office/drawing/2014/main" id="{FCC968D8-ACB5-4678-8779-005A664E2BD9}"/>
                </a:ext>
              </a:extLst>
            </p:cNvPr>
            <p:cNvSpPr/>
            <p:nvPr/>
          </p:nvSpPr>
          <p:spPr>
            <a:xfrm>
              <a:off x="1185025" y="1355050"/>
              <a:ext cx="34175" cy="91900"/>
            </a:xfrm>
            <a:custGeom>
              <a:avLst/>
              <a:gdLst/>
              <a:ahLst/>
              <a:cxnLst/>
              <a:rect l="l" t="t" r="r" b="b"/>
              <a:pathLst>
                <a:path w="1367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1367" y="3676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140;p75">
              <a:extLst>
                <a:ext uri="{FF2B5EF4-FFF2-40B4-BE49-F238E27FC236}">
                  <a16:creationId xmlns:a16="http://schemas.microsoft.com/office/drawing/2014/main" id="{D0A4CF02-8D5A-4949-8601-B61AC60F42EC}"/>
                </a:ext>
              </a:extLst>
            </p:cNvPr>
            <p:cNvSpPr/>
            <p:nvPr/>
          </p:nvSpPr>
          <p:spPr>
            <a:xfrm>
              <a:off x="1208600" y="1355050"/>
              <a:ext cx="10600" cy="91900"/>
            </a:xfrm>
            <a:custGeom>
              <a:avLst/>
              <a:gdLst/>
              <a:ahLst/>
              <a:cxnLst/>
              <a:rect l="l" t="t" r="r" b="b"/>
              <a:pathLst>
                <a:path w="424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424" y="367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141;p75">
              <a:extLst>
                <a:ext uri="{FF2B5EF4-FFF2-40B4-BE49-F238E27FC236}">
                  <a16:creationId xmlns:a16="http://schemas.microsoft.com/office/drawing/2014/main" id="{67CE2495-F925-4D6D-A483-7558C3F0339F}"/>
                </a:ext>
              </a:extLst>
            </p:cNvPr>
            <p:cNvSpPr/>
            <p:nvPr/>
          </p:nvSpPr>
          <p:spPr>
            <a:xfrm>
              <a:off x="1141950" y="1285950"/>
              <a:ext cx="34975" cy="161000"/>
            </a:xfrm>
            <a:custGeom>
              <a:avLst/>
              <a:gdLst/>
              <a:ahLst/>
              <a:cxnLst/>
              <a:rect l="l" t="t" r="r" b="b"/>
              <a:pathLst>
                <a:path w="1399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1399" y="6440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142;p75">
              <a:extLst>
                <a:ext uri="{FF2B5EF4-FFF2-40B4-BE49-F238E27FC236}">
                  <a16:creationId xmlns:a16="http://schemas.microsoft.com/office/drawing/2014/main" id="{ED373D14-5C27-4217-9794-9D1C45F1D4C6}"/>
                </a:ext>
              </a:extLst>
            </p:cNvPr>
            <p:cNvSpPr/>
            <p:nvPr/>
          </p:nvSpPr>
          <p:spPr>
            <a:xfrm>
              <a:off x="1163900" y="1285950"/>
              <a:ext cx="13025" cy="161000"/>
            </a:xfrm>
            <a:custGeom>
              <a:avLst/>
              <a:gdLst/>
              <a:ahLst/>
              <a:cxnLst/>
              <a:rect l="l" t="t" r="r" b="b"/>
              <a:pathLst>
                <a:path w="521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521" y="644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143;p75">
              <a:extLst>
                <a:ext uri="{FF2B5EF4-FFF2-40B4-BE49-F238E27FC236}">
                  <a16:creationId xmlns:a16="http://schemas.microsoft.com/office/drawing/2014/main" id="{1691845D-6FB8-41BB-BF7E-E1F7F3793796}"/>
                </a:ext>
              </a:extLst>
            </p:cNvPr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7610"/>
                  </a:lnTo>
                  <a:lnTo>
                    <a:pt x="2244" y="7610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144;p75">
              <a:extLst>
                <a:ext uri="{FF2B5EF4-FFF2-40B4-BE49-F238E27FC236}">
                  <a16:creationId xmlns:a16="http://schemas.microsoft.com/office/drawing/2014/main" id="{4287A339-CC5A-47BB-912C-4BEA4F89E3BD}"/>
                </a:ext>
              </a:extLst>
            </p:cNvPr>
            <p:cNvSpPr/>
            <p:nvPr/>
          </p:nvSpPr>
          <p:spPr>
            <a:xfrm>
              <a:off x="1546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8" y="1333"/>
                  </a:lnTo>
                  <a:lnTo>
                    <a:pt x="3188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145;p75">
              <a:extLst>
                <a:ext uri="{FF2B5EF4-FFF2-40B4-BE49-F238E27FC236}">
                  <a16:creationId xmlns:a16="http://schemas.microsoft.com/office/drawing/2014/main" id="{0882EF65-C6CC-4842-AF69-6FA901FB6056}"/>
                </a:ext>
              </a:extLst>
            </p:cNvPr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7610"/>
                  </a:lnTo>
                  <a:lnTo>
                    <a:pt x="2276" y="7610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146;p75">
              <a:extLst>
                <a:ext uri="{FF2B5EF4-FFF2-40B4-BE49-F238E27FC236}">
                  <a16:creationId xmlns:a16="http://schemas.microsoft.com/office/drawing/2014/main" id="{4B6281A5-7672-4FA9-B68F-C5226B014BC8}"/>
                </a:ext>
              </a:extLst>
            </p:cNvPr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813"/>
                  </a:lnTo>
                  <a:lnTo>
                    <a:pt x="1594" y="813"/>
                  </a:lnTo>
                  <a:lnTo>
                    <a:pt x="1594" y="7610"/>
                  </a:lnTo>
                  <a:lnTo>
                    <a:pt x="2276" y="7610"/>
                  </a:lnTo>
                  <a:lnTo>
                    <a:pt x="2276" y="81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147;p75">
              <a:extLst>
                <a:ext uri="{FF2B5EF4-FFF2-40B4-BE49-F238E27FC236}">
                  <a16:creationId xmlns:a16="http://schemas.microsoft.com/office/drawing/2014/main" id="{045A1096-7726-45A0-A9BE-68810E04BBBA}"/>
                </a:ext>
              </a:extLst>
            </p:cNvPr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813"/>
                  </a:lnTo>
                  <a:lnTo>
                    <a:pt x="1" y="7610"/>
                  </a:lnTo>
                  <a:lnTo>
                    <a:pt x="683" y="7610"/>
                  </a:lnTo>
                  <a:lnTo>
                    <a:pt x="683" y="813"/>
                  </a:lnTo>
                  <a:lnTo>
                    <a:pt x="2244" y="813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148;p75">
              <a:extLst>
                <a:ext uri="{FF2B5EF4-FFF2-40B4-BE49-F238E27FC236}">
                  <a16:creationId xmlns:a16="http://schemas.microsoft.com/office/drawing/2014/main" id="{6D0A8404-C922-4A2F-9A37-090392444253}"/>
                </a:ext>
              </a:extLst>
            </p:cNvPr>
            <p:cNvSpPr/>
            <p:nvPr/>
          </p:nvSpPr>
          <p:spPr>
            <a:xfrm>
              <a:off x="1233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7" y="1333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49;p75">
              <a:extLst>
                <a:ext uri="{FF2B5EF4-FFF2-40B4-BE49-F238E27FC236}">
                  <a16:creationId xmlns:a16="http://schemas.microsoft.com/office/drawing/2014/main" id="{F399F5E0-E545-4CEE-8B01-0F4E4DA43ED7}"/>
                </a:ext>
              </a:extLst>
            </p:cNvPr>
            <p:cNvSpPr/>
            <p:nvPr/>
          </p:nvSpPr>
          <p:spPr>
            <a:xfrm>
              <a:off x="1546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8" y="683"/>
                  </a:lnTo>
                  <a:lnTo>
                    <a:pt x="3188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150;p75">
              <a:extLst>
                <a:ext uri="{FF2B5EF4-FFF2-40B4-BE49-F238E27FC236}">
                  <a16:creationId xmlns:a16="http://schemas.microsoft.com/office/drawing/2014/main" id="{14F6AF23-37B2-4FAA-9D83-75533F624DF4}"/>
                </a:ext>
              </a:extLst>
            </p:cNvPr>
            <p:cNvSpPr/>
            <p:nvPr/>
          </p:nvSpPr>
          <p:spPr>
            <a:xfrm>
              <a:off x="1233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7" y="683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151;p75">
              <a:extLst>
                <a:ext uri="{FF2B5EF4-FFF2-40B4-BE49-F238E27FC236}">
                  <a16:creationId xmlns:a16="http://schemas.microsoft.com/office/drawing/2014/main" id="{960F1CF9-8C7B-4175-BA40-08334C818802}"/>
                </a:ext>
              </a:extLst>
            </p:cNvPr>
            <p:cNvSpPr/>
            <p:nvPr/>
          </p:nvSpPr>
          <p:spPr>
            <a:xfrm>
              <a:off x="1312675" y="3308675"/>
              <a:ext cx="233350" cy="27675"/>
            </a:xfrm>
            <a:custGeom>
              <a:avLst/>
              <a:gdLst/>
              <a:ahLst/>
              <a:cxnLst/>
              <a:rect l="l" t="t" r="r" b="b"/>
              <a:pathLst>
                <a:path w="9334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152;p75">
              <a:extLst>
                <a:ext uri="{FF2B5EF4-FFF2-40B4-BE49-F238E27FC236}">
                  <a16:creationId xmlns:a16="http://schemas.microsoft.com/office/drawing/2014/main" id="{498E25C2-630F-42B1-88F9-DBEFE8572660}"/>
                </a:ext>
              </a:extLst>
            </p:cNvPr>
            <p:cNvSpPr/>
            <p:nvPr/>
          </p:nvSpPr>
          <p:spPr>
            <a:xfrm>
              <a:off x="1312675" y="3270450"/>
              <a:ext cx="233350" cy="26875"/>
            </a:xfrm>
            <a:custGeom>
              <a:avLst/>
              <a:gdLst/>
              <a:ahLst/>
              <a:cxnLst/>
              <a:rect l="l" t="t" r="r" b="b"/>
              <a:pathLst>
                <a:path w="9334" h="1075" extrusionOk="0">
                  <a:moveTo>
                    <a:pt x="0" y="1"/>
                  </a:moveTo>
                  <a:lnTo>
                    <a:pt x="0" y="1074"/>
                  </a:lnTo>
                  <a:lnTo>
                    <a:pt x="9334" y="1074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153;p75">
              <a:extLst>
                <a:ext uri="{FF2B5EF4-FFF2-40B4-BE49-F238E27FC236}">
                  <a16:creationId xmlns:a16="http://schemas.microsoft.com/office/drawing/2014/main" id="{5C2940CE-267E-4A09-9B26-7507CBE6A3F4}"/>
                </a:ext>
              </a:extLst>
            </p:cNvPr>
            <p:cNvSpPr/>
            <p:nvPr/>
          </p:nvSpPr>
          <p:spPr>
            <a:xfrm>
              <a:off x="1312675" y="3297300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9334" y="455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154;p75">
              <a:extLst>
                <a:ext uri="{FF2B5EF4-FFF2-40B4-BE49-F238E27FC236}">
                  <a16:creationId xmlns:a16="http://schemas.microsoft.com/office/drawing/2014/main" id="{4E30A9B2-AD4F-4CFD-A2DF-5A05F32A8862}"/>
                </a:ext>
              </a:extLst>
            </p:cNvPr>
            <p:cNvSpPr/>
            <p:nvPr/>
          </p:nvSpPr>
          <p:spPr>
            <a:xfrm>
              <a:off x="1312675" y="3259075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155;p75">
              <a:extLst>
                <a:ext uri="{FF2B5EF4-FFF2-40B4-BE49-F238E27FC236}">
                  <a16:creationId xmlns:a16="http://schemas.microsoft.com/office/drawing/2014/main" id="{0568AA7B-4A45-4116-AD9E-BE511D2697FF}"/>
                </a:ext>
              </a:extLst>
            </p:cNvPr>
            <p:cNvSpPr/>
            <p:nvPr/>
          </p:nvSpPr>
          <p:spPr>
            <a:xfrm>
              <a:off x="1312675" y="3231450"/>
              <a:ext cx="233350" cy="27650"/>
            </a:xfrm>
            <a:custGeom>
              <a:avLst/>
              <a:gdLst/>
              <a:ahLst/>
              <a:cxnLst/>
              <a:rect l="l" t="t" r="r" b="b"/>
              <a:pathLst>
                <a:path w="9334" h="1106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156;p75">
              <a:extLst>
                <a:ext uri="{FF2B5EF4-FFF2-40B4-BE49-F238E27FC236}">
                  <a16:creationId xmlns:a16="http://schemas.microsoft.com/office/drawing/2014/main" id="{56D7D15A-0592-4F38-82B8-D3AA2A1FD990}"/>
                </a:ext>
              </a:extLst>
            </p:cNvPr>
            <p:cNvSpPr/>
            <p:nvPr/>
          </p:nvSpPr>
          <p:spPr>
            <a:xfrm>
              <a:off x="1312675" y="3220050"/>
              <a:ext cx="233350" cy="11425"/>
            </a:xfrm>
            <a:custGeom>
              <a:avLst/>
              <a:gdLst/>
              <a:ahLst/>
              <a:cxnLst/>
              <a:rect l="l" t="t" r="r" b="b"/>
              <a:pathLst>
                <a:path w="9334" h="457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157;p75">
              <a:extLst>
                <a:ext uri="{FF2B5EF4-FFF2-40B4-BE49-F238E27FC236}">
                  <a16:creationId xmlns:a16="http://schemas.microsoft.com/office/drawing/2014/main" id="{D293F26B-63D3-44BC-A07C-5A36BB9A127E}"/>
                </a:ext>
              </a:extLst>
            </p:cNvPr>
            <p:cNvSpPr/>
            <p:nvPr/>
          </p:nvSpPr>
          <p:spPr>
            <a:xfrm>
              <a:off x="1312675" y="2801375"/>
              <a:ext cx="232550" cy="418700"/>
            </a:xfrm>
            <a:custGeom>
              <a:avLst/>
              <a:gdLst/>
              <a:ahLst/>
              <a:cxnLst/>
              <a:rect l="l" t="t" r="r" b="b"/>
              <a:pathLst>
                <a:path w="9302" h="16748" extrusionOk="0">
                  <a:moveTo>
                    <a:pt x="0" y="0"/>
                  </a:moveTo>
                  <a:lnTo>
                    <a:pt x="0" y="16748"/>
                  </a:lnTo>
                  <a:lnTo>
                    <a:pt x="9301" y="16748"/>
                  </a:lnTo>
                  <a:lnTo>
                    <a:pt x="9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158;p75">
              <a:extLst>
                <a:ext uri="{FF2B5EF4-FFF2-40B4-BE49-F238E27FC236}">
                  <a16:creationId xmlns:a16="http://schemas.microsoft.com/office/drawing/2014/main" id="{59C14550-FB1A-4DE3-982A-3D64B7145F5E}"/>
                </a:ext>
              </a:extLst>
            </p:cNvPr>
            <p:cNvSpPr/>
            <p:nvPr/>
          </p:nvSpPr>
          <p:spPr>
            <a:xfrm>
              <a:off x="1335425" y="3030625"/>
              <a:ext cx="187025" cy="163450"/>
            </a:xfrm>
            <a:custGeom>
              <a:avLst/>
              <a:gdLst/>
              <a:ahLst/>
              <a:cxnLst/>
              <a:rect l="l" t="t" r="r" b="b"/>
              <a:pathLst>
                <a:path w="7481" h="6538" extrusionOk="0">
                  <a:moveTo>
                    <a:pt x="1" y="1"/>
                  </a:moveTo>
                  <a:lnTo>
                    <a:pt x="1" y="6537"/>
                  </a:lnTo>
                  <a:lnTo>
                    <a:pt x="7481" y="6537"/>
                  </a:lnTo>
                  <a:lnTo>
                    <a:pt x="7481" y="1"/>
                  </a:lnTo>
                  <a:lnTo>
                    <a:pt x="7188" y="1"/>
                  </a:lnTo>
                  <a:lnTo>
                    <a:pt x="7188" y="6244"/>
                  </a:lnTo>
                  <a:lnTo>
                    <a:pt x="326" y="6244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159;p75">
              <a:extLst>
                <a:ext uri="{FF2B5EF4-FFF2-40B4-BE49-F238E27FC236}">
                  <a16:creationId xmlns:a16="http://schemas.microsoft.com/office/drawing/2014/main" id="{CEC41BFA-39B6-44CC-86E2-947B8546DC8E}"/>
                </a:ext>
              </a:extLst>
            </p:cNvPr>
            <p:cNvSpPr/>
            <p:nvPr/>
          </p:nvSpPr>
          <p:spPr>
            <a:xfrm>
              <a:off x="2020800" y="3118425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43" y="1"/>
                  </a:moveTo>
                  <a:cubicBezTo>
                    <a:pt x="423" y="1"/>
                    <a:pt x="0" y="424"/>
                    <a:pt x="0" y="944"/>
                  </a:cubicBezTo>
                  <a:cubicBezTo>
                    <a:pt x="0" y="1464"/>
                    <a:pt x="423" y="1887"/>
                    <a:pt x="943" y="1887"/>
                  </a:cubicBezTo>
                  <a:cubicBezTo>
                    <a:pt x="1463" y="1887"/>
                    <a:pt x="1886" y="1464"/>
                    <a:pt x="1886" y="944"/>
                  </a:cubicBezTo>
                  <a:cubicBezTo>
                    <a:pt x="1886" y="424"/>
                    <a:pt x="1463" y="1"/>
                    <a:pt x="943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160;p75">
              <a:extLst>
                <a:ext uri="{FF2B5EF4-FFF2-40B4-BE49-F238E27FC236}">
                  <a16:creationId xmlns:a16="http://schemas.microsoft.com/office/drawing/2014/main" id="{64E9C533-902F-4F46-B386-7F842BB2F763}"/>
                </a:ext>
              </a:extLst>
            </p:cNvPr>
            <p:cNvSpPr/>
            <p:nvPr/>
          </p:nvSpPr>
          <p:spPr>
            <a:xfrm>
              <a:off x="1335425" y="2826575"/>
              <a:ext cx="187025" cy="164250"/>
            </a:xfrm>
            <a:custGeom>
              <a:avLst/>
              <a:gdLst/>
              <a:ahLst/>
              <a:cxnLst/>
              <a:rect l="l" t="t" r="r" b="b"/>
              <a:pathLst>
                <a:path w="7481" h="6570" extrusionOk="0">
                  <a:moveTo>
                    <a:pt x="1" y="0"/>
                  </a:moveTo>
                  <a:lnTo>
                    <a:pt x="1" y="6569"/>
                  </a:lnTo>
                  <a:lnTo>
                    <a:pt x="326" y="6569"/>
                  </a:lnTo>
                  <a:lnTo>
                    <a:pt x="326" y="325"/>
                  </a:lnTo>
                  <a:lnTo>
                    <a:pt x="7188" y="325"/>
                  </a:lnTo>
                  <a:lnTo>
                    <a:pt x="7188" y="6569"/>
                  </a:lnTo>
                  <a:lnTo>
                    <a:pt x="7481" y="6569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161;p75">
              <a:extLst>
                <a:ext uri="{FF2B5EF4-FFF2-40B4-BE49-F238E27FC236}">
                  <a16:creationId xmlns:a16="http://schemas.microsoft.com/office/drawing/2014/main" id="{4ED93906-19A6-41F0-A21D-003E329E814E}"/>
                </a:ext>
              </a:extLst>
            </p:cNvPr>
            <p:cNvSpPr/>
            <p:nvPr/>
          </p:nvSpPr>
          <p:spPr>
            <a:xfrm>
              <a:off x="1335425" y="3004625"/>
              <a:ext cx="35000" cy="10575"/>
            </a:xfrm>
            <a:custGeom>
              <a:avLst/>
              <a:gdLst/>
              <a:ahLst/>
              <a:cxnLst/>
              <a:rect l="l" t="t" r="r" b="b"/>
              <a:pathLst>
                <a:path w="1400" h="423" extrusionOk="0">
                  <a:moveTo>
                    <a:pt x="196" y="0"/>
                  </a:moveTo>
                  <a:cubicBezTo>
                    <a:pt x="99" y="0"/>
                    <a:pt x="1" y="98"/>
                    <a:pt x="1" y="195"/>
                  </a:cubicBezTo>
                  <a:lnTo>
                    <a:pt x="1" y="228"/>
                  </a:lnTo>
                  <a:cubicBezTo>
                    <a:pt x="1" y="325"/>
                    <a:pt x="99" y="423"/>
                    <a:pt x="196" y="423"/>
                  </a:cubicBezTo>
                  <a:lnTo>
                    <a:pt x="1204" y="423"/>
                  </a:lnTo>
                  <a:cubicBezTo>
                    <a:pt x="1302" y="423"/>
                    <a:pt x="1399" y="325"/>
                    <a:pt x="1399" y="228"/>
                  </a:cubicBezTo>
                  <a:lnTo>
                    <a:pt x="1399" y="195"/>
                  </a:lnTo>
                  <a:cubicBezTo>
                    <a:pt x="1399" y="98"/>
                    <a:pt x="130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162;p75">
              <a:extLst>
                <a:ext uri="{FF2B5EF4-FFF2-40B4-BE49-F238E27FC236}">
                  <a16:creationId xmlns:a16="http://schemas.microsoft.com/office/drawing/2014/main" id="{E6C23960-1CB0-45D7-BF4E-084F88D74376}"/>
                </a:ext>
              </a:extLst>
            </p:cNvPr>
            <p:cNvSpPr/>
            <p:nvPr/>
          </p:nvSpPr>
          <p:spPr>
            <a:xfrm>
              <a:off x="1652500" y="1386775"/>
              <a:ext cx="216275" cy="61000"/>
            </a:xfrm>
            <a:custGeom>
              <a:avLst/>
              <a:gdLst/>
              <a:ahLst/>
              <a:cxnLst/>
              <a:rect l="l" t="t" r="r" b="b"/>
              <a:pathLst>
                <a:path w="8651" h="2440" extrusionOk="0">
                  <a:moveTo>
                    <a:pt x="1" y="0"/>
                  </a:moveTo>
                  <a:lnTo>
                    <a:pt x="1" y="2439"/>
                  </a:lnTo>
                  <a:lnTo>
                    <a:pt x="8651" y="2439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163;p75">
              <a:extLst>
                <a:ext uri="{FF2B5EF4-FFF2-40B4-BE49-F238E27FC236}">
                  <a16:creationId xmlns:a16="http://schemas.microsoft.com/office/drawing/2014/main" id="{C857D172-7056-4186-9532-20B01ABCA122}"/>
                </a:ext>
              </a:extLst>
            </p:cNvPr>
            <p:cNvSpPr/>
            <p:nvPr/>
          </p:nvSpPr>
          <p:spPr>
            <a:xfrm>
              <a:off x="1856575" y="1386775"/>
              <a:ext cx="12200" cy="60175"/>
            </a:xfrm>
            <a:custGeom>
              <a:avLst/>
              <a:gdLst/>
              <a:ahLst/>
              <a:cxnLst/>
              <a:rect l="l" t="t" r="r" b="b"/>
              <a:pathLst>
                <a:path w="488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488" y="240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164;p75">
              <a:extLst>
                <a:ext uri="{FF2B5EF4-FFF2-40B4-BE49-F238E27FC236}">
                  <a16:creationId xmlns:a16="http://schemas.microsoft.com/office/drawing/2014/main" id="{5C4C0A8B-E71A-440F-BE62-43CF3491DB7F}"/>
                </a:ext>
              </a:extLst>
            </p:cNvPr>
            <p:cNvSpPr/>
            <p:nvPr/>
          </p:nvSpPr>
          <p:spPr>
            <a:xfrm>
              <a:off x="1825675" y="1377825"/>
              <a:ext cx="10600" cy="69125"/>
            </a:xfrm>
            <a:custGeom>
              <a:avLst/>
              <a:gdLst/>
              <a:ahLst/>
              <a:cxnLst/>
              <a:rect l="l" t="t" r="r" b="b"/>
              <a:pathLst>
                <a:path w="424" h="2765" extrusionOk="0">
                  <a:moveTo>
                    <a:pt x="0" y="0"/>
                  </a:moveTo>
                  <a:lnTo>
                    <a:pt x="0" y="2765"/>
                  </a:lnTo>
                  <a:lnTo>
                    <a:pt x="423" y="276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165;p75">
              <a:extLst>
                <a:ext uri="{FF2B5EF4-FFF2-40B4-BE49-F238E27FC236}">
                  <a16:creationId xmlns:a16="http://schemas.microsoft.com/office/drawing/2014/main" id="{549D0ED9-9C06-4CA8-ABC3-A8212ABDC1E4}"/>
                </a:ext>
              </a:extLst>
            </p:cNvPr>
            <p:cNvSpPr/>
            <p:nvPr/>
          </p:nvSpPr>
          <p:spPr>
            <a:xfrm>
              <a:off x="1754950" y="1377000"/>
              <a:ext cx="11400" cy="69950"/>
            </a:xfrm>
            <a:custGeom>
              <a:avLst/>
              <a:gdLst/>
              <a:ahLst/>
              <a:cxnLst/>
              <a:rect l="l" t="t" r="r" b="b"/>
              <a:pathLst>
                <a:path w="456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455" y="279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166;p75">
              <a:extLst>
                <a:ext uri="{FF2B5EF4-FFF2-40B4-BE49-F238E27FC236}">
                  <a16:creationId xmlns:a16="http://schemas.microsoft.com/office/drawing/2014/main" id="{255E0359-688A-4140-892A-FCC3F72BE3ED}"/>
                </a:ext>
              </a:extLst>
            </p:cNvPr>
            <p:cNvSpPr/>
            <p:nvPr/>
          </p:nvSpPr>
          <p:spPr>
            <a:xfrm>
              <a:off x="1684200" y="1377825"/>
              <a:ext cx="11425" cy="69125"/>
            </a:xfrm>
            <a:custGeom>
              <a:avLst/>
              <a:gdLst/>
              <a:ahLst/>
              <a:cxnLst/>
              <a:rect l="l" t="t" r="r" b="b"/>
              <a:pathLst>
                <a:path w="457" h="2765" extrusionOk="0">
                  <a:moveTo>
                    <a:pt x="1" y="0"/>
                  </a:moveTo>
                  <a:lnTo>
                    <a:pt x="1" y="2765"/>
                  </a:lnTo>
                  <a:lnTo>
                    <a:pt x="456" y="276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167;p75">
              <a:extLst>
                <a:ext uri="{FF2B5EF4-FFF2-40B4-BE49-F238E27FC236}">
                  <a16:creationId xmlns:a16="http://schemas.microsoft.com/office/drawing/2014/main" id="{4B8A4B32-DC9D-4B91-BED0-2EC2E041973F}"/>
                </a:ext>
              </a:extLst>
            </p:cNvPr>
            <p:cNvSpPr/>
            <p:nvPr/>
          </p:nvSpPr>
          <p:spPr>
            <a:xfrm>
              <a:off x="1652500" y="1435550"/>
              <a:ext cx="216275" cy="11400"/>
            </a:xfrm>
            <a:custGeom>
              <a:avLst/>
              <a:gdLst/>
              <a:ahLst/>
              <a:cxnLst/>
              <a:rect l="l" t="t" r="r" b="b"/>
              <a:pathLst>
                <a:path w="8651" h="456" extrusionOk="0">
                  <a:moveTo>
                    <a:pt x="1" y="0"/>
                  </a:moveTo>
                  <a:lnTo>
                    <a:pt x="1" y="456"/>
                  </a:lnTo>
                  <a:lnTo>
                    <a:pt x="8651" y="456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168;p75">
              <a:extLst>
                <a:ext uri="{FF2B5EF4-FFF2-40B4-BE49-F238E27FC236}">
                  <a16:creationId xmlns:a16="http://schemas.microsoft.com/office/drawing/2014/main" id="{867A1D27-5AD1-4084-ABEE-956C2CD0FB3A}"/>
                </a:ext>
              </a:extLst>
            </p:cNvPr>
            <p:cNvSpPr/>
            <p:nvPr/>
          </p:nvSpPr>
          <p:spPr>
            <a:xfrm>
              <a:off x="883425" y="2735525"/>
              <a:ext cx="78875" cy="29275"/>
            </a:xfrm>
            <a:custGeom>
              <a:avLst/>
              <a:gdLst/>
              <a:ahLst/>
              <a:cxnLst/>
              <a:rect l="l" t="t" r="r" b="b"/>
              <a:pathLst>
                <a:path w="3155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3154" y="1171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169;p75">
              <a:extLst>
                <a:ext uri="{FF2B5EF4-FFF2-40B4-BE49-F238E27FC236}">
                  <a16:creationId xmlns:a16="http://schemas.microsoft.com/office/drawing/2014/main" id="{0EC19620-3815-45EF-A42D-189C71AD0099}"/>
                </a:ext>
              </a:extLst>
            </p:cNvPr>
            <p:cNvSpPr/>
            <p:nvPr/>
          </p:nvSpPr>
          <p:spPr>
            <a:xfrm>
              <a:off x="883425" y="269650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0" y="0"/>
                  </a:moveTo>
                  <a:lnTo>
                    <a:pt x="0" y="1138"/>
                  </a:lnTo>
                  <a:lnTo>
                    <a:pt x="1626" y="113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170;p75">
              <a:extLst>
                <a:ext uri="{FF2B5EF4-FFF2-40B4-BE49-F238E27FC236}">
                  <a16:creationId xmlns:a16="http://schemas.microsoft.com/office/drawing/2014/main" id="{93F08053-6F55-4627-8538-D6C04E19AA5F}"/>
                </a:ext>
              </a:extLst>
            </p:cNvPr>
            <p:cNvSpPr/>
            <p:nvPr/>
          </p:nvSpPr>
          <p:spPr>
            <a:xfrm>
              <a:off x="883425" y="2776175"/>
              <a:ext cx="40675" cy="29275"/>
            </a:xfrm>
            <a:custGeom>
              <a:avLst/>
              <a:gdLst/>
              <a:ahLst/>
              <a:cxnLst/>
              <a:rect l="l" t="t" r="r" b="b"/>
              <a:pathLst>
                <a:path w="162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626" y="1171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171;p75">
              <a:extLst>
                <a:ext uri="{FF2B5EF4-FFF2-40B4-BE49-F238E27FC236}">
                  <a16:creationId xmlns:a16="http://schemas.microsoft.com/office/drawing/2014/main" id="{0AAF0655-7DA9-4ABE-A0A1-0B523BA78136}"/>
                </a:ext>
              </a:extLst>
            </p:cNvPr>
            <p:cNvSpPr/>
            <p:nvPr/>
          </p:nvSpPr>
          <p:spPr>
            <a:xfrm>
              <a:off x="1896400" y="2290000"/>
              <a:ext cx="78875" cy="28475"/>
            </a:xfrm>
            <a:custGeom>
              <a:avLst/>
              <a:gdLst/>
              <a:ahLst/>
              <a:cxnLst/>
              <a:rect l="l" t="t" r="r" b="b"/>
              <a:pathLst>
                <a:path w="3155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3155" y="1139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172;p75">
              <a:extLst>
                <a:ext uri="{FF2B5EF4-FFF2-40B4-BE49-F238E27FC236}">
                  <a16:creationId xmlns:a16="http://schemas.microsoft.com/office/drawing/2014/main" id="{2BF8316D-6C42-415B-BF1F-7AF15979A84C}"/>
                </a:ext>
              </a:extLst>
            </p:cNvPr>
            <p:cNvSpPr/>
            <p:nvPr/>
          </p:nvSpPr>
          <p:spPr>
            <a:xfrm>
              <a:off x="1934600" y="2250150"/>
              <a:ext cx="40675" cy="29300"/>
            </a:xfrm>
            <a:custGeom>
              <a:avLst/>
              <a:gdLst/>
              <a:ahLst/>
              <a:cxnLst/>
              <a:rect l="l" t="t" r="r" b="b"/>
              <a:pathLst>
                <a:path w="1627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1627" y="117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173;p75">
              <a:extLst>
                <a:ext uri="{FF2B5EF4-FFF2-40B4-BE49-F238E27FC236}">
                  <a16:creationId xmlns:a16="http://schemas.microsoft.com/office/drawing/2014/main" id="{C0B8F755-8F26-43A0-A406-03CE221EFB1A}"/>
                </a:ext>
              </a:extLst>
            </p:cNvPr>
            <p:cNvSpPr/>
            <p:nvPr/>
          </p:nvSpPr>
          <p:spPr>
            <a:xfrm>
              <a:off x="1934600" y="233065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1627" y="1139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174;p75">
              <a:extLst>
                <a:ext uri="{FF2B5EF4-FFF2-40B4-BE49-F238E27FC236}">
                  <a16:creationId xmlns:a16="http://schemas.microsoft.com/office/drawing/2014/main" id="{571962E0-5435-4C99-AC3F-619E1C9748A3}"/>
                </a:ext>
              </a:extLst>
            </p:cNvPr>
            <p:cNvSpPr/>
            <p:nvPr/>
          </p:nvSpPr>
          <p:spPr>
            <a:xfrm>
              <a:off x="1596400" y="24176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2830" y="1172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175;p75">
              <a:extLst>
                <a:ext uri="{FF2B5EF4-FFF2-40B4-BE49-F238E27FC236}">
                  <a16:creationId xmlns:a16="http://schemas.microsoft.com/office/drawing/2014/main" id="{12C3DA77-DE01-46D0-ACEF-199AAD38B571}"/>
                </a:ext>
              </a:extLst>
            </p:cNvPr>
            <p:cNvSpPr/>
            <p:nvPr/>
          </p:nvSpPr>
          <p:spPr>
            <a:xfrm>
              <a:off x="1546825" y="2456650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0" y="1"/>
                  </a:moveTo>
                  <a:lnTo>
                    <a:pt x="0" y="1172"/>
                  </a:lnTo>
                  <a:lnTo>
                    <a:pt x="2829" y="1172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176;p75">
              <a:extLst>
                <a:ext uri="{FF2B5EF4-FFF2-40B4-BE49-F238E27FC236}">
                  <a16:creationId xmlns:a16="http://schemas.microsoft.com/office/drawing/2014/main" id="{9BAC161B-EDD3-4388-9FF8-5CA98142CBDC}"/>
                </a:ext>
              </a:extLst>
            </p:cNvPr>
            <p:cNvSpPr/>
            <p:nvPr/>
          </p:nvSpPr>
          <p:spPr>
            <a:xfrm>
              <a:off x="1197225" y="2735525"/>
              <a:ext cx="70750" cy="29275"/>
            </a:xfrm>
            <a:custGeom>
              <a:avLst/>
              <a:gdLst/>
              <a:ahLst/>
              <a:cxnLst/>
              <a:rect l="l" t="t" r="r" b="b"/>
              <a:pathLst>
                <a:path w="283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177;p75">
              <a:extLst>
                <a:ext uri="{FF2B5EF4-FFF2-40B4-BE49-F238E27FC236}">
                  <a16:creationId xmlns:a16="http://schemas.microsoft.com/office/drawing/2014/main" id="{858F353B-E3BF-47BF-8213-02A01F226450}"/>
                </a:ext>
              </a:extLst>
            </p:cNvPr>
            <p:cNvSpPr/>
            <p:nvPr/>
          </p:nvSpPr>
          <p:spPr>
            <a:xfrm>
              <a:off x="1222425" y="1646925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2830" y="1139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178;p75">
              <a:extLst>
                <a:ext uri="{FF2B5EF4-FFF2-40B4-BE49-F238E27FC236}">
                  <a16:creationId xmlns:a16="http://schemas.microsoft.com/office/drawing/2014/main" id="{6662F156-C772-4745-BCCE-09BBAFDF9784}"/>
                </a:ext>
              </a:extLst>
            </p:cNvPr>
            <p:cNvSpPr/>
            <p:nvPr/>
          </p:nvSpPr>
          <p:spPr>
            <a:xfrm>
              <a:off x="1192350" y="16851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179;p75">
              <a:extLst>
                <a:ext uri="{FF2B5EF4-FFF2-40B4-BE49-F238E27FC236}">
                  <a16:creationId xmlns:a16="http://schemas.microsoft.com/office/drawing/2014/main" id="{571DA721-C55B-4D0B-9915-527565354C6B}"/>
                </a:ext>
              </a:extLst>
            </p:cNvPr>
            <p:cNvSpPr/>
            <p:nvPr/>
          </p:nvSpPr>
          <p:spPr>
            <a:xfrm>
              <a:off x="1581775" y="1746100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830" y="113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180;p75">
              <a:extLst>
                <a:ext uri="{FF2B5EF4-FFF2-40B4-BE49-F238E27FC236}">
                  <a16:creationId xmlns:a16="http://schemas.microsoft.com/office/drawing/2014/main" id="{99A07885-A1AE-4677-84A3-40BDD9CAB1D3}"/>
                </a:ext>
              </a:extLst>
            </p:cNvPr>
            <p:cNvSpPr/>
            <p:nvPr/>
          </p:nvSpPr>
          <p:spPr>
            <a:xfrm>
              <a:off x="1824850" y="3103800"/>
              <a:ext cx="69950" cy="29300"/>
            </a:xfrm>
            <a:custGeom>
              <a:avLst/>
              <a:gdLst/>
              <a:ahLst/>
              <a:cxnLst/>
              <a:rect l="l" t="t" r="r" b="b"/>
              <a:pathLst>
                <a:path w="2798" h="1172" extrusionOk="0">
                  <a:moveTo>
                    <a:pt x="1" y="0"/>
                  </a:moveTo>
                  <a:lnTo>
                    <a:pt x="1" y="1171"/>
                  </a:lnTo>
                  <a:lnTo>
                    <a:pt x="2798" y="1171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181;p75">
              <a:extLst>
                <a:ext uri="{FF2B5EF4-FFF2-40B4-BE49-F238E27FC236}">
                  <a16:creationId xmlns:a16="http://schemas.microsoft.com/office/drawing/2014/main" id="{6B753D88-5474-4D89-B370-FA497009E173}"/>
                </a:ext>
              </a:extLst>
            </p:cNvPr>
            <p:cNvSpPr/>
            <p:nvPr/>
          </p:nvSpPr>
          <p:spPr>
            <a:xfrm>
              <a:off x="1975250" y="3237950"/>
              <a:ext cx="471575" cy="97575"/>
            </a:xfrm>
            <a:custGeom>
              <a:avLst/>
              <a:gdLst/>
              <a:ahLst/>
              <a:cxnLst/>
              <a:rect l="l" t="t" r="r" b="b"/>
              <a:pathLst>
                <a:path w="18863" h="3903" extrusionOk="0">
                  <a:moveTo>
                    <a:pt x="1" y="0"/>
                  </a:moveTo>
                  <a:lnTo>
                    <a:pt x="1" y="3903"/>
                  </a:lnTo>
                  <a:lnTo>
                    <a:pt x="18862" y="3903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182;p75">
              <a:extLst>
                <a:ext uri="{FF2B5EF4-FFF2-40B4-BE49-F238E27FC236}">
                  <a16:creationId xmlns:a16="http://schemas.microsoft.com/office/drawing/2014/main" id="{E79AB317-C696-4179-A6D8-57D8A6E1953C}"/>
                </a:ext>
              </a:extLst>
            </p:cNvPr>
            <p:cNvSpPr/>
            <p:nvPr/>
          </p:nvSpPr>
          <p:spPr>
            <a:xfrm>
              <a:off x="1975250" y="3237950"/>
              <a:ext cx="471575" cy="21975"/>
            </a:xfrm>
            <a:custGeom>
              <a:avLst/>
              <a:gdLst/>
              <a:ahLst/>
              <a:cxnLst/>
              <a:rect l="l" t="t" r="r" b="b"/>
              <a:pathLst>
                <a:path w="18863" h="879" extrusionOk="0">
                  <a:moveTo>
                    <a:pt x="1" y="0"/>
                  </a:moveTo>
                  <a:lnTo>
                    <a:pt x="1" y="878"/>
                  </a:lnTo>
                  <a:lnTo>
                    <a:pt x="18862" y="878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183;p75">
              <a:extLst>
                <a:ext uri="{FF2B5EF4-FFF2-40B4-BE49-F238E27FC236}">
                  <a16:creationId xmlns:a16="http://schemas.microsoft.com/office/drawing/2014/main" id="{E8786FAA-645D-4697-BADA-882EB374785D}"/>
                </a:ext>
              </a:extLst>
            </p:cNvPr>
            <p:cNvSpPr/>
            <p:nvPr/>
          </p:nvSpPr>
          <p:spPr>
            <a:xfrm>
              <a:off x="1975250" y="3166400"/>
              <a:ext cx="471575" cy="71575"/>
            </a:xfrm>
            <a:custGeom>
              <a:avLst/>
              <a:gdLst/>
              <a:ahLst/>
              <a:cxnLst/>
              <a:rect l="l" t="t" r="r" b="b"/>
              <a:pathLst>
                <a:path w="18863" h="2863" extrusionOk="0">
                  <a:moveTo>
                    <a:pt x="1" y="0"/>
                  </a:moveTo>
                  <a:lnTo>
                    <a:pt x="1" y="2862"/>
                  </a:lnTo>
                  <a:lnTo>
                    <a:pt x="18862" y="2862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184;p75">
              <a:extLst>
                <a:ext uri="{FF2B5EF4-FFF2-40B4-BE49-F238E27FC236}">
                  <a16:creationId xmlns:a16="http://schemas.microsoft.com/office/drawing/2014/main" id="{2B7026C7-4BAA-46F7-8924-167F6F05EB22}"/>
                </a:ext>
              </a:extLst>
            </p:cNvPr>
            <p:cNvSpPr/>
            <p:nvPr/>
          </p:nvSpPr>
          <p:spPr>
            <a:xfrm>
              <a:off x="1975250" y="3202175"/>
              <a:ext cx="471575" cy="35800"/>
            </a:xfrm>
            <a:custGeom>
              <a:avLst/>
              <a:gdLst/>
              <a:ahLst/>
              <a:cxnLst/>
              <a:rect l="l" t="t" r="r" b="b"/>
              <a:pathLst>
                <a:path w="18863" h="1432" extrusionOk="0">
                  <a:moveTo>
                    <a:pt x="1" y="0"/>
                  </a:moveTo>
                  <a:lnTo>
                    <a:pt x="1" y="1431"/>
                  </a:lnTo>
                  <a:lnTo>
                    <a:pt x="18862" y="1431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" name="Google Shape;5185;p75">
              <a:extLst>
                <a:ext uri="{FF2B5EF4-FFF2-40B4-BE49-F238E27FC236}">
                  <a16:creationId xmlns:a16="http://schemas.microsoft.com/office/drawing/2014/main" id="{67269180-16FF-4163-8DCC-62B5FD584887}"/>
                </a:ext>
              </a:extLst>
            </p:cNvPr>
            <p:cNvGrpSpPr/>
            <p:nvPr/>
          </p:nvGrpSpPr>
          <p:grpSpPr>
            <a:xfrm>
              <a:off x="958175" y="1584325"/>
              <a:ext cx="205725" cy="243100"/>
              <a:chOff x="958175" y="1584325"/>
              <a:chExt cx="205725" cy="243100"/>
            </a:xfrm>
          </p:grpSpPr>
          <p:sp>
            <p:nvSpPr>
              <p:cNvPr id="452" name="Google Shape;5186;p75">
                <a:extLst>
                  <a:ext uri="{FF2B5EF4-FFF2-40B4-BE49-F238E27FC236}">
                    <a16:creationId xmlns:a16="http://schemas.microsoft.com/office/drawing/2014/main" id="{A155982A-64DC-4B2D-835C-091F4CFB9232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187;p75">
                <a:extLst>
                  <a:ext uri="{FF2B5EF4-FFF2-40B4-BE49-F238E27FC236}">
                    <a16:creationId xmlns:a16="http://schemas.microsoft.com/office/drawing/2014/main" id="{033929FC-6317-45CA-9419-BB363866505F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188;p75">
                <a:extLst>
                  <a:ext uri="{FF2B5EF4-FFF2-40B4-BE49-F238E27FC236}">
                    <a16:creationId xmlns:a16="http://schemas.microsoft.com/office/drawing/2014/main" id="{43F148EC-7E26-4063-9042-45136620816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189;p75">
                <a:extLst>
                  <a:ext uri="{FF2B5EF4-FFF2-40B4-BE49-F238E27FC236}">
                    <a16:creationId xmlns:a16="http://schemas.microsoft.com/office/drawing/2014/main" id="{95A90E53-FF3D-4AB7-B74C-A7AE15A95850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190;p75">
                <a:extLst>
                  <a:ext uri="{FF2B5EF4-FFF2-40B4-BE49-F238E27FC236}">
                    <a16:creationId xmlns:a16="http://schemas.microsoft.com/office/drawing/2014/main" id="{C0F0DB4D-4A06-4F5A-8627-C316EFC2336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191;p75">
                <a:extLst>
                  <a:ext uri="{FF2B5EF4-FFF2-40B4-BE49-F238E27FC236}">
                    <a16:creationId xmlns:a16="http://schemas.microsoft.com/office/drawing/2014/main" id="{9E9E0F7E-9234-41C1-8EFE-5CAE5B31F2B8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5192;p75">
              <a:extLst>
                <a:ext uri="{FF2B5EF4-FFF2-40B4-BE49-F238E27FC236}">
                  <a16:creationId xmlns:a16="http://schemas.microsoft.com/office/drawing/2014/main" id="{D98301F9-969D-4B8A-A1C2-9036DFDFEADA}"/>
                </a:ext>
              </a:extLst>
            </p:cNvPr>
            <p:cNvGrpSpPr/>
            <p:nvPr/>
          </p:nvGrpSpPr>
          <p:grpSpPr>
            <a:xfrm>
              <a:off x="1334613" y="1584325"/>
              <a:ext cx="205725" cy="243100"/>
              <a:chOff x="958175" y="1584325"/>
              <a:chExt cx="205725" cy="243100"/>
            </a:xfrm>
          </p:grpSpPr>
          <p:sp>
            <p:nvSpPr>
              <p:cNvPr id="446" name="Google Shape;5193;p75">
                <a:extLst>
                  <a:ext uri="{FF2B5EF4-FFF2-40B4-BE49-F238E27FC236}">
                    <a16:creationId xmlns:a16="http://schemas.microsoft.com/office/drawing/2014/main" id="{40FC62A4-EBD1-4B1A-BE91-AAC36A1513C2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194;p75">
                <a:extLst>
                  <a:ext uri="{FF2B5EF4-FFF2-40B4-BE49-F238E27FC236}">
                    <a16:creationId xmlns:a16="http://schemas.microsoft.com/office/drawing/2014/main" id="{5D25B2C4-4134-4A7C-9592-E640B60F282D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195;p75">
                <a:extLst>
                  <a:ext uri="{FF2B5EF4-FFF2-40B4-BE49-F238E27FC236}">
                    <a16:creationId xmlns:a16="http://schemas.microsoft.com/office/drawing/2014/main" id="{0AE71ECB-2912-41FB-AAB1-CAA8D160EB64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196;p75">
                <a:extLst>
                  <a:ext uri="{FF2B5EF4-FFF2-40B4-BE49-F238E27FC236}">
                    <a16:creationId xmlns:a16="http://schemas.microsoft.com/office/drawing/2014/main" id="{AFA8C171-FC21-4FCF-8A79-B5695DF59AA6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197;p75">
                <a:extLst>
                  <a:ext uri="{FF2B5EF4-FFF2-40B4-BE49-F238E27FC236}">
                    <a16:creationId xmlns:a16="http://schemas.microsoft.com/office/drawing/2014/main" id="{CA91E653-2F21-49B7-871A-11639925B404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198;p75">
                <a:extLst>
                  <a:ext uri="{FF2B5EF4-FFF2-40B4-BE49-F238E27FC236}">
                    <a16:creationId xmlns:a16="http://schemas.microsoft.com/office/drawing/2014/main" id="{BD29F4DC-EDAE-482E-920B-CD6D43FB6554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5199;p75">
              <a:extLst>
                <a:ext uri="{FF2B5EF4-FFF2-40B4-BE49-F238E27FC236}">
                  <a16:creationId xmlns:a16="http://schemas.microsoft.com/office/drawing/2014/main" id="{F4592AF5-EA0A-4470-B273-0DAC70100ABF}"/>
                </a:ext>
              </a:extLst>
            </p:cNvPr>
            <p:cNvGrpSpPr/>
            <p:nvPr/>
          </p:nvGrpSpPr>
          <p:grpSpPr>
            <a:xfrm>
              <a:off x="1693950" y="1584325"/>
              <a:ext cx="205725" cy="243100"/>
              <a:chOff x="958175" y="1584325"/>
              <a:chExt cx="205725" cy="243100"/>
            </a:xfrm>
          </p:grpSpPr>
          <p:sp>
            <p:nvSpPr>
              <p:cNvPr id="440" name="Google Shape;5200;p75">
                <a:extLst>
                  <a:ext uri="{FF2B5EF4-FFF2-40B4-BE49-F238E27FC236}">
                    <a16:creationId xmlns:a16="http://schemas.microsoft.com/office/drawing/2014/main" id="{4C4B2518-C2BC-40CF-8924-82B6E2FE42DF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201;p75">
                <a:extLst>
                  <a:ext uri="{FF2B5EF4-FFF2-40B4-BE49-F238E27FC236}">
                    <a16:creationId xmlns:a16="http://schemas.microsoft.com/office/drawing/2014/main" id="{DDABD713-3F88-413E-B868-4E877ABAE162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202;p75">
                <a:extLst>
                  <a:ext uri="{FF2B5EF4-FFF2-40B4-BE49-F238E27FC236}">
                    <a16:creationId xmlns:a16="http://schemas.microsoft.com/office/drawing/2014/main" id="{A4A735E2-49FB-46DA-9726-61C45060ABC5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203;p75">
                <a:extLst>
                  <a:ext uri="{FF2B5EF4-FFF2-40B4-BE49-F238E27FC236}">
                    <a16:creationId xmlns:a16="http://schemas.microsoft.com/office/drawing/2014/main" id="{DCDB71CB-7CB6-4B26-8B2C-9C85CCCF919F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204;p75">
                <a:extLst>
                  <a:ext uri="{FF2B5EF4-FFF2-40B4-BE49-F238E27FC236}">
                    <a16:creationId xmlns:a16="http://schemas.microsoft.com/office/drawing/2014/main" id="{1015CC87-6EEC-4A88-A24C-537EDDE7B454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205;p75">
                <a:extLst>
                  <a:ext uri="{FF2B5EF4-FFF2-40B4-BE49-F238E27FC236}">
                    <a16:creationId xmlns:a16="http://schemas.microsoft.com/office/drawing/2014/main" id="{FF6CA094-70FE-4A3B-A421-3D527E97AD99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5206;p75">
              <a:extLst>
                <a:ext uri="{FF2B5EF4-FFF2-40B4-BE49-F238E27FC236}">
                  <a16:creationId xmlns:a16="http://schemas.microsoft.com/office/drawing/2014/main" id="{C8B373D4-8FA9-4552-B1B0-D91FF4F30899}"/>
                </a:ext>
              </a:extLst>
            </p:cNvPr>
            <p:cNvGrpSpPr/>
            <p:nvPr/>
          </p:nvGrpSpPr>
          <p:grpSpPr>
            <a:xfrm>
              <a:off x="958175" y="1974550"/>
              <a:ext cx="205725" cy="243100"/>
              <a:chOff x="958175" y="1584325"/>
              <a:chExt cx="205725" cy="243100"/>
            </a:xfrm>
          </p:grpSpPr>
          <p:sp>
            <p:nvSpPr>
              <p:cNvPr id="434" name="Google Shape;5207;p75">
                <a:extLst>
                  <a:ext uri="{FF2B5EF4-FFF2-40B4-BE49-F238E27FC236}">
                    <a16:creationId xmlns:a16="http://schemas.microsoft.com/office/drawing/2014/main" id="{F617AAEB-2DD2-4744-A0F2-858CFD88589E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5208;p75">
                <a:extLst>
                  <a:ext uri="{FF2B5EF4-FFF2-40B4-BE49-F238E27FC236}">
                    <a16:creationId xmlns:a16="http://schemas.microsoft.com/office/drawing/2014/main" id="{BB9A99A7-511C-472C-9E25-AD3D434F3F74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5209;p75">
                <a:extLst>
                  <a:ext uri="{FF2B5EF4-FFF2-40B4-BE49-F238E27FC236}">
                    <a16:creationId xmlns:a16="http://schemas.microsoft.com/office/drawing/2014/main" id="{57FC7FDC-6F19-4B8A-8E30-571782EDD9BA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5210;p75">
                <a:extLst>
                  <a:ext uri="{FF2B5EF4-FFF2-40B4-BE49-F238E27FC236}">
                    <a16:creationId xmlns:a16="http://schemas.microsoft.com/office/drawing/2014/main" id="{D6E20745-B188-4E84-BA58-5043659F5915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5211;p75">
                <a:extLst>
                  <a:ext uri="{FF2B5EF4-FFF2-40B4-BE49-F238E27FC236}">
                    <a16:creationId xmlns:a16="http://schemas.microsoft.com/office/drawing/2014/main" id="{10DD87A5-FBBC-4D7F-BB98-6D70DA23D7A8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212;p75">
                <a:extLst>
                  <a:ext uri="{FF2B5EF4-FFF2-40B4-BE49-F238E27FC236}">
                    <a16:creationId xmlns:a16="http://schemas.microsoft.com/office/drawing/2014/main" id="{78B8A910-63D1-47A3-A026-2654C39CEE4D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5213;p75">
              <a:extLst>
                <a:ext uri="{FF2B5EF4-FFF2-40B4-BE49-F238E27FC236}">
                  <a16:creationId xmlns:a16="http://schemas.microsoft.com/office/drawing/2014/main" id="{ADCF699C-4AE2-4628-9BA7-328CD4F543BF}"/>
                </a:ext>
              </a:extLst>
            </p:cNvPr>
            <p:cNvGrpSpPr/>
            <p:nvPr/>
          </p:nvGrpSpPr>
          <p:grpSpPr>
            <a:xfrm>
              <a:off x="1334613" y="1974550"/>
              <a:ext cx="205725" cy="243100"/>
              <a:chOff x="958175" y="1584325"/>
              <a:chExt cx="205725" cy="243100"/>
            </a:xfrm>
          </p:grpSpPr>
          <p:sp>
            <p:nvSpPr>
              <p:cNvPr id="428" name="Google Shape;5214;p75">
                <a:extLst>
                  <a:ext uri="{FF2B5EF4-FFF2-40B4-BE49-F238E27FC236}">
                    <a16:creationId xmlns:a16="http://schemas.microsoft.com/office/drawing/2014/main" id="{644D9A87-723B-4FFB-87DC-F7FC1B83B809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5215;p75">
                <a:extLst>
                  <a:ext uri="{FF2B5EF4-FFF2-40B4-BE49-F238E27FC236}">
                    <a16:creationId xmlns:a16="http://schemas.microsoft.com/office/drawing/2014/main" id="{DDEB5210-1DC2-4554-9FC7-C8B7CB235408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5216;p75">
                <a:extLst>
                  <a:ext uri="{FF2B5EF4-FFF2-40B4-BE49-F238E27FC236}">
                    <a16:creationId xmlns:a16="http://schemas.microsoft.com/office/drawing/2014/main" id="{064C13C7-8843-401A-B5E1-C626F71A9B8E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5217;p75">
                <a:extLst>
                  <a:ext uri="{FF2B5EF4-FFF2-40B4-BE49-F238E27FC236}">
                    <a16:creationId xmlns:a16="http://schemas.microsoft.com/office/drawing/2014/main" id="{6A3BBAC6-3FE7-4229-96FA-9DE6B77AD78C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5218;p75">
                <a:extLst>
                  <a:ext uri="{FF2B5EF4-FFF2-40B4-BE49-F238E27FC236}">
                    <a16:creationId xmlns:a16="http://schemas.microsoft.com/office/drawing/2014/main" id="{46081FA7-86DC-406D-91A1-8F77DCAED679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5219;p75">
                <a:extLst>
                  <a:ext uri="{FF2B5EF4-FFF2-40B4-BE49-F238E27FC236}">
                    <a16:creationId xmlns:a16="http://schemas.microsoft.com/office/drawing/2014/main" id="{A1DE3F00-0E5F-498D-BD32-B41708B3671A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5220;p75">
              <a:extLst>
                <a:ext uri="{FF2B5EF4-FFF2-40B4-BE49-F238E27FC236}">
                  <a16:creationId xmlns:a16="http://schemas.microsoft.com/office/drawing/2014/main" id="{500AB11E-EFBF-44FB-9F1A-8997A6754168}"/>
                </a:ext>
              </a:extLst>
            </p:cNvPr>
            <p:cNvGrpSpPr/>
            <p:nvPr/>
          </p:nvGrpSpPr>
          <p:grpSpPr>
            <a:xfrm>
              <a:off x="1693950" y="1974550"/>
              <a:ext cx="205725" cy="243100"/>
              <a:chOff x="958175" y="1584325"/>
              <a:chExt cx="205725" cy="243100"/>
            </a:xfrm>
          </p:grpSpPr>
          <p:sp>
            <p:nvSpPr>
              <p:cNvPr id="422" name="Google Shape;5221;p75">
                <a:extLst>
                  <a:ext uri="{FF2B5EF4-FFF2-40B4-BE49-F238E27FC236}">
                    <a16:creationId xmlns:a16="http://schemas.microsoft.com/office/drawing/2014/main" id="{CF2371BB-BFA4-47A7-B4EE-23AD13AE3F8D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5222;p75">
                <a:extLst>
                  <a:ext uri="{FF2B5EF4-FFF2-40B4-BE49-F238E27FC236}">
                    <a16:creationId xmlns:a16="http://schemas.microsoft.com/office/drawing/2014/main" id="{515D6E08-9526-42A2-9928-8E209FA28C72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5223;p75">
                <a:extLst>
                  <a:ext uri="{FF2B5EF4-FFF2-40B4-BE49-F238E27FC236}">
                    <a16:creationId xmlns:a16="http://schemas.microsoft.com/office/drawing/2014/main" id="{20623D1A-A007-4E1E-BB94-AE3914915006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5224;p75">
                <a:extLst>
                  <a:ext uri="{FF2B5EF4-FFF2-40B4-BE49-F238E27FC236}">
                    <a16:creationId xmlns:a16="http://schemas.microsoft.com/office/drawing/2014/main" id="{FBD3B0E1-EF47-40A3-8E73-D80A40E0B96C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5225;p75">
                <a:extLst>
                  <a:ext uri="{FF2B5EF4-FFF2-40B4-BE49-F238E27FC236}">
                    <a16:creationId xmlns:a16="http://schemas.microsoft.com/office/drawing/2014/main" id="{5E611EEE-65A8-4E73-9FA8-F39D54DB871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5226;p75">
                <a:extLst>
                  <a:ext uri="{FF2B5EF4-FFF2-40B4-BE49-F238E27FC236}">
                    <a16:creationId xmlns:a16="http://schemas.microsoft.com/office/drawing/2014/main" id="{9BD8ECC5-A68C-4F7D-8069-B8DBDD33E656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5227;p75">
              <a:extLst>
                <a:ext uri="{FF2B5EF4-FFF2-40B4-BE49-F238E27FC236}">
                  <a16:creationId xmlns:a16="http://schemas.microsoft.com/office/drawing/2014/main" id="{09A01A7C-D0DF-41DE-AE38-3984B68179F8}"/>
                </a:ext>
              </a:extLst>
            </p:cNvPr>
            <p:cNvGrpSpPr/>
            <p:nvPr/>
          </p:nvGrpSpPr>
          <p:grpSpPr>
            <a:xfrm>
              <a:off x="958175" y="2387963"/>
              <a:ext cx="205725" cy="243100"/>
              <a:chOff x="958175" y="1584325"/>
              <a:chExt cx="205725" cy="243100"/>
            </a:xfrm>
          </p:grpSpPr>
          <p:sp>
            <p:nvSpPr>
              <p:cNvPr id="416" name="Google Shape;5228;p75">
                <a:extLst>
                  <a:ext uri="{FF2B5EF4-FFF2-40B4-BE49-F238E27FC236}">
                    <a16:creationId xmlns:a16="http://schemas.microsoft.com/office/drawing/2014/main" id="{7CB87F67-4252-4211-8881-2F816F3E50CA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229;p75">
                <a:extLst>
                  <a:ext uri="{FF2B5EF4-FFF2-40B4-BE49-F238E27FC236}">
                    <a16:creationId xmlns:a16="http://schemas.microsoft.com/office/drawing/2014/main" id="{FF872D9C-1525-4CAA-8165-7E9DAA4E1BCC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5230;p75">
                <a:extLst>
                  <a:ext uri="{FF2B5EF4-FFF2-40B4-BE49-F238E27FC236}">
                    <a16:creationId xmlns:a16="http://schemas.microsoft.com/office/drawing/2014/main" id="{E335CA49-1B2C-4E17-A691-2AE5B0231129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5231;p75">
                <a:extLst>
                  <a:ext uri="{FF2B5EF4-FFF2-40B4-BE49-F238E27FC236}">
                    <a16:creationId xmlns:a16="http://schemas.microsoft.com/office/drawing/2014/main" id="{4093367C-ACB4-427C-8C5A-59BF4F8E9338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5232;p75">
                <a:extLst>
                  <a:ext uri="{FF2B5EF4-FFF2-40B4-BE49-F238E27FC236}">
                    <a16:creationId xmlns:a16="http://schemas.microsoft.com/office/drawing/2014/main" id="{B7D28C4C-41A4-4297-A677-77FD1C8040DB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5233;p75">
                <a:extLst>
                  <a:ext uri="{FF2B5EF4-FFF2-40B4-BE49-F238E27FC236}">
                    <a16:creationId xmlns:a16="http://schemas.microsoft.com/office/drawing/2014/main" id="{9F611EA8-7A05-4981-B3B9-6EEA147AC2ED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5234;p75">
              <a:extLst>
                <a:ext uri="{FF2B5EF4-FFF2-40B4-BE49-F238E27FC236}">
                  <a16:creationId xmlns:a16="http://schemas.microsoft.com/office/drawing/2014/main" id="{ADF3BC5B-E238-46A0-803E-F3A715C92856}"/>
                </a:ext>
              </a:extLst>
            </p:cNvPr>
            <p:cNvGrpSpPr/>
            <p:nvPr/>
          </p:nvGrpSpPr>
          <p:grpSpPr>
            <a:xfrm>
              <a:off x="1334613" y="2387963"/>
              <a:ext cx="205725" cy="243100"/>
              <a:chOff x="958175" y="1584325"/>
              <a:chExt cx="205725" cy="243100"/>
            </a:xfrm>
          </p:grpSpPr>
          <p:sp>
            <p:nvSpPr>
              <p:cNvPr id="410" name="Google Shape;5235;p75">
                <a:extLst>
                  <a:ext uri="{FF2B5EF4-FFF2-40B4-BE49-F238E27FC236}">
                    <a16:creationId xmlns:a16="http://schemas.microsoft.com/office/drawing/2014/main" id="{938B04C4-B80E-4D1B-9A35-89A9DC1A03B0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236;p75">
                <a:extLst>
                  <a:ext uri="{FF2B5EF4-FFF2-40B4-BE49-F238E27FC236}">
                    <a16:creationId xmlns:a16="http://schemas.microsoft.com/office/drawing/2014/main" id="{D638AF85-45D7-4617-896A-E59A96880A4B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237;p75">
                <a:extLst>
                  <a:ext uri="{FF2B5EF4-FFF2-40B4-BE49-F238E27FC236}">
                    <a16:creationId xmlns:a16="http://schemas.microsoft.com/office/drawing/2014/main" id="{381EC3D4-4DB6-4951-8EE8-6E27CC461079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238;p75">
                <a:extLst>
                  <a:ext uri="{FF2B5EF4-FFF2-40B4-BE49-F238E27FC236}">
                    <a16:creationId xmlns:a16="http://schemas.microsoft.com/office/drawing/2014/main" id="{BD2BF74E-5F2D-4534-ACA8-EBCE0B837EA3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239;p75">
                <a:extLst>
                  <a:ext uri="{FF2B5EF4-FFF2-40B4-BE49-F238E27FC236}">
                    <a16:creationId xmlns:a16="http://schemas.microsoft.com/office/drawing/2014/main" id="{984B9131-42ED-48C5-B2B4-E9508E6B92D9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240;p75">
                <a:extLst>
                  <a:ext uri="{FF2B5EF4-FFF2-40B4-BE49-F238E27FC236}">
                    <a16:creationId xmlns:a16="http://schemas.microsoft.com/office/drawing/2014/main" id="{3348FB72-3F52-45F6-B399-98E08D89015A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5241;p75">
              <a:extLst>
                <a:ext uri="{FF2B5EF4-FFF2-40B4-BE49-F238E27FC236}">
                  <a16:creationId xmlns:a16="http://schemas.microsoft.com/office/drawing/2014/main" id="{AD6C3A0A-B8C2-41C0-96E5-E62E470C3E13}"/>
                </a:ext>
              </a:extLst>
            </p:cNvPr>
            <p:cNvGrpSpPr/>
            <p:nvPr/>
          </p:nvGrpSpPr>
          <p:grpSpPr>
            <a:xfrm>
              <a:off x="1693950" y="2387963"/>
              <a:ext cx="205725" cy="243100"/>
              <a:chOff x="958175" y="1584325"/>
              <a:chExt cx="205725" cy="243100"/>
            </a:xfrm>
          </p:grpSpPr>
          <p:sp>
            <p:nvSpPr>
              <p:cNvPr id="404" name="Google Shape;5242;p75">
                <a:extLst>
                  <a:ext uri="{FF2B5EF4-FFF2-40B4-BE49-F238E27FC236}">
                    <a16:creationId xmlns:a16="http://schemas.microsoft.com/office/drawing/2014/main" id="{532B89AE-BB9F-40E8-8938-6F874D22C4E6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243;p75">
                <a:extLst>
                  <a:ext uri="{FF2B5EF4-FFF2-40B4-BE49-F238E27FC236}">
                    <a16:creationId xmlns:a16="http://schemas.microsoft.com/office/drawing/2014/main" id="{AB4F2627-7C30-4153-B404-41E5D3AF22E8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244;p75">
                <a:extLst>
                  <a:ext uri="{FF2B5EF4-FFF2-40B4-BE49-F238E27FC236}">
                    <a16:creationId xmlns:a16="http://schemas.microsoft.com/office/drawing/2014/main" id="{100B93AF-0CF7-44AC-9F53-1A6FB58838A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245;p75">
                <a:extLst>
                  <a:ext uri="{FF2B5EF4-FFF2-40B4-BE49-F238E27FC236}">
                    <a16:creationId xmlns:a16="http://schemas.microsoft.com/office/drawing/2014/main" id="{0485FD24-0630-4B8B-9497-376A3B15CA91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246;p75">
                <a:extLst>
                  <a:ext uri="{FF2B5EF4-FFF2-40B4-BE49-F238E27FC236}">
                    <a16:creationId xmlns:a16="http://schemas.microsoft.com/office/drawing/2014/main" id="{66E83092-DA28-4FD7-812F-C80D9C72A34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247;p75">
                <a:extLst>
                  <a:ext uri="{FF2B5EF4-FFF2-40B4-BE49-F238E27FC236}">
                    <a16:creationId xmlns:a16="http://schemas.microsoft.com/office/drawing/2014/main" id="{C5FC6566-0074-440E-A711-7F5E64772141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5248;p75">
              <a:extLst>
                <a:ext uri="{FF2B5EF4-FFF2-40B4-BE49-F238E27FC236}">
                  <a16:creationId xmlns:a16="http://schemas.microsoft.com/office/drawing/2014/main" id="{A4F5BDB6-BE03-48E8-B008-2220B62B1AAF}"/>
                </a:ext>
              </a:extLst>
            </p:cNvPr>
            <p:cNvGrpSpPr/>
            <p:nvPr/>
          </p:nvGrpSpPr>
          <p:grpSpPr>
            <a:xfrm>
              <a:off x="958175" y="2812738"/>
              <a:ext cx="205725" cy="243100"/>
              <a:chOff x="958175" y="1584325"/>
              <a:chExt cx="205725" cy="243100"/>
            </a:xfrm>
          </p:grpSpPr>
          <p:sp>
            <p:nvSpPr>
              <p:cNvPr id="398" name="Google Shape;5249;p75">
                <a:extLst>
                  <a:ext uri="{FF2B5EF4-FFF2-40B4-BE49-F238E27FC236}">
                    <a16:creationId xmlns:a16="http://schemas.microsoft.com/office/drawing/2014/main" id="{590F1C25-6AEB-46D3-B40C-8626194FA6B1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250;p75">
                <a:extLst>
                  <a:ext uri="{FF2B5EF4-FFF2-40B4-BE49-F238E27FC236}">
                    <a16:creationId xmlns:a16="http://schemas.microsoft.com/office/drawing/2014/main" id="{1880FB4E-2B2B-4E62-A2B6-5E5D098F69E7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251;p75">
                <a:extLst>
                  <a:ext uri="{FF2B5EF4-FFF2-40B4-BE49-F238E27FC236}">
                    <a16:creationId xmlns:a16="http://schemas.microsoft.com/office/drawing/2014/main" id="{B445C145-4110-4268-A666-55FBF6ECF44B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252;p75">
                <a:extLst>
                  <a:ext uri="{FF2B5EF4-FFF2-40B4-BE49-F238E27FC236}">
                    <a16:creationId xmlns:a16="http://schemas.microsoft.com/office/drawing/2014/main" id="{A2A5677D-FE5D-40F3-980E-E87A84986B43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253;p75">
                <a:extLst>
                  <a:ext uri="{FF2B5EF4-FFF2-40B4-BE49-F238E27FC236}">
                    <a16:creationId xmlns:a16="http://schemas.microsoft.com/office/drawing/2014/main" id="{CE54CFE5-E55E-4CA5-BB8E-6899DEF4B750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254;p75">
                <a:extLst>
                  <a:ext uri="{FF2B5EF4-FFF2-40B4-BE49-F238E27FC236}">
                    <a16:creationId xmlns:a16="http://schemas.microsoft.com/office/drawing/2014/main" id="{EFF884B4-8308-4759-AE00-D8B02520881F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5255;p75">
              <a:extLst>
                <a:ext uri="{FF2B5EF4-FFF2-40B4-BE49-F238E27FC236}">
                  <a16:creationId xmlns:a16="http://schemas.microsoft.com/office/drawing/2014/main" id="{51BEA59F-AB5E-4DC8-B1D1-95BD38184592}"/>
                </a:ext>
              </a:extLst>
            </p:cNvPr>
            <p:cNvGrpSpPr/>
            <p:nvPr/>
          </p:nvGrpSpPr>
          <p:grpSpPr>
            <a:xfrm>
              <a:off x="1693950" y="2812738"/>
              <a:ext cx="205725" cy="243100"/>
              <a:chOff x="958175" y="1584325"/>
              <a:chExt cx="205725" cy="243100"/>
            </a:xfrm>
          </p:grpSpPr>
          <p:sp>
            <p:nvSpPr>
              <p:cNvPr id="392" name="Google Shape;5256;p75">
                <a:extLst>
                  <a:ext uri="{FF2B5EF4-FFF2-40B4-BE49-F238E27FC236}">
                    <a16:creationId xmlns:a16="http://schemas.microsoft.com/office/drawing/2014/main" id="{F2315E1F-5E2A-40DA-978F-602882E35EF5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257;p75">
                <a:extLst>
                  <a:ext uri="{FF2B5EF4-FFF2-40B4-BE49-F238E27FC236}">
                    <a16:creationId xmlns:a16="http://schemas.microsoft.com/office/drawing/2014/main" id="{07FD3833-99D9-427C-80C1-954F1CECCE0C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258;p75">
                <a:extLst>
                  <a:ext uri="{FF2B5EF4-FFF2-40B4-BE49-F238E27FC236}">
                    <a16:creationId xmlns:a16="http://schemas.microsoft.com/office/drawing/2014/main" id="{D8660E5D-D656-4821-8BD0-0462E7DF35F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259;p75">
                <a:extLst>
                  <a:ext uri="{FF2B5EF4-FFF2-40B4-BE49-F238E27FC236}">
                    <a16:creationId xmlns:a16="http://schemas.microsoft.com/office/drawing/2014/main" id="{170D6791-0C6C-4911-8550-96C08864931A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260;p75">
                <a:extLst>
                  <a:ext uri="{FF2B5EF4-FFF2-40B4-BE49-F238E27FC236}">
                    <a16:creationId xmlns:a16="http://schemas.microsoft.com/office/drawing/2014/main" id="{5B2C3676-EC0C-4249-B7B8-8B6431ECEB7F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261;p75">
                <a:extLst>
                  <a:ext uri="{FF2B5EF4-FFF2-40B4-BE49-F238E27FC236}">
                    <a16:creationId xmlns:a16="http://schemas.microsoft.com/office/drawing/2014/main" id="{0AAA402D-4477-47C4-A802-75904273DAF1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8" name="Google Shape;5278;p75">
            <a:extLst>
              <a:ext uri="{FF2B5EF4-FFF2-40B4-BE49-F238E27FC236}">
                <a16:creationId xmlns:a16="http://schemas.microsoft.com/office/drawing/2014/main" id="{F8B7618B-7711-45FC-8BB2-711349D11A0A}"/>
              </a:ext>
            </a:extLst>
          </p:cNvPr>
          <p:cNvGrpSpPr/>
          <p:nvPr/>
        </p:nvGrpSpPr>
        <p:grpSpPr>
          <a:xfrm>
            <a:off x="-102775" y="3153731"/>
            <a:ext cx="1902369" cy="2508249"/>
            <a:chOff x="5546975" y="1717950"/>
            <a:chExt cx="1902369" cy="2508249"/>
          </a:xfrm>
        </p:grpSpPr>
        <p:sp>
          <p:nvSpPr>
            <p:cNvPr id="489" name="Google Shape;5279;p75">
              <a:extLst>
                <a:ext uri="{FF2B5EF4-FFF2-40B4-BE49-F238E27FC236}">
                  <a16:creationId xmlns:a16="http://schemas.microsoft.com/office/drawing/2014/main" id="{664E1AA8-5130-4DED-84B7-5421C2555293}"/>
                </a:ext>
              </a:extLst>
            </p:cNvPr>
            <p:cNvSpPr/>
            <p:nvPr/>
          </p:nvSpPr>
          <p:spPr>
            <a:xfrm>
              <a:off x="5591959" y="2183593"/>
              <a:ext cx="492895" cy="1917039"/>
            </a:xfrm>
            <a:custGeom>
              <a:avLst/>
              <a:gdLst/>
              <a:ahLst/>
              <a:cxnLst/>
              <a:rect l="l" t="t" r="r" b="b"/>
              <a:pathLst>
                <a:path w="15318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15317" y="59577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280;p75">
              <a:extLst>
                <a:ext uri="{FF2B5EF4-FFF2-40B4-BE49-F238E27FC236}">
                  <a16:creationId xmlns:a16="http://schemas.microsoft.com/office/drawing/2014/main" id="{D1457248-2554-4955-BE21-55A09F1C053F}"/>
                </a:ext>
              </a:extLst>
            </p:cNvPr>
            <p:cNvSpPr/>
            <p:nvPr/>
          </p:nvSpPr>
          <p:spPr>
            <a:xfrm>
              <a:off x="5987487" y="4100611"/>
              <a:ext cx="1364551" cy="125589"/>
            </a:xfrm>
            <a:custGeom>
              <a:avLst/>
              <a:gdLst/>
              <a:ahLst/>
              <a:cxnLst/>
              <a:rect l="l" t="t" r="r" b="b"/>
              <a:pathLst>
                <a:path w="42407" h="3903" extrusionOk="0">
                  <a:moveTo>
                    <a:pt x="1" y="1"/>
                  </a:moveTo>
                  <a:lnTo>
                    <a:pt x="1" y="3903"/>
                  </a:lnTo>
                  <a:lnTo>
                    <a:pt x="42406" y="390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281;p75">
              <a:extLst>
                <a:ext uri="{FF2B5EF4-FFF2-40B4-BE49-F238E27FC236}">
                  <a16:creationId xmlns:a16="http://schemas.microsoft.com/office/drawing/2014/main" id="{E3D1AE3A-DE2E-4CA8-8BDE-8802026AAA68}"/>
                </a:ext>
              </a:extLst>
            </p:cNvPr>
            <p:cNvSpPr/>
            <p:nvPr/>
          </p:nvSpPr>
          <p:spPr>
            <a:xfrm>
              <a:off x="6029351" y="2091501"/>
              <a:ext cx="1419993" cy="92124"/>
            </a:xfrm>
            <a:custGeom>
              <a:avLst/>
              <a:gdLst/>
              <a:ahLst/>
              <a:cxnLst/>
              <a:rect l="l" t="t" r="r" b="b"/>
              <a:pathLst>
                <a:path w="44130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44130" y="2863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282;p75">
              <a:extLst>
                <a:ext uri="{FF2B5EF4-FFF2-40B4-BE49-F238E27FC236}">
                  <a16:creationId xmlns:a16="http://schemas.microsoft.com/office/drawing/2014/main" id="{34FDFB8C-F77F-4342-B230-C941145C85BB}"/>
                </a:ext>
              </a:extLst>
            </p:cNvPr>
            <p:cNvSpPr/>
            <p:nvPr/>
          </p:nvSpPr>
          <p:spPr>
            <a:xfrm>
              <a:off x="6029351" y="2137547"/>
              <a:ext cx="1419993" cy="47140"/>
            </a:xfrm>
            <a:custGeom>
              <a:avLst/>
              <a:gdLst/>
              <a:ahLst/>
              <a:cxnLst/>
              <a:rect l="l" t="t" r="r" b="b"/>
              <a:pathLst>
                <a:path w="44130" h="1465" extrusionOk="0">
                  <a:moveTo>
                    <a:pt x="1" y="1"/>
                  </a:moveTo>
                  <a:lnTo>
                    <a:pt x="1" y="1464"/>
                  </a:lnTo>
                  <a:lnTo>
                    <a:pt x="44130" y="1464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283;p75">
              <a:extLst>
                <a:ext uri="{FF2B5EF4-FFF2-40B4-BE49-F238E27FC236}">
                  <a16:creationId xmlns:a16="http://schemas.microsoft.com/office/drawing/2014/main" id="{FF493B21-54A2-4219-BDC1-114A89FD26C6}"/>
                </a:ext>
              </a:extLst>
            </p:cNvPr>
            <p:cNvSpPr/>
            <p:nvPr/>
          </p:nvSpPr>
          <p:spPr>
            <a:xfrm>
              <a:off x="5546975" y="2091501"/>
              <a:ext cx="537879" cy="92124"/>
            </a:xfrm>
            <a:custGeom>
              <a:avLst/>
              <a:gdLst/>
              <a:ahLst/>
              <a:cxnLst/>
              <a:rect l="l" t="t" r="r" b="b"/>
              <a:pathLst>
                <a:path w="16716" h="2863" extrusionOk="0">
                  <a:moveTo>
                    <a:pt x="0" y="1"/>
                  </a:moveTo>
                  <a:lnTo>
                    <a:pt x="0" y="2863"/>
                  </a:lnTo>
                  <a:lnTo>
                    <a:pt x="16715" y="2863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284;p75">
              <a:extLst>
                <a:ext uri="{FF2B5EF4-FFF2-40B4-BE49-F238E27FC236}">
                  <a16:creationId xmlns:a16="http://schemas.microsoft.com/office/drawing/2014/main" id="{6F3ADB25-5E5C-4B12-AF68-CF9ED4844F8F}"/>
                </a:ext>
              </a:extLst>
            </p:cNvPr>
            <p:cNvSpPr/>
            <p:nvPr/>
          </p:nvSpPr>
          <p:spPr>
            <a:xfrm>
              <a:off x="5546975" y="2137547"/>
              <a:ext cx="537879" cy="47140"/>
            </a:xfrm>
            <a:custGeom>
              <a:avLst/>
              <a:gdLst/>
              <a:ahLst/>
              <a:cxnLst/>
              <a:rect l="l" t="t" r="r" b="b"/>
              <a:pathLst>
                <a:path w="1671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6715" y="1464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285;p75">
              <a:extLst>
                <a:ext uri="{FF2B5EF4-FFF2-40B4-BE49-F238E27FC236}">
                  <a16:creationId xmlns:a16="http://schemas.microsoft.com/office/drawing/2014/main" id="{318D4D67-F287-4DC1-A4C2-58BC930DBB13}"/>
                </a:ext>
              </a:extLst>
            </p:cNvPr>
            <p:cNvSpPr/>
            <p:nvPr/>
          </p:nvSpPr>
          <p:spPr>
            <a:xfrm>
              <a:off x="6084825" y="2183593"/>
              <a:ext cx="1267214" cy="1917039"/>
            </a:xfrm>
            <a:custGeom>
              <a:avLst/>
              <a:gdLst/>
              <a:ahLst/>
              <a:cxnLst/>
              <a:rect l="l" t="t" r="r" b="b"/>
              <a:pathLst>
                <a:path w="39382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39381" y="59577"/>
                  </a:lnTo>
                  <a:lnTo>
                    <a:pt x="39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286;p75">
              <a:extLst>
                <a:ext uri="{FF2B5EF4-FFF2-40B4-BE49-F238E27FC236}">
                  <a16:creationId xmlns:a16="http://schemas.microsoft.com/office/drawing/2014/main" id="{79AD442D-FBE4-484E-9BEE-312688019CE7}"/>
                </a:ext>
              </a:extLst>
            </p:cNvPr>
            <p:cNvSpPr/>
            <p:nvPr/>
          </p:nvSpPr>
          <p:spPr>
            <a:xfrm>
              <a:off x="7001470" y="1972218"/>
              <a:ext cx="35620" cy="119314"/>
            </a:xfrm>
            <a:custGeom>
              <a:avLst/>
              <a:gdLst/>
              <a:ahLst/>
              <a:cxnLst/>
              <a:rect l="l" t="t" r="r" b="b"/>
              <a:pathLst>
                <a:path w="1107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1106" y="37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287;p75">
              <a:extLst>
                <a:ext uri="{FF2B5EF4-FFF2-40B4-BE49-F238E27FC236}">
                  <a16:creationId xmlns:a16="http://schemas.microsoft.com/office/drawing/2014/main" id="{9845D423-DBB9-4060-B18B-38C5FB8651F9}"/>
                </a:ext>
              </a:extLst>
            </p:cNvPr>
            <p:cNvSpPr/>
            <p:nvPr/>
          </p:nvSpPr>
          <p:spPr>
            <a:xfrm>
              <a:off x="7001470" y="1972218"/>
              <a:ext cx="11552" cy="119314"/>
            </a:xfrm>
            <a:custGeom>
              <a:avLst/>
              <a:gdLst/>
              <a:ahLst/>
              <a:cxnLst/>
              <a:rect l="l" t="t" r="r" b="b"/>
              <a:pathLst>
                <a:path w="359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358" y="370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288;p75">
              <a:extLst>
                <a:ext uri="{FF2B5EF4-FFF2-40B4-BE49-F238E27FC236}">
                  <a16:creationId xmlns:a16="http://schemas.microsoft.com/office/drawing/2014/main" id="{90C96F3D-680A-4072-A667-8ED505DFCE27}"/>
                </a:ext>
              </a:extLst>
            </p:cNvPr>
            <p:cNvSpPr/>
            <p:nvPr/>
          </p:nvSpPr>
          <p:spPr>
            <a:xfrm>
              <a:off x="7045425" y="1717950"/>
              <a:ext cx="36650" cy="373581"/>
            </a:xfrm>
            <a:custGeom>
              <a:avLst/>
              <a:gdLst/>
              <a:ahLst/>
              <a:cxnLst/>
              <a:rect l="l" t="t" r="r" b="b"/>
              <a:pathLst>
                <a:path w="1139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1138" y="1161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289;p75">
              <a:extLst>
                <a:ext uri="{FF2B5EF4-FFF2-40B4-BE49-F238E27FC236}">
                  <a16:creationId xmlns:a16="http://schemas.microsoft.com/office/drawing/2014/main" id="{8479F7E9-4222-4D10-9AE7-D46DF0A27B88}"/>
                </a:ext>
              </a:extLst>
            </p:cNvPr>
            <p:cNvSpPr/>
            <p:nvPr/>
          </p:nvSpPr>
          <p:spPr>
            <a:xfrm>
              <a:off x="7045425" y="1717950"/>
              <a:ext cx="13611" cy="373581"/>
            </a:xfrm>
            <a:custGeom>
              <a:avLst/>
              <a:gdLst/>
              <a:ahLst/>
              <a:cxnLst/>
              <a:rect l="l" t="t" r="r" b="b"/>
              <a:pathLst>
                <a:path w="423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423" y="1161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290;p75">
              <a:extLst>
                <a:ext uri="{FF2B5EF4-FFF2-40B4-BE49-F238E27FC236}">
                  <a16:creationId xmlns:a16="http://schemas.microsoft.com/office/drawing/2014/main" id="{1AA64D0A-7A9F-4FD3-9BC9-69E3304207B5}"/>
                </a:ext>
              </a:extLst>
            </p:cNvPr>
            <p:cNvSpPr/>
            <p:nvPr/>
          </p:nvSpPr>
          <p:spPr>
            <a:xfrm>
              <a:off x="7269350" y="3146285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291;p75">
              <a:extLst>
                <a:ext uri="{FF2B5EF4-FFF2-40B4-BE49-F238E27FC236}">
                  <a16:creationId xmlns:a16="http://schemas.microsoft.com/office/drawing/2014/main" id="{C775F5A7-7A45-4B07-B3E3-59B23D2CAC6C}"/>
                </a:ext>
              </a:extLst>
            </p:cNvPr>
            <p:cNvSpPr/>
            <p:nvPr/>
          </p:nvSpPr>
          <p:spPr>
            <a:xfrm>
              <a:off x="7310151" y="3095026"/>
              <a:ext cx="41895" cy="37680"/>
            </a:xfrm>
            <a:custGeom>
              <a:avLst/>
              <a:gdLst/>
              <a:ahLst/>
              <a:cxnLst/>
              <a:rect l="l" t="t" r="r" b="b"/>
              <a:pathLst>
                <a:path w="1302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292;p75">
              <a:extLst>
                <a:ext uri="{FF2B5EF4-FFF2-40B4-BE49-F238E27FC236}">
                  <a16:creationId xmlns:a16="http://schemas.microsoft.com/office/drawing/2014/main" id="{ACA4F77C-97F0-4675-8E58-2CA1E1F77BF9}"/>
                </a:ext>
              </a:extLst>
            </p:cNvPr>
            <p:cNvSpPr/>
            <p:nvPr/>
          </p:nvSpPr>
          <p:spPr>
            <a:xfrm>
              <a:off x="7310151" y="3198606"/>
              <a:ext cx="41895" cy="3665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301" y="113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293;p75">
              <a:extLst>
                <a:ext uri="{FF2B5EF4-FFF2-40B4-BE49-F238E27FC236}">
                  <a16:creationId xmlns:a16="http://schemas.microsoft.com/office/drawing/2014/main" id="{56144CC6-F53B-4CEA-8074-36A048DE516B}"/>
                </a:ext>
              </a:extLst>
            </p:cNvPr>
            <p:cNvSpPr/>
            <p:nvPr/>
          </p:nvSpPr>
          <p:spPr>
            <a:xfrm>
              <a:off x="6084825" y="2880497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294;p75">
              <a:extLst>
                <a:ext uri="{FF2B5EF4-FFF2-40B4-BE49-F238E27FC236}">
                  <a16:creationId xmlns:a16="http://schemas.microsoft.com/office/drawing/2014/main" id="{B507DB9D-BB37-45A8-BA5E-29F23CEDB222}"/>
                </a:ext>
              </a:extLst>
            </p:cNvPr>
            <p:cNvSpPr/>
            <p:nvPr/>
          </p:nvSpPr>
          <p:spPr>
            <a:xfrm>
              <a:off x="6084825" y="2829238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295;p75">
              <a:extLst>
                <a:ext uri="{FF2B5EF4-FFF2-40B4-BE49-F238E27FC236}">
                  <a16:creationId xmlns:a16="http://schemas.microsoft.com/office/drawing/2014/main" id="{6E8B04F0-35EB-4F28-BD99-A1490F850CD0}"/>
                </a:ext>
              </a:extLst>
            </p:cNvPr>
            <p:cNvSpPr/>
            <p:nvPr/>
          </p:nvSpPr>
          <p:spPr>
            <a:xfrm>
              <a:off x="6084825" y="2931789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296;p75">
              <a:extLst>
                <a:ext uri="{FF2B5EF4-FFF2-40B4-BE49-F238E27FC236}">
                  <a16:creationId xmlns:a16="http://schemas.microsoft.com/office/drawing/2014/main" id="{640F9538-6EFB-4C3A-BC50-638A51DD9968}"/>
                </a:ext>
              </a:extLst>
            </p:cNvPr>
            <p:cNvSpPr/>
            <p:nvPr/>
          </p:nvSpPr>
          <p:spPr>
            <a:xfrm>
              <a:off x="6533736" y="3044797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297;p75">
              <a:extLst>
                <a:ext uri="{FF2B5EF4-FFF2-40B4-BE49-F238E27FC236}">
                  <a16:creationId xmlns:a16="http://schemas.microsoft.com/office/drawing/2014/main" id="{9BA7EE2D-EE84-4813-8AA0-9BF97F7B050D}"/>
                </a:ext>
              </a:extLst>
            </p:cNvPr>
            <p:cNvSpPr/>
            <p:nvPr/>
          </p:nvSpPr>
          <p:spPr>
            <a:xfrm>
              <a:off x="6586057" y="3095026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298;p75">
              <a:extLst>
                <a:ext uri="{FF2B5EF4-FFF2-40B4-BE49-F238E27FC236}">
                  <a16:creationId xmlns:a16="http://schemas.microsoft.com/office/drawing/2014/main" id="{359C782E-4552-4A56-89B6-0EB8CE96F9A9}"/>
                </a:ext>
              </a:extLst>
            </p:cNvPr>
            <p:cNvSpPr/>
            <p:nvPr/>
          </p:nvSpPr>
          <p:spPr>
            <a:xfrm>
              <a:off x="6950179" y="3378608"/>
              <a:ext cx="74330" cy="37680"/>
            </a:xfrm>
            <a:custGeom>
              <a:avLst/>
              <a:gdLst/>
              <a:ahLst/>
              <a:cxnLst/>
              <a:rect l="l" t="t" r="r" b="b"/>
              <a:pathLst>
                <a:path w="231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310" y="1171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299;p75">
              <a:extLst>
                <a:ext uri="{FF2B5EF4-FFF2-40B4-BE49-F238E27FC236}">
                  <a16:creationId xmlns:a16="http://schemas.microsoft.com/office/drawing/2014/main" id="{625FC9E9-DCB0-4E81-8638-F81B56FA1D97}"/>
                </a:ext>
              </a:extLst>
            </p:cNvPr>
            <p:cNvSpPr/>
            <p:nvPr/>
          </p:nvSpPr>
          <p:spPr>
            <a:xfrm>
              <a:off x="6549406" y="2949583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300;p75">
              <a:extLst>
                <a:ext uri="{FF2B5EF4-FFF2-40B4-BE49-F238E27FC236}">
                  <a16:creationId xmlns:a16="http://schemas.microsoft.com/office/drawing/2014/main" id="{EE355957-7B89-4442-AF31-682BEEEFDC72}"/>
                </a:ext>
              </a:extLst>
            </p:cNvPr>
            <p:cNvSpPr/>
            <p:nvPr/>
          </p:nvSpPr>
          <p:spPr>
            <a:xfrm>
              <a:off x="6178977" y="3761587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301;p75">
              <a:extLst>
                <a:ext uri="{FF2B5EF4-FFF2-40B4-BE49-F238E27FC236}">
                  <a16:creationId xmlns:a16="http://schemas.microsoft.com/office/drawing/2014/main" id="{2BD5F774-BD6D-4A75-87DD-038E58516D56}"/>
                </a:ext>
              </a:extLst>
            </p:cNvPr>
            <p:cNvSpPr/>
            <p:nvPr/>
          </p:nvSpPr>
          <p:spPr>
            <a:xfrm>
              <a:off x="5591959" y="4100611"/>
              <a:ext cx="492895" cy="125589"/>
            </a:xfrm>
            <a:custGeom>
              <a:avLst/>
              <a:gdLst/>
              <a:ahLst/>
              <a:cxnLst/>
              <a:rect l="l" t="t" r="r" b="b"/>
              <a:pathLst>
                <a:path w="15318" h="3903" extrusionOk="0">
                  <a:moveTo>
                    <a:pt x="0" y="1"/>
                  </a:moveTo>
                  <a:lnTo>
                    <a:pt x="0" y="3903"/>
                  </a:lnTo>
                  <a:lnTo>
                    <a:pt x="15317" y="3903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302;p75">
              <a:extLst>
                <a:ext uri="{FF2B5EF4-FFF2-40B4-BE49-F238E27FC236}">
                  <a16:creationId xmlns:a16="http://schemas.microsoft.com/office/drawing/2014/main" id="{928FDEC3-6AA8-4F7C-809E-131975BC535B}"/>
                </a:ext>
              </a:extLst>
            </p:cNvPr>
            <p:cNvSpPr/>
            <p:nvPr/>
          </p:nvSpPr>
          <p:spPr>
            <a:xfrm>
              <a:off x="6289925" y="3557516"/>
              <a:ext cx="905153" cy="641491"/>
            </a:xfrm>
            <a:custGeom>
              <a:avLst/>
              <a:gdLst/>
              <a:ahLst/>
              <a:cxnLst/>
              <a:rect l="l" t="t" r="r" b="b"/>
              <a:pathLst>
                <a:path w="28130" h="19936" extrusionOk="0">
                  <a:moveTo>
                    <a:pt x="27739" y="1"/>
                  </a:moveTo>
                  <a:lnTo>
                    <a:pt x="27739" y="19448"/>
                  </a:lnTo>
                  <a:lnTo>
                    <a:pt x="0" y="19448"/>
                  </a:lnTo>
                  <a:lnTo>
                    <a:pt x="0" y="19935"/>
                  </a:lnTo>
                  <a:lnTo>
                    <a:pt x="28130" y="19935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303;p75">
              <a:extLst>
                <a:ext uri="{FF2B5EF4-FFF2-40B4-BE49-F238E27FC236}">
                  <a16:creationId xmlns:a16="http://schemas.microsoft.com/office/drawing/2014/main" id="{6C0FCC1E-DAA8-4840-828F-BF2105BD55C9}"/>
                </a:ext>
              </a:extLst>
            </p:cNvPr>
            <p:cNvSpPr/>
            <p:nvPr/>
          </p:nvSpPr>
          <p:spPr>
            <a:xfrm>
              <a:off x="6289925" y="3557516"/>
              <a:ext cx="905153" cy="668681"/>
            </a:xfrm>
            <a:custGeom>
              <a:avLst/>
              <a:gdLst/>
              <a:ahLst/>
              <a:cxnLst/>
              <a:rect l="l" t="t" r="r" b="b"/>
              <a:pathLst>
                <a:path w="28130" h="20781" extrusionOk="0">
                  <a:moveTo>
                    <a:pt x="0" y="1"/>
                  </a:moveTo>
                  <a:lnTo>
                    <a:pt x="0" y="20781"/>
                  </a:lnTo>
                  <a:lnTo>
                    <a:pt x="28130" y="20781"/>
                  </a:lnTo>
                  <a:lnTo>
                    <a:pt x="28130" y="19448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304;p75">
              <a:extLst>
                <a:ext uri="{FF2B5EF4-FFF2-40B4-BE49-F238E27FC236}">
                  <a16:creationId xmlns:a16="http://schemas.microsoft.com/office/drawing/2014/main" id="{2925F505-A8EA-4114-A7DA-69A508F93571}"/>
                </a:ext>
              </a:extLst>
            </p:cNvPr>
            <p:cNvSpPr/>
            <p:nvPr/>
          </p:nvSpPr>
          <p:spPr>
            <a:xfrm>
              <a:off x="6289925" y="3618235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305;p75">
              <a:extLst>
                <a:ext uri="{FF2B5EF4-FFF2-40B4-BE49-F238E27FC236}">
                  <a16:creationId xmlns:a16="http://schemas.microsoft.com/office/drawing/2014/main" id="{ED21B144-CBFB-4C67-B576-2DAAB0A2DED1}"/>
                </a:ext>
              </a:extLst>
            </p:cNvPr>
            <p:cNvSpPr/>
            <p:nvPr/>
          </p:nvSpPr>
          <p:spPr>
            <a:xfrm>
              <a:off x="6289925" y="360983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306;p75">
              <a:extLst>
                <a:ext uri="{FF2B5EF4-FFF2-40B4-BE49-F238E27FC236}">
                  <a16:creationId xmlns:a16="http://schemas.microsoft.com/office/drawing/2014/main" id="{CB755650-E2FC-49B6-A8E9-57FAAF950EFE}"/>
                </a:ext>
              </a:extLst>
            </p:cNvPr>
            <p:cNvSpPr/>
            <p:nvPr/>
          </p:nvSpPr>
          <p:spPr>
            <a:xfrm>
              <a:off x="6289925" y="368622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307;p75">
              <a:extLst>
                <a:ext uri="{FF2B5EF4-FFF2-40B4-BE49-F238E27FC236}">
                  <a16:creationId xmlns:a16="http://schemas.microsoft.com/office/drawing/2014/main" id="{8C1DF20C-D1BD-47F0-A9F3-3E4EF2FC7753}"/>
                </a:ext>
              </a:extLst>
            </p:cNvPr>
            <p:cNvSpPr/>
            <p:nvPr/>
          </p:nvSpPr>
          <p:spPr>
            <a:xfrm>
              <a:off x="6289925" y="367786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308;p75">
              <a:extLst>
                <a:ext uri="{FF2B5EF4-FFF2-40B4-BE49-F238E27FC236}">
                  <a16:creationId xmlns:a16="http://schemas.microsoft.com/office/drawing/2014/main" id="{AB1580B0-DB7F-4399-A949-849A0ACADA31}"/>
                </a:ext>
              </a:extLst>
            </p:cNvPr>
            <p:cNvSpPr/>
            <p:nvPr/>
          </p:nvSpPr>
          <p:spPr>
            <a:xfrm>
              <a:off x="6289925" y="3753220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309;p75">
              <a:extLst>
                <a:ext uri="{FF2B5EF4-FFF2-40B4-BE49-F238E27FC236}">
                  <a16:creationId xmlns:a16="http://schemas.microsoft.com/office/drawing/2014/main" id="{922C56C7-CF08-4FF3-B176-4A506124E973}"/>
                </a:ext>
              </a:extLst>
            </p:cNvPr>
            <p:cNvSpPr/>
            <p:nvPr/>
          </p:nvSpPr>
          <p:spPr>
            <a:xfrm>
              <a:off x="6289925" y="3745884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310;p75">
              <a:extLst>
                <a:ext uri="{FF2B5EF4-FFF2-40B4-BE49-F238E27FC236}">
                  <a16:creationId xmlns:a16="http://schemas.microsoft.com/office/drawing/2014/main" id="{92C2E835-09AC-4179-8CCC-926FE0EC9747}"/>
                </a:ext>
              </a:extLst>
            </p:cNvPr>
            <p:cNvSpPr/>
            <p:nvPr/>
          </p:nvSpPr>
          <p:spPr>
            <a:xfrm>
              <a:off x="6289925" y="382121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311;p75">
              <a:extLst>
                <a:ext uri="{FF2B5EF4-FFF2-40B4-BE49-F238E27FC236}">
                  <a16:creationId xmlns:a16="http://schemas.microsoft.com/office/drawing/2014/main" id="{0283E092-0AF0-4A20-A793-0B63DAE8277A}"/>
                </a:ext>
              </a:extLst>
            </p:cNvPr>
            <p:cNvSpPr/>
            <p:nvPr/>
          </p:nvSpPr>
          <p:spPr>
            <a:xfrm>
              <a:off x="6289925" y="381284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312;p75">
              <a:extLst>
                <a:ext uri="{FF2B5EF4-FFF2-40B4-BE49-F238E27FC236}">
                  <a16:creationId xmlns:a16="http://schemas.microsoft.com/office/drawing/2014/main" id="{BDE12D8A-842F-4263-A080-2AF972631EB4}"/>
                </a:ext>
              </a:extLst>
            </p:cNvPr>
            <p:cNvSpPr/>
            <p:nvPr/>
          </p:nvSpPr>
          <p:spPr>
            <a:xfrm>
              <a:off x="6289925" y="388923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313;p75">
              <a:extLst>
                <a:ext uri="{FF2B5EF4-FFF2-40B4-BE49-F238E27FC236}">
                  <a16:creationId xmlns:a16="http://schemas.microsoft.com/office/drawing/2014/main" id="{70D37030-211E-4FD9-B5FD-DB64F9A59294}"/>
                </a:ext>
              </a:extLst>
            </p:cNvPr>
            <p:cNvSpPr/>
            <p:nvPr/>
          </p:nvSpPr>
          <p:spPr>
            <a:xfrm>
              <a:off x="6289925" y="3880869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314;p75">
              <a:extLst>
                <a:ext uri="{FF2B5EF4-FFF2-40B4-BE49-F238E27FC236}">
                  <a16:creationId xmlns:a16="http://schemas.microsoft.com/office/drawing/2014/main" id="{F9579CA9-61FE-4B68-BDD8-25ABCB2FDB68}"/>
                </a:ext>
              </a:extLst>
            </p:cNvPr>
            <p:cNvSpPr/>
            <p:nvPr/>
          </p:nvSpPr>
          <p:spPr>
            <a:xfrm>
              <a:off x="6289925" y="395619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315;p75">
              <a:extLst>
                <a:ext uri="{FF2B5EF4-FFF2-40B4-BE49-F238E27FC236}">
                  <a16:creationId xmlns:a16="http://schemas.microsoft.com/office/drawing/2014/main" id="{FF8E0A81-7761-4EEE-B2AE-7EB0E9AA6C5F}"/>
                </a:ext>
              </a:extLst>
            </p:cNvPr>
            <p:cNvSpPr/>
            <p:nvPr/>
          </p:nvSpPr>
          <p:spPr>
            <a:xfrm>
              <a:off x="6289925" y="394783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316;p75">
              <a:extLst>
                <a:ext uri="{FF2B5EF4-FFF2-40B4-BE49-F238E27FC236}">
                  <a16:creationId xmlns:a16="http://schemas.microsoft.com/office/drawing/2014/main" id="{ED0B228D-1E61-4D53-8405-4DEAC2698B8B}"/>
                </a:ext>
              </a:extLst>
            </p:cNvPr>
            <p:cNvSpPr/>
            <p:nvPr/>
          </p:nvSpPr>
          <p:spPr>
            <a:xfrm>
              <a:off x="6289925" y="402422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317;p75">
              <a:extLst>
                <a:ext uri="{FF2B5EF4-FFF2-40B4-BE49-F238E27FC236}">
                  <a16:creationId xmlns:a16="http://schemas.microsoft.com/office/drawing/2014/main" id="{8840E505-6287-47BA-8C60-C36CCA231F62}"/>
                </a:ext>
              </a:extLst>
            </p:cNvPr>
            <p:cNvSpPr/>
            <p:nvPr/>
          </p:nvSpPr>
          <p:spPr>
            <a:xfrm>
              <a:off x="6289925" y="401585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318;p75">
              <a:extLst>
                <a:ext uri="{FF2B5EF4-FFF2-40B4-BE49-F238E27FC236}">
                  <a16:creationId xmlns:a16="http://schemas.microsoft.com/office/drawing/2014/main" id="{0DFB8DEF-C32D-46AE-AB93-82B95BF535CC}"/>
                </a:ext>
              </a:extLst>
            </p:cNvPr>
            <p:cNvSpPr/>
            <p:nvPr/>
          </p:nvSpPr>
          <p:spPr>
            <a:xfrm>
              <a:off x="6289925" y="409118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319;p75">
              <a:extLst>
                <a:ext uri="{FF2B5EF4-FFF2-40B4-BE49-F238E27FC236}">
                  <a16:creationId xmlns:a16="http://schemas.microsoft.com/office/drawing/2014/main" id="{1AC2B765-3D22-46D5-813C-7EA83CF04F28}"/>
                </a:ext>
              </a:extLst>
            </p:cNvPr>
            <p:cNvSpPr/>
            <p:nvPr/>
          </p:nvSpPr>
          <p:spPr>
            <a:xfrm>
              <a:off x="6289925" y="408281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20;p75">
              <a:extLst>
                <a:ext uri="{FF2B5EF4-FFF2-40B4-BE49-F238E27FC236}">
                  <a16:creationId xmlns:a16="http://schemas.microsoft.com/office/drawing/2014/main" id="{87691142-1F57-4C6B-891B-973B39E5D76A}"/>
                </a:ext>
              </a:extLst>
            </p:cNvPr>
            <p:cNvSpPr/>
            <p:nvPr/>
          </p:nvSpPr>
          <p:spPr>
            <a:xfrm>
              <a:off x="6289925" y="415920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21;p75">
              <a:extLst>
                <a:ext uri="{FF2B5EF4-FFF2-40B4-BE49-F238E27FC236}">
                  <a16:creationId xmlns:a16="http://schemas.microsoft.com/office/drawing/2014/main" id="{52845199-381C-4AFF-9DD4-6F20E17F99E0}"/>
                </a:ext>
              </a:extLst>
            </p:cNvPr>
            <p:cNvSpPr/>
            <p:nvPr/>
          </p:nvSpPr>
          <p:spPr>
            <a:xfrm>
              <a:off x="6289925" y="415084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2;p75">
              <a:extLst>
                <a:ext uri="{FF2B5EF4-FFF2-40B4-BE49-F238E27FC236}">
                  <a16:creationId xmlns:a16="http://schemas.microsoft.com/office/drawing/2014/main" id="{9DE8C174-A15E-4603-B734-DF9AF2CE0587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0"/>
                  </a:moveTo>
                  <a:lnTo>
                    <a:pt x="27739" y="14894"/>
                  </a:lnTo>
                  <a:lnTo>
                    <a:pt x="0" y="14894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23;p75">
              <a:extLst>
                <a:ext uri="{FF2B5EF4-FFF2-40B4-BE49-F238E27FC236}">
                  <a16:creationId xmlns:a16="http://schemas.microsoft.com/office/drawing/2014/main" id="{344DF607-75F8-49F9-8761-214689EC3BF7}"/>
                </a:ext>
              </a:extLst>
            </p:cNvPr>
            <p:cNvSpPr/>
            <p:nvPr/>
          </p:nvSpPr>
          <p:spPr>
            <a:xfrm>
              <a:off x="6275252" y="2948521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29041" y="16520"/>
                  </a:lnTo>
                  <a:lnTo>
                    <a:pt x="29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24;p75">
              <a:extLst>
                <a:ext uri="{FF2B5EF4-FFF2-40B4-BE49-F238E27FC236}">
                  <a16:creationId xmlns:a16="http://schemas.microsoft.com/office/drawing/2014/main" id="{0D9825AD-73C2-468C-A750-F752A28331EB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0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25;p75">
              <a:extLst>
                <a:ext uri="{FF2B5EF4-FFF2-40B4-BE49-F238E27FC236}">
                  <a16:creationId xmlns:a16="http://schemas.microsoft.com/office/drawing/2014/main" id="{FA3CCF89-76C4-40BD-8029-C9E286EE69AD}"/>
                </a:ext>
              </a:extLst>
            </p:cNvPr>
            <p:cNvSpPr/>
            <p:nvPr/>
          </p:nvSpPr>
          <p:spPr>
            <a:xfrm>
              <a:off x="6489781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6" y="165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26;p75">
              <a:extLst>
                <a:ext uri="{FF2B5EF4-FFF2-40B4-BE49-F238E27FC236}">
                  <a16:creationId xmlns:a16="http://schemas.microsoft.com/office/drawing/2014/main" id="{8E4BB312-9C9A-43A1-B794-B428A526D24A}"/>
                </a:ext>
              </a:extLst>
            </p:cNvPr>
            <p:cNvSpPr/>
            <p:nvPr/>
          </p:nvSpPr>
          <p:spPr>
            <a:xfrm>
              <a:off x="6734621" y="2948521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489" y="1652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27;p75">
              <a:extLst>
                <a:ext uri="{FF2B5EF4-FFF2-40B4-BE49-F238E27FC236}">
                  <a16:creationId xmlns:a16="http://schemas.microsoft.com/office/drawing/2014/main" id="{AAD9B5A9-8E26-41A0-8647-78F2DE8DC8FC}"/>
                </a:ext>
              </a:extLst>
            </p:cNvPr>
            <p:cNvSpPr/>
            <p:nvPr/>
          </p:nvSpPr>
          <p:spPr>
            <a:xfrm>
              <a:off x="6980555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5" y="1652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28;p75">
              <a:extLst>
                <a:ext uri="{FF2B5EF4-FFF2-40B4-BE49-F238E27FC236}">
                  <a16:creationId xmlns:a16="http://schemas.microsoft.com/office/drawing/2014/main" id="{9B3141C4-AD22-4E88-A9AA-9B7B2C7B484F}"/>
                </a:ext>
              </a:extLst>
            </p:cNvPr>
            <p:cNvSpPr/>
            <p:nvPr/>
          </p:nvSpPr>
          <p:spPr>
            <a:xfrm>
              <a:off x="6275252" y="3113850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29;p75">
              <a:extLst>
                <a:ext uri="{FF2B5EF4-FFF2-40B4-BE49-F238E27FC236}">
                  <a16:creationId xmlns:a16="http://schemas.microsoft.com/office/drawing/2014/main" id="{E63B0D50-3723-4A55-9C36-B12EB7478FF2}"/>
                </a:ext>
              </a:extLst>
            </p:cNvPr>
            <p:cNvSpPr/>
            <p:nvPr/>
          </p:nvSpPr>
          <p:spPr>
            <a:xfrm>
              <a:off x="6275252" y="3294881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0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330;p75">
              <a:extLst>
                <a:ext uri="{FF2B5EF4-FFF2-40B4-BE49-F238E27FC236}">
                  <a16:creationId xmlns:a16="http://schemas.microsoft.com/office/drawing/2014/main" id="{2408491C-A36E-4390-A3F8-5FA30D27B347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1"/>
                  </a:moveTo>
                  <a:lnTo>
                    <a:pt x="27739" y="14895"/>
                  </a:lnTo>
                  <a:lnTo>
                    <a:pt x="0" y="14895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331;p75">
              <a:extLst>
                <a:ext uri="{FF2B5EF4-FFF2-40B4-BE49-F238E27FC236}">
                  <a16:creationId xmlns:a16="http://schemas.microsoft.com/office/drawing/2014/main" id="{57AB9735-F03E-4D45-A06C-A092EA625E48}"/>
                </a:ext>
              </a:extLst>
            </p:cNvPr>
            <p:cNvSpPr/>
            <p:nvPr/>
          </p:nvSpPr>
          <p:spPr>
            <a:xfrm>
              <a:off x="6275252" y="2348922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29041" y="16521"/>
                  </a:lnTo>
                  <a:lnTo>
                    <a:pt x="29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332;p75">
              <a:extLst>
                <a:ext uri="{FF2B5EF4-FFF2-40B4-BE49-F238E27FC236}">
                  <a16:creationId xmlns:a16="http://schemas.microsoft.com/office/drawing/2014/main" id="{B5EB576D-1F78-43BE-9C1E-997D7CCD43AA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333;p75">
              <a:extLst>
                <a:ext uri="{FF2B5EF4-FFF2-40B4-BE49-F238E27FC236}">
                  <a16:creationId xmlns:a16="http://schemas.microsoft.com/office/drawing/2014/main" id="{B8E21722-D2D2-4B63-B229-790F6C2BDF2F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488"/>
                  </a:lnTo>
                  <a:lnTo>
                    <a:pt x="27772" y="488"/>
                  </a:lnTo>
                  <a:lnTo>
                    <a:pt x="27772" y="15382"/>
                  </a:lnTo>
                  <a:lnTo>
                    <a:pt x="28130" y="15382"/>
                  </a:lnTo>
                  <a:lnTo>
                    <a:pt x="28130" y="521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334;p75">
              <a:extLst>
                <a:ext uri="{FF2B5EF4-FFF2-40B4-BE49-F238E27FC236}">
                  <a16:creationId xmlns:a16="http://schemas.microsoft.com/office/drawing/2014/main" id="{55968317-8A26-48A5-9CB4-789A492D2CDB}"/>
                </a:ext>
              </a:extLst>
            </p:cNvPr>
            <p:cNvSpPr/>
            <p:nvPr/>
          </p:nvSpPr>
          <p:spPr>
            <a:xfrm>
              <a:off x="6489781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6" y="1652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335;p75">
              <a:extLst>
                <a:ext uri="{FF2B5EF4-FFF2-40B4-BE49-F238E27FC236}">
                  <a16:creationId xmlns:a16="http://schemas.microsoft.com/office/drawing/2014/main" id="{B02EB3D6-C3EA-4823-B57E-181B705058B4}"/>
                </a:ext>
              </a:extLst>
            </p:cNvPr>
            <p:cNvSpPr/>
            <p:nvPr/>
          </p:nvSpPr>
          <p:spPr>
            <a:xfrm>
              <a:off x="6734621" y="2348922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489" y="1652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336;p75">
              <a:extLst>
                <a:ext uri="{FF2B5EF4-FFF2-40B4-BE49-F238E27FC236}">
                  <a16:creationId xmlns:a16="http://schemas.microsoft.com/office/drawing/2014/main" id="{7A42B153-6C2D-4ACA-A181-75893B6BD456}"/>
                </a:ext>
              </a:extLst>
            </p:cNvPr>
            <p:cNvSpPr/>
            <p:nvPr/>
          </p:nvSpPr>
          <p:spPr>
            <a:xfrm>
              <a:off x="6980555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5" y="1652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337;p75">
              <a:extLst>
                <a:ext uri="{FF2B5EF4-FFF2-40B4-BE49-F238E27FC236}">
                  <a16:creationId xmlns:a16="http://schemas.microsoft.com/office/drawing/2014/main" id="{526A12AA-B873-4328-A2CA-2E3604BBF073}"/>
                </a:ext>
              </a:extLst>
            </p:cNvPr>
            <p:cNvSpPr/>
            <p:nvPr/>
          </p:nvSpPr>
          <p:spPr>
            <a:xfrm>
              <a:off x="6275252" y="2514251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338;p75">
              <a:extLst>
                <a:ext uri="{FF2B5EF4-FFF2-40B4-BE49-F238E27FC236}">
                  <a16:creationId xmlns:a16="http://schemas.microsoft.com/office/drawing/2014/main" id="{40E55D8C-5BE0-4B8D-A351-8FB68F5B28C4}"/>
                </a:ext>
              </a:extLst>
            </p:cNvPr>
            <p:cNvSpPr/>
            <p:nvPr/>
          </p:nvSpPr>
          <p:spPr>
            <a:xfrm>
              <a:off x="6275252" y="2695283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351;p75">
            <a:extLst>
              <a:ext uri="{FF2B5EF4-FFF2-40B4-BE49-F238E27FC236}">
                <a16:creationId xmlns:a16="http://schemas.microsoft.com/office/drawing/2014/main" id="{ABACB32E-6F93-4B15-B302-D06187E99037}"/>
              </a:ext>
            </a:extLst>
          </p:cNvPr>
          <p:cNvGrpSpPr/>
          <p:nvPr/>
        </p:nvGrpSpPr>
        <p:grpSpPr>
          <a:xfrm>
            <a:off x="1497638" y="3754908"/>
            <a:ext cx="1460012" cy="1907092"/>
            <a:chOff x="6845850" y="2128454"/>
            <a:chExt cx="1460012" cy="1907092"/>
          </a:xfrm>
        </p:grpSpPr>
        <p:grpSp>
          <p:nvGrpSpPr>
            <p:cNvPr id="550" name="Google Shape;5352;p75">
              <a:extLst>
                <a:ext uri="{FF2B5EF4-FFF2-40B4-BE49-F238E27FC236}">
                  <a16:creationId xmlns:a16="http://schemas.microsoft.com/office/drawing/2014/main" id="{3E825AA9-6B20-4D60-B9CB-FC9145029D98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552" name="Google Shape;5353;p75">
                <a:extLst>
                  <a:ext uri="{FF2B5EF4-FFF2-40B4-BE49-F238E27FC236}">
                    <a16:creationId xmlns:a16="http://schemas.microsoft.com/office/drawing/2014/main" id="{714B199B-44CC-4626-AEED-7369109EF4B8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354;p75">
                <a:extLst>
                  <a:ext uri="{FF2B5EF4-FFF2-40B4-BE49-F238E27FC236}">
                    <a16:creationId xmlns:a16="http://schemas.microsoft.com/office/drawing/2014/main" id="{58A8F9F0-874E-4009-A5E7-9193037F2201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355;p75">
                <a:extLst>
                  <a:ext uri="{FF2B5EF4-FFF2-40B4-BE49-F238E27FC236}">
                    <a16:creationId xmlns:a16="http://schemas.microsoft.com/office/drawing/2014/main" id="{FBAD32C9-4C05-42B7-8277-02CE06AC9FB6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356;p75">
                <a:extLst>
                  <a:ext uri="{FF2B5EF4-FFF2-40B4-BE49-F238E27FC236}">
                    <a16:creationId xmlns:a16="http://schemas.microsoft.com/office/drawing/2014/main" id="{92B7CC57-D984-4C69-887D-391FA130860F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357;p75">
                <a:extLst>
                  <a:ext uri="{FF2B5EF4-FFF2-40B4-BE49-F238E27FC236}">
                    <a16:creationId xmlns:a16="http://schemas.microsoft.com/office/drawing/2014/main" id="{5420A0FB-2967-4559-A5E3-AD514716BEFA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358;p75">
                <a:extLst>
                  <a:ext uri="{FF2B5EF4-FFF2-40B4-BE49-F238E27FC236}">
                    <a16:creationId xmlns:a16="http://schemas.microsoft.com/office/drawing/2014/main" id="{E15B7623-01BD-428D-B09B-FBB82597FBDB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359;p75">
                <a:extLst>
                  <a:ext uri="{FF2B5EF4-FFF2-40B4-BE49-F238E27FC236}">
                    <a16:creationId xmlns:a16="http://schemas.microsoft.com/office/drawing/2014/main" id="{509C2E0D-2991-4DAC-B3FE-557769FD3597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360;p75">
                <a:extLst>
                  <a:ext uri="{FF2B5EF4-FFF2-40B4-BE49-F238E27FC236}">
                    <a16:creationId xmlns:a16="http://schemas.microsoft.com/office/drawing/2014/main" id="{70BB6D0E-7EEF-48EF-9F0E-304DAEE88769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361;p75">
                <a:extLst>
                  <a:ext uri="{FF2B5EF4-FFF2-40B4-BE49-F238E27FC236}">
                    <a16:creationId xmlns:a16="http://schemas.microsoft.com/office/drawing/2014/main" id="{61DEB828-0318-4B75-B0C5-890CDA4A3285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362;p75">
                <a:extLst>
                  <a:ext uri="{FF2B5EF4-FFF2-40B4-BE49-F238E27FC236}">
                    <a16:creationId xmlns:a16="http://schemas.microsoft.com/office/drawing/2014/main" id="{C94EBF5B-8B7A-4AF6-B564-0760D2024CF4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363;p75">
                <a:extLst>
                  <a:ext uri="{FF2B5EF4-FFF2-40B4-BE49-F238E27FC236}">
                    <a16:creationId xmlns:a16="http://schemas.microsoft.com/office/drawing/2014/main" id="{B540AC8A-EFC9-4D55-88CC-B08B84479322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364;p75">
                <a:extLst>
                  <a:ext uri="{FF2B5EF4-FFF2-40B4-BE49-F238E27FC236}">
                    <a16:creationId xmlns:a16="http://schemas.microsoft.com/office/drawing/2014/main" id="{0E0DA698-66DC-499B-A13F-7EEFFD091236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365;p75">
                <a:extLst>
                  <a:ext uri="{FF2B5EF4-FFF2-40B4-BE49-F238E27FC236}">
                    <a16:creationId xmlns:a16="http://schemas.microsoft.com/office/drawing/2014/main" id="{94B8D441-51CC-496D-9B69-91D4ABFC1A54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366;p75">
                <a:extLst>
                  <a:ext uri="{FF2B5EF4-FFF2-40B4-BE49-F238E27FC236}">
                    <a16:creationId xmlns:a16="http://schemas.microsoft.com/office/drawing/2014/main" id="{DBBA44C2-D6AC-4C44-AF0B-9DD047DCE53E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367;p75">
                <a:extLst>
                  <a:ext uri="{FF2B5EF4-FFF2-40B4-BE49-F238E27FC236}">
                    <a16:creationId xmlns:a16="http://schemas.microsoft.com/office/drawing/2014/main" id="{006C958F-AC37-4FCE-BC30-FC215886341A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368;p75">
                <a:extLst>
                  <a:ext uri="{FF2B5EF4-FFF2-40B4-BE49-F238E27FC236}">
                    <a16:creationId xmlns:a16="http://schemas.microsoft.com/office/drawing/2014/main" id="{33866473-9D5D-4633-B0EE-7381D04866F3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369;p75">
                <a:extLst>
                  <a:ext uri="{FF2B5EF4-FFF2-40B4-BE49-F238E27FC236}">
                    <a16:creationId xmlns:a16="http://schemas.microsoft.com/office/drawing/2014/main" id="{43581127-2B5A-4A5C-9896-C999D7990458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370;p75">
                <a:extLst>
                  <a:ext uri="{FF2B5EF4-FFF2-40B4-BE49-F238E27FC236}">
                    <a16:creationId xmlns:a16="http://schemas.microsoft.com/office/drawing/2014/main" id="{56FE8ECD-EEB6-465F-B65F-B61741C48DF6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371;p75">
                <a:extLst>
                  <a:ext uri="{FF2B5EF4-FFF2-40B4-BE49-F238E27FC236}">
                    <a16:creationId xmlns:a16="http://schemas.microsoft.com/office/drawing/2014/main" id="{8FAACEDC-7B0D-48C4-AC94-847C1F483793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372;p75">
                <a:extLst>
                  <a:ext uri="{FF2B5EF4-FFF2-40B4-BE49-F238E27FC236}">
                    <a16:creationId xmlns:a16="http://schemas.microsoft.com/office/drawing/2014/main" id="{A0C8C863-7C8C-4806-B1BA-C6873A002685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373;p75">
                <a:extLst>
                  <a:ext uri="{FF2B5EF4-FFF2-40B4-BE49-F238E27FC236}">
                    <a16:creationId xmlns:a16="http://schemas.microsoft.com/office/drawing/2014/main" id="{A8E25658-90DE-48F6-AB97-BBDCC8A1870C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374;p75">
                <a:extLst>
                  <a:ext uri="{FF2B5EF4-FFF2-40B4-BE49-F238E27FC236}">
                    <a16:creationId xmlns:a16="http://schemas.microsoft.com/office/drawing/2014/main" id="{21AB4053-CA0C-469C-A53C-48074E6FF6B4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375;p75">
                <a:extLst>
                  <a:ext uri="{FF2B5EF4-FFF2-40B4-BE49-F238E27FC236}">
                    <a16:creationId xmlns:a16="http://schemas.microsoft.com/office/drawing/2014/main" id="{E3F17674-C68D-49DC-A4A0-85C7CA6DEC0E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376;p75">
              <a:extLst>
                <a:ext uri="{FF2B5EF4-FFF2-40B4-BE49-F238E27FC236}">
                  <a16:creationId xmlns:a16="http://schemas.microsoft.com/office/drawing/2014/main" id="{9823825F-DA4D-410B-83E2-8B1F9EA45656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文本框 8">
            <a:extLst>
              <a:ext uri="{FF2B5EF4-FFF2-40B4-BE49-F238E27FC236}">
                <a16:creationId xmlns:a16="http://schemas.microsoft.com/office/drawing/2014/main" id="{3CCCB0BE-7844-46D1-B5CC-74F49ED65DA5}"/>
              </a:ext>
            </a:extLst>
          </p:cNvPr>
          <p:cNvSpPr txBox="1"/>
          <p:nvPr/>
        </p:nvSpPr>
        <p:spPr>
          <a:xfrm>
            <a:off x="5442809" y="234167"/>
            <a:ext cx="2246579" cy="856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4800" b="1">
                <a:ln w="38100"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aliho Script" pitchFamily="2" charset="0"/>
                <a:ea typeface="inpin heiti" charset="-122"/>
              </a:rPr>
              <a:t>Từ khó : </a:t>
            </a:r>
            <a:endParaRPr lang="zh-CN" altLang="en-US" sz="4800" b="1" dirty="0">
              <a:ln w="38100"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aliho Script" pitchFamily="2" charset="0"/>
              <a:ea typeface="inpin heiti" charset="-122"/>
            </a:endParaRPr>
          </a:p>
        </p:txBody>
      </p:sp>
      <p:sp>
        <p:nvSpPr>
          <p:cNvPr id="586" name="Rectangle: Rounded Corners 585">
            <a:extLst>
              <a:ext uri="{FF2B5EF4-FFF2-40B4-BE49-F238E27FC236}">
                <a16:creationId xmlns:a16="http://schemas.microsoft.com/office/drawing/2014/main" id="{BE20D856-633E-4C59-84F3-8F9B142EA5C0}"/>
              </a:ext>
            </a:extLst>
          </p:cNvPr>
          <p:cNvSpPr/>
          <p:nvPr/>
        </p:nvSpPr>
        <p:spPr>
          <a:xfrm>
            <a:off x="2684519" y="1375996"/>
            <a:ext cx="3656001" cy="1233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 giáo</a:t>
            </a:r>
          </a:p>
        </p:txBody>
      </p:sp>
      <p:sp>
        <p:nvSpPr>
          <p:cNvPr id="587" name="Rectangle: Rounded Corners 586">
            <a:extLst>
              <a:ext uri="{FF2B5EF4-FFF2-40B4-BE49-F238E27FC236}">
                <a16:creationId xmlns:a16="http://schemas.microsoft.com/office/drawing/2014/main" id="{2DFF8746-3DA5-4738-9A6C-E81982FC6ABC}"/>
              </a:ext>
            </a:extLst>
          </p:cNvPr>
          <p:cNvSpPr/>
          <p:nvPr/>
        </p:nvSpPr>
        <p:spPr>
          <a:xfrm>
            <a:off x="2681398" y="2850171"/>
            <a:ext cx="3656001" cy="1233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huơ huơ</a:t>
            </a:r>
          </a:p>
        </p:txBody>
      </p:sp>
      <p:sp>
        <p:nvSpPr>
          <p:cNvPr id="588" name="Rectangle: Rounded Corners 587">
            <a:extLst>
              <a:ext uri="{FF2B5EF4-FFF2-40B4-BE49-F238E27FC236}">
                <a16:creationId xmlns:a16="http://schemas.microsoft.com/office/drawing/2014/main" id="{F5ECBA45-70F6-4BFC-BEE5-9D0A4410A38B}"/>
              </a:ext>
            </a:extLst>
          </p:cNvPr>
          <p:cNvSpPr/>
          <p:nvPr/>
        </p:nvSpPr>
        <p:spPr>
          <a:xfrm>
            <a:off x="6570220" y="1367918"/>
            <a:ext cx="3656001" cy="1233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 biếc</a:t>
            </a:r>
          </a:p>
        </p:txBody>
      </p:sp>
      <p:sp>
        <p:nvSpPr>
          <p:cNvPr id="589" name="Rectangle: Rounded Corners 588">
            <a:extLst>
              <a:ext uri="{FF2B5EF4-FFF2-40B4-BE49-F238E27FC236}">
                <a16:creationId xmlns:a16="http://schemas.microsoft.com/office/drawing/2014/main" id="{96CAA821-3C4C-4C7A-9FB4-20D174970F07}"/>
              </a:ext>
            </a:extLst>
          </p:cNvPr>
          <p:cNvSpPr/>
          <p:nvPr/>
        </p:nvSpPr>
        <p:spPr>
          <a:xfrm>
            <a:off x="6566099" y="2840489"/>
            <a:ext cx="3656001" cy="1233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 hăng</a:t>
            </a:r>
          </a:p>
        </p:txBody>
      </p:sp>
    </p:spTree>
    <p:extLst>
      <p:ext uri="{BB962C8B-B14F-4D97-AF65-F5344CB8AC3E}">
        <p14:creationId xmlns:p14="http://schemas.microsoft.com/office/powerpoint/2010/main" val="820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/>
      <p:bldP spid="586" grpId="0" animBg="1"/>
      <p:bldP spid="587" grpId="0" animBg="1"/>
      <p:bldP spid="588" grpId="0" animBg="1"/>
      <p:bldP spid="5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BC555-1A40-4305-8266-7AEE97201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950230" y="284661"/>
            <a:ext cx="6209769" cy="411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630839-5C55-447E-8484-AE576F8F7CE0}"/>
              </a:ext>
            </a:extLst>
          </p:cNvPr>
          <p:cNvSpPr/>
          <p:nvPr/>
        </p:nvSpPr>
        <p:spPr>
          <a:xfrm>
            <a:off x="4625862" y="1417531"/>
            <a:ext cx="4675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 cách trình bày bài thơ</a:t>
            </a:r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E06F7-411F-4B4C-9E75-2AE1E7999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756" y="-971566"/>
            <a:ext cx="8908555" cy="89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03" t="27163" r="26988" b="13541"/>
          <a:stretch/>
        </p:blipFill>
        <p:spPr>
          <a:xfrm>
            <a:off x="2057399" y="651258"/>
            <a:ext cx="8001000" cy="6130543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098147" y="152400"/>
            <a:ext cx="591950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Tö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theá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ngoài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hoïc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ñuùng</a:t>
            </a:r>
            <a:endParaRPr lang="zh-CN" altLang="en-US" sz="2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VNI-Avo" pitchFamily="2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4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ẫu giấy 5 ô ly - Mẫu giấy luyện viết chữ - Download.vn">
            <a:extLst>
              <a:ext uri="{FF2B5EF4-FFF2-40B4-BE49-F238E27FC236}">
                <a16:creationId xmlns:a16="http://schemas.microsoft.com/office/drawing/2014/main" id="{1430A055-FFB6-4A5E-AF91-0AC4217D6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1046177" y="26442"/>
            <a:ext cx="11163299" cy="68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39DF4B-830B-41E8-8DCB-DD4FF889DFD9}"/>
              </a:ext>
            </a:extLst>
          </p:cNvPr>
          <p:cNvSpPr/>
          <p:nvPr/>
        </p:nvSpPr>
        <p:spPr>
          <a:xfrm>
            <a:off x="1160476" y="-26442"/>
            <a:ext cx="11049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64239B-4E43-4533-A9AD-A2090AD57BE2}"/>
              </a:ext>
            </a:extLst>
          </p:cNvPr>
          <p:cNvCxnSpPr>
            <a:cxnSpLocks/>
          </p:cNvCxnSpPr>
          <p:nvPr/>
        </p:nvCxnSpPr>
        <p:spPr>
          <a:xfrm>
            <a:off x="1092200" y="0"/>
            <a:ext cx="0" cy="68580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1F8A531-7EB4-45D1-A9E2-E7DF1A8B8E06}"/>
              </a:ext>
            </a:extLst>
          </p:cNvPr>
          <p:cNvSpPr/>
          <p:nvPr/>
        </p:nvSpPr>
        <p:spPr>
          <a:xfrm>
            <a:off x="1828802" y="400252"/>
            <a:ext cx="9864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Thứ … ngày … tháng … năm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4C9FC-7A91-4513-8907-B053F4CF9494}"/>
              </a:ext>
            </a:extLst>
          </p:cNvPr>
          <p:cNvSpPr/>
          <p:nvPr/>
        </p:nvSpPr>
        <p:spPr>
          <a:xfrm>
            <a:off x="6094908" y="1237398"/>
            <a:ext cx="2703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Chính tả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9A4BCC-11BF-4F55-8442-48B6510E958C}"/>
              </a:ext>
            </a:extLst>
          </p:cNvPr>
          <p:cNvCxnSpPr/>
          <p:nvPr/>
        </p:nvCxnSpPr>
        <p:spPr>
          <a:xfrm>
            <a:off x="6171108" y="1905000"/>
            <a:ext cx="2591893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70B22-23F7-4132-8CF2-10340C3BBF20}"/>
              </a:ext>
            </a:extLst>
          </p:cNvPr>
          <p:cNvSpPr/>
          <p:nvPr/>
        </p:nvSpPr>
        <p:spPr>
          <a:xfrm>
            <a:off x="4350906" y="2086277"/>
            <a:ext cx="6311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Về ngôi nhà đang xây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B8EEF4-0B5A-40E3-92D0-38E7BB8BD6B1}"/>
              </a:ext>
            </a:extLst>
          </p:cNvPr>
          <p:cNvSpPr/>
          <p:nvPr/>
        </p:nvSpPr>
        <p:spPr>
          <a:xfrm>
            <a:off x="3387276" y="2937039"/>
            <a:ext cx="4226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Chiều đi học về</a:t>
            </a:r>
          </a:p>
          <a:p>
            <a:pPr algn="ctr"/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9916-E64E-4A65-B403-E2A6C2CFE2DE}"/>
              </a:ext>
            </a:extLst>
          </p:cNvPr>
          <p:cNvSpPr/>
          <p:nvPr/>
        </p:nvSpPr>
        <p:spPr>
          <a:xfrm>
            <a:off x="6094908" y="5452670"/>
            <a:ext cx="48862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Đồng Xuân 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C1945D-90AD-4DE0-83A5-F316EE4AA37B}"/>
              </a:ext>
            </a:extLst>
          </p:cNvPr>
          <p:cNvSpPr/>
          <p:nvPr/>
        </p:nvSpPr>
        <p:spPr>
          <a:xfrm>
            <a:off x="1348797" y="2922436"/>
            <a:ext cx="1077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Lỗ</a:t>
            </a:r>
            <a:r>
              <a:rPr lang="en-US" sz="9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0B8FF4-507A-4076-AE8B-74569528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802" y="52883"/>
            <a:ext cx="12264521" cy="689262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A080C7-1E05-477A-8D1C-358809033683}"/>
              </a:ext>
            </a:extLst>
          </p:cNvPr>
          <p:cNvCxnSpPr>
            <a:cxnSpLocks/>
          </p:cNvCxnSpPr>
          <p:nvPr/>
        </p:nvCxnSpPr>
        <p:spPr>
          <a:xfrm>
            <a:off x="1364847" y="3569366"/>
            <a:ext cx="982615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0910045-50F7-40AE-BFC3-6FDE385EA15F}"/>
              </a:ext>
            </a:extLst>
          </p:cNvPr>
          <p:cNvSpPr/>
          <p:nvPr/>
        </p:nvSpPr>
        <p:spPr>
          <a:xfrm>
            <a:off x="3372506" y="3769476"/>
            <a:ext cx="88369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 em qua ngôi nhà xây dở</a:t>
            </a:r>
          </a:p>
          <a:p>
            <a:pPr algn="ctr"/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13395A-5CF0-45E5-A356-1A6B75F215AB}"/>
              </a:ext>
            </a:extLst>
          </p:cNvPr>
          <p:cNvSpPr/>
          <p:nvPr/>
        </p:nvSpPr>
        <p:spPr>
          <a:xfrm>
            <a:off x="16709523" y="4707193"/>
            <a:ext cx="8432800" cy="605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Nếu bị lỗi font thì bạn có thể lấy hình này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6737A-6EFE-4562-9CDC-E42238C1AA7A}"/>
              </a:ext>
            </a:extLst>
          </p:cNvPr>
          <p:cNvCxnSpPr>
            <a:cxnSpLocks/>
          </p:cNvCxnSpPr>
          <p:nvPr/>
        </p:nvCxnSpPr>
        <p:spPr>
          <a:xfrm>
            <a:off x="2801712" y="2556387"/>
            <a:ext cx="0" cy="4301613"/>
          </a:xfrm>
          <a:prstGeom prst="line">
            <a:avLst/>
          </a:prstGeom>
          <a:ln w="76200">
            <a:solidFill>
              <a:srgbClr val="9D0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40F3940-0193-4A9E-A851-31FA0A15735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E9A7B353-04F8-4E46-BD8A-5DBDE4EE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5220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7596AEB8-702F-4227-9376-0E3CC874B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15223AD6-C18C-43A0-851F-1C67CAF29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4C638E3-D68E-418A-8255-934D72CA0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grpSp>
        <p:nvGrpSpPr>
          <p:cNvPr id="295" name="Google Shape;5069;p75">
            <a:extLst>
              <a:ext uri="{FF2B5EF4-FFF2-40B4-BE49-F238E27FC236}">
                <a16:creationId xmlns:a16="http://schemas.microsoft.com/office/drawing/2014/main" id="{F25A2E40-E3E9-42C0-B08E-77546373311A}"/>
              </a:ext>
            </a:extLst>
          </p:cNvPr>
          <p:cNvGrpSpPr/>
          <p:nvPr/>
        </p:nvGrpSpPr>
        <p:grpSpPr>
          <a:xfrm>
            <a:off x="10037107" y="3225788"/>
            <a:ext cx="2162213" cy="2508254"/>
            <a:chOff x="714250" y="1285950"/>
            <a:chExt cx="1767525" cy="2050400"/>
          </a:xfrm>
        </p:grpSpPr>
        <p:sp>
          <p:nvSpPr>
            <p:cNvPr id="296" name="Google Shape;5070;p75">
              <a:extLst>
                <a:ext uri="{FF2B5EF4-FFF2-40B4-BE49-F238E27FC236}">
                  <a16:creationId xmlns:a16="http://schemas.microsoft.com/office/drawing/2014/main" id="{20326D6A-04A1-4975-A63B-ED96B9F3E60C}"/>
                </a:ext>
              </a:extLst>
            </p:cNvPr>
            <p:cNvSpPr/>
            <p:nvPr/>
          </p:nvSpPr>
          <p:spPr>
            <a:xfrm>
              <a:off x="1975250" y="1519275"/>
              <a:ext cx="471575" cy="1718700"/>
            </a:xfrm>
            <a:custGeom>
              <a:avLst/>
              <a:gdLst/>
              <a:ahLst/>
              <a:cxnLst/>
              <a:rect l="l" t="t" r="r" b="b"/>
              <a:pathLst>
                <a:path w="18863" h="68748" extrusionOk="0">
                  <a:moveTo>
                    <a:pt x="1" y="1"/>
                  </a:moveTo>
                  <a:lnTo>
                    <a:pt x="1" y="68747"/>
                  </a:lnTo>
                  <a:lnTo>
                    <a:pt x="18862" y="68747"/>
                  </a:lnTo>
                  <a:lnTo>
                    <a:pt x="18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" name="Google Shape;5071;p75">
              <a:extLst>
                <a:ext uri="{FF2B5EF4-FFF2-40B4-BE49-F238E27FC236}">
                  <a16:creationId xmlns:a16="http://schemas.microsoft.com/office/drawing/2014/main" id="{814832B7-45BC-4BCE-8871-0634FF747558}"/>
                </a:ext>
              </a:extLst>
            </p:cNvPr>
            <p:cNvGrpSpPr/>
            <p:nvPr/>
          </p:nvGrpSpPr>
          <p:grpSpPr>
            <a:xfrm>
              <a:off x="714250" y="1646925"/>
              <a:ext cx="185400" cy="283750"/>
              <a:chOff x="714300" y="1646925"/>
              <a:chExt cx="185400" cy="283750"/>
            </a:xfrm>
          </p:grpSpPr>
          <p:sp>
            <p:nvSpPr>
              <p:cNvPr id="478" name="Google Shape;5072;p75">
                <a:extLst>
                  <a:ext uri="{FF2B5EF4-FFF2-40B4-BE49-F238E27FC236}">
                    <a16:creationId xmlns:a16="http://schemas.microsoft.com/office/drawing/2014/main" id="{CCEEB280-560F-4206-AB9D-FEC5B8DD7E8E}"/>
                  </a:ext>
                </a:extLst>
              </p:cNvPr>
              <p:cNvSpPr/>
              <p:nvPr/>
            </p:nvSpPr>
            <p:spPr>
              <a:xfrm>
                <a:off x="782600" y="1657500"/>
                <a:ext cx="228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5073;p75">
                <a:extLst>
                  <a:ext uri="{FF2B5EF4-FFF2-40B4-BE49-F238E27FC236}">
                    <a16:creationId xmlns:a16="http://schemas.microsoft.com/office/drawing/2014/main" id="{BCD6F78F-91D9-4842-A18D-E464714994AE}"/>
                  </a:ext>
                </a:extLst>
              </p:cNvPr>
              <p:cNvSpPr/>
              <p:nvPr/>
            </p:nvSpPr>
            <p:spPr>
              <a:xfrm>
                <a:off x="834625" y="1657500"/>
                <a:ext cx="236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5074;p75">
                <a:extLst>
                  <a:ext uri="{FF2B5EF4-FFF2-40B4-BE49-F238E27FC236}">
                    <a16:creationId xmlns:a16="http://schemas.microsoft.com/office/drawing/2014/main" id="{E6379145-0EA3-49F1-B4B1-8B41754F620D}"/>
                  </a:ext>
                </a:extLst>
              </p:cNvPr>
              <p:cNvSpPr/>
              <p:nvPr/>
            </p:nvSpPr>
            <p:spPr>
              <a:xfrm>
                <a:off x="834625" y="1668875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5075;p75">
                <a:extLst>
                  <a:ext uri="{FF2B5EF4-FFF2-40B4-BE49-F238E27FC236}">
                    <a16:creationId xmlns:a16="http://schemas.microsoft.com/office/drawing/2014/main" id="{B3C34ED9-60DE-4172-882C-C968AC3493C3}"/>
                  </a:ext>
                </a:extLst>
              </p:cNvPr>
              <p:cNvSpPr/>
              <p:nvPr/>
            </p:nvSpPr>
            <p:spPr>
              <a:xfrm>
                <a:off x="728950" y="1657500"/>
                <a:ext cx="170750" cy="2731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7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46"/>
                    </a:lnTo>
                    <a:lnTo>
                      <a:pt x="911" y="6406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5076;p75">
                <a:extLst>
                  <a:ext uri="{FF2B5EF4-FFF2-40B4-BE49-F238E27FC236}">
                    <a16:creationId xmlns:a16="http://schemas.microsoft.com/office/drawing/2014/main" id="{4A42BCDD-12D8-4EA2-92FC-DC389DD0BF8F}"/>
                  </a:ext>
                </a:extLst>
              </p:cNvPr>
              <p:cNvSpPr/>
              <p:nvPr/>
            </p:nvSpPr>
            <p:spPr>
              <a:xfrm>
                <a:off x="714300" y="1812775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5077;p75">
                <a:extLst>
                  <a:ext uri="{FF2B5EF4-FFF2-40B4-BE49-F238E27FC236}">
                    <a16:creationId xmlns:a16="http://schemas.microsoft.com/office/drawing/2014/main" id="{C6DD103F-68C0-4EC9-A37A-A5015276EB91}"/>
                  </a:ext>
                </a:extLst>
              </p:cNvPr>
              <p:cNvSpPr/>
              <p:nvPr/>
            </p:nvSpPr>
            <p:spPr>
              <a:xfrm>
                <a:off x="714300" y="18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5078;p75">
                <a:extLst>
                  <a:ext uri="{FF2B5EF4-FFF2-40B4-BE49-F238E27FC236}">
                    <a16:creationId xmlns:a16="http://schemas.microsoft.com/office/drawing/2014/main" id="{F6883322-C8EC-41F3-A922-E20A4D52F1A0}"/>
                  </a:ext>
                </a:extLst>
              </p:cNvPr>
              <p:cNvSpPr/>
              <p:nvPr/>
            </p:nvSpPr>
            <p:spPr>
              <a:xfrm>
                <a:off x="714300" y="1646925"/>
                <a:ext cx="1691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9" extrusionOk="0">
                    <a:moveTo>
                      <a:pt x="1" y="0"/>
                    </a:moveTo>
                    <a:lnTo>
                      <a:pt x="1" y="878"/>
                    </a:lnTo>
                    <a:lnTo>
                      <a:pt x="6765" y="878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5079;p75">
                <a:extLst>
                  <a:ext uri="{FF2B5EF4-FFF2-40B4-BE49-F238E27FC236}">
                    <a16:creationId xmlns:a16="http://schemas.microsoft.com/office/drawing/2014/main" id="{8132BE39-DF9D-459F-AB8F-7DAC9DD381AC}"/>
                  </a:ext>
                </a:extLst>
              </p:cNvPr>
              <p:cNvSpPr/>
              <p:nvPr/>
            </p:nvSpPr>
            <p:spPr>
              <a:xfrm>
                <a:off x="714300" y="165750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5"/>
                    </a:lnTo>
                    <a:lnTo>
                      <a:pt x="6765" y="455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5080;p75">
                <a:extLst>
                  <a:ext uri="{FF2B5EF4-FFF2-40B4-BE49-F238E27FC236}">
                    <a16:creationId xmlns:a16="http://schemas.microsoft.com/office/drawing/2014/main" id="{955F62AE-9EAB-4DFE-9452-145D46678FD9}"/>
                  </a:ext>
                </a:extLst>
              </p:cNvPr>
              <p:cNvSpPr/>
              <p:nvPr/>
            </p:nvSpPr>
            <p:spPr>
              <a:xfrm>
                <a:off x="78260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5081;p75">
                <a:extLst>
                  <a:ext uri="{FF2B5EF4-FFF2-40B4-BE49-F238E27FC236}">
                    <a16:creationId xmlns:a16="http://schemas.microsoft.com/office/drawing/2014/main" id="{B6E45269-DC31-445F-9949-31CE2940EEB4}"/>
                  </a:ext>
                </a:extLst>
              </p:cNvPr>
              <p:cNvSpPr/>
              <p:nvPr/>
            </p:nvSpPr>
            <p:spPr>
              <a:xfrm>
                <a:off x="72895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5082;p75">
              <a:extLst>
                <a:ext uri="{FF2B5EF4-FFF2-40B4-BE49-F238E27FC236}">
                  <a16:creationId xmlns:a16="http://schemas.microsoft.com/office/drawing/2014/main" id="{BEBAA251-DA91-47CD-BFB4-F52C8BD33A5C}"/>
                </a:ext>
              </a:extLst>
            </p:cNvPr>
            <p:cNvGrpSpPr/>
            <p:nvPr/>
          </p:nvGrpSpPr>
          <p:grpSpPr>
            <a:xfrm>
              <a:off x="721625" y="2046100"/>
              <a:ext cx="185400" cy="284575"/>
              <a:chOff x="714300" y="2046100"/>
              <a:chExt cx="185400" cy="284575"/>
            </a:xfrm>
          </p:grpSpPr>
          <p:sp>
            <p:nvSpPr>
              <p:cNvPr id="468" name="Google Shape;5083;p75">
                <a:extLst>
                  <a:ext uri="{FF2B5EF4-FFF2-40B4-BE49-F238E27FC236}">
                    <a16:creationId xmlns:a16="http://schemas.microsoft.com/office/drawing/2014/main" id="{702211D0-8BCD-4644-AA84-40A50EDA80A1}"/>
                  </a:ext>
                </a:extLst>
              </p:cNvPr>
              <p:cNvSpPr/>
              <p:nvPr/>
            </p:nvSpPr>
            <p:spPr>
              <a:xfrm>
                <a:off x="782600" y="2057475"/>
                <a:ext cx="228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084;p75">
                <a:extLst>
                  <a:ext uri="{FF2B5EF4-FFF2-40B4-BE49-F238E27FC236}">
                    <a16:creationId xmlns:a16="http://schemas.microsoft.com/office/drawing/2014/main" id="{C5C123AE-279E-466E-89B3-043BB3EFFDE0}"/>
                  </a:ext>
                </a:extLst>
              </p:cNvPr>
              <p:cNvSpPr/>
              <p:nvPr/>
            </p:nvSpPr>
            <p:spPr>
              <a:xfrm>
                <a:off x="834625" y="2057475"/>
                <a:ext cx="236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085;p75">
                <a:extLst>
                  <a:ext uri="{FF2B5EF4-FFF2-40B4-BE49-F238E27FC236}">
                    <a16:creationId xmlns:a16="http://schemas.microsoft.com/office/drawing/2014/main" id="{316BB000-C3E0-407F-A612-A565D3D241A0}"/>
                  </a:ext>
                </a:extLst>
              </p:cNvPr>
              <p:cNvSpPr/>
              <p:nvPr/>
            </p:nvSpPr>
            <p:spPr>
              <a:xfrm>
                <a:off x="834625" y="2068875"/>
                <a:ext cx="114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086;p75">
                <a:extLst>
                  <a:ext uri="{FF2B5EF4-FFF2-40B4-BE49-F238E27FC236}">
                    <a16:creationId xmlns:a16="http://schemas.microsoft.com/office/drawing/2014/main" id="{248284E7-FB0C-4610-8F21-07B56ED10447}"/>
                  </a:ext>
                </a:extLst>
              </p:cNvPr>
              <p:cNvSpPr/>
              <p:nvPr/>
            </p:nvSpPr>
            <p:spPr>
              <a:xfrm>
                <a:off x="728950" y="2057475"/>
                <a:ext cx="170750" cy="27320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8" extrusionOk="0">
                    <a:moveTo>
                      <a:pt x="0" y="1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5087;p75">
                <a:extLst>
                  <a:ext uri="{FF2B5EF4-FFF2-40B4-BE49-F238E27FC236}">
                    <a16:creationId xmlns:a16="http://schemas.microsoft.com/office/drawing/2014/main" id="{755FE2FB-D3D6-48B5-9307-96C3E940B76B}"/>
                  </a:ext>
                </a:extLst>
              </p:cNvPr>
              <p:cNvSpPr/>
              <p:nvPr/>
            </p:nvSpPr>
            <p:spPr>
              <a:xfrm>
                <a:off x="714300" y="22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6765" y="912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088;p75">
                <a:extLst>
                  <a:ext uri="{FF2B5EF4-FFF2-40B4-BE49-F238E27FC236}">
                    <a16:creationId xmlns:a16="http://schemas.microsoft.com/office/drawing/2014/main" id="{3A54F1CF-E3A7-4AD9-807C-108175DE1C2B}"/>
                  </a:ext>
                </a:extLst>
              </p:cNvPr>
              <p:cNvSpPr/>
              <p:nvPr/>
            </p:nvSpPr>
            <p:spPr>
              <a:xfrm>
                <a:off x="714300" y="22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089;p75">
                <a:extLst>
                  <a:ext uri="{FF2B5EF4-FFF2-40B4-BE49-F238E27FC236}">
                    <a16:creationId xmlns:a16="http://schemas.microsoft.com/office/drawing/2014/main" id="{2F765B9E-1314-4F97-A763-1104A7F9CC4C}"/>
                  </a:ext>
                </a:extLst>
              </p:cNvPr>
              <p:cNvSpPr/>
              <p:nvPr/>
            </p:nvSpPr>
            <p:spPr>
              <a:xfrm>
                <a:off x="714300" y="204610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090;p75">
                <a:extLst>
                  <a:ext uri="{FF2B5EF4-FFF2-40B4-BE49-F238E27FC236}">
                    <a16:creationId xmlns:a16="http://schemas.microsoft.com/office/drawing/2014/main" id="{7210B2B2-AEB5-47D9-AD88-FAAE338A913A}"/>
                  </a:ext>
                </a:extLst>
              </p:cNvPr>
              <p:cNvSpPr/>
              <p:nvPr/>
            </p:nvSpPr>
            <p:spPr>
              <a:xfrm>
                <a:off x="714300" y="2057475"/>
                <a:ext cx="1691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7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5091;p75">
                <a:extLst>
                  <a:ext uri="{FF2B5EF4-FFF2-40B4-BE49-F238E27FC236}">
                    <a16:creationId xmlns:a16="http://schemas.microsoft.com/office/drawing/2014/main" id="{6474BB7D-E4AB-4B17-9598-6DF2F5AC9DDA}"/>
                  </a:ext>
                </a:extLst>
              </p:cNvPr>
              <p:cNvSpPr/>
              <p:nvPr/>
            </p:nvSpPr>
            <p:spPr>
              <a:xfrm>
                <a:off x="78260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5092;p75">
                <a:extLst>
                  <a:ext uri="{FF2B5EF4-FFF2-40B4-BE49-F238E27FC236}">
                    <a16:creationId xmlns:a16="http://schemas.microsoft.com/office/drawing/2014/main" id="{01BA16B4-A38C-4DBF-B8C6-4E642A926637}"/>
                  </a:ext>
                </a:extLst>
              </p:cNvPr>
              <p:cNvSpPr/>
              <p:nvPr/>
            </p:nvSpPr>
            <p:spPr>
              <a:xfrm>
                <a:off x="72895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5093;p75">
              <a:extLst>
                <a:ext uri="{FF2B5EF4-FFF2-40B4-BE49-F238E27FC236}">
                  <a16:creationId xmlns:a16="http://schemas.microsoft.com/office/drawing/2014/main" id="{5F771826-D7DF-4A07-B630-8D04593AE284}"/>
                </a:ext>
              </a:extLst>
            </p:cNvPr>
            <p:cNvGrpSpPr/>
            <p:nvPr/>
          </p:nvGrpSpPr>
          <p:grpSpPr>
            <a:xfrm>
              <a:off x="721625" y="2446100"/>
              <a:ext cx="185400" cy="283750"/>
              <a:chOff x="714300" y="2446100"/>
              <a:chExt cx="185400" cy="283750"/>
            </a:xfrm>
          </p:grpSpPr>
          <p:sp>
            <p:nvSpPr>
              <p:cNvPr id="458" name="Google Shape;5094;p75">
                <a:extLst>
                  <a:ext uri="{FF2B5EF4-FFF2-40B4-BE49-F238E27FC236}">
                    <a16:creationId xmlns:a16="http://schemas.microsoft.com/office/drawing/2014/main" id="{46FA1679-F66A-4A78-8D7C-7C94931271E5}"/>
                  </a:ext>
                </a:extLst>
              </p:cNvPr>
              <p:cNvSpPr/>
              <p:nvPr/>
            </p:nvSpPr>
            <p:spPr>
              <a:xfrm>
                <a:off x="782600" y="2457475"/>
                <a:ext cx="228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11" y="6634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095;p75">
                <a:extLst>
                  <a:ext uri="{FF2B5EF4-FFF2-40B4-BE49-F238E27FC236}">
                    <a16:creationId xmlns:a16="http://schemas.microsoft.com/office/drawing/2014/main" id="{7CBF9CB4-AA1E-46C4-A008-51BEF8401C21}"/>
                  </a:ext>
                </a:extLst>
              </p:cNvPr>
              <p:cNvSpPr/>
              <p:nvPr/>
            </p:nvSpPr>
            <p:spPr>
              <a:xfrm>
                <a:off x="834625" y="2457475"/>
                <a:ext cx="236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44" y="6634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096;p75">
                <a:extLst>
                  <a:ext uri="{FF2B5EF4-FFF2-40B4-BE49-F238E27FC236}">
                    <a16:creationId xmlns:a16="http://schemas.microsoft.com/office/drawing/2014/main" id="{1F89ABE5-575A-40AD-8039-0A9849DF6A16}"/>
                  </a:ext>
                </a:extLst>
              </p:cNvPr>
              <p:cNvSpPr/>
              <p:nvPr/>
            </p:nvSpPr>
            <p:spPr>
              <a:xfrm>
                <a:off x="834625" y="2468850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097;p75">
                <a:extLst>
                  <a:ext uri="{FF2B5EF4-FFF2-40B4-BE49-F238E27FC236}">
                    <a16:creationId xmlns:a16="http://schemas.microsoft.com/office/drawing/2014/main" id="{F148B3F1-121D-43D5-9F36-1CC19F27170E}"/>
                  </a:ext>
                </a:extLst>
              </p:cNvPr>
              <p:cNvSpPr/>
              <p:nvPr/>
            </p:nvSpPr>
            <p:spPr>
              <a:xfrm>
                <a:off x="728950" y="2457475"/>
                <a:ext cx="170750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895" extrusionOk="0">
                    <a:moveTo>
                      <a:pt x="0" y="0"/>
                    </a:moveTo>
                    <a:lnTo>
                      <a:pt x="0" y="6895"/>
                    </a:lnTo>
                    <a:lnTo>
                      <a:pt x="6309" y="10894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098;p75">
                <a:extLst>
                  <a:ext uri="{FF2B5EF4-FFF2-40B4-BE49-F238E27FC236}">
                    <a16:creationId xmlns:a16="http://schemas.microsoft.com/office/drawing/2014/main" id="{2A8DB61B-D07B-4775-B74E-93B332579857}"/>
                  </a:ext>
                </a:extLst>
              </p:cNvPr>
              <p:cNvSpPr/>
              <p:nvPr/>
            </p:nvSpPr>
            <p:spPr>
              <a:xfrm>
                <a:off x="714300" y="26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099;p75">
                <a:extLst>
                  <a:ext uri="{FF2B5EF4-FFF2-40B4-BE49-F238E27FC236}">
                    <a16:creationId xmlns:a16="http://schemas.microsoft.com/office/drawing/2014/main" id="{1D1CF979-A216-439B-904B-2FCA56D3617D}"/>
                  </a:ext>
                </a:extLst>
              </p:cNvPr>
              <p:cNvSpPr/>
              <p:nvPr/>
            </p:nvSpPr>
            <p:spPr>
              <a:xfrm>
                <a:off x="714300" y="2624125"/>
                <a:ext cx="169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24" extrusionOk="0">
                    <a:moveTo>
                      <a:pt x="1" y="1"/>
                    </a:moveTo>
                    <a:lnTo>
                      <a:pt x="1" y="424"/>
                    </a:lnTo>
                    <a:lnTo>
                      <a:pt x="6765" y="424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100;p75">
                <a:extLst>
                  <a:ext uri="{FF2B5EF4-FFF2-40B4-BE49-F238E27FC236}">
                    <a16:creationId xmlns:a16="http://schemas.microsoft.com/office/drawing/2014/main" id="{3520BC88-B71A-44C0-822C-FF40179C53CB}"/>
                  </a:ext>
                </a:extLst>
              </p:cNvPr>
              <p:cNvSpPr/>
              <p:nvPr/>
            </p:nvSpPr>
            <p:spPr>
              <a:xfrm>
                <a:off x="714300" y="2446100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101;p75">
                <a:extLst>
                  <a:ext uri="{FF2B5EF4-FFF2-40B4-BE49-F238E27FC236}">
                    <a16:creationId xmlns:a16="http://schemas.microsoft.com/office/drawing/2014/main" id="{9FB1D159-F821-4726-BBBD-B2A5B3D650D7}"/>
                  </a:ext>
                </a:extLst>
              </p:cNvPr>
              <p:cNvSpPr/>
              <p:nvPr/>
            </p:nvSpPr>
            <p:spPr>
              <a:xfrm>
                <a:off x="714300" y="2457475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102;p75">
                <a:extLst>
                  <a:ext uri="{FF2B5EF4-FFF2-40B4-BE49-F238E27FC236}">
                    <a16:creationId xmlns:a16="http://schemas.microsoft.com/office/drawing/2014/main" id="{7149619D-2690-4DD0-8A09-B89358B0D9EB}"/>
                  </a:ext>
                </a:extLst>
              </p:cNvPr>
              <p:cNvSpPr/>
              <p:nvPr/>
            </p:nvSpPr>
            <p:spPr>
              <a:xfrm>
                <a:off x="78260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103;p75">
                <a:extLst>
                  <a:ext uri="{FF2B5EF4-FFF2-40B4-BE49-F238E27FC236}">
                    <a16:creationId xmlns:a16="http://schemas.microsoft.com/office/drawing/2014/main" id="{AEC943A6-4676-48EF-AA2E-E0B938FFC6C0}"/>
                  </a:ext>
                </a:extLst>
              </p:cNvPr>
              <p:cNvSpPr/>
              <p:nvPr/>
            </p:nvSpPr>
            <p:spPr>
              <a:xfrm>
                <a:off x="72895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1"/>
                    </a:moveTo>
                    <a:lnTo>
                      <a:pt x="0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" name="Google Shape;5104;p75">
              <a:extLst>
                <a:ext uri="{FF2B5EF4-FFF2-40B4-BE49-F238E27FC236}">
                  <a16:creationId xmlns:a16="http://schemas.microsoft.com/office/drawing/2014/main" id="{0DDD48B2-A468-457C-8F79-441EB2FB83E0}"/>
                </a:ext>
              </a:extLst>
            </p:cNvPr>
            <p:cNvSpPr/>
            <p:nvPr/>
          </p:nvSpPr>
          <p:spPr>
            <a:xfrm>
              <a:off x="782600" y="2857475"/>
              <a:ext cx="22800" cy="165875"/>
            </a:xfrm>
            <a:custGeom>
              <a:avLst/>
              <a:gdLst/>
              <a:ahLst/>
              <a:cxnLst/>
              <a:rect l="l" t="t" r="r" b="b"/>
              <a:pathLst>
                <a:path w="912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11" y="663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105;p75">
              <a:extLst>
                <a:ext uri="{FF2B5EF4-FFF2-40B4-BE49-F238E27FC236}">
                  <a16:creationId xmlns:a16="http://schemas.microsoft.com/office/drawing/2014/main" id="{123C7CF1-EEFB-430D-8B1A-829CC2EDEFAF}"/>
                </a:ext>
              </a:extLst>
            </p:cNvPr>
            <p:cNvSpPr/>
            <p:nvPr/>
          </p:nvSpPr>
          <p:spPr>
            <a:xfrm>
              <a:off x="834625" y="2857475"/>
              <a:ext cx="23600" cy="165875"/>
            </a:xfrm>
            <a:custGeom>
              <a:avLst/>
              <a:gdLst/>
              <a:ahLst/>
              <a:cxnLst/>
              <a:rect l="l" t="t" r="r" b="b"/>
              <a:pathLst>
                <a:path w="944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44" y="663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106;p75">
              <a:extLst>
                <a:ext uri="{FF2B5EF4-FFF2-40B4-BE49-F238E27FC236}">
                  <a16:creationId xmlns:a16="http://schemas.microsoft.com/office/drawing/2014/main" id="{6D14FC8B-56DE-4C81-BC21-F2B8C2945384}"/>
                </a:ext>
              </a:extLst>
            </p:cNvPr>
            <p:cNvSpPr/>
            <p:nvPr/>
          </p:nvSpPr>
          <p:spPr>
            <a:xfrm>
              <a:off x="834625" y="2868850"/>
              <a:ext cx="11425" cy="143100"/>
            </a:xfrm>
            <a:custGeom>
              <a:avLst/>
              <a:gdLst/>
              <a:ahLst/>
              <a:cxnLst/>
              <a:rect l="l" t="t" r="r" b="b"/>
              <a:pathLst>
                <a:path w="457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107;p75">
              <a:extLst>
                <a:ext uri="{FF2B5EF4-FFF2-40B4-BE49-F238E27FC236}">
                  <a16:creationId xmlns:a16="http://schemas.microsoft.com/office/drawing/2014/main" id="{9457E9B1-9A4D-43C5-A824-E9DE2855DA13}"/>
                </a:ext>
              </a:extLst>
            </p:cNvPr>
            <p:cNvSpPr/>
            <p:nvPr/>
          </p:nvSpPr>
          <p:spPr>
            <a:xfrm>
              <a:off x="728950" y="2857475"/>
              <a:ext cx="170750" cy="272375"/>
            </a:xfrm>
            <a:custGeom>
              <a:avLst/>
              <a:gdLst/>
              <a:ahLst/>
              <a:cxnLst/>
              <a:rect l="l" t="t" r="r" b="b"/>
              <a:pathLst>
                <a:path w="6830" h="10895" extrusionOk="0">
                  <a:moveTo>
                    <a:pt x="0" y="0"/>
                  </a:moveTo>
                  <a:lnTo>
                    <a:pt x="0" y="6894"/>
                  </a:lnTo>
                  <a:lnTo>
                    <a:pt x="6309" y="10894"/>
                  </a:lnTo>
                  <a:lnTo>
                    <a:pt x="6829" y="10114"/>
                  </a:lnTo>
                  <a:lnTo>
                    <a:pt x="911" y="637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108;p75">
              <a:extLst>
                <a:ext uri="{FF2B5EF4-FFF2-40B4-BE49-F238E27FC236}">
                  <a16:creationId xmlns:a16="http://schemas.microsoft.com/office/drawing/2014/main" id="{F2278270-94F0-4DBE-AB9E-5E76CCBF79EC}"/>
                </a:ext>
              </a:extLst>
            </p:cNvPr>
            <p:cNvSpPr/>
            <p:nvPr/>
          </p:nvSpPr>
          <p:spPr>
            <a:xfrm>
              <a:off x="714300" y="301192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109;p75">
              <a:extLst>
                <a:ext uri="{FF2B5EF4-FFF2-40B4-BE49-F238E27FC236}">
                  <a16:creationId xmlns:a16="http://schemas.microsoft.com/office/drawing/2014/main" id="{CE61B877-2BD4-46B0-9D2F-AE48E8024ECE}"/>
                </a:ext>
              </a:extLst>
            </p:cNvPr>
            <p:cNvSpPr/>
            <p:nvPr/>
          </p:nvSpPr>
          <p:spPr>
            <a:xfrm>
              <a:off x="714300" y="3023325"/>
              <a:ext cx="169150" cy="11400"/>
            </a:xfrm>
            <a:custGeom>
              <a:avLst/>
              <a:gdLst/>
              <a:ahLst/>
              <a:cxnLst/>
              <a:rect l="l" t="t" r="r" b="b"/>
              <a:pathLst>
                <a:path w="6766" h="456" extrusionOk="0">
                  <a:moveTo>
                    <a:pt x="1" y="0"/>
                  </a:moveTo>
                  <a:lnTo>
                    <a:pt x="1" y="455"/>
                  </a:lnTo>
                  <a:lnTo>
                    <a:pt x="6765" y="455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110;p75">
              <a:extLst>
                <a:ext uri="{FF2B5EF4-FFF2-40B4-BE49-F238E27FC236}">
                  <a16:creationId xmlns:a16="http://schemas.microsoft.com/office/drawing/2014/main" id="{9AEC882C-21BD-406C-B408-9668CE3B45F9}"/>
                </a:ext>
              </a:extLst>
            </p:cNvPr>
            <p:cNvSpPr/>
            <p:nvPr/>
          </p:nvSpPr>
          <p:spPr>
            <a:xfrm>
              <a:off x="714300" y="284607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111;p75">
              <a:extLst>
                <a:ext uri="{FF2B5EF4-FFF2-40B4-BE49-F238E27FC236}">
                  <a16:creationId xmlns:a16="http://schemas.microsoft.com/office/drawing/2014/main" id="{55972DEB-12AD-4ADE-AEF7-77BBB9264432}"/>
                </a:ext>
              </a:extLst>
            </p:cNvPr>
            <p:cNvSpPr/>
            <p:nvPr/>
          </p:nvSpPr>
          <p:spPr>
            <a:xfrm>
              <a:off x="714300" y="2857475"/>
              <a:ext cx="169150" cy="10575"/>
            </a:xfrm>
            <a:custGeom>
              <a:avLst/>
              <a:gdLst/>
              <a:ahLst/>
              <a:cxnLst/>
              <a:rect l="l" t="t" r="r" b="b"/>
              <a:pathLst>
                <a:path w="6766" h="423" extrusionOk="0">
                  <a:moveTo>
                    <a:pt x="1" y="0"/>
                  </a:moveTo>
                  <a:lnTo>
                    <a:pt x="1" y="423"/>
                  </a:lnTo>
                  <a:lnTo>
                    <a:pt x="6765" y="423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112;p75">
              <a:extLst>
                <a:ext uri="{FF2B5EF4-FFF2-40B4-BE49-F238E27FC236}">
                  <a16:creationId xmlns:a16="http://schemas.microsoft.com/office/drawing/2014/main" id="{95EBF07E-0C65-4369-99B5-4572A6A3E248}"/>
                </a:ext>
              </a:extLst>
            </p:cNvPr>
            <p:cNvSpPr/>
            <p:nvPr/>
          </p:nvSpPr>
          <p:spPr>
            <a:xfrm>
              <a:off x="78260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113;p75">
              <a:extLst>
                <a:ext uri="{FF2B5EF4-FFF2-40B4-BE49-F238E27FC236}">
                  <a16:creationId xmlns:a16="http://schemas.microsoft.com/office/drawing/2014/main" id="{6D1D2578-C3DE-4E8B-BCEA-FE78EAB0C8A9}"/>
                </a:ext>
              </a:extLst>
            </p:cNvPr>
            <p:cNvSpPr/>
            <p:nvPr/>
          </p:nvSpPr>
          <p:spPr>
            <a:xfrm>
              <a:off x="72895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0" y="0"/>
                  </a:moveTo>
                  <a:lnTo>
                    <a:pt x="0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114;p75">
              <a:extLst>
                <a:ext uri="{FF2B5EF4-FFF2-40B4-BE49-F238E27FC236}">
                  <a16:creationId xmlns:a16="http://schemas.microsoft.com/office/drawing/2014/main" id="{F71F8584-5422-4E58-89A5-615217C000FD}"/>
                </a:ext>
              </a:extLst>
            </p:cNvPr>
            <p:cNvSpPr/>
            <p:nvPr/>
          </p:nvSpPr>
          <p:spPr>
            <a:xfrm>
              <a:off x="883425" y="3237950"/>
              <a:ext cx="1184550" cy="97575"/>
            </a:xfrm>
            <a:custGeom>
              <a:avLst/>
              <a:gdLst/>
              <a:ahLst/>
              <a:cxnLst/>
              <a:rect l="l" t="t" r="r" b="b"/>
              <a:pathLst>
                <a:path w="47382" h="3903" extrusionOk="0">
                  <a:moveTo>
                    <a:pt x="0" y="0"/>
                  </a:moveTo>
                  <a:lnTo>
                    <a:pt x="0" y="3903"/>
                  </a:lnTo>
                  <a:lnTo>
                    <a:pt x="47381" y="3903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115;p75">
              <a:extLst>
                <a:ext uri="{FF2B5EF4-FFF2-40B4-BE49-F238E27FC236}">
                  <a16:creationId xmlns:a16="http://schemas.microsoft.com/office/drawing/2014/main" id="{722FC6CD-51EC-4278-9A21-FE579612D742}"/>
                </a:ext>
              </a:extLst>
            </p:cNvPr>
            <p:cNvSpPr/>
            <p:nvPr/>
          </p:nvSpPr>
          <p:spPr>
            <a:xfrm>
              <a:off x="883425" y="3237950"/>
              <a:ext cx="1184550" cy="21975"/>
            </a:xfrm>
            <a:custGeom>
              <a:avLst/>
              <a:gdLst/>
              <a:ahLst/>
              <a:cxnLst/>
              <a:rect l="l" t="t" r="r" b="b"/>
              <a:pathLst>
                <a:path w="47382" h="879" extrusionOk="0">
                  <a:moveTo>
                    <a:pt x="0" y="0"/>
                  </a:moveTo>
                  <a:lnTo>
                    <a:pt x="0" y="878"/>
                  </a:lnTo>
                  <a:lnTo>
                    <a:pt x="47381" y="878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116;p75">
              <a:extLst>
                <a:ext uri="{FF2B5EF4-FFF2-40B4-BE49-F238E27FC236}">
                  <a16:creationId xmlns:a16="http://schemas.microsoft.com/office/drawing/2014/main" id="{321D0211-A14C-4EA3-99EC-E963A076DF0C}"/>
                </a:ext>
              </a:extLst>
            </p:cNvPr>
            <p:cNvSpPr/>
            <p:nvPr/>
          </p:nvSpPr>
          <p:spPr>
            <a:xfrm>
              <a:off x="1975250" y="3118425"/>
              <a:ext cx="92725" cy="47175"/>
            </a:xfrm>
            <a:custGeom>
              <a:avLst/>
              <a:gdLst/>
              <a:ahLst/>
              <a:cxnLst/>
              <a:rect l="l" t="t" r="r" b="b"/>
              <a:pathLst>
                <a:path w="3709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765" y="1887"/>
                  </a:lnTo>
                  <a:cubicBezTo>
                    <a:pt x="3285" y="1887"/>
                    <a:pt x="3708" y="1464"/>
                    <a:pt x="3708" y="944"/>
                  </a:cubicBezTo>
                  <a:cubicBezTo>
                    <a:pt x="3708" y="424"/>
                    <a:pt x="3285" y="1"/>
                    <a:pt x="2765" y="1"/>
                  </a:cubicBezTo>
                  <a:close/>
                </a:path>
              </a:pathLst>
            </a:custGeom>
            <a:solidFill>
              <a:srgbClr val="FFC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117;p75">
              <a:extLst>
                <a:ext uri="{FF2B5EF4-FFF2-40B4-BE49-F238E27FC236}">
                  <a16:creationId xmlns:a16="http://schemas.microsoft.com/office/drawing/2014/main" id="{21406951-A2A4-48D6-8204-2A3F1E46287E}"/>
                </a:ext>
              </a:extLst>
            </p:cNvPr>
            <p:cNvSpPr/>
            <p:nvPr/>
          </p:nvSpPr>
          <p:spPr>
            <a:xfrm>
              <a:off x="1975250" y="3118425"/>
              <a:ext cx="61000" cy="47175"/>
            </a:xfrm>
            <a:custGeom>
              <a:avLst/>
              <a:gdLst/>
              <a:ahLst/>
              <a:cxnLst/>
              <a:rect l="l" t="t" r="r" b="b"/>
              <a:pathLst>
                <a:path w="2440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440" y="1887"/>
                  </a:lnTo>
                  <a:cubicBezTo>
                    <a:pt x="1399" y="1887"/>
                    <a:pt x="554" y="1041"/>
                    <a:pt x="554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118;p75">
              <a:extLst>
                <a:ext uri="{FF2B5EF4-FFF2-40B4-BE49-F238E27FC236}">
                  <a16:creationId xmlns:a16="http://schemas.microsoft.com/office/drawing/2014/main" id="{2EB3E119-98D8-41AE-AA71-9259A5680E68}"/>
                </a:ext>
              </a:extLst>
            </p:cNvPr>
            <p:cNvSpPr/>
            <p:nvPr/>
          </p:nvSpPr>
          <p:spPr>
            <a:xfrm>
              <a:off x="1975250" y="1415225"/>
              <a:ext cx="52875" cy="1703225"/>
            </a:xfrm>
            <a:custGeom>
              <a:avLst/>
              <a:gdLst/>
              <a:ahLst/>
              <a:cxnLst/>
              <a:rect l="l" t="t" r="r" b="b"/>
              <a:pathLst>
                <a:path w="2115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2115" y="68129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119;p75">
              <a:extLst>
                <a:ext uri="{FF2B5EF4-FFF2-40B4-BE49-F238E27FC236}">
                  <a16:creationId xmlns:a16="http://schemas.microsoft.com/office/drawing/2014/main" id="{4C1BEE2D-C182-4E2A-BF90-F8D08B2E13C8}"/>
                </a:ext>
              </a:extLst>
            </p:cNvPr>
            <p:cNvSpPr/>
            <p:nvPr/>
          </p:nvSpPr>
          <p:spPr>
            <a:xfrm>
              <a:off x="1975250" y="1415225"/>
              <a:ext cx="13850" cy="1703225"/>
            </a:xfrm>
            <a:custGeom>
              <a:avLst/>
              <a:gdLst/>
              <a:ahLst/>
              <a:cxnLst/>
              <a:rect l="l" t="t" r="r" b="b"/>
              <a:pathLst>
                <a:path w="554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554" y="6812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120;p75">
              <a:extLst>
                <a:ext uri="{FF2B5EF4-FFF2-40B4-BE49-F238E27FC236}">
                  <a16:creationId xmlns:a16="http://schemas.microsoft.com/office/drawing/2014/main" id="{8CADCB4B-81AA-4D1F-8BB2-33A218F6F392}"/>
                </a:ext>
              </a:extLst>
            </p:cNvPr>
            <p:cNvSpPr/>
            <p:nvPr/>
          </p:nvSpPr>
          <p:spPr>
            <a:xfrm>
              <a:off x="840325" y="1447750"/>
              <a:ext cx="1187800" cy="71550"/>
            </a:xfrm>
            <a:custGeom>
              <a:avLst/>
              <a:gdLst/>
              <a:ahLst/>
              <a:cxnLst/>
              <a:rect l="l" t="t" r="r" b="b"/>
              <a:pathLst>
                <a:path w="47512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47512" y="2862"/>
                  </a:lnTo>
                  <a:lnTo>
                    <a:pt x="47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121;p75">
              <a:extLst>
                <a:ext uri="{FF2B5EF4-FFF2-40B4-BE49-F238E27FC236}">
                  <a16:creationId xmlns:a16="http://schemas.microsoft.com/office/drawing/2014/main" id="{02A5741E-9375-40B8-BCCC-BE0B0DC7443D}"/>
                </a:ext>
              </a:extLst>
            </p:cNvPr>
            <p:cNvSpPr/>
            <p:nvPr/>
          </p:nvSpPr>
          <p:spPr>
            <a:xfrm>
              <a:off x="840325" y="1483500"/>
              <a:ext cx="1187800" cy="35800"/>
            </a:xfrm>
            <a:custGeom>
              <a:avLst/>
              <a:gdLst/>
              <a:ahLst/>
              <a:cxnLst/>
              <a:rect l="l" t="t" r="r" b="b"/>
              <a:pathLst>
                <a:path w="47512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47512" y="1432"/>
                  </a:lnTo>
                  <a:lnTo>
                    <a:pt x="47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122;p75">
              <a:extLst>
                <a:ext uri="{FF2B5EF4-FFF2-40B4-BE49-F238E27FC236}">
                  <a16:creationId xmlns:a16="http://schemas.microsoft.com/office/drawing/2014/main" id="{1C2BAE45-2767-46DB-8514-AB3D3DB71591}"/>
                </a:ext>
              </a:extLst>
            </p:cNvPr>
            <p:cNvSpPr/>
            <p:nvPr/>
          </p:nvSpPr>
          <p:spPr>
            <a:xfrm>
              <a:off x="2028100" y="1447750"/>
              <a:ext cx="453675" cy="71550"/>
            </a:xfrm>
            <a:custGeom>
              <a:avLst/>
              <a:gdLst/>
              <a:ahLst/>
              <a:cxnLst/>
              <a:rect l="l" t="t" r="r" b="b"/>
              <a:pathLst>
                <a:path w="18147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18147" y="2862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123;p75">
              <a:extLst>
                <a:ext uri="{FF2B5EF4-FFF2-40B4-BE49-F238E27FC236}">
                  <a16:creationId xmlns:a16="http://schemas.microsoft.com/office/drawing/2014/main" id="{61F08D4F-F6B0-4F8C-9DA0-E6F54E02C89F}"/>
                </a:ext>
              </a:extLst>
            </p:cNvPr>
            <p:cNvSpPr/>
            <p:nvPr/>
          </p:nvSpPr>
          <p:spPr>
            <a:xfrm>
              <a:off x="2028100" y="1483500"/>
              <a:ext cx="453675" cy="35800"/>
            </a:xfrm>
            <a:custGeom>
              <a:avLst/>
              <a:gdLst/>
              <a:ahLst/>
              <a:cxnLst/>
              <a:rect l="l" t="t" r="r" b="b"/>
              <a:pathLst>
                <a:path w="18147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18147" y="1432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124;p75">
              <a:extLst>
                <a:ext uri="{FF2B5EF4-FFF2-40B4-BE49-F238E27FC236}">
                  <a16:creationId xmlns:a16="http://schemas.microsoft.com/office/drawing/2014/main" id="{7744488B-2B76-4DD6-84D3-6150950ABEEC}"/>
                </a:ext>
              </a:extLst>
            </p:cNvPr>
            <p:cNvSpPr/>
            <p:nvPr/>
          </p:nvSpPr>
          <p:spPr>
            <a:xfrm>
              <a:off x="883425" y="1519275"/>
              <a:ext cx="1091850" cy="1718700"/>
            </a:xfrm>
            <a:custGeom>
              <a:avLst/>
              <a:gdLst/>
              <a:ahLst/>
              <a:cxnLst/>
              <a:rect l="l" t="t" r="r" b="b"/>
              <a:pathLst>
                <a:path w="43674" h="68748" extrusionOk="0">
                  <a:moveTo>
                    <a:pt x="0" y="1"/>
                  </a:moveTo>
                  <a:lnTo>
                    <a:pt x="0" y="68747"/>
                  </a:lnTo>
                  <a:lnTo>
                    <a:pt x="43674" y="6874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125;p75">
              <a:extLst>
                <a:ext uri="{FF2B5EF4-FFF2-40B4-BE49-F238E27FC236}">
                  <a16:creationId xmlns:a16="http://schemas.microsoft.com/office/drawing/2014/main" id="{644D97FD-5775-4FA4-A611-9E90421E6691}"/>
                </a:ext>
              </a:extLst>
            </p:cNvPr>
            <p:cNvSpPr/>
            <p:nvPr/>
          </p:nvSpPr>
          <p:spPr>
            <a:xfrm>
              <a:off x="883425" y="3166400"/>
              <a:ext cx="1184550" cy="71575"/>
            </a:xfrm>
            <a:custGeom>
              <a:avLst/>
              <a:gdLst/>
              <a:ahLst/>
              <a:cxnLst/>
              <a:rect l="l" t="t" r="r" b="b"/>
              <a:pathLst>
                <a:path w="47382" h="2863" extrusionOk="0">
                  <a:moveTo>
                    <a:pt x="0" y="0"/>
                  </a:moveTo>
                  <a:lnTo>
                    <a:pt x="0" y="2862"/>
                  </a:lnTo>
                  <a:lnTo>
                    <a:pt x="47381" y="2862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126;p75">
              <a:extLst>
                <a:ext uri="{FF2B5EF4-FFF2-40B4-BE49-F238E27FC236}">
                  <a16:creationId xmlns:a16="http://schemas.microsoft.com/office/drawing/2014/main" id="{1898FFD9-3D21-4F6E-9627-E8EBE8969FCA}"/>
                </a:ext>
              </a:extLst>
            </p:cNvPr>
            <p:cNvSpPr/>
            <p:nvPr/>
          </p:nvSpPr>
          <p:spPr>
            <a:xfrm>
              <a:off x="883425" y="3202175"/>
              <a:ext cx="1184550" cy="35800"/>
            </a:xfrm>
            <a:custGeom>
              <a:avLst/>
              <a:gdLst/>
              <a:ahLst/>
              <a:cxnLst/>
              <a:rect l="l" t="t" r="r" b="b"/>
              <a:pathLst>
                <a:path w="47382" h="1432" extrusionOk="0">
                  <a:moveTo>
                    <a:pt x="0" y="0"/>
                  </a:moveTo>
                  <a:lnTo>
                    <a:pt x="0" y="1431"/>
                  </a:lnTo>
                  <a:lnTo>
                    <a:pt x="47381" y="1431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127;p75">
              <a:extLst>
                <a:ext uri="{FF2B5EF4-FFF2-40B4-BE49-F238E27FC236}">
                  <a16:creationId xmlns:a16="http://schemas.microsoft.com/office/drawing/2014/main" id="{334DF5AF-A839-4BDA-9E24-B133C9E24756}"/>
                </a:ext>
              </a:extLst>
            </p:cNvPr>
            <p:cNvSpPr/>
            <p:nvPr/>
          </p:nvSpPr>
          <p:spPr>
            <a:xfrm>
              <a:off x="1959825" y="1403850"/>
              <a:ext cx="82125" cy="11400"/>
            </a:xfrm>
            <a:custGeom>
              <a:avLst/>
              <a:gdLst/>
              <a:ahLst/>
              <a:cxnLst/>
              <a:rect l="l" t="t" r="r" b="b"/>
              <a:pathLst>
                <a:path w="3285" h="456" extrusionOk="0">
                  <a:moveTo>
                    <a:pt x="0" y="0"/>
                  </a:moveTo>
                  <a:lnTo>
                    <a:pt x="0" y="455"/>
                  </a:lnTo>
                  <a:lnTo>
                    <a:pt x="3285" y="455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128;p75">
              <a:extLst>
                <a:ext uri="{FF2B5EF4-FFF2-40B4-BE49-F238E27FC236}">
                  <a16:creationId xmlns:a16="http://schemas.microsoft.com/office/drawing/2014/main" id="{616F6028-AC3C-4642-965A-CD07704986D1}"/>
                </a:ext>
              </a:extLst>
            </p:cNvPr>
            <p:cNvSpPr/>
            <p:nvPr/>
          </p:nvSpPr>
          <p:spPr>
            <a:xfrm>
              <a:off x="1977700" y="158432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129;p75">
              <a:extLst>
                <a:ext uri="{FF2B5EF4-FFF2-40B4-BE49-F238E27FC236}">
                  <a16:creationId xmlns:a16="http://schemas.microsoft.com/office/drawing/2014/main" id="{D2EBAE59-47BA-4BC6-A716-BC660F001B8D}"/>
                </a:ext>
              </a:extLst>
            </p:cNvPr>
            <p:cNvSpPr/>
            <p:nvPr/>
          </p:nvSpPr>
          <p:spPr>
            <a:xfrm>
              <a:off x="1977700" y="176400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130;p75">
              <a:extLst>
                <a:ext uri="{FF2B5EF4-FFF2-40B4-BE49-F238E27FC236}">
                  <a16:creationId xmlns:a16="http://schemas.microsoft.com/office/drawing/2014/main" id="{4B34F9E8-1AEC-450B-8E75-CB75005A6AA7}"/>
                </a:ext>
              </a:extLst>
            </p:cNvPr>
            <p:cNvSpPr/>
            <p:nvPr/>
          </p:nvSpPr>
          <p:spPr>
            <a:xfrm>
              <a:off x="1977700" y="194447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1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131;p75">
              <a:extLst>
                <a:ext uri="{FF2B5EF4-FFF2-40B4-BE49-F238E27FC236}">
                  <a16:creationId xmlns:a16="http://schemas.microsoft.com/office/drawing/2014/main" id="{77EA7A0B-73EF-4066-BD52-B1B3439E47AD}"/>
                </a:ext>
              </a:extLst>
            </p:cNvPr>
            <p:cNvSpPr/>
            <p:nvPr/>
          </p:nvSpPr>
          <p:spPr>
            <a:xfrm>
              <a:off x="1977700" y="21241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132;p75">
              <a:extLst>
                <a:ext uri="{FF2B5EF4-FFF2-40B4-BE49-F238E27FC236}">
                  <a16:creationId xmlns:a16="http://schemas.microsoft.com/office/drawing/2014/main" id="{49D707FF-2CEF-4DB9-BA87-9A2315D5F2E5}"/>
                </a:ext>
              </a:extLst>
            </p:cNvPr>
            <p:cNvSpPr/>
            <p:nvPr/>
          </p:nvSpPr>
          <p:spPr>
            <a:xfrm>
              <a:off x="1977700" y="2304625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133;p75">
              <a:extLst>
                <a:ext uri="{FF2B5EF4-FFF2-40B4-BE49-F238E27FC236}">
                  <a16:creationId xmlns:a16="http://schemas.microsoft.com/office/drawing/2014/main" id="{C38E4028-5E8C-4870-879A-90C6B5ED4C7D}"/>
                </a:ext>
              </a:extLst>
            </p:cNvPr>
            <p:cNvSpPr/>
            <p:nvPr/>
          </p:nvSpPr>
          <p:spPr>
            <a:xfrm>
              <a:off x="1977700" y="248512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134;p75">
              <a:extLst>
                <a:ext uri="{FF2B5EF4-FFF2-40B4-BE49-F238E27FC236}">
                  <a16:creationId xmlns:a16="http://schemas.microsoft.com/office/drawing/2014/main" id="{1EEC2C28-B0D6-4F40-9ED0-4B23EFAE6305}"/>
                </a:ext>
              </a:extLst>
            </p:cNvPr>
            <p:cNvSpPr/>
            <p:nvPr/>
          </p:nvSpPr>
          <p:spPr>
            <a:xfrm>
              <a:off x="1977700" y="2664775"/>
              <a:ext cx="64250" cy="11425"/>
            </a:xfrm>
            <a:custGeom>
              <a:avLst/>
              <a:gdLst/>
              <a:ahLst/>
              <a:cxnLst/>
              <a:rect l="l" t="t" r="r" b="b"/>
              <a:pathLst>
                <a:path w="2570" h="457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135;p75">
              <a:extLst>
                <a:ext uri="{FF2B5EF4-FFF2-40B4-BE49-F238E27FC236}">
                  <a16:creationId xmlns:a16="http://schemas.microsoft.com/office/drawing/2014/main" id="{6BBCF524-40BF-4A46-BC65-8321109DED42}"/>
                </a:ext>
              </a:extLst>
            </p:cNvPr>
            <p:cNvSpPr/>
            <p:nvPr/>
          </p:nvSpPr>
          <p:spPr>
            <a:xfrm>
              <a:off x="1977700" y="284527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136;p75">
              <a:extLst>
                <a:ext uri="{FF2B5EF4-FFF2-40B4-BE49-F238E27FC236}">
                  <a16:creationId xmlns:a16="http://schemas.microsoft.com/office/drawing/2014/main" id="{01FE259E-6EEC-4D6A-8AC8-5F6AD9BDA9E1}"/>
                </a:ext>
              </a:extLst>
            </p:cNvPr>
            <p:cNvSpPr/>
            <p:nvPr/>
          </p:nvSpPr>
          <p:spPr>
            <a:xfrm>
              <a:off x="1977700" y="30249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137;p75">
              <a:extLst>
                <a:ext uri="{FF2B5EF4-FFF2-40B4-BE49-F238E27FC236}">
                  <a16:creationId xmlns:a16="http://schemas.microsoft.com/office/drawing/2014/main" id="{EA9FFBAA-6DA5-4B8B-8A73-B2FCBC4E6206}"/>
                </a:ext>
              </a:extLst>
            </p:cNvPr>
            <p:cNvSpPr/>
            <p:nvPr/>
          </p:nvSpPr>
          <p:spPr>
            <a:xfrm>
              <a:off x="1959825" y="1403850"/>
              <a:ext cx="15450" cy="11400"/>
            </a:xfrm>
            <a:custGeom>
              <a:avLst/>
              <a:gdLst/>
              <a:ahLst/>
              <a:cxnLst/>
              <a:rect l="l" t="t" r="r" b="b"/>
              <a:pathLst>
                <a:path w="618" h="456" extrusionOk="0">
                  <a:moveTo>
                    <a:pt x="0" y="0"/>
                  </a:moveTo>
                  <a:lnTo>
                    <a:pt x="0" y="455"/>
                  </a:lnTo>
                  <a:lnTo>
                    <a:pt x="618" y="45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138;p75">
              <a:extLst>
                <a:ext uri="{FF2B5EF4-FFF2-40B4-BE49-F238E27FC236}">
                  <a16:creationId xmlns:a16="http://schemas.microsoft.com/office/drawing/2014/main" id="{9C94A1A3-CC09-4ED6-AFBA-BC00FFA5580F}"/>
                </a:ext>
              </a:extLst>
            </p:cNvPr>
            <p:cNvSpPr/>
            <p:nvPr/>
          </p:nvSpPr>
          <p:spPr>
            <a:xfrm>
              <a:off x="883425" y="1519275"/>
              <a:ext cx="1091850" cy="45550"/>
            </a:xfrm>
            <a:custGeom>
              <a:avLst/>
              <a:gdLst/>
              <a:ahLst/>
              <a:cxnLst/>
              <a:rect l="l" t="t" r="r" b="b"/>
              <a:pathLst>
                <a:path w="43674" h="1822" extrusionOk="0">
                  <a:moveTo>
                    <a:pt x="0" y="1"/>
                  </a:moveTo>
                  <a:lnTo>
                    <a:pt x="0" y="1822"/>
                  </a:lnTo>
                  <a:lnTo>
                    <a:pt x="43674" y="1822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139;p75">
              <a:extLst>
                <a:ext uri="{FF2B5EF4-FFF2-40B4-BE49-F238E27FC236}">
                  <a16:creationId xmlns:a16="http://schemas.microsoft.com/office/drawing/2014/main" id="{FCC968D8-ACB5-4678-8779-005A664E2BD9}"/>
                </a:ext>
              </a:extLst>
            </p:cNvPr>
            <p:cNvSpPr/>
            <p:nvPr/>
          </p:nvSpPr>
          <p:spPr>
            <a:xfrm>
              <a:off x="1185025" y="1355050"/>
              <a:ext cx="34175" cy="91900"/>
            </a:xfrm>
            <a:custGeom>
              <a:avLst/>
              <a:gdLst/>
              <a:ahLst/>
              <a:cxnLst/>
              <a:rect l="l" t="t" r="r" b="b"/>
              <a:pathLst>
                <a:path w="1367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1367" y="3676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140;p75">
              <a:extLst>
                <a:ext uri="{FF2B5EF4-FFF2-40B4-BE49-F238E27FC236}">
                  <a16:creationId xmlns:a16="http://schemas.microsoft.com/office/drawing/2014/main" id="{D0A4CF02-8D5A-4949-8601-B61AC60F42EC}"/>
                </a:ext>
              </a:extLst>
            </p:cNvPr>
            <p:cNvSpPr/>
            <p:nvPr/>
          </p:nvSpPr>
          <p:spPr>
            <a:xfrm>
              <a:off x="1208600" y="1355050"/>
              <a:ext cx="10600" cy="91900"/>
            </a:xfrm>
            <a:custGeom>
              <a:avLst/>
              <a:gdLst/>
              <a:ahLst/>
              <a:cxnLst/>
              <a:rect l="l" t="t" r="r" b="b"/>
              <a:pathLst>
                <a:path w="424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424" y="367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141;p75">
              <a:extLst>
                <a:ext uri="{FF2B5EF4-FFF2-40B4-BE49-F238E27FC236}">
                  <a16:creationId xmlns:a16="http://schemas.microsoft.com/office/drawing/2014/main" id="{67CE2495-F925-4D6D-A483-7558C3F0339F}"/>
                </a:ext>
              </a:extLst>
            </p:cNvPr>
            <p:cNvSpPr/>
            <p:nvPr/>
          </p:nvSpPr>
          <p:spPr>
            <a:xfrm>
              <a:off x="1141950" y="1285950"/>
              <a:ext cx="34975" cy="161000"/>
            </a:xfrm>
            <a:custGeom>
              <a:avLst/>
              <a:gdLst/>
              <a:ahLst/>
              <a:cxnLst/>
              <a:rect l="l" t="t" r="r" b="b"/>
              <a:pathLst>
                <a:path w="1399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1399" y="6440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142;p75">
              <a:extLst>
                <a:ext uri="{FF2B5EF4-FFF2-40B4-BE49-F238E27FC236}">
                  <a16:creationId xmlns:a16="http://schemas.microsoft.com/office/drawing/2014/main" id="{ED373D14-5C27-4217-9794-9D1C45F1D4C6}"/>
                </a:ext>
              </a:extLst>
            </p:cNvPr>
            <p:cNvSpPr/>
            <p:nvPr/>
          </p:nvSpPr>
          <p:spPr>
            <a:xfrm>
              <a:off x="1163900" y="1285950"/>
              <a:ext cx="13025" cy="161000"/>
            </a:xfrm>
            <a:custGeom>
              <a:avLst/>
              <a:gdLst/>
              <a:ahLst/>
              <a:cxnLst/>
              <a:rect l="l" t="t" r="r" b="b"/>
              <a:pathLst>
                <a:path w="521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521" y="644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143;p75">
              <a:extLst>
                <a:ext uri="{FF2B5EF4-FFF2-40B4-BE49-F238E27FC236}">
                  <a16:creationId xmlns:a16="http://schemas.microsoft.com/office/drawing/2014/main" id="{1691845D-6FB8-41BB-BF7E-E1F7F3793796}"/>
                </a:ext>
              </a:extLst>
            </p:cNvPr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7610"/>
                  </a:lnTo>
                  <a:lnTo>
                    <a:pt x="2244" y="7610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144;p75">
              <a:extLst>
                <a:ext uri="{FF2B5EF4-FFF2-40B4-BE49-F238E27FC236}">
                  <a16:creationId xmlns:a16="http://schemas.microsoft.com/office/drawing/2014/main" id="{4287A339-CC5A-47BB-912C-4BEA4F89E3BD}"/>
                </a:ext>
              </a:extLst>
            </p:cNvPr>
            <p:cNvSpPr/>
            <p:nvPr/>
          </p:nvSpPr>
          <p:spPr>
            <a:xfrm>
              <a:off x="1546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8" y="1333"/>
                  </a:lnTo>
                  <a:lnTo>
                    <a:pt x="3188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145;p75">
              <a:extLst>
                <a:ext uri="{FF2B5EF4-FFF2-40B4-BE49-F238E27FC236}">
                  <a16:creationId xmlns:a16="http://schemas.microsoft.com/office/drawing/2014/main" id="{0882EF65-C6CC-4842-AF69-6FA901FB6056}"/>
                </a:ext>
              </a:extLst>
            </p:cNvPr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7610"/>
                  </a:lnTo>
                  <a:lnTo>
                    <a:pt x="2276" y="7610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146;p75">
              <a:extLst>
                <a:ext uri="{FF2B5EF4-FFF2-40B4-BE49-F238E27FC236}">
                  <a16:creationId xmlns:a16="http://schemas.microsoft.com/office/drawing/2014/main" id="{4B6281A5-7672-4FA9-B68F-C5226B014BC8}"/>
                </a:ext>
              </a:extLst>
            </p:cNvPr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813"/>
                  </a:lnTo>
                  <a:lnTo>
                    <a:pt x="1594" y="813"/>
                  </a:lnTo>
                  <a:lnTo>
                    <a:pt x="1594" y="7610"/>
                  </a:lnTo>
                  <a:lnTo>
                    <a:pt x="2276" y="7610"/>
                  </a:lnTo>
                  <a:lnTo>
                    <a:pt x="2276" y="81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147;p75">
              <a:extLst>
                <a:ext uri="{FF2B5EF4-FFF2-40B4-BE49-F238E27FC236}">
                  <a16:creationId xmlns:a16="http://schemas.microsoft.com/office/drawing/2014/main" id="{045A1096-7726-45A0-A9BE-68810E04BBBA}"/>
                </a:ext>
              </a:extLst>
            </p:cNvPr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813"/>
                  </a:lnTo>
                  <a:lnTo>
                    <a:pt x="1" y="7610"/>
                  </a:lnTo>
                  <a:lnTo>
                    <a:pt x="683" y="7610"/>
                  </a:lnTo>
                  <a:lnTo>
                    <a:pt x="683" y="813"/>
                  </a:lnTo>
                  <a:lnTo>
                    <a:pt x="2244" y="813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148;p75">
              <a:extLst>
                <a:ext uri="{FF2B5EF4-FFF2-40B4-BE49-F238E27FC236}">
                  <a16:creationId xmlns:a16="http://schemas.microsoft.com/office/drawing/2014/main" id="{6D0A8404-C922-4A2F-9A37-090392444253}"/>
                </a:ext>
              </a:extLst>
            </p:cNvPr>
            <p:cNvSpPr/>
            <p:nvPr/>
          </p:nvSpPr>
          <p:spPr>
            <a:xfrm>
              <a:off x="1233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7" y="1333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49;p75">
              <a:extLst>
                <a:ext uri="{FF2B5EF4-FFF2-40B4-BE49-F238E27FC236}">
                  <a16:creationId xmlns:a16="http://schemas.microsoft.com/office/drawing/2014/main" id="{F399F5E0-E545-4CEE-8B01-0F4E4DA43ED7}"/>
                </a:ext>
              </a:extLst>
            </p:cNvPr>
            <p:cNvSpPr/>
            <p:nvPr/>
          </p:nvSpPr>
          <p:spPr>
            <a:xfrm>
              <a:off x="1546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8" y="683"/>
                  </a:lnTo>
                  <a:lnTo>
                    <a:pt x="3188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150;p75">
              <a:extLst>
                <a:ext uri="{FF2B5EF4-FFF2-40B4-BE49-F238E27FC236}">
                  <a16:creationId xmlns:a16="http://schemas.microsoft.com/office/drawing/2014/main" id="{14F6AF23-37B2-4FAA-9D83-75533F624DF4}"/>
                </a:ext>
              </a:extLst>
            </p:cNvPr>
            <p:cNvSpPr/>
            <p:nvPr/>
          </p:nvSpPr>
          <p:spPr>
            <a:xfrm>
              <a:off x="1233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7" y="683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151;p75">
              <a:extLst>
                <a:ext uri="{FF2B5EF4-FFF2-40B4-BE49-F238E27FC236}">
                  <a16:creationId xmlns:a16="http://schemas.microsoft.com/office/drawing/2014/main" id="{960F1CF9-8C7B-4175-BA40-08334C818802}"/>
                </a:ext>
              </a:extLst>
            </p:cNvPr>
            <p:cNvSpPr/>
            <p:nvPr/>
          </p:nvSpPr>
          <p:spPr>
            <a:xfrm>
              <a:off x="1312675" y="3308675"/>
              <a:ext cx="233350" cy="27675"/>
            </a:xfrm>
            <a:custGeom>
              <a:avLst/>
              <a:gdLst/>
              <a:ahLst/>
              <a:cxnLst/>
              <a:rect l="l" t="t" r="r" b="b"/>
              <a:pathLst>
                <a:path w="9334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152;p75">
              <a:extLst>
                <a:ext uri="{FF2B5EF4-FFF2-40B4-BE49-F238E27FC236}">
                  <a16:creationId xmlns:a16="http://schemas.microsoft.com/office/drawing/2014/main" id="{498E25C2-630F-42B1-88F9-DBEFE8572660}"/>
                </a:ext>
              </a:extLst>
            </p:cNvPr>
            <p:cNvSpPr/>
            <p:nvPr/>
          </p:nvSpPr>
          <p:spPr>
            <a:xfrm>
              <a:off x="1312675" y="3270450"/>
              <a:ext cx="233350" cy="26875"/>
            </a:xfrm>
            <a:custGeom>
              <a:avLst/>
              <a:gdLst/>
              <a:ahLst/>
              <a:cxnLst/>
              <a:rect l="l" t="t" r="r" b="b"/>
              <a:pathLst>
                <a:path w="9334" h="1075" extrusionOk="0">
                  <a:moveTo>
                    <a:pt x="0" y="1"/>
                  </a:moveTo>
                  <a:lnTo>
                    <a:pt x="0" y="1074"/>
                  </a:lnTo>
                  <a:lnTo>
                    <a:pt x="9334" y="1074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153;p75">
              <a:extLst>
                <a:ext uri="{FF2B5EF4-FFF2-40B4-BE49-F238E27FC236}">
                  <a16:creationId xmlns:a16="http://schemas.microsoft.com/office/drawing/2014/main" id="{5C2940CE-267E-4A09-9B26-7507CBE6A3F4}"/>
                </a:ext>
              </a:extLst>
            </p:cNvPr>
            <p:cNvSpPr/>
            <p:nvPr/>
          </p:nvSpPr>
          <p:spPr>
            <a:xfrm>
              <a:off x="1312675" y="3297300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9334" y="455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154;p75">
              <a:extLst>
                <a:ext uri="{FF2B5EF4-FFF2-40B4-BE49-F238E27FC236}">
                  <a16:creationId xmlns:a16="http://schemas.microsoft.com/office/drawing/2014/main" id="{4E30A9B2-AD4F-4CFD-A2DF-5A05F32A8862}"/>
                </a:ext>
              </a:extLst>
            </p:cNvPr>
            <p:cNvSpPr/>
            <p:nvPr/>
          </p:nvSpPr>
          <p:spPr>
            <a:xfrm>
              <a:off x="1312675" y="3259075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155;p75">
              <a:extLst>
                <a:ext uri="{FF2B5EF4-FFF2-40B4-BE49-F238E27FC236}">
                  <a16:creationId xmlns:a16="http://schemas.microsoft.com/office/drawing/2014/main" id="{0568AA7B-4A45-4116-AD9E-BE511D2697FF}"/>
                </a:ext>
              </a:extLst>
            </p:cNvPr>
            <p:cNvSpPr/>
            <p:nvPr/>
          </p:nvSpPr>
          <p:spPr>
            <a:xfrm>
              <a:off x="1312675" y="3231450"/>
              <a:ext cx="233350" cy="27650"/>
            </a:xfrm>
            <a:custGeom>
              <a:avLst/>
              <a:gdLst/>
              <a:ahLst/>
              <a:cxnLst/>
              <a:rect l="l" t="t" r="r" b="b"/>
              <a:pathLst>
                <a:path w="9334" h="1106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156;p75">
              <a:extLst>
                <a:ext uri="{FF2B5EF4-FFF2-40B4-BE49-F238E27FC236}">
                  <a16:creationId xmlns:a16="http://schemas.microsoft.com/office/drawing/2014/main" id="{56D7D15A-0592-4F38-82B8-D3AA2A1FD990}"/>
                </a:ext>
              </a:extLst>
            </p:cNvPr>
            <p:cNvSpPr/>
            <p:nvPr/>
          </p:nvSpPr>
          <p:spPr>
            <a:xfrm>
              <a:off x="1312675" y="3220050"/>
              <a:ext cx="233350" cy="11425"/>
            </a:xfrm>
            <a:custGeom>
              <a:avLst/>
              <a:gdLst/>
              <a:ahLst/>
              <a:cxnLst/>
              <a:rect l="l" t="t" r="r" b="b"/>
              <a:pathLst>
                <a:path w="9334" h="457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157;p75">
              <a:extLst>
                <a:ext uri="{FF2B5EF4-FFF2-40B4-BE49-F238E27FC236}">
                  <a16:creationId xmlns:a16="http://schemas.microsoft.com/office/drawing/2014/main" id="{D293F26B-63D3-44BC-A07C-5A36BB9A127E}"/>
                </a:ext>
              </a:extLst>
            </p:cNvPr>
            <p:cNvSpPr/>
            <p:nvPr/>
          </p:nvSpPr>
          <p:spPr>
            <a:xfrm>
              <a:off x="1312675" y="2801375"/>
              <a:ext cx="232550" cy="418700"/>
            </a:xfrm>
            <a:custGeom>
              <a:avLst/>
              <a:gdLst/>
              <a:ahLst/>
              <a:cxnLst/>
              <a:rect l="l" t="t" r="r" b="b"/>
              <a:pathLst>
                <a:path w="9302" h="16748" extrusionOk="0">
                  <a:moveTo>
                    <a:pt x="0" y="0"/>
                  </a:moveTo>
                  <a:lnTo>
                    <a:pt x="0" y="16748"/>
                  </a:lnTo>
                  <a:lnTo>
                    <a:pt x="9301" y="16748"/>
                  </a:lnTo>
                  <a:lnTo>
                    <a:pt x="9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158;p75">
              <a:extLst>
                <a:ext uri="{FF2B5EF4-FFF2-40B4-BE49-F238E27FC236}">
                  <a16:creationId xmlns:a16="http://schemas.microsoft.com/office/drawing/2014/main" id="{59C14550-FB1A-4DE3-982A-3D64B7145F5E}"/>
                </a:ext>
              </a:extLst>
            </p:cNvPr>
            <p:cNvSpPr/>
            <p:nvPr/>
          </p:nvSpPr>
          <p:spPr>
            <a:xfrm>
              <a:off x="1335425" y="3030625"/>
              <a:ext cx="187025" cy="163450"/>
            </a:xfrm>
            <a:custGeom>
              <a:avLst/>
              <a:gdLst/>
              <a:ahLst/>
              <a:cxnLst/>
              <a:rect l="l" t="t" r="r" b="b"/>
              <a:pathLst>
                <a:path w="7481" h="6538" extrusionOk="0">
                  <a:moveTo>
                    <a:pt x="1" y="1"/>
                  </a:moveTo>
                  <a:lnTo>
                    <a:pt x="1" y="6537"/>
                  </a:lnTo>
                  <a:lnTo>
                    <a:pt x="7481" y="6537"/>
                  </a:lnTo>
                  <a:lnTo>
                    <a:pt x="7481" y="1"/>
                  </a:lnTo>
                  <a:lnTo>
                    <a:pt x="7188" y="1"/>
                  </a:lnTo>
                  <a:lnTo>
                    <a:pt x="7188" y="6244"/>
                  </a:lnTo>
                  <a:lnTo>
                    <a:pt x="326" y="6244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159;p75">
              <a:extLst>
                <a:ext uri="{FF2B5EF4-FFF2-40B4-BE49-F238E27FC236}">
                  <a16:creationId xmlns:a16="http://schemas.microsoft.com/office/drawing/2014/main" id="{CEC41BFA-39B6-44CC-86E2-947B8546DC8E}"/>
                </a:ext>
              </a:extLst>
            </p:cNvPr>
            <p:cNvSpPr/>
            <p:nvPr/>
          </p:nvSpPr>
          <p:spPr>
            <a:xfrm>
              <a:off x="2020800" y="3118425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43" y="1"/>
                  </a:moveTo>
                  <a:cubicBezTo>
                    <a:pt x="423" y="1"/>
                    <a:pt x="0" y="424"/>
                    <a:pt x="0" y="944"/>
                  </a:cubicBezTo>
                  <a:cubicBezTo>
                    <a:pt x="0" y="1464"/>
                    <a:pt x="423" y="1887"/>
                    <a:pt x="943" y="1887"/>
                  </a:cubicBezTo>
                  <a:cubicBezTo>
                    <a:pt x="1463" y="1887"/>
                    <a:pt x="1886" y="1464"/>
                    <a:pt x="1886" y="944"/>
                  </a:cubicBezTo>
                  <a:cubicBezTo>
                    <a:pt x="1886" y="424"/>
                    <a:pt x="1463" y="1"/>
                    <a:pt x="943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160;p75">
              <a:extLst>
                <a:ext uri="{FF2B5EF4-FFF2-40B4-BE49-F238E27FC236}">
                  <a16:creationId xmlns:a16="http://schemas.microsoft.com/office/drawing/2014/main" id="{64E9C533-902F-4F46-B386-7F842BB2F763}"/>
                </a:ext>
              </a:extLst>
            </p:cNvPr>
            <p:cNvSpPr/>
            <p:nvPr/>
          </p:nvSpPr>
          <p:spPr>
            <a:xfrm>
              <a:off x="1335425" y="2826575"/>
              <a:ext cx="187025" cy="164250"/>
            </a:xfrm>
            <a:custGeom>
              <a:avLst/>
              <a:gdLst/>
              <a:ahLst/>
              <a:cxnLst/>
              <a:rect l="l" t="t" r="r" b="b"/>
              <a:pathLst>
                <a:path w="7481" h="6570" extrusionOk="0">
                  <a:moveTo>
                    <a:pt x="1" y="0"/>
                  </a:moveTo>
                  <a:lnTo>
                    <a:pt x="1" y="6569"/>
                  </a:lnTo>
                  <a:lnTo>
                    <a:pt x="326" y="6569"/>
                  </a:lnTo>
                  <a:lnTo>
                    <a:pt x="326" y="325"/>
                  </a:lnTo>
                  <a:lnTo>
                    <a:pt x="7188" y="325"/>
                  </a:lnTo>
                  <a:lnTo>
                    <a:pt x="7188" y="6569"/>
                  </a:lnTo>
                  <a:lnTo>
                    <a:pt x="7481" y="6569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161;p75">
              <a:extLst>
                <a:ext uri="{FF2B5EF4-FFF2-40B4-BE49-F238E27FC236}">
                  <a16:creationId xmlns:a16="http://schemas.microsoft.com/office/drawing/2014/main" id="{4ED93906-19A6-41F0-A21D-003E329E814E}"/>
                </a:ext>
              </a:extLst>
            </p:cNvPr>
            <p:cNvSpPr/>
            <p:nvPr/>
          </p:nvSpPr>
          <p:spPr>
            <a:xfrm>
              <a:off x="1335425" y="3004625"/>
              <a:ext cx="35000" cy="10575"/>
            </a:xfrm>
            <a:custGeom>
              <a:avLst/>
              <a:gdLst/>
              <a:ahLst/>
              <a:cxnLst/>
              <a:rect l="l" t="t" r="r" b="b"/>
              <a:pathLst>
                <a:path w="1400" h="423" extrusionOk="0">
                  <a:moveTo>
                    <a:pt x="196" y="0"/>
                  </a:moveTo>
                  <a:cubicBezTo>
                    <a:pt x="99" y="0"/>
                    <a:pt x="1" y="98"/>
                    <a:pt x="1" y="195"/>
                  </a:cubicBezTo>
                  <a:lnTo>
                    <a:pt x="1" y="228"/>
                  </a:lnTo>
                  <a:cubicBezTo>
                    <a:pt x="1" y="325"/>
                    <a:pt x="99" y="423"/>
                    <a:pt x="196" y="423"/>
                  </a:cubicBezTo>
                  <a:lnTo>
                    <a:pt x="1204" y="423"/>
                  </a:lnTo>
                  <a:cubicBezTo>
                    <a:pt x="1302" y="423"/>
                    <a:pt x="1399" y="325"/>
                    <a:pt x="1399" y="228"/>
                  </a:cubicBezTo>
                  <a:lnTo>
                    <a:pt x="1399" y="195"/>
                  </a:lnTo>
                  <a:cubicBezTo>
                    <a:pt x="1399" y="98"/>
                    <a:pt x="130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162;p75">
              <a:extLst>
                <a:ext uri="{FF2B5EF4-FFF2-40B4-BE49-F238E27FC236}">
                  <a16:creationId xmlns:a16="http://schemas.microsoft.com/office/drawing/2014/main" id="{E6C23960-1CB0-45D7-BF4E-084F88D74376}"/>
                </a:ext>
              </a:extLst>
            </p:cNvPr>
            <p:cNvSpPr/>
            <p:nvPr/>
          </p:nvSpPr>
          <p:spPr>
            <a:xfrm>
              <a:off x="1652500" y="1386775"/>
              <a:ext cx="216275" cy="61000"/>
            </a:xfrm>
            <a:custGeom>
              <a:avLst/>
              <a:gdLst/>
              <a:ahLst/>
              <a:cxnLst/>
              <a:rect l="l" t="t" r="r" b="b"/>
              <a:pathLst>
                <a:path w="8651" h="2440" extrusionOk="0">
                  <a:moveTo>
                    <a:pt x="1" y="0"/>
                  </a:moveTo>
                  <a:lnTo>
                    <a:pt x="1" y="2439"/>
                  </a:lnTo>
                  <a:lnTo>
                    <a:pt x="8651" y="2439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163;p75">
              <a:extLst>
                <a:ext uri="{FF2B5EF4-FFF2-40B4-BE49-F238E27FC236}">
                  <a16:creationId xmlns:a16="http://schemas.microsoft.com/office/drawing/2014/main" id="{C857D172-7056-4186-9532-20B01ABCA122}"/>
                </a:ext>
              </a:extLst>
            </p:cNvPr>
            <p:cNvSpPr/>
            <p:nvPr/>
          </p:nvSpPr>
          <p:spPr>
            <a:xfrm>
              <a:off x="1856575" y="1386775"/>
              <a:ext cx="12200" cy="60175"/>
            </a:xfrm>
            <a:custGeom>
              <a:avLst/>
              <a:gdLst/>
              <a:ahLst/>
              <a:cxnLst/>
              <a:rect l="l" t="t" r="r" b="b"/>
              <a:pathLst>
                <a:path w="488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488" y="240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164;p75">
              <a:extLst>
                <a:ext uri="{FF2B5EF4-FFF2-40B4-BE49-F238E27FC236}">
                  <a16:creationId xmlns:a16="http://schemas.microsoft.com/office/drawing/2014/main" id="{5C4C0A8B-E71A-440F-BE62-43CF3491DB7F}"/>
                </a:ext>
              </a:extLst>
            </p:cNvPr>
            <p:cNvSpPr/>
            <p:nvPr/>
          </p:nvSpPr>
          <p:spPr>
            <a:xfrm>
              <a:off x="1825675" y="1377825"/>
              <a:ext cx="10600" cy="69125"/>
            </a:xfrm>
            <a:custGeom>
              <a:avLst/>
              <a:gdLst/>
              <a:ahLst/>
              <a:cxnLst/>
              <a:rect l="l" t="t" r="r" b="b"/>
              <a:pathLst>
                <a:path w="424" h="2765" extrusionOk="0">
                  <a:moveTo>
                    <a:pt x="0" y="0"/>
                  </a:moveTo>
                  <a:lnTo>
                    <a:pt x="0" y="2765"/>
                  </a:lnTo>
                  <a:lnTo>
                    <a:pt x="423" y="276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165;p75">
              <a:extLst>
                <a:ext uri="{FF2B5EF4-FFF2-40B4-BE49-F238E27FC236}">
                  <a16:creationId xmlns:a16="http://schemas.microsoft.com/office/drawing/2014/main" id="{549D0ED9-9C06-4CA8-ABC3-A8212ABDC1E4}"/>
                </a:ext>
              </a:extLst>
            </p:cNvPr>
            <p:cNvSpPr/>
            <p:nvPr/>
          </p:nvSpPr>
          <p:spPr>
            <a:xfrm>
              <a:off x="1754950" y="1377000"/>
              <a:ext cx="11400" cy="69950"/>
            </a:xfrm>
            <a:custGeom>
              <a:avLst/>
              <a:gdLst/>
              <a:ahLst/>
              <a:cxnLst/>
              <a:rect l="l" t="t" r="r" b="b"/>
              <a:pathLst>
                <a:path w="456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455" y="279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166;p75">
              <a:extLst>
                <a:ext uri="{FF2B5EF4-FFF2-40B4-BE49-F238E27FC236}">
                  <a16:creationId xmlns:a16="http://schemas.microsoft.com/office/drawing/2014/main" id="{255E0359-688A-4140-892A-FCC3F72BE3ED}"/>
                </a:ext>
              </a:extLst>
            </p:cNvPr>
            <p:cNvSpPr/>
            <p:nvPr/>
          </p:nvSpPr>
          <p:spPr>
            <a:xfrm>
              <a:off x="1684200" y="1377825"/>
              <a:ext cx="11425" cy="69125"/>
            </a:xfrm>
            <a:custGeom>
              <a:avLst/>
              <a:gdLst/>
              <a:ahLst/>
              <a:cxnLst/>
              <a:rect l="l" t="t" r="r" b="b"/>
              <a:pathLst>
                <a:path w="457" h="2765" extrusionOk="0">
                  <a:moveTo>
                    <a:pt x="1" y="0"/>
                  </a:moveTo>
                  <a:lnTo>
                    <a:pt x="1" y="2765"/>
                  </a:lnTo>
                  <a:lnTo>
                    <a:pt x="456" y="276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167;p75">
              <a:extLst>
                <a:ext uri="{FF2B5EF4-FFF2-40B4-BE49-F238E27FC236}">
                  <a16:creationId xmlns:a16="http://schemas.microsoft.com/office/drawing/2014/main" id="{4B8A4B32-DC9D-4B91-BED0-2EC2E041973F}"/>
                </a:ext>
              </a:extLst>
            </p:cNvPr>
            <p:cNvSpPr/>
            <p:nvPr/>
          </p:nvSpPr>
          <p:spPr>
            <a:xfrm>
              <a:off x="1652500" y="1435550"/>
              <a:ext cx="216275" cy="11400"/>
            </a:xfrm>
            <a:custGeom>
              <a:avLst/>
              <a:gdLst/>
              <a:ahLst/>
              <a:cxnLst/>
              <a:rect l="l" t="t" r="r" b="b"/>
              <a:pathLst>
                <a:path w="8651" h="456" extrusionOk="0">
                  <a:moveTo>
                    <a:pt x="1" y="0"/>
                  </a:moveTo>
                  <a:lnTo>
                    <a:pt x="1" y="456"/>
                  </a:lnTo>
                  <a:lnTo>
                    <a:pt x="8651" y="456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168;p75">
              <a:extLst>
                <a:ext uri="{FF2B5EF4-FFF2-40B4-BE49-F238E27FC236}">
                  <a16:creationId xmlns:a16="http://schemas.microsoft.com/office/drawing/2014/main" id="{867A1D27-5AD1-4084-ABEE-956C2CD0FB3A}"/>
                </a:ext>
              </a:extLst>
            </p:cNvPr>
            <p:cNvSpPr/>
            <p:nvPr/>
          </p:nvSpPr>
          <p:spPr>
            <a:xfrm>
              <a:off x="883425" y="2735525"/>
              <a:ext cx="78875" cy="29275"/>
            </a:xfrm>
            <a:custGeom>
              <a:avLst/>
              <a:gdLst/>
              <a:ahLst/>
              <a:cxnLst/>
              <a:rect l="l" t="t" r="r" b="b"/>
              <a:pathLst>
                <a:path w="3155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3154" y="1171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169;p75">
              <a:extLst>
                <a:ext uri="{FF2B5EF4-FFF2-40B4-BE49-F238E27FC236}">
                  <a16:creationId xmlns:a16="http://schemas.microsoft.com/office/drawing/2014/main" id="{0EC19620-3815-45EF-A42D-189C71AD0099}"/>
                </a:ext>
              </a:extLst>
            </p:cNvPr>
            <p:cNvSpPr/>
            <p:nvPr/>
          </p:nvSpPr>
          <p:spPr>
            <a:xfrm>
              <a:off x="883425" y="269650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0" y="0"/>
                  </a:moveTo>
                  <a:lnTo>
                    <a:pt x="0" y="1138"/>
                  </a:lnTo>
                  <a:lnTo>
                    <a:pt x="1626" y="113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170;p75">
              <a:extLst>
                <a:ext uri="{FF2B5EF4-FFF2-40B4-BE49-F238E27FC236}">
                  <a16:creationId xmlns:a16="http://schemas.microsoft.com/office/drawing/2014/main" id="{93F08053-6F55-4627-8538-D6C04E19AA5F}"/>
                </a:ext>
              </a:extLst>
            </p:cNvPr>
            <p:cNvSpPr/>
            <p:nvPr/>
          </p:nvSpPr>
          <p:spPr>
            <a:xfrm>
              <a:off x="883425" y="2776175"/>
              <a:ext cx="40675" cy="29275"/>
            </a:xfrm>
            <a:custGeom>
              <a:avLst/>
              <a:gdLst/>
              <a:ahLst/>
              <a:cxnLst/>
              <a:rect l="l" t="t" r="r" b="b"/>
              <a:pathLst>
                <a:path w="162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626" y="1171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171;p75">
              <a:extLst>
                <a:ext uri="{FF2B5EF4-FFF2-40B4-BE49-F238E27FC236}">
                  <a16:creationId xmlns:a16="http://schemas.microsoft.com/office/drawing/2014/main" id="{0AAF0655-7DA9-4ABE-A0A1-0B523BA78136}"/>
                </a:ext>
              </a:extLst>
            </p:cNvPr>
            <p:cNvSpPr/>
            <p:nvPr/>
          </p:nvSpPr>
          <p:spPr>
            <a:xfrm>
              <a:off x="1896400" y="2290000"/>
              <a:ext cx="78875" cy="28475"/>
            </a:xfrm>
            <a:custGeom>
              <a:avLst/>
              <a:gdLst/>
              <a:ahLst/>
              <a:cxnLst/>
              <a:rect l="l" t="t" r="r" b="b"/>
              <a:pathLst>
                <a:path w="3155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3155" y="1139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172;p75">
              <a:extLst>
                <a:ext uri="{FF2B5EF4-FFF2-40B4-BE49-F238E27FC236}">
                  <a16:creationId xmlns:a16="http://schemas.microsoft.com/office/drawing/2014/main" id="{2BF8316D-6C42-415B-BF1F-7AF15979A84C}"/>
                </a:ext>
              </a:extLst>
            </p:cNvPr>
            <p:cNvSpPr/>
            <p:nvPr/>
          </p:nvSpPr>
          <p:spPr>
            <a:xfrm>
              <a:off x="1934600" y="2250150"/>
              <a:ext cx="40675" cy="29300"/>
            </a:xfrm>
            <a:custGeom>
              <a:avLst/>
              <a:gdLst/>
              <a:ahLst/>
              <a:cxnLst/>
              <a:rect l="l" t="t" r="r" b="b"/>
              <a:pathLst>
                <a:path w="1627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1627" y="117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173;p75">
              <a:extLst>
                <a:ext uri="{FF2B5EF4-FFF2-40B4-BE49-F238E27FC236}">
                  <a16:creationId xmlns:a16="http://schemas.microsoft.com/office/drawing/2014/main" id="{C0B8F755-8F26-43A0-A406-03CE221EFB1A}"/>
                </a:ext>
              </a:extLst>
            </p:cNvPr>
            <p:cNvSpPr/>
            <p:nvPr/>
          </p:nvSpPr>
          <p:spPr>
            <a:xfrm>
              <a:off x="1934600" y="233065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1627" y="1139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174;p75">
              <a:extLst>
                <a:ext uri="{FF2B5EF4-FFF2-40B4-BE49-F238E27FC236}">
                  <a16:creationId xmlns:a16="http://schemas.microsoft.com/office/drawing/2014/main" id="{571962E0-5435-4C99-AC3F-619E1C9748A3}"/>
                </a:ext>
              </a:extLst>
            </p:cNvPr>
            <p:cNvSpPr/>
            <p:nvPr/>
          </p:nvSpPr>
          <p:spPr>
            <a:xfrm>
              <a:off x="1596400" y="24176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2830" y="1172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175;p75">
              <a:extLst>
                <a:ext uri="{FF2B5EF4-FFF2-40B4-BE49-F238E27FC236}">
                  <a16:creationId xmlns:a16="http://schemas.microsoft.com/office/drawing/2014/main" id="{12C3DA77-DE01-46D0-ACEF-199AAD38B571}"/>
                </a:ext>
              </a:extLst>
            </p:cNvPr>
            <p:cNvSpPr/>
            <p:nvPr/>
          </p:nvSpPr>
          <p:spPr>
            <a:xfrm>
              <a:off x="1546825" y="2456650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0" y="1"/>
                  </a:moveTo>
                  <a:lnTo>
                    <a:pt x="0" y="1172"/>
                  </a:lnTo>
                  <a:lnTo>
                    <a:pt x="2829" y="1172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176;p75">
              <a:extLst>
                <a:ext uri="{FF2B5EF4-FFF2-40B4-BE49-F238E27FC236}">
                  <a16:creationId xmlns:a16="http://schemas.microsoft.com/office/drawing/2014/main" id="{9BAC161B-EDD3-4388-9FF8-5CA98142CBDC}"/>
                </a:ext>
              </a:extLst>
            </p:cNvPr>
            <p:cNvSpPr/>
            <p:nvPr/>
          </p:nvSpPr>
          <p:spPr>
            <a:xfrm>
              <a:off x="1197225" y="2735525"/>
              <a:ext cx="70750" cy="29275"/>
            </a:xfrm>
            <a:custGeom>
              <a:avLst/>
              <a:gdLst/>
              <a:ahLst/>
              <a:cxnLst/>
              <a:rect l="l" t="t" r="r" b="b"/>
              <a:pathLst>
                <a:path w="283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177;p75">
              <a:extLst>
                <a:ext uri="{FF2B5EF4-FFF2-40B4-BE49-F238E27FC236}">
                  <a16:creationId xmlns:a16="http://schemas.microsoft.com/office/drawing/2014/main" id="{858F353B-E3BF-47BF-8213-02A01F226450}"/>
                </a:ext>
              </a:extLst>
            </p:cNvPr>
            <p:cNvSpPr/>
            <p:nvPr/>
          </p:nvSpPr>
          <p:spPr>
            <a:xfrm>
              <a:off x="1222425" y="1646925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2830" y="1139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178;p75">
              <a:extLst>
                <a:ext uri="{FF2B5EF4-FFF2-40B4-BE49-F238E27FC236}">
                  <a16:creationId xmlns:a16="http://schemas.microsoft.com/office/drawing/2014/main" id="{6662F156-C772-4745-BCCE-09BBAFDF9784}"/>
                </a:ext>
              </a:extLst>
            </p:cNvPr>
            <p:cNvSpPr/>
            <p:nvPr/>
          </p:nvSpPr>
          <p:spPr>
            <a:xfrm>
              <a:off x="1192350" y="16851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179;p75">
              <a:extLst>
                <a:ext uri="{FF2B5EF4-FFF2-40B4-BE49-F238E27FC236}">
                  <a16:creationId xmlns:a16="http://schemas.microsoft.com/office/drawing/2014/main" id="{571DA721-C55B-4D0B-9915-527565354C6B}"/>
                </a:ext>
              </a:extLst>
            </p:cNvPr>
            <p:cNvSpPr/>
            <p:nvPr/>
          </p:nvSpPr>
          <p:spPr>
            <a:xfrm>
              <a:off x="1581775" y="1746100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830" y="113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180;p75">
              <a:extLst>
                <a:ext uri="{FF2B5EF4-FFF2-40B4-BE49-F238E27FC236}">
                  <a16:creationId xmlns:a16="http://schemas.microsoft.com/office/drawing/2014/main" id="{99A07885-A1AE-4677-84A3-40BDD9CAB1D3}"/>
                </a:ext>
              </a:extLst>
            </p:cNvPr>
            <p:cNvSpPr/>
            <p:nvPr/>
          </p:nvSpPr>
          <p:spPr>
            <a:xfrm>
              <a:off x="1824850" y="3103800"/>
              <a:ext cx="69950" cy="29300"/>
            </a:xfrm>
            <a:custGeom>
              <a:avLst/>
              <a:gdLst/>
              <a:ahLst/>
              <a:cxnLst/>
              <a:rect l="l" t="t" r="r" b="b"/>
              <a:pathLst>
                <a:path w="2798" h="1172" extrusionOk="0">
                  <a:moveTo>
                    <a:pt x="1" y="0"/>
                  </a:moveTo>
                  <a:lnTo>
                    <a:pt x="1" y="1171"/>
                  </a:lnTo>
                  <a:lnTo>
                    <a:pt x="2798" y="1171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181;p75">
              <a:extLst>
                <a:ext uri="{FF2B5EF4-FFF2-40B4-BE49-F238E27FC236}">
                  <a16:creationId xmlns:a16="http://schemas.microsoft.com/office/drawing/2014/main" id="{6B753D88-5474-4D89-B370-FA497009E173}"/>
                </a:ext>
              </a:extLst>
            </p:cNvPr>
            <p:cNvSpPr/>
            <p:nvPr/>
          </p:nvSpPr>
          <p:spPr>
            <a:xfrm>
              <a:off x="1975250" y="3237950"/>
              <a:ext cx="471575" cy="97575"/>
            </a:xfrm>
            <a:custGeom>
              <a:avLst/>
              <a:gdLst/>
              <a:ahLst/>
              <a:cxnLst/>
              <a:rect l="l" t="t" r="r" b="b"/>
              <a:pathLst>
                <a:path w="18863" h="3903" extrusionOk="0">
                  <a:moveTo>
                    <a:pt x="1" y="0"/>
                  </a:moveTo>
                  <a:lnTo>
                    <a:pt x="1" y="3903"/>
                  </a:lnTo>
                  <a:lnTo>
                    <a:pt x="18862" y="3903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182;p75">
              <a:extLst>
                <a:ext uri="{FF2B5EF4-FFF2-40B4-BE49-F238E27FC236}">
                  <a16:creationId xmlns:a16="http://schemas.microsoft.com/office/drawing/2014/main" id="{E79AB317-C696-4179-A6D8-57D8A6E1953C}"/>
                </a:ext>
              </a:extLst>
            </p:cNvPr>
            <p:cNvSpPr/>
            <p:nvPr/>
          </p:nvSpPr>
          <p:spPr>
            <a:xfrm>
              <a:off x="1975250" y="3237950"/>
              <a:ext cx="471575" cy="21975"/>
            </a:xfrm>
            <a:custGeom>
              <a:avLst/>
              <a:gdLst/>
              <a:ahLst/>
              <a:cxnLst/>
              <a:rect l="l" t="t" r="r" b="b"/>
              <a:pathLst>
                <a:path w="18863" h="879" extrusionOk="0">
                  <a:moveTo>
                    <a:pt x="1" y="0"/>
                  </a:moveTo>
                  <a:lnTo>
                    <a:pt x="1" y="878"/>
                  </a:lnTo>
                  <a:lnTo>
                    <a:pt x="18862" y="878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183;p75">
              <a:extLst>
                <a:ext uri="{FF2B5EF4-FFF2-40B4-BE49-F238E27FC236}">
                  <a16:creationId xmlns:a16="http://schemas.microsoft.com/office/drawing/2014/main" id="{E8786FAA-645D-4697-BADA-882EB374785D}"/>
                </a:ext>
              </a:extLst>
            </p:cNvPr>
            <p:cNvSpPr/>
            <p:nvPr/>
          </p:nvSpPr>
          <p:spPr>
            <a:xfrm>
              <a:off x="1975250" y="3166400"/>
              <a:ext cx="471575" cy="71575"/>
            </a:xfrm>
            <a:custGeom>
              <a:avLst/>
              <a:gdLst/>
              <a:ahLst/>
              <a:cxnLst/>
              <a:rect l="l" t="t" r="r" b="b"/>
              <a:pathLst>
                <a:path w="18863" h="2863" extrusionOk="0">
                  <a:moveTo>
                    <a:pt x="1" y="0"/>
                  </a:moveTo>
                  <a:lnTo>
                    <a:pt x="1" y="2862"/>
                  </a:lnTo>
                  <a:lnTo>
                    <a:pt x="18862" y="2862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184;p75">
              <a:extLst>
                <a:ext uri="{FF2B5EF4-FFF2-40B4-BE49-F238E27FC236}">
                  <a16:creationId xmlns:a16="http://schemas.microsoft.com/office/drawing/2014/main" id="{2B7026C7-4BAA-46F7-8924-167F6F05EB22}"/>
                </a:ext>
              </a:extLst>
            </p:cNvPr>
            <p:cNvSpPr/>
            <p:nvPr/>
          </p:nvSpPr>
          <p:spPr>
            <a:xfrm>
              <a:off x="1975250" y="3202175"/>
              <a:ext cx="471575" cy="35800"/>
            </a:xfrm>
            <a:custGeom>
              <a:avLst/>
              <a:gdLst/>
              <a:ahLst/>
              <a:cxnLst/>
              <a:rect l="l" t="t" r="r" b="b"/>
              <a:pathLst>
                <a:path w="18863" h="1432" extrusionOk="0">
                  <a:moveTo>
                    <a:pt x="1" y="0"/>
                  </a:moveTo>
                  <a:lnTo>
                    <a:pt x="1" y="1431"/>
                  </a:lnTo>
                  <a:lnTo>
                    <a:pt x="18862" y="1431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" name="Google Shape;5185;p75">
              <a:extLst>
                <a:ext uri="{FF2B5EF4-FFF2-40B4-BE49-F238E27FC236}">
                  <a16:creationId xmlns:a16="http://schemas.microsoft.com/office/drawing/2014/main" id="{67269180-16FF-4163-8DCC-62B5FD584887}"/>
                </a:ext>
              </a:extLst>
            </p:cNvPr>
            <p:cNvGrpSpPr/>
            <p:nvPr/>
          </p:nvGrpSpPr>
          <p:grpSpPr>
            <a:xfrm>
              <a:off x="958175" y="1584325"/>
              <a:ext cx="205725" cy="243100"/>
              <a:chOff x="958175" y="1584325"/>
              <a:chExt cx="205725" cy="243100"/>
            </a:xfrm>
          </p:grpSpPr>
          <p:sp>
            <p:nvSpPr>
              <p:cNvPr id="452" name="Google Shape;5186;p75">
                <a:extLst>
                  <a:ext uri="{FF2B5EF4-FFF2-40B4-BE49-F238E27FC236}">
                    <a16:creationId xmlns:a16="http://schemas.microsoft.com/office/drawing/2014/main" id="{A155982A-64DC-4B2D-835C-091F4CFB9232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187;p75">
                <a:extLst>
                  <a:ext uri="{FF2B5EF4-FFF2-40B4-BE49-F238E27FC236}">
                    <a16:creationId xmlns:a16="http://schemas.microsoft.com/office/drawing/2014/main" id="{033929FC-6317-45CA-9419-BB363866505F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188;p75">
                <a:extLst>
                  <a:ext uri="{FF2B5EF4-FFF2-40B4-BE49-F238E27FC236}">
                    <a16:creationId xmlns:a16="http://schemas.microsoft.com/office/drawing/2014/main" id="{43F148EC-7E26-4063-9042-45136620816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189;p75">
                <a:extLst>
                  <a:ext uri="{FF2B5EF4-FFF2-40B4-BE49-F238E27FC236}">
                    <a16:creationId xmlns:a16="http://schemas.microsoft.com/office/drawing/2014/main" id="{95A90E53-FF3D-4AB7-B74C-A7AE15A95850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190;p75">
                <a:extLst>
                  <a:ext uri="{FF2B5EF4-FFF2-40B4-BE49-F238E27FC236}">
                    <a16:creationId xmlns:a16="http://schemas.microsoft.com/office/drawing/2014/main" id="{C0F0DB4D-4A06-4F5A-8627-C316EFC2336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191;p75">
                <a:extLst>
                  <a:ext uri="{FF2B5EF4-FFF2-40B4-BE49-F238E27FC236}">
                    <a16:creationId xmlns:a16="http://schemas.microsoft.com/office/drawing/2014/main" id="{9E9E0F7E-9234-41C1-8EFE-5CAE5B31F2B8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5192;p75">
              <a:extLst>
                <a:ext uri="{FF2B5EF4-FFF2-40B4-BE49-F238E27FC236}">
                  <a16:creationId xmlns:a16="http://schemas.microsoft.com/office/drawing/2014/main" id="{D98301F9-969D-4B8A-A1C2-9036DFDFEADA}"/>
                </a:ext>
              </a:extLst>
            </p:cNvPr>
            <p:cNvGrpSpPr/>
            <p:nvPr/>
          </p:nvGrpSpPr>
          <p:grpSpPr>
            <a:xfrm>
              <a:off x="1334613" y="1584325"/>
              <a:ext cx="205725" cy="243100"/>
              <a:chOff x="958175" y="1584325"/>
              <a:chExt cx="205725" cy="243100"/>
            </a:xfrm>
          </p:grpSpPr>
          <p:sp>
            <p:nvSpPr>
              <p:cNvPr id="446" name="Google Shape;5193;p75">
                <a:extLst>
                  <a:ext uri="{FF2B5EF4-FFF2-40B4-BE49-F238E27FC236}">
                    <a16:creationId xmlns:a16="http://schemas.microsoft.com/office/drawing/2014/main" id="{40FC62A4-EBD1-4B1A-BE91-AAC36A1513C2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194;p75">
                <a:extLst>
                  <a:ext uri="{FF2B5EF4-FFF2-40B4-BE49-F238E27FC236}">
                    <a16:creationId xmlns:a16="http://schemas.microsoft.com/office/drawing/2014/main" id="{5D25B2C4-4134-4A7C-9592-E640B60F282D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195;p75">
                <a:extLst>
                  <a:ext uri="{FF2B5EF4-FFF2-40B4-BE49-F238E27FC236}">
                    <a16:creationId xmlns:a16="http://schemas.microsoft.com/office/drawing/2014/main" id="{0AE71ECB-2912-41FB-AAB1-CAA8D160EB64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196;p75">
                <a:extLst>
                  <a:ext uri="{FF2B5EF4-FFF2-40B4-BE49-F238E27FC236}">
                    <a16:creationId xmlns:a16="http://schemas.microsoft.com/office/drawing/2014/main" id="{AFA8C171-FC21-4FCF-8A79-B5695DF59AA6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197;p75">
                <a:extLst>
                  <a:ext uri="{FF2B5EF4-FFF2-40B4-BE49-F238E27FC236}">
                    <a16:creationId xmlns:a16="http://schemas.microsoft.com/office/drawing/2014/main" id="{CA91E653-2F21-49B7-871A-11639925B404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198;p75">
                <a:extLst>
                  <a:ext uri="{FF2B5EF4-FFF2-40B4-BE49-F238E27FC236}">
                    <a16:creationId xmlns:a16="http://schemas.microsoft.com/office/drawing/2014/main" id="{BD29F4DC-EDAE-482E-920B-CD6D43FB6554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5199;p75">
              <a:extLst>
                <a:ext uri="{FF2B5EF4-FFF2-40B4-BE49-F238E27FC236}">
                  <a16:creationId xmlns:a16="http://schemas.microsoft.com/office/drawing/2014/main" id="{F4592AF5-EA0A-4470-B273-0DAC70100ABF}"/>
                </a:ext>
              </a:extLst>
            </p:cNvPr>
            <p:cNvGrpSpPr/>
            <p:nvPr/>
          </p:nvGrpSpPr>
          <p:grpSpPr>
            <a:xfrm>
              <a:off x="1693950" y="1584325"/>
              <a:ext cx="205725" cy="243100"/>
              <a:chOff x="958175" y="1584325"/>
              <a:chExt cx="205725" cy="243100"/>
            </a:xfrm>
          </p:grpSpPr>
          <p:sp>
            <p:nvSpPr>
              <p:cNvPr id="440" name="Google Shape;5200;p75">
                <a:extLst>
                  <a:ext uri="{FF2B5EF4-FFF2-40B4-BE49-F238E27FC236}">
                    <a16:creationId xmlns:a16="http://schemas.microsoft.com/office/drawing/2014/main" id="{4C4B2518-C2BC-40CF-8924-82B6E2FE42DF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201;p75">
                <a:extLst>
                  <a:ext uri="{FF2B5EF4-FFF2-40B4-BE49-F238E27FC236}">
                    <a16:creationId xmlns:a16="http://schemas.microsoft.com/office/drawing/2014/main" id="{DDABD713-3F88-413E-B868-4E877ABAE162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202;p75">
                <a:extLst>
                  <a:ext uri="{FF2B5EF4-FFF2-40B4-BE49-F238E27FC236}">
                    <a16:creationId xmlns:a16="http://schemas.microsoft.com/office/drawing/2014/main" id="{A4A735E2-49FB-46DA-9726-61C45060ABC5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203;p75">
                <a:extLst>
                  <a:ext uri="{FF2B5EF4-FFF2-40B4-BE49-F238E27FC236}">
                    <a16:creationId xmlns:a16="http://schemas.microsoft.com/office/drawing/2014/main" id="{DCDB71CB-7CB6-4B26-8B2C-9C85CCCF919F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204;p75">
                <a:extLst>
                  <a:ext uri="{FF2B5EF4-FFF2-40B4-BE49-F238E27FC236}">
                    <a16:creationId xmlns:a16="http://schemas.microsoft.com/office/drawing/2014/main" id="{1015CC87-6EEC-4A88-A24C-537EDDE7B454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205;p75">
                <a:extLst>
                  <a:ext uri="{FF2B5EF4-FFF2-40B4-BE49-F238E27FC236}">
                    <a16:creationId xmlns:a16="http://schemas.microsoft.com/office/drawing/2014/main" id="{FF6CA094-70FE-4A3B-A421-3D527E97AD99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5206;p75">
              <a:extLst>
                <a:ext uri="{FF2B5EF4-FFF2-40B4-BE49-F238E27FC236}">
                  <a16:creationId xmlns:a16="http://schemas.microsoft.com/office/drawing/2014/main" id="{C8B373D4-8FA9-4552-B1B0-D91FF4F30899}"/>
                </a:ext>
              </a:extLst>
            </p:cNvPr>
            <p:cNvGrpSpPr/>
            <p:nvPr/>
          </p:nvGrpSpPr>
          <p:grpSpPr>
            <a:xfrm>
              <a:off x="958175" y="1974550"/>
              <a:ext cx="205725" cy="243100"/>
              <a:chOff x="958175" y="1584325"/>
              <a:chExt cx="205725" cy="243100"/>
            </a:xfrm>
          </p:grpSpPr>
          <p:sp>
            <p:nvSpPr>
              <p:cNvPr id="434" name="Google Shape;5207;p75">
                <a:extLst>
                  <a:ext uri="{FF2B5EF4-FFF2-40B4-BE49-F238E27FC236}">
                    <a16:creationId xmlns:a16="http://schemas.microsoft.com/office/drawing/2014/main" id="{F617AAEB-2DD2-4744-A0F2-858CFD88589E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5208;p75">
                <a:extLst>
                  <a:ext uri="{FF2B5EF4-FFF2-40B4-BE49-F238E27FC236}">
                    <a16:creationId xmlns:a16="http://schemas.microsoft.com/office/drawing/2014/main" id="{BB9A99A7-511C-472C-9E25-AD3D434F3F74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5209;p75">
                <a:extLst>
                  <a:ext uri="{FF2B5EF4-FFF2-40B4-BE49-F238E27FC236}">
                    <a16:creationId xmlns:a16="http://schemas.microsoft.com/office/drawing/2014/main" id="{57FC7FDC-6F19-4B8A-8E30-571782EDD9BA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5210;p75">
                <a:extLst>
                  <a:ext uri="{FF2B5EF4-FFF2-40B4-BE49-F238E27FC236}">
                    <a16:creationId xmlns:a16="http://schemas.microsoft.com/office/drawing/2014/main" id="{D6E20745-B188-4E84-BA58-5043659F5915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5211;p75">
                <a:extLst>
                  <a:ext uri="{FF2B5EF4-FFF2-40B4-BE49-F238E27FC236}">
                    <a16:creationId xmlns:a16="http://schemas.microsoft.com/office/drawing/2014/main" id="{10DD87A5-FBBC-4D7F-BB98-6D70DA23D7A8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212;p75">
                <a:extLst>
                  <a:ext uri="{FF2B5EF4-FFF2-40B4-BE49-F238E27FC236}">
                    <a16:creationId xmlns:a16="http://schemas.microsoft.com/office/drawing/2014/main" id="{78B8A910-63D1-47A3-A026-2654C39CEE4D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5213;p75">
              <a:extLst>
                <a:ext uri="{FF2B5EF4-FFF2-40B4-BE49-F238E27FC236}">
                  <a16:creationId xmlns:a16="http://schemas.microsoft.com/office/drawing/2014/main" id="{ADCF699C-4AE2-4628-9BA7-328CD4F543BF}"/>
                </a:ext>
              </a:extLst>
            </p:cNvPr>
            <p:cNvGrpSpPr/>
            <p:nvPr/>
          </p:nvGrpSpPr>
          <p:grpSpPr>
            <a:xfrm>
              <a:off x="1334613" y="1974550"/>
              <a:ext cx="205725" cy="243100"/>
              <a:chOff x="958175" y="1584325"/>
              <a:chExt cx="205725" cy="243100"/>
            </a:xfrm>
          </p:grpSpPr>
          <p:sp>
            <p:nvSpPr>
              <p:cNvPr id="428" name="Google Shape;5214;p75">
                <a:extLst>
                  <a:ext uri="{FF2B5EF4-FFF2-40B4-BE49-F238E27FC236}">
                    <a16:creationId xmlns:a16="http://schemas.microsoft.com/office/drawing/2014/main" id="{644D9A87-723B-4FFB-87DC-F7FC1B83B809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5215;p75">
                <a:extLst>
                  <a:ext uri="{FF2B5EF4-FFF2-40B4-BE49-F238E27FC236}">
                    <a16:creationId xmlns:a16="http://schemas.microsoft.com/office/drawing/2014/main" id="{DDEB5210-1DC2-4554-9FC7-C8B7CB235408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5216;p75">
                <a:extLst>
                  <a:ext uri="{FF2B5EF4-FFF2-40B4-BE49-F238E27FC236}">
                    <a16:creationId xmlns:a16="http://schemas.microsoft.com/office/drawing/2014/main" id="{064C13C7-8843-401A-B5E1-C626F71A9B8E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5217;p75">
                <a:extLst>
                  <a:ext uri="{FF2B5EF4-FFF2-40B4-BE49-F238E27FC236}">
                    <a16:creationId xmlns:a16="http://schemas.microsoft.com/office/drawing/2014/main" id="{6A3BBAC6-3FE7-4229-96FA-9DE6B77AD78C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5218;p75">
                <a:extLst>
                  <a:ext uri="{FF2B5EF4-FFF2-40B4-BE49-F238E27FC236}">
                    <a16:creationId xmlns:a16="http://schemas.microsoft.com/office/drawing/2014/main" id="{46081FA7-86DC-406D-91A1-8F77DCAED679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5219;p75">
                <a:extLst>
                  <a:ext uri="{FF2B5EF4-FFF2-40B4-BE49-F238E27FC236}">
                    <a16:creationId xmlns:a16="http://schemas.microsoft.com/office/drawing/2014/main" id="{A1DE3F00-0E5F-498D-BD32-B41708B3671A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5220;p75">
              <a:extLst>
                <a:ext uri="{FF2B5EF4-FFF2-40B4-BE49-F238E27FC236}">
                  <a16:creationId xmlns:a16="http://schemas.microsoft.com/office/drawing/2014/main" id="{500AB11E-EFBF-44FB-9F1A-8997A6754168}"/>
                </a:ext>
              </a:extLst>
            </p:cNvPr>
            <p:cNvGrpSpPr/>
            <p:nvPr/>
          </p:nvGrpSpPr>
          <p:grpSpPr>
            <a:xfrm>
              <a:off x="1693950" y="1974550"/>
              <a:ext cx="205725" cy="243100"/>
              <a:chOff x="958175" y="1584325"/>
              <a:chExt cx="205725" cy="243100"/>
            </a:xfrm>
          </p:grpSpPr>
          <p:sp>
            <p:nvSpPr>
              <p:cNvPr id="422" name="Google Shape;5221;p75">
                <a:extLst>
                  <a:ext uri="{FF2B5EF4-FFF2-40B4-BE49-F238E27FC236}">
                    <a16:creationId xmlns:a16="http://schemas.microsoft.com/office/drawing/2014/main" id="{CF2371BB-BFA4-47A7-B4EE-23AD13AE3F8D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5222;p75">
                <a:extLst>
                  <a:ext uri="{FF2B5EF4-FFF2-40B4-BE49-F238E27FC236}">
                    <a16:creationId xmlns:a16="http://schemas.microsoft.com/office/drawing/2014/main" id="{515D6E08-9526-42A2-9928-8E209FA28C72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5223;p75">
                <a:extLst>
                  <a:ext uri="{FF2B5EF4-FFF2-40B4-BE49-F238E27FC236}">
                    <a16:creationId xmlns:a16="http://schemas.microsoft.com/office/drawing/2014/main" id="{20623D1A-A007-4E1E-BB94-AE3914915006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5224;p75">
                <a:extLst>
                  <a:ext uri="{FF2B5EF4-FFF2-40B4-BE49-F238E27FC236}">
                    <a16:creationId xmlns:a16="http://schemas.microsoft.com/office/drawing/2014/main" id="{FBD3B0E1-EF47-40A3-8E73-D80A40E0B96C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5225;p75">
                <a:extLst>
                  <a:ext uri="{FF2B5EF4-FFF2-40B4-BE49-F238E27FC236}">
                    <a16:creationId xmlns:a16="http://schemas.microsoft.com/office/drawing/2014/main" id="{5E611EEE-65A8-4E73-9FA8-F39D54DB871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5226;p75">
                <a:extLst>
                  <a:ext uri="{FF2B5EF4-FFF2-40B4-BE49-F238E27FC236}">
                    <a16:creationId xmlns:a16="http://schemas.microsoft.com/office/drawing/2014/main" id="{9BD8ECC5-A68C-4F7D-8069-B8DBDD33E656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5227;p75">
              <a:extLst>
                <a:ext uri="{FF2B5EF4-FFF2-40B4-BE49-F238E27FC236}">
                  <a16:creationId xmlns:a16="http://schemas.microsoft.com/office/drawing/2014/main" id="{09A01A7C-D0DF-41DE-AE38-3984B68179F8}"/>
                </a:ext>
              </a:extLst>
            </p:cNvPr>
            <p:cNvGrpSpPr/>
            <p:nvPr/>
          </p:nvGrpSpPr>
          <p:grpSpPr>
            <a:xfrm>
              <a:off x="958175" y="2387963"/>
              <a:ext cx="205725" cy="243100"/>
              <a:chOff x="958175" y="1584325"/>
              <a:chExt cx="205725" cy="243100"/>
            </a:xfrm>
          </p:grpSpPr>
          <p:sp>
            <p:nvSpPr>
              <p:cNvPr id="416" name="Google Shape;5228;p75">
                <a:extLst>
                  <a:ext uri="{FF2B5EF4-FFF2-40B4-BE49-F238E27FC236}">
                    <a16:creationId xmlns:a16="http://schemas.microsoft.com/office/drawing/2014/main" id="{7CB87F67-4252-4211-8881-2F816F3E50CA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229;p75">
                <a:extLst>
                  <a:ext uri="{FF2B5EF4-FFF2-40B4-BE49-F238E27FC236}">
                    <a16:creationId xmlns:a16="http://schemas.microsoft.com/office/drawing/2014/main" id="{FF872D9C-1525-4CAA-8165-7E9DAA4E1BCC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5230;p75">
                <a:extLst>
                  <a:ext uri="{FF2B5EF4-FFF2-40B4-BE49-F238E27FC236}">
                    <a16:creationId xmlns:a16="http://schemas.microsoft.com/office/drawing/2014/main" id="{E335CA49-1B2C-4E17-A691-2AE5B0231129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5231;p75">
                <a:extLst>
                  <a:ext uri="{FF2B5EF4-FFF2-40B4-BE49-F238E27FC236}">
                    <a16:creationId xmlns:a16="http://schemas.microsoft.com/office/drawing/2014/main" id="{4093367C-ACB4-427C-8C5A-59BF4F8E9338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5232;p75">
                <a:extLst>
                  <a:ext uri="{FF2B5EF4-FFF2-40B4-BE49-F238E27FC236}">
                    <a16:creationId xmlns:a16="http://schemas.microsoft.com/office/drawing/2014/main" id="{B7D28C4C-41A4-4297-A677-77FD1C8040DB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5233;p75">
                <a:extLst>
                  <a:ext uri="{FF2B5EF4-FFF2-40B4-BE49-F238E27FC236}">
                    <a16:creationId xmlns:a16="http://schemas.microsoft.com/office/drawing/2014/main" id="{9F611EA8-7A05-4981-B3B9-6EEA147AC2ED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5234;p75">
              <a:extLst>
                <a:ext uri="{FF2B5EF4-FFF2-40B4-BE49-F238E27FC236}">
                  <a16:creationId xmlns:a16="http://schemas.microsoft.com/office/drawing/2014/main" id="{ADF3BC5B-E238-46A0-803E-F3A715C92856}"/>
                </a:ext>
              </a:extLst>
            </p:cNvPr>
            <p:cNvGrpSpPr/>
            <p:nvPr/>
          </p:nvGrpSpPr>
          <p:grpSpPr>
            <a:xfrm>
              <a:off x="1334613" y="2387963"/>
              <a:ext cx="205725" cy="243100"/>
              <a:chOff x="958175" y="1584325"/>
              <a:chExt cx="205725" cy="243100"/>
            </a:xfrm>
          </p:grpSpPr>
          <p:sp>
            <p:nvSpPr>
              <p:cNvPr id="410" name="Google Shape;5235;p75">
                <a:extLst>
                  <a:ext uri="{FF2B5EF4-FFF2-40B4-BE49-F238E27FC236}">
                    <a16:creationId xmlns:a16="http://schemas.microsoft.com/office/drawing/2014/main" id="{938B04C4-B80E-4D1B-9A35-89A9DC1A03B0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236;p75">
                <a:extLst>
                  <a:ext uri="{FF2B5EF4-FFF2-40B4-BE49-F238E27FC236}">
                    <a16:creationId xmlns:a16="http://schemas.microsoft.com/office/drawing/2014/main" id="{D638AF85-45D7-4617-896A-E59A96880A4B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237;p75">
                <a:extLst>
                  <a:ext uri="{FF2B5EF4-FFF2-40B4-BE49-F238E27FC236}">
                    <a16:creationId xmlns:a16="http://schemas.microsoft.com/office/drawing/2014/main" id="{381EC3D4-4DB6-4951-8EE8-6E27CC461079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238;p75">
                <a:extLst>
                  <a:ext uri="{FF2B5EF4-FFF2-40B4-BE49-F238E27FC236}">
                    <a16:creationId xmlns:a16="http://schemas.microsoft.com/office/drawing/2014/main" id="{BD2BF74E-5F2D-4534-ACA8-EBCE0B837EA3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239;p75">
                <a:extLst>
                  <a:ext uri="{FF2B5EF4-FFF2-40B4-BE49-F238E27FC236}">
                    <a16:creationId xmlns:a16="http://schemas.microsoft.com/office/drawing/2014/main" id="{984B9131-42ED-48C5-B2B4-E9508E6B92D9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240;p75">
                <a:extLst>
                  <a:ext uri="{FF2B5EF4-FFF2-40B4-BE49-F238E27FC236}">
                    <a16:creationId xmlns:a16="http://schemas.microsoft.com/office/drawing/2014/main" id="{3348FB72-3F52-45F6-B399-98E08D89015A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5241;p75">
              <a:extLst>
                <a:ext uri="{FF2B5EF4-FFF2-40B4-BE49-F238E27FC236}">
                  <a16:creationId xmlns:a16="http://schemas.microsoft.com/office/drawing/2014/main" id="{AD6C3A0A-B8C2-41C0-96E5-E62E470C3E13}"/>
                </a:ext>
              </a:extLst>
            </p:cNvPr>
            <p:cNvGrpSpPr/>
            <p:nvPr/>
          </p:nvGrpSpPr>
          <p:grpSpPr>
            <a:xfrm>
              <a:off x="1693950" y="2387963"/>
              <a:ext cx="205725" cy="243100"/>
              <a:chOff x="958175" y="1584325"/>
              <a:chExt cx="205725" cy="243100"/>
            </a:xfrm>
          </p:grpSpPr>
          <p:sp>
            <p:nvSpPr>
              <p:cNvPr id="404" name="Google Shape;5242;p75">
                <a:extLst>
                  <a:ext uri="{FF2B5EF4-FFF2-40B4-BE49-F238E27FC236}">
                    <a16:creationId xmlns:a16="http://schemas.microsoft.com/office/drawing/2014/main" id="{532B89AE-BB9F-40E8-8938-6F874D22C4E6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243;p75">
                <a:extLst>
                  <a:ext uri="{FF2B5EF4-FFF2-40B4-BE49-F238E27FC236}">
                    <a16:creationId xmlns:a16="http://schemas.microsoft.com/office/drawing/2014/main" id="{AB4F2627-7C30-4153-B404-41E5D3AF22E8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244;p75">
                <a:extLst>
                  <a:ext uri="{FF2B5EF4-FFF2-40B4-BE49-F238E27FC236}">
                    <a16:creationId xmlns:a16="http://schemas.microsoft.com/office/drawing/2014/main" id="{100B93AF-0CF7-44AC-9F53-1A6FB58838A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245;p75">
                <a:extLst>
                  <a:ext uri="{FF2B5EF4-FFF2-40B4-BE49-F238E27FC236}">
                    <a16:creationId xmlns:a16="http://schemas.microsoft.com/office/drawing/2014/main" id="{0485FD24-0630-4B8B-9497-376A3B15CA91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246;p75">
                <a:extLst>
                  <a:ext uri="{FF2B5EF4-FFF2-40B4-BE49-F238E27FC236}">
                    <a16:creationId xmlns:a16="http://schemas.microsoft.com/office/drawing/2014/main" id="{66E83092-DA28-4FD7-812F-C80D9C72A34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247;p75">
                <a:extLst>
                  <a:ext uri="{FF2B5EF4-FFF2-40B4-BE49-F238E27FC236}">
                    <a16:creationId xmlns:a16="http://schemas.microsoft.com/office/drawing/2014/main" id="{C5FC6566-0074-440E-A711-7F5E64772141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5248;p75">
              <a:extLst>
                <a:ext uri="{FF2B5EF4-FFF2-40B4-BE49-F238E27FC236}">
                  <a16:creationId xmlns:a16="http://schemas.microsoft.com/office/drawing/2014/main" id="{A4F5BDB6-BE03-48E8-B008-2220B62B1AAF}"/>
                </a:ext>
              </a:extLst>
            </p:cNvPr>
            <p:cNvGrpSpPr/>
            <p:nvPr/>
          </p:nvGrpSpPr>
          <p:grpSpPr>
            <a:xfrm>
              <a:off x="958175" y="2812738"/>
              <a:ext cx="205725" cy="243100"/>
              <a:chOff x="958175" y="1584325"/>
              <a:chExt cx="205725" cy="243100"/>
            </a:xfrm>
          </p:grpSpPr>
          <p:sp>
            <p:nvSpPr>
              <p:cNvPr id="398" name="Google Shape;5249;p75">
                <a:extLst>
                  <a:ext uri="{FF2B5EF4-FFF2-40B4-BE49-F238E27FC236}">
                    <a16:creationId xmlns:a16="http://schemas.microsoft.com/office/drawing/2014/main" id="{590F1C25-6AEB-46D3-B40C-8626194FA6B1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250;p75">
                <a:extLst>
                  <a:ext uri="{FF2B5EF4-FFF2-40B4-BE49-F238E27FC236}">
                    <a16:creationId xmlns:a16="http://schemas.microsoft.com/office/drawing/2014/main" id="{1880FB4E-2B2B-4E62-A2B6-5E5D098F69E7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251;p75">
                <a:extLst>
                  <a:ext uri="{FF2B5EF4-FFF2-40B4-BE49-F238E27FC236}">
                    <a16:creationId xmlns:a16="http://schemas.microsoft.com/office/drawing/2014/main" id="{B445C145-4110-4268-A666-55FBF6ECF44B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252;p75">
                <a:extLst>
                  <a:ext uri="{FF2B5EF4-FFF2-40B4-BE49-F238E27FC236}">
                    <a16:creationId xmlns:a16="http://schemas.microsoft.com/office/drawing/2014/main" id="{A2A5677D-FE5D-40F3-980E-E87A84986B43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253;p75">
                <a:extLst>
                  <a:ext uri="{FF2B5EF4-FFF2-40B4-BE49-F238E27FC236}">
                    <a16:creationId xmlns:a16="http://schemas.microsoft.com/office/drawing/2014/main" id="{CE54CFE5-E55E-4CA5-BB8E-6899DEF4B750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254;p75">
                <a:extLst>
                  <a:ext uri="{FF2B5EF4-FFF2-40B4-BE49-F238E27FC236}">
                    <a16:creationId xmlns:a16="http://schemas.microsoft.com/office/drawing/2014/main" id="{EFF884B4-8308-4759-AE00-D8B02520881F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5255;p75">
              <a:extLst>
                <a:ext uri="{FF2B5EF4-FFF2-40B4-BE49-F238E27FC236}">
                  <a16:creationId xmlns:a16="http://schemas.microsoft.com/office/drawing/2014/main" id="{51BEA59F-AB5E-4DC8-B1D1-95BD38184592}"/>
                </a:ext>
              </a:extLst>
            </p:cNvPr>
            <p:cNvGrpSpPr/>
            <p:nvPr/>
          </p:nvGrpSpPr>
          <p:grpSpPr>
            <a:xfrm>
              <a:off x="1693950" y="2812738"/>
              <a:ext cx="205725" cy="243100"/>
              <a:chOff x="958175" y="1584325"/>
              <a:chExt cx="205725" cy="243100"/>
            </a:xfrm>
          </p:grpSpPr>
          <p:sp>
            <p:nvSpPr>
              <p:cNvPr id="392" name="Google Shape;5256;p75">
                <a:extLst>
                  <a:ext uri="{FF2B5EF4-FFF2-40B4-BE49-F238E27FC236}">
                    <a16:creationId xmlns:a16="http://schemas.microsoft.com/office/drawing/2014/main" id="{F2315E1F-5E2A-40DA-978F-602882E35EF5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257;p75">
                <a:extLst>
                  <a:ext uri="{FF2B5EF4-FFF2-40B4-BE49-F238E27FC236}">
                    <a16:creationId xmlns:a16="http://schemas.microsoft.com/office/drawing/2014/main" id="{07FD3833-99D9-427C-80C1-954F1CECCE0C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258;p75">
                <a:extLst>
                  <a:ext uri="{FF2B5EF4-FFF2-40B4-BE49-F238E27FC236}">
                    <a16:creationId xmlns:a16="http://schemas.microsoft.com/office/drawing/2014/main" id="{D8660E5D-D656-4821-8BD0-0462E7DF35F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259;p75">
                <a:extLst>
                  <a:ext uri="{FF2B5EF4-FFF2-40B4-BE49-F238E27FC236}">
                    <a16:creationId xmlns:a16="http://schemas.microsoft.com/office/drawing/2014/main" id="{170D6791-0C6C-4911-8550-96C08864931A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260;p75">
                <a:extLst>
                  <a:ext uri="{FF2B5EF4-FFF2-40B4-BE49-F238E27FC236}">
                    <a16:creationId xmlns:a16="http://schemas.microsoft.com/office/drawing/2014/main" id="{5B2C3676-EC0C-4249-B7B8-8B6431ECEB7F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261;p75">
                <a:extLst>
                  <a:ext uri="{FF2B5EF4-FFF2-40B4-BE49-F238E27FC236}">
                    <a16:creationId xmlns:a16="http://schemas.microsoft.com/office/drawing/2014/main" id="{0AAA402D-4477-47C4-A802-75904273DAF1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8" name="Google Shape;5278;p75">
            <a:extLst>
              <a:ext uri="{FF2B5EF4-FFF2-40B4-BE49-F238E27FC236}">
                <a16:creationId xmlns:a16="http://schemas.microsoft.com/office/drawing/2014/main" id="{F8B7618B-7711-45FC-8BB2-711349D11A0A}"/>
              </a:ext>
            </a:extLst>
          </p:cNvPr>
          <p:cNvGrpSpPr/>
          <p:nvPr/>
        </p:nvGrpSpPr>
        <p:grpSpPr>
          <a:xfrm>
            <a:off x="-102775" y="3153731"/>
            <a:ext cx="1902369" cy="2508249"/>
            <a:chOff x="5546975" y="1717950"/>
            <a:chExt cx="1902369" cy="2508249"/>
          </a:xfrm>
        </p:grpSpPr>
        <p:sp>
          <p:nvSpPr>
            <p:cNvPr id="489" name="Google Shape;5279;p75">
              <a:extLst>
                <a:ext uri="{FF2B5EF4-FFF2-40B4-BE49-F238E27FC236}">
                  <a16:creationId xmlns:a16="http://schemas.microsoft.com/office/drawing/2014/main" id="{664E1AA8-5130-4DED-84B7-5421C2555293}"/>
                </a:ext>
              </a:extLst>
            </p:cNvPr>
            <p:cNvSpPr/>
            <p:nvPr/>
          </p:nvSpPr>
          <p:spPr>
            <a:xfrm>
              <a:off x="5591959" y="2183593"/>
              <a:ext cx="492895" cy="1917039"/>
            </a:xfrm>
            <a:custGeom>
              <a:avLst/>
              <a:gdLst/>
              <a:ahLst/>
              <a:cxnLst/>
              <a:rect l="l" t="t" r="r" b="b"/>
              <a:pathLst>
                <a:path w="15318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15317" y="59577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280;p75">
              <a:extLst>
                <a:ext uri="{FF2B5EF4-FFF2-40B4-BE49-F238E27FC236}">
                  <a16:creationId xmlns:a16="http://schemas.microsoft.com/office/drawing/2014/main" id="{D1457248-2554-4955-BE21-55A09F1C053F}"/>
                </a:ext>
              </a:extLst>
            </p:cNvPr>
            <p:cNvSpPr/>
            <p:nvPr/>
          </p:nvSpPr>
          <p:spPr>
            <a:xfrm>
              <a:off x="5987487" y="4100611"/>
              <a:ext cx="1364551" cy="125589"/>
            </a:xfrm>
            <a:custGeom>
              <a:avLst/>
              <a:gdLst/>
              <a:ahLst/>
              <a:cxnLst/>
              <a:rect l="l" t="t" r="r" b="b"/>
              <a:pathLst>
                <a:path w="42407" h="3903" extrusionOk="0">
                  <a:moveTo>
                    <a:pt x="1" y="1"/>
                  </a:moveTo>
                  <a:lnTo>
                    <a:pt x="1" y="3903"/>
                  </a:lnTo>
                  <a:lnTo>
                    <a:pt x="42406" y="390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281;p75">
              <a:extLst>
                <a:ext uri="{FF2B5EF4-FFF2-40B4-BE49-F238E27FC236}">
                  <a16:creationId xmlns:a16="http://schemas.microsoft.com/office/drawing/2014/main" id="{E3D1AE3A-DE2E-4CA8-8BDE-8802026AAA68}"/>
                </a:ext>
              </a:extLst>
            </p:cNvPr>
            <p:cNvSpPr/>
            <p:nvPr/>
          </p:nvSpPr>
          <p:spPr>
            <a:xfrm>
              <a:off x="6029351" y="2091501"/>
              <a:ext cx="1419993" cy="92124"/>
            </a:xfrm>
            <a:custGeom>
              <a:avLst/>
              <a:gdLst/>
              <a:ahLst/>
              <a:cxnLst/>
              <a:rect l="l" t="t" r="r" b="b"/>
              <a:pathLst>
                <a:path w="44130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44130" y="2863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282;p75">
              <a:extLst>
                <a:ext uri="{FF2B5EF4-FFF2-40B4-BE49-F238E27FC236}">
                  <a16:creationId xmlns:a16="http://schemas.microsoft.com/office/drawing/2014/main" id="{34FDFB8C-F77F-4342-B230-C941145C85BB}"/>
                </a:ext>
              </a:extLst>
            </p:cNvPr>
            <p:cNvSpPr/>
            <p:nvPr/>
          </p:nvSpPr>
          <p:spPr>
            <a:xfrm>
              <a:off x="6029351" y="2137547"/>
              <a:ext cx="1419993" cy="47140"/>
            </a:xfrm>
            <a:custGeom>
              <a:avLst/>
              <a:gdLst/>
              <a:ahLst/>
              <a:cxnLst/>
              <a:rect l="l" t="t" r="r" b="b"/>
              <a:pathLst>
                <a:path w="44130" h="1465" extrusionOk="0">
                  <a:moveTo>
                    <a:pt x="1" y="1"/>
                  </a:moveTo>
                  <a:lnTo>
                    <a:pt x="1" y="1464"/>
                  </a:lnTo>
                  <a:lnTo>
                    <a:pt x="44130" y="1464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283;p75">
              <a:extLst>
                <a:ext uri="{FF2B5EF4-FFF2-40B4-BE49-F238E27FC236}">
                  <a16:creationId xmlns:a16="http://schemas.microsoft.com/office/drawing/2014/main" id="{FF493B21-54A2-4219-BDC1-114A89FD26C6}"/>
                </a:ext>
              </a:extLst>
            </p:cNvPr>
            <p:cNvSpPr/>
            <p:nvPr/>
          </p:nvSpPr>
          <p:spPr>
            <a:xfrm>
              <a:off x="5546975" y="2091501"/>
              <a:ext cx="537879" cy="92124"/>
            </a:xfrm>
            <a:custGeom>
              <a:avLst/>
              <a:gdLst/>
              <a:ahLst/>
              <a:cxnLst/>
              <a:rect l="l" t="t" r="r" b="b"/>
              <a:pathLst>
                <a:path w="16716" h="2863" extrusionOk="0">
                  <a:moveTo>
                    <a:pt x="0" y="1"/>
                  </a:moveTo>
                  <a:lnTo>
                    <a:pt x="0" y="2863"/>
                  </a:lnTo>
                  <a:lnTo>
                    <a:pt x="16715" y="2863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284;p75">
              <a:extLst>
                <a:ext uri="{FF2B5EF4-FFF2-40B4-BE49-F238E27FC236}">
                  <a16:creationId xmlns:a16="http://schemas.microsoft.com/office/drawing/2014/main" id="{6F3ADB25-5E5C-4B12-AF68-CF9ED4844F8F}"/>
                </a:ext>
              </a:extLst>
            </p:cNvPr>
            <p:cNvSpPr/>
            <p:nvPr/>
          </p:nvSpPr>
          <p:spPr>
            <a:xfrm>
              <a:off x="5546975" y="2137547"/>
              <a:ext cx="537879" cy="47140"/>
            </a:xfrm>
            <a:custGeom>
              <a:avLst/>
              <a:gdLst/>
              <a:ahLst/>
              <a:cxnLst/>
              <a:rect l="l" t="t" r="r" b="b"/>
              <a:pathLst>
                <a:path w="1671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6715" y="1464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285;p75">
              <a:extLst>
                <a:ext uri="{FF2B5EF4-FFF2-40B4-BE49-F238E27FC236}">
                  <a16:creationId xmlns:a16="http://schemas.microsoft.com/office/drawing/2014/main" id="{318D4D67-F287-4DC1-A4C2-58BC930DBB13}"/>
                </a:ext>
              </a:extLst>
            </p:cNvPr>
            <p:cNvSpPr/>
            <p:nvPr/>
          </p:nvSpPr>
          <p:spPr>
            <a:xfrm>
              <a:off x="6084825" y="2183593"/>
              <a:ext cx="1267214" cy="1917039"/>
            </a:xfrm>
            <a:custGeom>
              <a:avLst/>
              <a:gdLst/>
              <a:ahLst/>
              <a:cxnLst/>
              <a:rect l="l" t="t" r="r" b="b"/>
              <a:pathLst>
                <a:path w="39382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39381" y="59577"/>
                  </a:lnTo>
                  <a:lnTo>
                    <a:pt x="39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286;p75">
              <a:extLst>
                <a:ext uri="{FF2B5EF4-FFF2-40B4-BE49-F238E27FC236}">
                  <a16:creationId xmlns:a16="http://schemas.microsoft.com/office/drawing/2014/main" id="{79AD442D-FBE4-484E-9BEE-312688019CE7}"/>
                </a:ext>
              </a:extLst>
            </p:cNvPr>
            <p:cNvSpPr/>
            <p:nvPr/>
          </p:nvSpPr>
          <p:spPr>
            <a:xfrm>
              <a:off x="7001470" y="1972218"/>
              <a:ext cx="35620" cy="119314"/>
            </a:xfrm>
            <a:custGeom>
              <a:avLst/>
              <a:gdLst/>
              <a:ahLst/>
              <a:cxnLst/>
              <a:rect l="l" t="t" r="r" b="b"/>
              <a:pathLst>
                <a:path w="1107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1106" y="37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287;p75">
              <a:extLst>
                <a:ext uri="{FF2B5EF4-FFF2-40B4-BE49-F238E27FC236}">
                  <a16:creationId xmlns:a16="http://schemas.microsoft.com/office/drawing/2014/main" id="{9845D423-DBB9-4060-B18B-38C5FB8651F9}"/>
                </a:ext>
              </a:extLst>
            </p:cNvPr>
            <p:cNvSpPr/>
            <p:nvPr/>
          </p:nvSpPr>
          <p:spPr>
            <a:xfrm>
              <a:off x="7001470" y="1972218"/>
              <a:ext cx="11552" cy="119314"/>
            </a:xfrm>
            <a:custGeom>
              <a:avLst/>
              <a:gdLst/>
              <a:ahLst/>
              <a:cxnLst/>
              <a:rect l="l" t="t" r="r" b="b"/>
              <a:pathLst>
                <a:path w="359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358" y="370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288;p75">
              <a:extLst>
                <a:ext uri="{FF2B5EF4-FFF2-40B4-BE49-F238E27FC236}">
                  <a16:creationId xmlns:a16="http://schemas.microsoft.com/office/drawing/2014/main" id="{90C96F3D-680A-4072-A667-8ED505DFCE27}"/>
                </a:ext>
              </a:extLst>
            </p:cNvPr>
            <p:cNvSpPr/>
            <p:nvPr/>
          </p:nvSpPr>
          <p:spPr>
            <a:xfrm>
              <a:off x="7045425" y="1717950"/>
              <a:ext cx="36650" cy="373581"/>
            </a:xfrm>
            <a:custGeom>
              <a:avLst/>
              <a:gdLst/>
              <a:ahLst/>
              <a:cxnLst/>
              <a:rect l="l" t="t" r="r" b="b"/>
              <a:pathLst>
                <a:path w="1139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1138" y="1161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289;p75">
              <a:extLst>
                <a:ext uri="{FF2B5EF4-FFF2-40B4-BE49-F238E27FC236}">
                  <a16:creationId xmlns:a16="http://schemas.microsoft.com/office/drawing/2014/main" id="{8479F7E9-4222-4D10-9AE7-D46DF0A27B88}"/>
                </a:ext>
              </a:extLst>
            </p:cNvPr>
            <p:cNvSpPr/>
            <p:nvPr/>
          </p:nvSpPr>
          <p:spPr>
            <a:xfrm>
              <a:off x="7045425" y="1717950"/>
              <a:ext cx="13611" cy="373581"/>
            </a:xfrm>
            <a:custGeom>
              <a:avLst/>
              <a:gdLst/>
              <a:ahLst/>
              <a:cxnLst/>
              <a:rect l="l" t="t" r="r" b="b"/>
              <a:pathLst>
                <a:path w="423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423" y="1161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290;p75">
              <a:extLst>
                <a:ext uri="{FF2B5EF4-FFF2-40B4-BE49-F238E27FC236}">
                  <a16:creationId xmlns:a16="http://schemas.microsoft.com/office/drawing/2014/main" id="{1AA64D0A-7A9F-4FD3-9BC9-69E3304207B5}"/>
                </a:ext>
              </a:extLst>
            </p:cNvPr>
            <p:cNvSpPr/>
            <p:nvPr/>
          </p:nvSpPr>
          <p:spPr>
            <a:xfrm>
              <a:off x="7269350" y="3146285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291;p75">
              <a:extLst>
                <a:ext uri="{FF2B5EF4-FFF2-40B4-BE49-F238E27FC236}">
                  <a16:creationId xmlns:a16="http://schemas.microsoft.com/office/drawing/2014/main" id="{C775F5A7-7A45-4B07-B3E3-59B23D2CAC6C}"/>
                </a:ext>
              </a:extLst>
            </p:cNvPr>
            <p:cNvSpPr/>
            <p:nvPr/>
          </p:nvSpPr>
          <p:spPr>
            <a:xfrm>
              <a:off x="7310151" y="3095026"/>
              <a:ext cx="41895" cy="37680"/>
            </a:xfrm>
            <a:custGeom>
              <a:avLst/>
              <a:gdLst/>
              <a:ahLst/>
              <a:cxnLst/>
              <a:rect l="l" t="t" r="r" b="b"/>
              <a:pathLst>
                <a:path w="1302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292;p75">
              <a:extLst>
                <a:ext uri="{FF2B5EF4-FFF2-40B4-BE49-F238E27FC236}">
                  <a16:creationId xmlns:a16="http://schemas.microsoft.com/office/drawing/2014/main" id="{ACA4F77C-97F0-4675-8E58-2CA1E1F77BF9}"/>
                </a:ext>
              </a:extLst>
            </p:cNvPr>
            <p:cNvSpPr/>
            <p:nvPr/>
          </p:nvSpPr>
          <p:spPr>
            <a:xfrm>
              <a:off x="7310151" y="3198606"/>
              <a:ext cx="41895" cy="3665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301" y="113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293;p75">
              <a:extLst>
                <a:ext uri="{FF2B5EF4-FFF2-40B4-BE49-F238E27FC236}">
                  <a16:creationId xmlns:a16="http://schemas.microsoft.com/office/drawing/2014/main" id="{56144CC6-F53B-4CEA-8074-36A048DE516B}"/>
                </a:ext>
              </a:extLst>
            </p:cNvPr>
            <p:cNvSpPr/>
            <p:nvPr/>
          </p:nvSpPr>
          <p:spPr>
            <a:xfrm>
              <a:off x="6084825" y="2880497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294;p75">
              <a:extLst>
                <a:ext uri="{FF2B5EF4-FFF2-40B4-BE49-F238E27FC236}">
                  <a16:creationId xmlns:a16="http://schemas.microsoft.com/office/drawing/2014/main" id="{B507DB9D-BB37-45A8-BA5E-29F23CEDB222}"/>
                </a:ext>
              </a:extLst>
            </p:cNvPr>
            <p:cNvSpPr/>
            <p:nvPr/>
          </p:nvSpPr>
          <p:spPr>
            <a:xfrm>
              <a:off x="6084825" y="2829238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295;p75">
              <a:extLst>
                <a:ext uri="{FF2B5EF4-FFF2-40B4-BE49-F238E27FC236}">
                  <a16:creationId xmlns:a16="http://schemas.microsoft.com/office/drawing/2014/main" id="{6E8B04F0-35EB-4F28-BD99-A1490F850CD0}"/>
                </a:ext>
              </a:extLst>
            </p:cNvPr>
            <p:cNvSpPr/>
            <p:nvPr/>
          </p:nvSpPr>
          <p:spPr>
            <a:xfrm>
              <a:off x="6084825" y="2931789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296;p75">
              <a:extLst>
                <a:ext uri="{FF2B5EF4-FFF2-40B4-BE49-F238E27FC236}">
                  <a16:creationId xmlns:a16="http://schemas.microsoft.com/office/drawing/2014/main" id="{640F9538-6EFB-4C3A-BC50-638A51DD9968}"/>
                </a:ext>
              </a:extLst>
            </p:cNvPr>
            <p:cNvSpPr/>
            <p:nvPr/>
          </p:nvSpPr>
          <p:spPr>
            <a:xfrm>
              <a:off x="6533736" y="3044797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297;p75">
              <a:extLst>
                <a:ext uri="{FF2B5EF4-FFF2-40B4-BE49-F238E27FC236}">
                  <a16:creationId xmlns:a16="http://schemas.microsoft.com/office/drawing/2014/main" id="{9BA7EE2D-EE84-4813-8AA0-9BF97F7B050D}"/>
                </a:ext>
              </a:extLst>
            </p:cNvPr>
            <p:cNvSpPr/>
            <p:nvPr/>
          </p:nvSpPr>
          <p:spPr>
            <a:xfrm>
              <a:off x="6586057" y="3095026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298;p75">
              <a:extLst>
                <a:ext uri="{FF2B5EF4-FFF2-40B4-BE49-F238E27FC236}">
                  <a16:creationId xmlns:a16="http://schemas.microsoft.com/office/drawing/2014/main" id="{359C782E-4552-4A56-89B6-0EB8CE96F9A9}"/>
                </a:ext>
              </a:extLst>
            </p:cNvPr>
            <p:cNvSpPr/>
            <p:nvPr/>
          </p:nvSpPr>
          <p:spPr>
            <a:xfrm>
              <a:off x="6950179" y="3378608"/>
              <a:ext cx="74330" cy="37680"/>
            </a:xfrm>
            <a:custGeom>
              <a:avLst/>
              <a:gdLst/>
              <a:ahLst/>
              <a:cxnLst/>
              <a:rect l="l" t="t" r="r" b="b"/>
              <a:pathLst>
                <a:path w="231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310" y="1171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299;p75">
              <a:extLst>
                <a:ext uri="{FF2B5EF4-FFF2-40B4-BE49-F238E27FC236}">
                  <a16:creationId xmlns:a16="http://schemas.microsoft.com/office/drawing/2014/main" id="{625FC9E9-DCB0-4E81-8638-F81B56FA1D97}"/>
                </a:ext>
              </a:extLst>
            </p:cNvPr>
            <p:cNvSpPr/>
            <p:nvPr/>
          </p:nvSpPr>
          <p:spPr>
            <a:xfrm>
              <a:off x="6549406" y="2949583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300;p75">
              <a:extLst>
                <a:ext uri="{FF2B5EF4-FFF2-40B4-BE49-F238E27FC236}">
                  <a16:creationId xmlns:a16="http://schemas.microsoft.com/office/drawing/2014/main" id="{EE355957-7B89-4442-AF31-682BEEEFDC72}"/>
                </a:ext>
              </a:extLst>
            </p:cNvPr>
            <p:cNvSpPr/>
            <p:nvPr/>
          </p:nvSpPr>
          <p:spPr>
            <a:xfrm>
              <a:off x="6178977" y="3761587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301;p75">
              <a:extLst>
                <a:ext uri="{FF2B5EF4-FFF2-40B4-BE49-F238E27FC236}">
                  <a16:creationId xmlns:a16="http://schemas.microsoft.com/office/drawing/2014/main" id="{2BD5F774-BD6D-4A75-87DD-038E58516D56}"/>
                </a:ext>
              </a:extLst>
            </p:cNvPr>
            <p:cNvSpPr/>
            <p:nvPr/>
          </p:nvSpPr>
          <p:spPr>
            <a:xfrm>
              <a:off x="5591959" y="4100611"/>
              <a:ext cx="492895" cy="125589"/>
            </a:xfrm>
            <a:custGeom>
              <a:avLst/>
              <a:gdLst/>
              <a:ahLst/>
              <a:cxnLst/>
              <a:rect l="l" t="t" r="r" b="b"/>
              <a:pathLst>
                <a:path w="15318" h="3903" extrusionOk="0">
                  <a:moveTo>
                    <a:pt x="0" y="1"/>
                  </a:moveTo>
                  <a:lnTo>
                    <a:pt x="0" y="3903"/>
                  </a:lnTo>
                  <a:lnTo>
                    <a:pt x="15317" y="3903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302;p75">
              <a:extLst>
                <a:ext uri="{FF2B5EF4-FFF2-40B4-BE49-F238E27FC236}">
                  <a16:creationId xmlns:a16="http://schemas.microsoft.com/office/drawing/2014/main" id="{928FDEC3-6AA8-4F7C-809E-131975BC535B}"/>
                </a:ext>
              </a:extLst>
            </p:cNvPr>
            <p:cNvSpPr/>
            <p:nvPr/>
          </p:nvSpPr>
          <p:spPr>
            <a:xfrm>
              <a:off x="6289925" y="3557516"/>
              <a:ext cx="905153" cy="641491"/>
            </a:xfrm>
            <a:custGeom>
              <a:avLst/>
              <a:gdLst/>
              <a:ahLst/>
              <a:cxnLst/>
              <a:rect l="l" t="t" r="r" b="b"/>
              <a:pathLst>
                <a:path w="28130" h="19936" extrusionOk="0">
                  <a:moveTo>
                    <a:pt x="27739" y="1"/>
                  </a:moveTo>
                  <a:lnTo>
                    <a:pt x="27739" y="19448"/>
                  </a:lnTo>
                  <a:lnTo>
                    <a:pt x="0" y="19448"/>
                  </a:lnTo>
                  <a:lnTo>
                    <a:pt x="0" y="19935"/>
                  </a:lnTo>
                  <a:lnTo>
                    <a:pt x="28130" y="19935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303;p75">
              <a:extLst>
                <a:ext uri="{FF2B5EF4-FFF2-40B4-BE49-F238E27FC236}">
                  <a16:creationId xmlns:a16="http://schemas.microsoft.com/office/drawing/2014/main" id="{6C0FCC1E-DAA8-4840-828F-BF2105BD55C9}"/>
                </a:ext>
              </a:extLst>
            </p:cNvPr>
            <p:cNvSpPr/>
            <p:nvPr/>
          </p:nvSpPr>
          <p:spPr>
            <a:xfrm>
              <a:off x="6289925" y="3557516"/>
              <a:ext cx="905153" cy="668681"/>
            </a:xfrm>
            <a:custGeom>
              <a:avLst/>
              <a:gdLst/>
              <a:ahLst/>
              <a:cxnLst/>
              <a:rect l="l" t="t" r="r" b="b"/>
              <a:pathLst>
                <a:path w="28130" h="20781" extrusionOk="0">
                  <a:moveTo>
                    <a:pt x="0" y="1"/>
                  </a:moveTo>
                  <a:lnTo>
                    <a:pt x="0" y="20781"/>
                  </a:lnTo>
                  <a:lnTo>
                    <a:pt x="28130" y="20781"/>
                  </a:lnTo>
                  <a:lnTo>
                    <a:pt x="28130" y="19448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304;p75">
              <a:extLst>
                <a:ext uri="{FF2B5EF4-FFF2-40B4-BE49-F238E27FC236}">
                  <a16:creationId xmlns:a16="http://schemas.microsoft.com/office/drawing/2014/main" id="{2925F505-A8EA-4114-A7DA-69A508F93571}"/>
                </a:ext>
              </a:extLst>
            </p:cNvPr>
            <p:cNvSpPr/>
            <p:nvPr/>
          </p:nvSpPr>
          <p:spPr>
            <a:xfrm>
              <a:off x="6289925" y="3618235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305;p75">
              <a:extLst>
                <a:ext uri="{FF2B5EF4-FFF2-40B4-BE49-F238E27FC236}">
                  <a16:creationId xmlns:a16="http://schemas.microsoft.com/office/drawing/2014/main" id="{ED21B144-CBFB-4C67-B576-2DAAB0A2DED1}"/>
                </a:ext>
              </a:extLst>
            </p:cNvPr>
            <p:cNvSpPr/>
            <p:nvPr/>
          </p:nvSpPr>
          <p:spPr>
            <a:xfrm>
              <a:off x="6289925" y="360983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306;p75">
              <a:extLst>
                <a:ext uri="{FF2B5EF4-FFF2-40B4-BE49-F238E27FC236}">
                  <a16:creationId xmlns:a16="http://schemas.microsoft.com/office/drawing/2014/main" id="{CB755650-E2FC-49B6-A8E9-57FAAF950EFE}"/>
                </a:ext>
              </a:extLst>
            </p:cNvPr>
            <p:cNvSpPr/>
            <p:nvPr/>
          </p:nvSpPr>
          <p:spPr>
            <a:xfrm>
              <a:off x="6289925" y="368622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307;p75">
              <a:extLst>
                <a:ext uri="{FF2B5EF4-FFF2-40B4-BE49-F238E27FC236}">
                  <a16:creationId xmlns:a16="http://schemas.microsoft.com/office/drawing/2014/main" id="{8C1DF20C-D1BD-47F0-A9F3-3E4EF2FC7753}"/>
                </a:ext>
              </a:extLst>
            </p:cNvPr>
            <p:cNvSpPr/>
            <p:nvPr/>
          </p:nvSpPr>
          <p:spPr>
            <a:xfrm>
              <a:off x="6289925" y="367786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308;p75">
              <a:extLst>
                <a:ext uri="{FF2B5EF4-FFF2-40B4-BE49-F238E27FC236}">
                  <a16:creationId xmlns:a16="http://schemas.microsoft.com/office/drawing/2014/main" id="{AB1580B0-DB7F-4399-A949-849A0ACADA31}"/>
                </a:ext>
              </a:extLst>
            </p:cNvPr>
            <p:cNvSpPr/>
            <p:nvPr/>
          </p:nvSpPr>
          <p:spPr>
            <a:xfrm>
              <a:off x="6289925" y="3753220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309;p75">
              <a:extLst>
                <a:ext uri="{FF2B5EF4-FFF2-40B4-BE49-F238E27FC236}">
                  <a16:creationId xmlns:a16="http://schemas.microsoft.com/office/drawing/2014/main" id="{922C56C7-CF08-4FF3-B176-4A506124E973}"/>
                </a:ext>
              </a:extLst>
            </p:cNvPr>
            <p:cNvSpPr/>
            <p:nvPr/>
          </p:nvSpPr>
          <p:spPr>
            <a:xfrm>
              <a:off x="6289925" y="3745884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310;p75">
              <a:extLst>
                <a:ext uri="{FF2B5EF4-FFF2-40B4-BE49-F238E27FC236}">
                  <a16:creationId xmlns:a16="http://schemas.microsoft.com/office/drawing/2014/main" id="{92C2E835-09AC-4179-8CCC-926FE0EC9747}"/>
                </a:ext>
              </a:extLst>
            </p:cNvPr>
            <p:cNvSpPr/>
            <p:nvPr/>
          </p:nvSpPr>
          <p:spPr>
            <a:xfrm>
              <a:off x="6289925" y="382121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311;p75">
              <a:extLst>
                <a:ext uri="{FF2B5EF4-FFF2-40B4-BE49-F238E27FC236}">
                  <a16:creationId xmlns:a16="http://schemas.microsoft.com/office/drawing/2014/main" id="{0283E092-0AF0-4A20-A793-0B63DAE8277A}"/>
                </a:ext>
              </a:extLst>
            </p:cNvPr>
            <p:cNvSpPr/>
            <p:nvPr/>
          </p:nvSpPr>
          <p:spPr>
            <a:xfrm>
              <a:off x="6289925" y="381284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312;p75">
              <a:extLst>
                <a:ext uri="{FF2B5EF4-FFF2-40B4-BE49-F238E27FC236}">
                  <a16:creationId xmlns:a16="http://schemas.microsoft.com/office/drawing/2014/main" id="{BDE12D8A-842F-4263-A080-2AF972631EB4}"/>
                </a:ext>
              </a:extLst>
            </p:cNvPr>
            <p:cNvSpPr/>
            <p:nvPr/>
          </p:nvSpPr>
          <p:spPr>
            <a:xfrm>
              <a:off x="6289925" y="388923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313;p75">
              <a:extLst>
                <a:ext uri="{FF2B5EF4-FFF2-40B4-BE49-F238E27FC236}">
                  <a16:creationId xmlns:a16="http://schemas.microsoft.com/office/drawing/2014/main" id="{70D37030-211E-4FD9-B5FD-DB64F9A59294}"/>
                </a:ext>
              </a:extLst>
            </p:cNvPr>
            <p:cNvSpPr/>
            <p:nvPr/>
          </p:nvSpPr>
          <p:spPr>
            <a:xfrm>
              <a:off x="6289925" y="3880869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314;p75">
              <a:extLst>
                <a:ext uri="{FF2B5EF4-FFF2-40B4-BE49-F238E27FC236}">
                  <a16:creationId xmlns:a16="http://schemas.microsoft.com/office/drawing/2014/main" id="{F9579CA9-61FE-4B68-BDD8-25ABCB2FDB68}"/>
                </a:ext>
              </a:extLst>
            </p:cNvPr>
            <p:cNvSpPr/>
            <p:nvPr/>
          </p:nvSpPr>
          <p:spPr>
            <a:xfrm>
              <a:off x="6289925" y="395619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315;p75">
              <a:extLst>
                <a:ext uri="{FF2B5EF4-FFF2-40B4-BE49-F238E27FC236}">
                  <a16:creationId xmlns:a16="http://schemas.microsoft.com/office/drawing/2014/main" id="{FF8E0A81-7761-4EEE-B2AE-7EB0E9AA6C5F}"/>
                </a:ext>
              </a:extLst>
            </p:cNvPr>
            <p:cNvSpPr/>
            <p:nvPr/>
          </p:nvSpPr>
          <p:spPr>
            <a:xfrm>
              <a:off x="6289925" y="394783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316;p75">
              <a:extLst>
                <a:ext uri="{FF2B5EF4-FFF2-40B4-BE49-F238E27FC236}">
                  <a16:creationId xmlns:a16="http://schemas.microsoft.com/office/drawing/2014/main" id="{ED0B228D-1E61-4D53-8405-4DEAC2698B8B}"/>
                </a:ext>
              </a:extLst>
            </p:cNvPr>
            <p:cNvSpPr/>
            <p:nvPr/>
          </p:nvSpPr>
          <p:spPr>
            <a:xfrm>
              <a:off x="6289925" y="402422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317;p75">
              <a:extLst>
                <a:ext uri="{FF2B5EF4-FFF2-40B4-BE49-F238E27FC236}">
                  <a16:creationId xmlns:a16="http://schemas.microsoft.com/office/drawing/2014/main" id="{8840E505-6287-47BA-8C60-C36CCA231F62}"/>
                </a:ext>
              </a:extLst>
            </p:cNvPr>
            <p:cNvSpPr/>
            <p:nvPr/>
          </p:nvSpPr>
          <p:spPr>
            <a:xfrm>
              <a:off x="6289925" y="401585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318;p75">
              <a:extLst>
                <a:ext uri="{FF2B5EF4-FFF2-40B4-BE49-F238E27FC236}">
                  <a16:creationId xmlns:a16="http://schemas.microsoft.com/office/drawing/2014/main" id="{0DFB8DEF-C32D-46AE-AB93-82B95BF535CC}"/>
                </a:ext>
              </a:extLst>
            </p:cNvPr>
            <p:cNvSpPr/>
            <p:nvPr/>
          </p:nvSpPr>
          <p:spPr>
            <a:xfrm>
              <a:off x="6289925" y="409118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319;p75">
              <a:extLst>
                <a:ext uri="{FF2B5EF4-FFF2-40B4-BE49-F238E27FC236}">
                  <a16:creationId xmlns:a16="http://schemas.microsoft.com/office/drawing/2014/main" id="{1AC2B765-3D22-46D5-813C-7EA83CF04F28}"/>
                </a:ext>
              </a:extLst>
            </p:cNvPr>
            <p:cNvSpPr/>
            <p:nvPr/>
          </p:nvSpPr>
          <p:spPr>
            <a:xfrm>
              <a:off x="6289925" y="408281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20;p75">
              <a:extLst>
                <a:ext uri="{FF2B5EF4-FFF2-40B4-BE49-F238E27FC236}">
                  <a16:creationId xmlns:a16="http://schemas.microsoft.com/office/drawing/2014/main" id="{87691142-1F57-4C6B-891B-973B39E5D76A}"/>
                </a:ext>
              </a:extLst>
            </p:cNvPr>
            <p:cNvSpPr/>
            <p:nvPr/>
          </p:nvSpPr>
          <p:spPr>
            <a:xfrm>
              <a:off x="6289925" y="415920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21;p75">
              <a:extLst>
                <a:ext uri="{FF2B5EF4-FFF2-40B4-BE49-F238E27FC236}">
                  <a16:creationId xmlns:a16="http://schemas.microsoft.com/office/drawing/2014/main" id="{52845199-381C-4AFF-9DD4-6F20E17F99E0}"/>
                </a:ext>
              </a:extLst>
            </p:cNvPr>
            <p:cNvSpPr/>
            <p:nvPr/>
          </p:nvSpPr>
          <p:spPr>
            <a:xfrm>
              <a:off x="6289925" y="415084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2;p75">
              <a:extLst>
                <a:ext uri="{FF2B5EF4-FFF2-40B4-BE49-F238E27FC236}">
                  <a16:creationId xmlns:a16="http://schemas.microsoft.com/office/drawing/2014/main" id="{9DE8C174-A15E-4603-B734-DF9AF2CE0587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0"/>
                  </a:moveTo>
                  <a:lnTo>
                    <a:pt x="27739" y="14894"/>
                  </a:lnTo>
                  <a:lnTo>
                    <a:pt x="0" y="14894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23;p75">
              <a:extLst>
                <a:ext uri="{FF2B5EF4-FFF2-40B4-BE49-F238E27FC236}">
                  <a16:creationId xmlns:a16="http://schemas.microsoft.com/office/drawing/2014/main" id="{344DF607-75F8-49F9-8761-214689EC3BF7}"/>
                </a:ext>
              </a:extLst>
            </p:cNvPr>
            <p:cNvSpPr/>
            <p:nvPr/>
          </p:nvSpPr>
          <p:spPr>
            <a:xfrm>
              <a:off x="6275252" y="2948521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29041" y="16520"/>
                  </a:lnTo>
                  <a:lnTo>
                    <a:pt x="29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24;p75">
              <a:extLst>
                <a:ext uri="{FF2B5EF4-FFF2-40B4-BE49-F238E27FC236}">
                  <a16:creationId xmlns:a16="http://schemas.microsoft.com/office/drawing/2014/main" id="{0D9825AD-73C2-468C-A750-F752A28331EB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0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25;p75">
              <a:extLst>
                <a:ext uri="{FF2B5EF4-FFF2-40B4-BE49-F238E27FC236}">
                  <a16:creationId xmlns:a16="http://schemas.microsoft.com/office/drawing/2014/main" id="{FA3CCF89-76C4-40BD-8029-C9E286EE69AD}"/>
                </a:ext>
              </a:extLst>
            </p:cNvPr>
            <p:cNvSpPr/>
            <p:nvPr/>
          </p:nvSpPr>
          <p:spPr>
            <a:xfrm>
              <a:off x="6489781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6" y="165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26;p75">
              <a:extLst>
                <a:ext uri="{FF2B5EF4-FFF2-40B4-BE49-F238E27FC236}">
                  <a16:creationId xmlns:a16="http://schemas.microsoft.com/office/drawing/2014/main" id="{8E4BB312-9C9A-43A1-B794-B428A526D24A}"/>
                </a:ext>
              </a:extLst>
            </p:cNvPr>
            <p:cNvSpPr/>
            <p:nvPr/>
          </p:nvSpPr>
          <p:spPr>
            <a:xfrm>
              <a:off x="6734621" y="2948521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489" y="1652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27;p75">
              <a:extLst>
                <a:ext uri="{FF2B5EF4-FFF2-40B4-BE49-F238E27FC236}">
                  <a16:creationId xmlns:a16="http://schemas.microsoft.com/office/drawing/2014/main" id="{AAD9B5A9-8E26-41A0-8647-78F2DE8DC8FC}"/>
                </a:ext>
              </a:extLst>
            </p:cNvPr>
            <p:cNvSpPr/>
            <p:nvPr/>
          </p:nvSpPr>
          <p:spPr>
            <a:xfrm>
              <a:off x="6980555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5" y="1652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28;p75">
              <a:extLst>
                <a:ext uri="{FF2B5EF4-FFF2-40B4-BE49-F238E27FC236}">
                  <a16:creationId xmlns:a16="http://schemas.microsoft.com/office/drawing/2014/main" id="{9B3141C4-AD22-4E88-A9AA-9B7B2C7B484F}"/>
                </a:ext>
              </a:extLst>
            </p:cNvPr>
            <p:cNvSpPr/>
            <p:nvPr/>
          </p:nvSpPr>
          <p:spPr>
            <a:xfrm>
              <a:off x="6275252" y="3113850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29;p75">
              <a:extLst>
                <a:ext uri="{FF2B5EF4-FFF2-40B4-BE49-F238E27FC236}">
                  <a16:creationId xmlns:a16="http://schemas.microsoft.com/office/drawing/2014/main" id="{E63B0D50-3723-4A55-9C36-B12EB7478FF2}"/>
                </a:ext>
              </a:extLst>
            </p:cNvPr>
            <p:cNvSpPr/>
            <p:nvPr/>
          </p:nvSpPr>
          <p:spPr>
            <a:xfrm>
              <a:off x="6275252" y="3294881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0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330;p75">
              <a:extLst>
                <a:ext uri="{FF2B5EF4-FFF2-40B4-BE49-F238E27FC236}">
                  <a16:creationId xmlns:a16="http://schemas.microsoft.com/office/drawing/2014/main" id="{2408491C-A36E-4390-A3F8-5FA30D27B347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1"/>
                  </a:moveTo>
                  <a:lnTo>
                    <a:pt x="27739" y="14895"/>
                  </a:lnTo>
                  <a:lnTo>
                    <a:pt x="0" y="14895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331;p75">
              <a:extLst>
                <a:ext uri="{FF2B5EF4-FFF2-40B4-BE49-F238E27FC236}">
                  <a16:creationId xmlns:a16="http://schemas.microsoft.com/office/drawing/2014/main" id="{57AB9735-F03E-4D45-A06C-A092EA625E48}"/>
                </a:ext>
              </a:extLst>
            </p:cNvPr>
            <p:cNvSpPr/>
            <p:nvPr/>
          </p:nvSpPr>
          <p:spPr>
            <a:xfrm>
              <a:off x="6275252" y="2348922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29041" y="16521"/>
                  </a:lnTo>
                  <a:lnTo>
                    <a:pt x="29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332;p75">
              <a:extLst>
                <a:ext uri="{FF2B5EF4-FFF2-40B4-BE49-F238E27FC236}">
                  <a16:creationId xmlns:a16="http://schemas.microsoft.com/office/drawing/2014/main" id="{B5EB576D-1F78-43BE-9C1E-997D7CCD43AA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333;p75">
              <a:extLst>
                <a:ext uri="{FF2B5EF4-FFF2-40B4-BE49-F238E27FC236}">
                  <a16:creationId xmlns:a16="http://schemas.microsoft.com/office/drawing/2014/main" id="{B8E21722-D2D2-4B63-B229-790F6C2BDF2F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488"/>
                  </a:lnTo>
                  <a:lnTo>
                    <a:pt x="27772" y="488"/>
                  </a:lnTo>
                  <a:lnTo>
                    <a:pt x="27772" y="15382"/>
                  </a:lnTo>
                  <a:lnTo>
                    <a:pt x="28130" y="15382"/>
                  </a:lnTo>
                  <a:lnTo>
                    <a:pt x="28130" y="521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334;p75">
              <a:extLst>
                <a:ext uri="{FF2B5EF4-FFF2-40B4-BE49-F238E27FC236}">
                  <a16:creationId xmlns:a16="http://schemas.microsoft.com/office/drawing/2014/main" id="{55968317-8A26-48A5-9CB4-789A492D2CDB}"/>
                </a:ext>
              </a:extLst>
            </p:cNvPr>
            <p:cNvSpPr/>
            <p:nvPr/>
          </p:nvSpPr>
          <p:spPr>
            <a:xfrm>
              <a:off x="6489781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6" y="1652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335;p75">
              <a:extLst>
                <a:ext uri="{FF2B5EF4-FFF2-40B4-BE49-F238E27FC236}">
                  <a16:creationId xmlns:a16="http://schemas.microsoft.com/office/drawing/2014/main" id="{B02EB3D6-C3EA-4823-B57E-181B705058B4}"/>
                </a:ext>
              </a:extLst>
            </p:cNvPr>
            <p:cNvSpPr/>
            <p:nvPr/>
          </p:nvSpPr>
          <p:spPr>
            <a:xfrm>
              <a:off x="6734621" y="2348922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489" y="1652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336;p75">
              <a:extLst>
                <a:ext uri="{FF2B5EF4-FFF2-40B4-BE49-F238E27FC236}">
                  <a16:creationId xmlns:a16="http://schemas.microsoft.com/office/drawing/2014/main" id="{7A42B153-6C2D-4ACA-A181-75893B6BD456}"/>
                </a:ext>
              </a:extLst>
            </p:cNvPr>
            <p:cNvSpPr/>
            <p:nvPr/>
          </p:nvSpPr>
          <p:spPr>
            <a:xfrm>
              <a:off x="6980555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5" y="1652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337;p75">
              <a:extLst>
                <a:ext uri="{FF2B5EF4-FFF2-40B4-BE49-F238E27FC236}">
                  <a16:creationId xmlns:a16="http://schemas.microsoft.com/office/drawing/2014/main" id="{526A12AA-B873-4328-A2CA-2E3604BBF073}"/>
                </a:ext>
              </a:extLst>
            </p:cNvPr>
            <p:cNvSpPr/>
            <p:nvPr/>
          </p:nvSpPr>
          <p:spPr>
            <a:xfrm>
              <a:off x="6275252" y="2514251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338;p75">
              <a:extLst>
                <a:ext uri="{FF2B5EF4-FFF2-40B4-BE49-F238E27FC236}">
                  <a16:creationId xmlns:a16="http://schemas.microsoft.com/office/drawing/2014/main" id="{40E55D8C-5BE0-4B8D-A351-8FB68F5B28C4}"/>
                </a:ext>
              </a:extLst>
            </p:cNvPr>
            <p:cNvSpPr/>
            <p:nvPr/>
          </p:nvSpPr>
          <p:spPr>
            <a:xfrm>
              <a:off x="6275252" y="2695283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351;p75">
            <a:extLst>
              <a:ext uri="{FF2B5EF4-FFF2-40B4-BE49-F238E27FC236}">
                <a16:creationId xmlns:a16="http://schemas.microsoft.com/office/drawing/2014/main" id="{ABACB32E-6F93-4B15-B302-D06187E99037}"/>
              </a:ext>
            </a:extLst>
          </p:cNvPr>
          <p:cNvGrpSpPr/>
          <p:nvPr/>
        </p:nvGrpSpPr>
        <p:grpSpPr>
          <a:xfrm>
            <a:off x="1497638" y="3754908"/>
            <a:ext cx="1460012" cy="1907092"/>
            <a:chOff x="6845850" y="2128454"/>
            <a:chExt cx="1460012" cy="1907092"/>
          </a:xfrm>
        </p:grpSpPr>
        <p:grpSp>
          <p:nvGrpSpPr>
            <p:cNvPr id="550" name="Google Shape;5352;p75">
              <a:extLst>
                <a:ext uri="{FF2B5EF4-FFF2-40B4-BE49-F238E27FC236}">
                  <a16:creationId xmlns:a16="http://schemas.microsoft.com/office/drawing/2014/main" id="{3E825AA9-6B20-4D60-B9CB-FC9145029D98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552" name="Google Shape;5353;p75">
                <a:extLst>
                  <a:ext uri="{FF2B5EF4-FFF2-40B4-BE49-F238E27FC236}">
                    <a16:creationId xmlns:a16="http://schemas.microsoft.com/office/drawing/2014/main" id="{714B199B-44CC-4626-AEED-7369109EF4B8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354;p75">
                <a:extLst>
                  <a:ext uri="{FF2B5EF4-FFF2-40B4-BE49-F238E27FC236}">
                    <a16:creationId xmlns:a16="http://schemas.microsoft.com/office/drawing/2014/main" id="{58A8F9F0-874E-4009-A5E7-9193037F2201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355;p75">
                <a:extLst>
                  <a:ext uri="{FF2B5EF4-FFF2-40B4-BE49-F238E27FC236}">
                    <a16:creationId xmlns:a16="http://schemas.microsoft.com/office/drawing/2014/main" id="{FBAD32C9-4C05-42B7-8277-02CE06AC9FB6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356;p75">
                <a:extLst>
                  <a:ext uri="{FF2B5EF4-FFF2-40B4-BE49-F238E27FC236}">
                    <a16:creationId xmlns:a16="http://schemas.microsoft.com/office/drawing/2014/main" id="{92B7CC57-D984-4C69-887D-391FA130860F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357;p75">
                <a:extLst>
                  <a:ext uri="{FF2B5EF4-FFF2-40B4-BE49-F238E27FC236}">
                    <a16:creationId xmlns:a16="http://schemas.microsoft.com/office/drawing/2014/main" id="{5420A0FB-2967-4559-A5E3-AD514716BEFA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358;p75">
                <a:extLst>
                  <a:ext uri="{FF2B5EF4-FFF2-40B4-BE49-F238E27FC236}">
                    <a16:creationId xmlns:a16="http://schemas.microsoft.com/office/drawing/2014/main" id="{E15B7623-01BD-428D-B09B-FBB82597FBDB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359;p75">
                <a:extLst>
                  <a:ext uri="{FF2B5EF4-FFF2-40B4-BE49-F238E27FC236}">
                    <a16:creationId xmlns:a16="http://schemas.microsoft.com/office/drawing/2014/main" id="{509C2E0D-2991-4DAC-B3FE-557769FD3597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360;p75">
                <a:extLst>
                  <a:ext uri="{FF2B5EF4-FFF2-40B4-BE49-F238E27FC236}">
                    <a16:creationId xmlns:a16="http://schemas.microsoft.com/office/drawing/2014/main" id="{70BB6D0E-7EEF-48EF-9F0E-304DAEE88769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361;p75">
                <a:extLst>
                  <a:ext uri="{FF2B5EF4-FFF2-40B4-BE49-F238E27FC236}">
                    <a16:creationId xmlns:a16="http://schemas.microsoft.com/office/drawing/2014/main" id="{61DEB828-0318-4B75-B0C5-890CDA4A3285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362;p75">
                <a:extLst>
                  <a:ext uri="{FF2B5EF4-FFF2-40B4-BE49-F238E27FC236}">
                    <a16:creationId xmlns:a16="http://schemas.microsoft.com/office/drawing/2014/main" id="{C94EBF5B-8B7A-4AF6-B564-0760D2024CF4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363;p75">
                <a:extLst>
                  <a:ext uri="{FF2B5EF4-FFF2-40B4-BE49-F238E27FC236}">
                    <a16:creationId xmlns:a16="http://schemas.microsoft.com/office/drawing/2014/main" id="{B540AC8A-EFC9-4D55-88CC-B08B84479322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364;p75">
                <a:extLst>
                  <a:ext uri="{FF2B5EF4-FFF2-40B4-BE49-F238E27FC236}">
                    <a16:creationId xmlns:a16="http://schemas.microsoft.com/office/drawing/2014/main" id="{0E0DA698-66DC-499B-A13F-7EEFFD091236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365;p75">
                <a:extLst>
                  <a:ext uri="{FF2B5EF4-FFF2-40B4-BE49-F238E27FC236}">
                    <a16:creationId xmlns:a16="http://schemas.microsoft.com/office/drawing/2014/main" id="{94B8D441-51CC-496D-9B69-91D4ABFC1A54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366;p75">
                <a:extLst>
                  <a:ext uri="{FF2B5EF4-FFF2-40B4-BE49-F238E27FC236}">
                    <a16:creationId xmlns:a16="http://schemas.microsoft.com/office/drawing/2014/main" id="{DBBA44C2-D6AC-4C44-AF0B-9DD047DCE53E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367;p75">
                <a:extLst>
                  <a:ext uri="{FF2B5EF4-FFF2-40B4-BE49-F238E27FC236}">
                    <a16:creationId xmlns:a16="http://schemas.microsoft.com/office/drawing/2014/main" id="{006C958F-AC37-4FCE-BC30-FC215886341A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368;p75">
                <a:extLst>
                  <a:ext uri="{FF2B5EF4-FFF2-40B4-BE49-F238E27FC236}">
                    <a16:creationId xmlns:a16="http://schemas.microsoft.com/office/drawing/2014/main" id="{33866473-9D5D-4633-B0EE-7381D04866F3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369;p75">
                <a:extLst>
                  <a:ext uri="{FF2B5EF4-FFF2-40B4-BE49-F238E27FC236}">
                    <a16:creationId xmlns:a16="http://schemas.microsoft.com/office/drawing/2014/main" id="{43581127-2B5A-4A5C-9896-C999D7990458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370;p75">
                <a:extLst>
                  <a:ext uri="{FF2B5EF4-FFF2-40B4-BE49-F238E27FC236}">
                    <a16:creationId xmlns:a16="http://schemas.microsoft.com/office/drawing/2014/main" id="{56FE8ECD-EEB6-465F-B65F-B61741C48DF6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371;p75">
                <a:extLst>
                  <a:ext uri="{FF2B5EF4-FFF2-40B4-BE49-F238E27FC236}">
                    <a16:creationId xmlns:a16="http://schemas.microsoft.com/office/drawing/2014/main" id="{8FAACEDC-7B0D-48C4-AC94-847C1F483793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372;p75">
                <a:extLst>
                  <a:ext uri="{FF2B5EF4-FFF2-40B4-BE49-F238E27FC236}">
                    <a16:creationId xmlns:a16="http://schemas.microsoft.com/office/drawing/2014/main" id="{A0C8C863-7C8C-4806-B1BA-C6873A002685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373;p75">
                <a:extLst>
                  <a:ext uri="{FF2B5EF4-FFF2-40B4-BE49-F238E27FC236}">
                    <a16:creationId xmlns:a16="http://schemas.microsoft.com/office/drawing/2014/main" id="{A8E25658-90DE-48F6-AB97-BBDCC8A1870C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374;p75">
                <a:extLst>
                  <a:ext uri="{FF2B5EF4-FFF2-40B4-BE49-F238E27FC236}">
                    <a16:creationId xmlns:a16="http://schemas.microsoft.com/office/drawing/2014/main" id="{21AB4053-CA0C-469C-A53C-48074E6FF6B4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375;p75">
                <a:extLst>
                  <a:ext uri="{FF2B5EF4-FFF2-40B4-BE49-F238E27FC236}">
                    <a16:creationId xmlns:a16="http://schemas.microsoft.com/office/drawing/2014/main" id="{E3F17674-C68D-49DC-A4A0-85C7CA6DEC0E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376;p75">
              <a:extLst>
                <a:ext uri="{FF2B5EF4-FFF2-40B4-BE49-F238E27FC236}">
                  <a16:creationId xmlns:a16="http://schemas.microsoft.com/office/drawing/2014/main" id="{9823825F-DA4D-410B-83E2-8B1F9EA45656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0351D8-41D9-4D33-9943-76E8CA3F1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07" y="467372"/>
            <a:ext cx="8401016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40F3940-0193-4A9E-A851-31FA0A15735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E9A7B353-04F8-4E46-BD8A-5DBDE4EE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5220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7596AEB8-702F-4227-9376-0E3CC874B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15223AD6-C18C-43A0-851F-1C67CAF29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4C638E3-D68E-418A-8255-934D72CA0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B609AE1-BE8F-4F49-9B1C-C948E650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3" y="736923"/>
            <a:ext cx="11446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– a: </a:t>
            </a: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d</a:t>
            </a:r>
            <a:r>
              <a:rPr lang="vi-VN" altLang="en-US" sz="36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</a:t>
            </a:r>
            <a:r>
              <a:rPr lang="vi-VN" altLang="en-US" sz="36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D9E44-EBE6-42DD-BBE4-B472B77B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023" y="3950376"/>
            <a:ext cx="547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rây bột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nhảy dây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>
                <a:solidFill>
                  <a:srgbClr val="2F0B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 phút </a:t>
            </a:r>
            <a:endParaRPr lang="en-US" altLang="en-US" sz="2800" b="1">
              <a:solidFill>
                <a:srgbClr val="2F0BC7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6665636-53FD-4769-BF71-79210317A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41900"/>
              </p:ext>
            </p:extLst>
          </p:nvPr>
        </p:nvGraphicFramePr>
        <p:xfrm>
          <a:off x="1731342" y="1778198"/>
          <a:ext cx="8915400" cy="173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Rẻ: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Rây: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Dẻ: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Dây: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Giẻ: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Giây: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0E26D9-791C-4120-A091-F3777A57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742" y="1762323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rẻ rúng, rẻ quạt, giá rẻ,...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26401-61A9-47EA-90F7-1BD40DC0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855" y="2352873"/>
            <a:ext cx="326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hạt dẻ, mảnh dẻ...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00250-E3B2-404E-8CCF-7949D81C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142" y="2929135"/>
            <a:ext cx="282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giẻ rách, giẻ lau,...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BE474-EEB8-4328-BE7D-FA26A432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30" y="1762323"/>
            <a:ext cx="413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 rây, rây bột, m</a:t>
            </a:r>
            <a:r>
              <a:rPr lang="vi-VN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rây,...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B9524-B8C9-441A-9EF7-91F767066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542" y="2313185"/>
            <a:ext cx="364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sợi dây, dây thừng,...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2DF9A-165E-48AB-AE93-2CFEB1BF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755" y="2903735"/>
            <a:ext cx="355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giây mực, giây bẩn,...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D6865C-DA70-418A-89F0-19EA579C1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2" b="97638" l="4700" r="91384">
                        <a14:foregroundMark x1="27676" y1="13648" x2="27676" y2="20210"/>
                        <a14:foregroundMark x1="24021" y1="16273" x2="30026" y2="10499"/>
                        <a14:foregroundMark x1="24021" y1="17585" x2="28982" y2="13911"/>
                        <a14:foregroundMark x1="30287" y1="10236" x2="30548" y2="10236"/>
                        <a14:foregroundMark x1="19582" y1="36483" x2="30809" y2="38320"/>
                        <a14:foregroundMark x1="34726" y1="33333" x2="47781" y2="41207"/>
                        <a14:foregroundMark x1="19321" y1="52231" x2="44125" y2="52231"/>
                        <a14:foregroundMark x1="77285" y1="78215" x2="75457" y2="95801"/>
                        <a14:backgroundMark x1="47258" y1="24147" x2="52742" y2="26247"/>
                      </a14:backgroundRemoval>
                    </a14:imgEffect>
                  </a14:imgLayer>
                </a14:imgProps>
              </a:ext>
            </a:extLst>
          </a:blip>
          <a:srcRect r="50761"/>
          <a:stretch/>
        </p:blipFill>
        <p:spPr>
          <a:xfrm>
            <a:off x="10494342" y="3067887"/>
            <a:ext cx="1697658" cy="2716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8673D0-FC31-44C2-804E-A322DC0B0B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0121" y="3041522"/>
            <a:ext cx="2248564" cy="3079555"/>
          </a:xfrm>
          <a:prstGeom prst="rect">
            <a:avLst/>
          </a:prstGeom>
        </p:spPr>
      </p:pic>
      <p:grpSp>
        <p:nvGrpSpPr>
          <p:cNvPr id="18" name="Google Shape;5351;p75">
            <a:extLst>
              <a:ext uri="{FF2B5EF4-FFF2-40B4-BE49-F238E27FC236}">
                <a16:creationId xmlns:a16="http://schemas.microsoft.com/office/drawing/2014/main" id="{BA72DAB4-A3CD-47AA-9EC8-27AAE3F5005A}"/>
              </a:ext>
            </a:extLst>
          </p:cNvPr>
          <p:cNvGrpSpPr/>
          <p:nvPr/>
        </p:nvGrpSpPr>
        <p:grpSpPr>
          <a:xfrm>
            <a:off x="1696357" y="4181514"/>
            <a:ext cx="1136769" cy="1484867"/>
            <a:chOff x="6845850" y="2128454"/>
            <a:chExt cx="1460012" cy="1907092"/>
          </a:xfrm>
        </p:grpSpPr>
        <p:grpSp>
          <p:nvGrpSpPr>
            <p:cNvPr id="19" name="Google Shape;5352;p75">
              <a:extLst>
                <a:ext uri="{FF2B5EF4-FFF2-40B4-BE49-F238E27FC236}">
                  <a16:creationId xmlns:a16="http://schemas.microsoft.com/office/drawing/2014/main" id="{676140B6-7C44-448D-B667-A6A24BD881EC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21" name="Google Shape;5353;p75">
                <a:extLst>
                  <a:ext uri="{FF2B5EF4-FFF2-40B4-BE49-F238E27FC236}">
                    <a16:creationId xmlns:a16="http://schemas.microsoft.com/office/drawing/2014/main" id="{14FBDD09-B48A-4764-9F4F-F7B2A0E76953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354;p75">
                <a:extLst>
                  <a:ext uri="{FF2B5EF4-FFF2-40B4-BE49-F238E27FC236}">
                    <a16:creationId xmlns:a16="http://schemas.microsoft.com/office/drawing/2014/main" id="{0BC7EB28-83CD-4470-95F0-472BC695653A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355;p75">
                <a:extLst>
                  <a:ext uri="{FF2B5EF4-FFF2-40B4-BE49-F238E27FC236}">
                    <a16:creationId xmlns:a16="http://schemas.microsoft.com/office/drawing/2014/main" id="{B547383B-EE14-4C98-B2FC-BACBC8FEF2A7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356;p75">
                <a:extLst>
                  <a:ext uri="{FF2B5EF4-FFF2-40B4-BE49-F238E27FC236}">
                    <a16:creationId xmlns:a16="http://schemas.microsoft.com/office/drawing/2014/main" id="{579A100C-1CD0-418C-91D5-EAC00245975F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357;p75">
                <a:extLst>
                  <a:ext uri="{FF2B5EF4-FFF2-40B4-BE49-F238E27FC236}">
                    <a16:creationId xmlns:a16="http://schemas.microsoft.com/office/drawing/2014/main" id="{AB7C830D-30B4-4DC2-9EDF-9D3C4B066708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358;p75">
                <a:extLst>
                  <a:ext uri="{FF2B5EF4-FFF2-40B4-BE49-F238E27FC236}">
                    <a16:creationId xmlns:a16="http://schemas.microsoft.com/office/drawing/2014/main" id="{E770BAEF-D863-4756-BCAC-1A2CFF80F163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359;p75">
                <a:extLst>
                  <a:ext uri="{FF2B5EF4-FFF2-40B4-BE49-F238E27FC236}">
                    <a16:creationId xmlns:a16="http://schemas.microsoft.com/office/drawing/2014/main" id="{9E4C5867-8CEE-48BF-9A2D-991915E394B6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360;p75">
                <a:extLst>
                  <a:ext uri="{FF2B5EF4-FFF2-40B4-BE49-F238E27FC236}">
                    <a16:creationId xmlns:a16="http://schemas.microsoft.com/office/drawing/2014/main" id="{4C6E0921-61E0-4F4E-8818-94FE6AD272B1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361;p75">
                <a:extLst>
                  <a:ext uri="{FF2B5EF4-FFF2-40B4-BE49-F238E27FC236}">
                    <a16:creationId xmlns:a16="http://schemas.microsoft.com/office/drawing/2014/main" id="{A9A27D53-26E3-44A7-A739-1C5B7F243117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62;p75">
                <a:extLst>
                  <a:ext uri="{FF2B5EF4-FFF2-40B4-BE49-F238E27FC236}">
                    <a16:creationId xmlns:a16="http://schemas.microsoft.com/office/drawing/2014/main" id="{0B3E2DDC-2900-4563-A44C-312CFECFA439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63;p75">
                <a:extLst>
                  <a:ext uri="{FF2B5EF4-FFF2-40B4-BE49-F238E27FC236}">
                    <a16:creationId xmlns:a16="http://schemas.microsoft.com/office/drawing/2014/main" id="{02E19D89-E865-4E8C-BF16-EEA5379C1050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364;p75">
                <a:extLst>
                  <a:ext uri="{FF2B5EF4-FFF2-40B4-BE49-F238E27FC236}">
                    <a16:creationId xmlns:a16="http://schemas.microsoft.com/office/drawing/2014/main" id="{D7DB548B-9ED4-440D-BBD5-F1172875890F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365;p75">
                <a:extLst>
                  <a:ext uri="{FF2B5EF4-FFF2-40B4-BE49-F238E27FC236}">
                    <a16:creationId xmlns:a16="http://schemas.microsoft.com/office/drawing/2014/main" id="{CDABE36D-D670-406E-94FB-69C9C6FB0D2B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366;p75">
                <a:extLst>
                  <a:ext uri="{FF2B5EF4-FFF2-40B4-BE49-F238E27FC236}">
                    <a16:creationId xmlns:a16="http://schemas.microsoft.com/office/drawing/2014/main" id="{A5D207FA-6A0F-44FF-94E7-57D557AB5D3C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367;p75">
                <a:extLst>
                  <a:ext uri="{FF2B5EF4-FFF2-40B4-BE49-F238E27FC236}">
                    <a16:creationId xmlns:a16="http://schemas.microsoft.com/office/drawing/2014/main" id="{8D4F0748-3FBA-4209-AF2E-5374F56BE8E2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368;p75">
                <a:extLst>
                  <a:ext uri="{FF2B5EF4-FFF2-40B4-BE49-F238E27FC236}">
                    <a16:creationId xmlns:a16="http://schemas.microsoft.com/office/drawing/2014/main" id="{1451C6A1-33DB-49B3-8F53-4B73133C44CE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369;p75">
                <a:extLst>
                  <a:ext uri="{FF2B5EF4-FFF2-40B4-BE49-F238E27FC236}">
                    <a16:creationId xmlns:a16="http://schemas.microsoft.com/office/drawing/2014/main" id="{3354BF20-E0F3-4D32-9C16-C74FE0FEBB91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370;p75">
                <a:extLst>
                  <a:ext uri="{FF2B5EF4-FFF2-40B4-BE49-F238E27FC236}">
                    <a16:creationId xmlns:a16="http://schemas.microsoft.com/office/drawing/2014/main" id="{837DED02-4921-42D5-A1C4-C9D5C0A8954C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371;p75">
                <a:extLst>
                  <a:ext uri="{FF2B5EF4-FFF2-40B4-BE49-F238E27FC236}">
                    <a16:creationId xmlns:a16="http://schemas.microsoft.com/office/drawing/2014/main" id="{DE24B8F8-1BDE-4E22-880D-BA3E062AB4C0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372;p75">
                <a:extLst>
                  <a:ext uri="{FF2B5EF4-FFF2-40B4-BE49-F238E27FC236}">
                    <a16:creationId xmlns:a16="http://schemas.microsoft.com/office/drawing/2014/main" id="{591108F9-8B47-4D5C-ABDF-A976111C21E8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373;p75">
                <a:extLst>
                  <a:ext uri="{FF2B5EF4-FFF2-40B4-BE49-F238E27FC236}">
                    <a16:creationId xmlns:a16="http://schemas.microsoft.com/office/drawing/2014/main" id="{452E66BB-F102-455A-BFF3-36F619D64910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374;p75">
                <a:extLst>
                  <a:ext uri="{FF2B5EF4-FFF2-40B4-BE49-F238E27FC236}">
                    <a16:creationId xmlns:a16="http://schemas.microsoft.com/office/drawing/2014/main" id="{21E81F8D-A1FA-4B5B-9B61-ED2C0B3B3569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375;p75">
                <a:extLst>
                  <a:ext uri="{FF2B5EF4-FFF2-40B4-BE49-F238E27FC236}">
                    <a16:creationId xmlns:a16="http://schemas.microsoft.com/office/drawing/2014/main" id="{B6783A59-CDA8-4E22-9A31-015BDCE370A8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5376;p75">
              <a:extLst>
                <a:ext uri="{FF2B5EF4-FFF2-40B4-BE49-F238E27FC236}">
                  <a16:creationId xmlns:a16="http://schemas.microsoft.com/office/drawing/2014/main" id="{FB0A55BF-0DB1-4F80-8311-605AB01681A0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5E54E8-9FCC-433A-9AB1-089A873813E8}"/>
              </a:ext>
            </a:extLst>
          </p:cNvPr>
          <p:cNvSpPr/>
          <p:nvPr/>
        </p:nvSpPr>
        <p:spPr>
          <a:xfrm>
            <a:off x="866775" y="6121077"/>
            <a:ext cx="10793666" cy="559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tập này chọn a hoặc b hoặc c để HS làm</a:t>
            </a:r>
          </a:p>
        </p:txBody>
      </p:sp>
    </p:spTree>
    <p:extLst>
      <p:ext uri="{BB962C8B-B14F-4D97-AF65-F5344CB8AC3E}">
        <p14:creationId xmlns:p14="http://schemas.microsoft.com/office/powerpoint/2010/main" val="85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40F3940-0193-4A9E-A851-31FA0A15735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E9A7B353-04F8-4E46-BD8A-5DBDE4EE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5220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7596AEB8-702F-4227-9376-0E3CC874B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15223AD6-C18C-43A0-851F-1C67CAF29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4C638E3-D68E-418A-8255-934D72CA0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00EFD29E-2769-4648-ABAB-C5CEA7D4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2" y="381879"/>
            <a:ext cx="10645775" cy="323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</a:rPr>
              <a:t>Tìm những tiếng thích hợp với mỗi ô trống để hoàn chỉnh mẩu chuyện vui dưới đây. Biết rằng:</a:t>
            </a:r>
          </a:p>
          <a:p>
            <a:pPr eaLnBrk="1" hangingPunct="1">
              <a:lnSpc>
                <a:spcPct val="150000"/>
              </a:lnSpc>
            </a:pPr>
            <a:endParaRPr lang="en-US" altLang="en-US" sz="3600" b="1">
              <a:solidFill>
                <a:srgbClr val="2F0BC7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2F0BC7"/>
                </a:solidFill>
                <a:latin typeface="Times New Roman" panose="02020603050405020304" pitchFamily="18" charset="0"/>
              </a:rPr>
              <a:t>     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oogle Shape;5069;p75">
            <a:extLst>
              <a:ext uri="{FF2B5EF4-FFF2-40B4-BE49-F238E27FC236}">
                <a16:creationId xmlns:a16="http://schemas.microsoft.com/office/drawing/2014/main" id="{893DCCE2-8CDC-41C4-9DBF-5C16FB4058DD}"/>
              </a:ext>
            </a:extLst>
          </p:cNvPr>
          <p:cNvGrpSpPr/>
          <p:nvPr/>
        </p:nvGrpSpPr>
        <p:grpSpPr>
          <a:xfrm>
            <a:off x="10037107" y="3225788"/>
            <a:ext cx="2162213" cy="2508254"/>
            <a:chOff x="714250" y="1285950"/>
            <a:chExt cx="1767525" cy="2050400"/>
          </a:xfrm>
        </p:grpSpPr>
        <p:sp>
          <p:nvSpPr>
            <p:cNvPr id="9" name="Google Shape;5070;p75">
              <a:extLst>
                <a:ext uri="{FF2B5EF4-FFF2-40B4-BE49-F238E27FC236}">
                  <a16:creationId xmlns:a16="http://schemas.microsoft.com/office/drawing/2014/main" id="{1987D29F-1CFB-49AD-BF96-B7A3E11869C9}"/>
                </a:ext>
              </a:extLst>
            </p:cNvPr>
            <p:cNvSpPr/>
            <p:nvPr/>
          </p:nvSpPr>
          <p:spPr>
            <a:xfrm>
              <a:off x="1975250" y="1519275"/>
              <a:ext cx="471575" cy="1718700"/>
            </a:xfrm>
            <a:custGeom>
              <a:avLst/>
              <a:gdLst/>
              <a:ahLst/>
              <a:cxnLst/>
              <a:rect l="l" t="t" r="r" b="b"/>
              <a:pathLst>
                <a:path w="18863" h="68748" extrusionOk="0">
                  <a:moveTo>
                    <a:pt x="1" y="1"/>
                  </a:moveTo>
                  <a:lnTo>
                    <a:pt x="1" y="68747"/>
                  </a:lnTo>
                  <a:lnTo>
                    <a:pt x="18862" y="68747"/>
                  </a:lnTo>
                  <a:lnTo>
                    <a:pt x="18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5071;p75">
              <a:extLst>
                <a:ext uri="{FF2B5EF4-FFF2-40B4-BE49-F238E27FC236}">
                  <a16:creationId xmlns:a16="http://schemas.microsoft.com/office/drawing/2014/main" id="{7C8A62C5-A5BD-405D-A8CD-174326D069D0}"/>
                </a:ext>
              </a:extLst>
            </p:cNvPr>
            <p:cNvGrpSpPr/>
            <p:nvPr/>
          </p:nvGrpSpPr>
          <p:grpSpPr>
            <a:xfrm>
              <a:off x="714250" y="1646925"/>
              <a:ext cx="185400" cy="283750"/>
              <a:chOff x="714300" y="1646925"/>
              <a:chExt cx="185400" cy="283750"/>
            </a:xfrm>
          </p:grpSpPr>
          <p:sp>
            <p:nvSpPr>
              <p:cNvPr id="191" name="Google Shape;5072;p75">
                <a:extLst>
                  <a:ext uri="{FF2B5EF4-FFF2-40B4-BE49-F238E27FC236}">
                    <a16:creationId xmlns:a16="http://schemas.microsoft.com/office/drawing/2014/main" id="{F3CE77C0-7CC4-4AA5-B24D-F60A20B3208C}"/>
                  </a:ext>
                </a:extLst>
              </p:cNvPr>
              <p:cNvSpPr/>
              <p:nvPr/>
            </p:nvSpPr>
            <p:spPr>
              <a:xfrm>
                <a:off x="782600" y="1657500"/>
                <a:ext cx="228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073;p75">
                <a:extLst>
                  <a:ext uri="{FF2B5EF4-FFF2-40B4-BE49-F238E27FC236}">
                    <a16:creationId xmlns:a16="http://schemas.microsoft.com/office/drawing/2014/main" id="{C40DC9EB-EFBC-4A1B-9488-E1771B5A6B96}"/>
                  </a:ext>
                </a:extLst>
              </p:cNvPr>
              <p:cNvSpPr/>
              <p:nvPr/>
            </p:nvSpPr>
            <p:spPr>
              <a:xfrm>
                <a:off x="834625" y="1657500"/>
                <a:ext cx="236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074;p75">
                <a:extLst>
                  <a:ext uri="{FF2B5EF4-FFF2-40B4-BE49-F238E27FC236}">
                    <a16:creationId xmlns:a16="http://schemas.microsoft.com/office/drawing/2014/main" id="{3138598E-A3BB-4D36-BC72-0D95EDDC8A0B}"/>
                  </a:ext>
                </a:extLst>
              </p:cNvPr>
              <p:cNvSpPr/>
              <p:nvPr/>
            </p:nvSpPr>
            <p:spPr>
              <a:xfrm>
                <a:off x="834625" y="1668875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075;p75">
                <a:extLst>
                  <a:ext uri="{FF2B5EF4-FFF2-40B4-BE49-F238E27FC236}">
                    <a16:creationId xmlns:a16="http://schemas.microsoft.com/office/drawing/2014/main" id="{AE1A3094-40F3-4FDD-A991-2855D344B74D}"/>
                  </a:ext>
                </a:extLst>
              </p:cNvPr>
              <p:cNvSpPr/>
              <p:nvPr/>
            </p:nvSpPr>
            <p:spPr>
              <a:xfrm>
                <a:off x="728950" y="1657500"/>
                <a:ext cx="170750" cy="2731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7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46"/>
                    </a:lnTo>
                    <a:lnTo>
                      <a:pt x="911" y="6406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076;p75">
                <a:extLst>
                  <a:ext uri="{FF2B5EF4-FFF2-40B4-BE49-F238E27FC236}">
                    <a16:creationId xmlns:a16="http://schemas.microsoft.com/office/drawing/2014/main" id="{5D3679AA-85C5-4B57-AD84-C8E987D2FB30}"/>
                  </a:ext>
                </a:extLst>
              </p:cNvPr>
              <p:cNvSpPr/>
              <p:nvPr/>
            </p:nvSpPr>
            <p:spPr>
              <a:xfrm>
                <a:off x="714300" y="1812775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077;p75">
                <a:extLst>
                  <a:ext uri="{FF2B5EF4-FFF2-40B4-BE49-F238E27FC236}">
                    <a16:creationId xmlns:a16="http://schemas.microsoft.com/office/drawing/2014/main" id="{DB323DDF-8A70-4817-9A00-B73915B21AF6}"/>
                  </a:ext>
                </a:extLst>
              </p:cNvPr>
              <p:cNvSpPr/>
              <p:nvPr/>
            </p:nvSpPr>
            <p:spPr>
              <a:xfrm>
                <a:off x="714300" y="18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078;p75">
                <a:extLst>
                  <a:ext uri="{FF2B5EF4-FFF2-40B4-BE49-F238E27FC236}">
                    <a16:creationId xmlns:a16="http://schemas.microsoft.com/office/drawing/2014/main" id="{01482EFD-753A-45B2-82AF-B7CDF0B5F8BE}"/>
                  </a:ext>
                </a:extLst>
              </p:cNvPr>
              <p:cNvSpPr/>
              <p:nvPr/>
            </p:nvSpPr>
            <p:spPr>
              <a:xfrm>
                <a:off x="714300" y="1646925"/>
                <a:ext cx="1691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9" extrusionOk="0">
                    <a:moveTo>
                      <a:pt x="1" y="0"/>
                    </a:moveTo>
                    <a:lnTo>
                      <a:pt x="1" y="878"/>
                    </a:lnTo>
                    <a:lnTo>
                      <a:pt x="6765" y="878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079;p75">
                <a:extLst>
                  <a:ext uri="{FF2B5EF4-FFF2-40B4-BE49-F238E27FC236}">
                    <a16:creationId xmlns:a16="http://schemas.microsoft.com/office/drawing/2014/main" id="{73B513DD-A20E-4DF1-ADAA-1E1CE05E10C4}"/>
                  </a:ext>
                </a:extLst>
              </p:cNvPr>
              <p:cNvSpPr/>
              <p:nvPr/>
            </p:nvSpPr>
            <p:spPr>
              <a:xfrm>
                <a:off x="714300" y="165750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5"/>
                    </a:lnTo>
                    <a:lnTo>
                      <a:pt x="6765" y="455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080;p75">
                <a:extLst>
                  <a:ext uri="{FF2B5EF4-FFF2-40B4-BE49-F238E27FC236}">
                    <a16:creationId xmlns:a16="http://schemas.microsoft.com/office/drawing/2014/main" id="{92785477-582C-4753-99D9-8812B0142161}"/>
                  </a:ext>
                </a:extLst>
              </p:cNvPr>
              <p:cNvSpPr/>
              <p:nvPr/>
            </p:nvSpPr>
            <p:spPr>
              <a:xfrm>
                <a:off x="78260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081;p75">
                <a:extLst>
                  <a:ext uri="{FF2B5EF4-FFF2-40B4-BE49-F238E27FC236}">
                    <a16:creationId xmlns:a16="http://schemas.microsoft.com/office/drawing/2014/main" id="{854D1265-70A5-40C8-9A32-104AD5653D4C}"/>
                  </a:ext>
                </a:extLst>
              </p:cNvPr>
              <p:cNvSpPr/>
              <p:nvPr/>
            </p:nvSpPr>
            <p:spPr>
              <a:xfrm>
                <a:off x="72895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5082;p75">
              <a:extLst>
                <a:ext uri="{FF2B5EF4-FFF2-40B4-BE49-F238E27FC236}">
                  <a16:creationId xmlns:a16="http://schemas.microsoft.com/office/drawing/2014/main" id="{27918952-CF6F-4B2A-8075-1CFE61D98D6C}"/>
                </a:ext>
              </a:extLst>
            </p:cNvPr>
            <p:cNvGrpSpPr/>
            <p:nvPr/>
          </p:nvGrpSpPr>
          <p:grpSpPr>
            <a:xfrm>
              <a:off x="721625" y="2046100"/>
              <a:ext cx="185400" cy="284575"/>
              <a:chOff x="714300" y="2046100"/>
              <a:chExt cx="185400" cy="284575"/>
            </a:xfrm>
          </p:grpSpPr>
          <p:sp>
            <p:nvSpPr>
              <p:cNvPr id="181" name="Google Shape;5083;p75">
                <a:extLst>
                  <a:ext uri="{FF2B5EF4-FFF2-40B4-BE49-F238E27FC236}">
                    <a16:creationId xmlns:a16="http://schemas.microsoft.com/office/drawing/2014/main" id="{01B8E58D-C0C1-4C70-BBCF-658A122464E5}"/>
                  </a:ext>
                </a:extLst>
              </p:cNvPr>
              <p:cNvSpPr/>
              <p:nvPr/>
            </p:nvSpPr>
            <p:spPr>
              <a:xfrm>
                <a:off x="782600" y="2057475"/>
                <a:ext cx="228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084;p75">
                <a:extLst>
                  <a:ext uri="{FF2B5EF4-FFF2-40B4-BE49-F238E27FC236}">
                    <a16:creationId xmlns:a16="http://schemas.microsoft.com/office/drawing/2014/main" id="{AA7CF86B-79BD-411F-BAF4-4BBED2B40564}"/>
                  </a:ext>
                </a:extLst>
              </p:cNvPr>
              <p:cNvSpPr/>
              <p:nvPr/>
            </p:nvSpPr>
            <p:spPr>
              <a:xfrm>
                <a:off x="834625" y="2057475"/>
                <a:ext cx="236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085;p75">
                <a:extLst>
                  <a:ext uri="{FF2B5EF4-FFF2-40B4-BE49-F238E27FC236}">
                    <a16:creationId xmlns:a16="http://schemas.microsoft.com/office/drawing/2014/main" id="{FA519ADF-820A-4CCF-A3EB-80063C03D556}"/>
                  </a:ext>
                </a:extLst>
              </p:cNvPr>
              <p:cNvSpPr/>
              <p:nvPr/>
            </p:nvSpPr>
            <p:spPr>
              <a:xfrm>
                <a:off x="834625" y="2068875"/>
                <a:ext cx="114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086;p75">
                <a:extLst>
                  <a:ext uri="{FF2B5EF4-FFF2-40B4-BE49-F238E27FC236}">
                    <a16:creationId xmlns:a16="http://schemas.microsoft.com/office/drawing/2014/main" id="{4F02BE68-29EC-47FA-9D84-88999C64B3AB}"/>
                  </a:ext>
                </a:extLst>
              </p:cNvPr>
              <p:cNvSpPr/>
              <p:nvPr/>
            </p:nvSpPr>
            <p:spPr>
              <a:xfrm>
                <a:off x="728950" y="2057475"/>
                <a:ext cx="170750" cy="27320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8" extrusionOk="0">
                    <a:moveTo>
                      <a:pt x="0" y="1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087;p75">
                <a:extLst>
                  <a:ext uri="{FF2B5EF4-FFF2-40B4-BE49-F238E27FC236}">
                    <a16:creationId xmlns:a16="http://schemas.microsoft.com/office/drawing/2014/main" id="{41AF73B7-A4FC-44A3-9444-A2E6BFA38280}"/>
                  </a:ext>
                </a:extLst>
              </p:cNvPr>
              <p:cNvSpPr/>
              <p:nvPr/>
            </p:nvSpPr>
            <p:spPr>
              <a:xfrm>
                <a:off x="714300" y="22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6765" y="912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088;p75">
                <a:extLst>
                  <a:ext uri="{FF2B5EF4-FFF2-40B4-BE49-F238E27FC236}">
                    <a16:creationId xmlns:a16="http://schemas.microsoft.com/office/drawing/2014/main" id="{A195711D-36CA-441C-ACCE-40BB87DF2583}"/>
                  </a:ext>
                </a:extLst>
              </p:cNvPr>
              <p:cNvSpPr/>
              <p:nvPr/>
            </p:nvSpPr>
            <p:spPr>
              <a:xfrm>
                <a:off x="714300" y="22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089;p75">
                <a:extLst>
                  <a:ext uri="{FF2B5EF4-FFF2-40B4-BE49-F238E27FC236}">
                    <a16:creationId xmlns:a16="http://schemas.microsoft.com/office/drawing/2014/main" id="{0016309B-BFF5-4C2F-AEC9-55B90DA045A0}"/>
                  </a:ext>
                </a:extLst>
              </p:cNvPr>
              <p:cNvSpPr/>
              <p:nvPr/>
            </p:nvSpPr>
            <p:spPr>
              <a:xfrm>
                <a:off x="714300" y="204610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090;p75">
                <a:extLst>
                  <a:ext uri="{FF2B5EF4-FFF2-40B4-BE49-F238E27FC236}">
                    <a16:creationId xmlns:a16="http://schemas.microsoft.com/office/drawing/2014/main" id="{C1727B99-6890-45D6-9C18-08EC1C404594}"/>
                  </a:ext>
                </a:extLst>
              </p:cNvPr>
              <p:cNvSpPr/>
              <p:nvPr/>
            </p:nvSpPr>
            <p:spPr>
              <a:xfrm>
                <a:off x="714300" y="2057475"/>
                <a:ext cx="1691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7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091;p75">
                <a:extLst>
                  <a:ext uri="{FF2B5EF4-FFF2-40B4-BE49-F238E27FC236}">
                    <a16:creationId xmlns:a16="http://schemas.microsoft.com/office/drawing/2014/main" id="{515F3C66-DDCB-4D21-94EA-E6185A03B6E9}"/>
                  </a:ext>
                </a:extLst>
              </p:cNvPr>
              <p:cNvSpPr/>
              <p:nvPr/>
            </p:nvSpPr>
            <p:spPr>
              <a:xfrm>
                <a:off x="78260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092;p75">
                <a:extLst>
                  <a:ext uri="{FF2B5EF4-FFF2-40B4-BE49-F238E27FC236}">
                    <a16:creationId xmlns:a16="http://schemas.microsoft.com/office/drawing/2014/main" id="{A014E974-22BF-4F75-AEEE-DE6C742EE085}"/>
                  </a:ext>
                </a:extLst>
              </p:cNvPr>
              <p:cNvSpPr/>
              <p:nvPr/>
            </p:nvSpPr>
            <p:spPr>
              <a:xfrm>
                <a:off x="72895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5093;p75">
              <a:extLst>
                <a:ext uri="{FF2B5EF4-FFF2-40B4-BE49-F238E27FC236}">
                  <a16:creationId xmlns:a16="http://schemas.microsoft.com/office/drawing/2014/main" id="{FBEA3924-B2CF-4AF4-B1BA-5CE818C7B0A3}"/>
                </a:ext>
              </a:extLst>
            </p:cNvPr>
            <p:cNvGrpSpPr/>
            <p:nvPr/>
          </p:nvGrpSpPr>
          <p:grpSpPr>
            <a:xfrm>
              <a:off x="721625" y="2446100"/>
              <a:ext cx="185400" cy="283750"/>
              <a:chOff x="714300" y="2446100"/>
              <a:chExt cx="185400" cy="283750"/>
            </a:xfrm>
          </p:grpSpPr>
          <p:sp>
            <p:nvSpPr>
              <p:cNvPr id="171" name="Google Shape;5094;p75">
                <a:extLst>
                  <a:ext uri="{FF2B5EF4-FFF2-40B4-BE49-F238E27FC236}">
                    <a16:creationId xmlns:a16="http://schemas.microsoft.com/office/drawing/2014/main" id="{A5959E01-6E89-4995-B096-23B14A41261A}"/>
                  </a:ext>
                </a:extLst>
              </p:cNvPr>
              <p:cNvSpPr/>
              <p:nvPr/>
            </p:nvSpPr>
            <p:spPr>
              <a:xfrm>
                <a:off x="782600" y="2457475"/>
                <a:ext cx="228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11" y="6634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095;p75">
                <a:extLst>
                  <a:ext uri="{FF2B5EF4-FFF2-40B4-BE49-F238E27FC236}">
                    <a16:creationId xmlns:a16="http://schemas.microsoft.com/office/drawing/2014/main" id="{D51BAF27-727E-4E3B-A249-C6C69F299464}"/>
                  </a:ext>
                </a:extLst>
              </p:cNvPr>
              <p:cNvSpPr/>
              <p:nvPr/>
            </p:nvSpPr>
            <p:spPr>
              <a:xfrm>
                <a:off x="834625" y="2457475"/>
                <a:ext cx="236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44" y="6634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096;p75">
                <a:extLst>
                  <a:ext uri="{FF2B5EF4-FFF2-40B4-BE49-F238E27FC236}">
                    <a16:creationId xmlns:a16="http://schemas.microsoft.com/office/drawing/2014/main" id="{D51822BF-2871-4BA3-80DB-71AFCFC28DAF}"/>
                  </a:ext>
                </a:extLst>
              </p:cNvPr>
              <p:cNvSpPr/>
              <p:nvPr/>
            </p:nvSpPr>
            <p:spPr>
              <a:xfrm>
                <a:off x="834625" y="2468850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097;p75">
                <a:extLst>
                  <a:ext uri="{FF2B5EF4-FFF2-40B4-BE49-F238E27FC236}">
                    <a16:creationId xmlns:a16="http://schemas.microsoft.com/office/drawing/2014/main" id="{DB9DE8E3-2ABC-4D92-8F0E-A787BC1D7A90}"/>
                  </a:ext>
                </a:extLst>
              </p:cNvPr>
              <p:cNvSpPr/>
              <p:nvPr/>
            </p:nvSpPr>
            <p:spPr>
              <a:xfrm>
                <a:off x="728950" y="2457475"/>
                <a:ext cx="170750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895" extrusionOk="0">
                    <a:moveTo>
                      <a:pt x="0" y="0"/>
                    </a:moveTo>
                    <a:lnTo>
                      <a:pt x="0" y="6895"/>
                    </a:lnTo>
                    <a:lnTo>
                      <a:pt x="6309" y="10894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098;p75">
                <a:extLst>
                  <a:ext uri="{FF2B5EF4-FFF2-40B4-BE49-F238E27FC236}">
                    <a16:creationId xmlns:a16="http://schemas.microsoft.com/office/drawing/2014/main" id="{67D77266-D168-4795-8710-18E17231F780}"/>
                  </a:ext>
                </a:extLst>
              </p:cNvPr>
              <p:cNvSpPr/>
              <p:nvPr/>
            </p:nvSpPr>
            <p:spPr>
              <a:xfrm>
                <a:off x="714300" y="26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099;p75">
                <a:extLst>
                  <a:ext uri="{FF2B5EF4-FFF2-40B4-BE49-F238E27FC236}">
                    <a16:creationId xmlns:a16="http://schemas.microsoft.com/office/drawing/2014/main" id="{0202CA9D-16CC-4810-994E-5A6B77BCC617}"/>
                  </a:ext>
                </a:extLst>
              </p:cNvPr>
              <p:cNvSpPr/>
              <p:nvPr/>
            </p:nvSpPr>
            <p:spPr>
              <a:xfrm>
                <a:off x="714300" y="2624125"/>
                <a:ext cx="169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24" extrusionOk="0">
                    <a:moveTo>
                      <a:pt x="1" y="1"/>
                    </a:moveTo>
                    <a:lnTo>
                      <a:pt x="1" y="424"/>
                    </a:lnTo>
                    <a:lnTo>
                      <a:pt x="6765" y="424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100;p75">
                <a:extLst>
                  <a:ext uri="{FF2B5EF4-FFF2-40B4-BE49-F238E27FC236}">
                    <a16:creationId xmlns:a16="http://schemas.microsoft.com/office/drawing/2014/main" id="{A7F9B4E9-65BD-4BEE-A740-51DE86591124}"/>
                  </a:ext>
                </a:extLst>
              </p:cNvPr>
              <p:cNvSpPr/>
              <p:nvPr/>
            </p:nvSpPr>
            <p:spPr>
              <a:xfrm>
                <a:off x="714300" y="2446100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101;p75">
                <a:extLst>
                  <a:ext uri="{FF2B5EF4-FFF2-40B4-BE49-F238E27FC236}">
                    <a16:creationId xmlns:a16="http://schemas.microsoft.com/office/drawing/2014/main" id="{729E6B22-6EF5-4500-B393-4E6D48FF48B4}"/>
                  </a:ext>
                </a:extLst>
              </p:cNvPr>
              <p:cNvSpPr/>
              <p:nvPr/>
            </p:nvSpPr>
            <p:spPr>
              <a:xfrm>
                <a:off x="714300" y="2457475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102;p75">
                <a:extLst>
                  <a:ext uri="{FF2B5EF4-FFF2-40B4-BE49-F238E27FC236}">
                    <a16:creationId xmlns:a16="http://schemas.microsoft.com/office/drawing/2014/main" id="{1BA85687-6CF6-47A1-A41F-1FED32A7E87F}"/>
                  </a:ext>
                </a:extLst>
              </p:cNvPr>
              <p:cNvSpPr/>
              <p:nvPr/>
            </p:nvSpPr>
            <p:spPr>
              <a:xfrm>
                <a:off x="78260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103;p75">
                <a:extLst>
                  <a:ext uri="{FF2B5EF4-FFF2-40B4-BE49-F238E27FC236}">
                    <a16:creationId xmlns:a16="http://schemas.microsoft.com/office/drawing/2014/main" id="{2E537B26-7A27-4A2F-AB51-7EDE579279E3}"/>
                  </a:ext>
                </a:extLst>
              </p:cNvPr>
              <p:cNvSpPr/>
              <p:nvPr/>
            </p:nvSpPr>
            <p:spPr>
              <a:xfrm>
                <a:off x="72895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1"/>
                    </a:moveTo>
                    <a:lnTo>
                      <a:pt x="0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5104;p75">
              <a:extLst>
                <a:ext uri="{FF2B5EF4-FFF2-40B4-BE49-F238E27FC236}">
                  <a16:creationId xmlns:a16="http://schemas.microsoft.com/office/drawing/2014/main" id="{C965DF60-95B8-4612-A82F-6306A57169D2}"/>
                </a:ext>
              </a:extLst>
            </p:cNvPr>
            <p:cNvSpPr/>
            <p:nvPr/>
          </p:nvSpPr>
          <p:spPr>
            <a:xfrm>
              <a:off x="782600" y="2857475"/>
              <a:ext cx="22800" cy="165875"/>
            </a:xfrm>
            <a:custGeom>
              <a:avLst/>
              <a:gdLst/>
              <a:ahLst/>
              <a:cxnLst/>
              <a:rect l="l" t="t" r="r" b="b"/>
              <a:pathLst>
                <a:path w="912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11" y="663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05;p75">
              <a:extLst>
                <a:ext uri="{FF2B5EF4-FFF2-40B4-BE49-F238E27FC236}">
                  <a16:creationId xmlns:a16="http://schemas.microsoft.com/office/drawing/2014/main" id="{3EE6082A-3963-4514-884A-73D77FC54CD3}"/>
                </a:ext>
              </a:extLst>
            </p:cNvPr>
            <p:cNvSpPr/>
            <p:nvPr/>
          </p:nvSpPr>
          <p:spPr>
            <a:xfrm>
              <a:off x="834625" y="2857475"/>
              <a:ext cx="23600" cy="165875"/>
            </a:xfrm>
            <a:custGeom>
              <a:avLst/>
              <a:gdLst/>
              <a:ahLst/>
              <a:cxnLst/>
              <a:rect l="l" t="t" r="r" b="b"/>
              <a:pathLst>
                <a:path w="944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44" y="663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06;p75">
              <a:extLst>
                <a:ext uri="{FF2B5EF4-FFF2-40B4-BE49-F238E27FC236}">
                  <a16:creationId xmlns:a16="http://schemas.microsoft.com/office/drawing/2014/main" id="{FF6DB38C-E0A6-4BCC-8549-9C01D2596428}"/>
                </a:ext>
              </a:extLst>
            </p:cNvPr>
            <p:cNvSpPr/>
            <p:nvPr/>
          </p:nvSpPr>
          <p:spPr>
            <a:xfrm>
              <a:off x="834625" y="2868850"/>
              <a:ext cx="11425" cy="143100"/>
            </a:xfrm>
            <a:custGeom>
              <a:avLst/>
              <a:gdLst/>
              <a:ahLst/>
              <a:cxnLst/>
              <a:rect l="l" t="t" r="r" b="b"/>
              <a:pathLst>
                <a:path w="457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07;p75">
              <a:extLst>
                <a:ext uri="{FF2B5EF4-FFF2-40B4-BE49-F238E27FC236}">
                  <a16:creationId xmlns:a16="http://schemas.microsoft.com/office/drawing/2014/main" id="{4982AC7B-DC77-489C-8BC1-900C551EAEFD}"/>
                </a:ext>
              </a:extLst>
            </p:cNvPr>
            <p:cNvSpPr/>
            <p:nvPr/>
          </p:nvSpPr>
          <p:spPr>
            <a:xfrm>
              <a:off x="728950" y="2857475"/>
              <a:ext cx="170750" cy="272375"/>
            </a:xfrm>
            <a:custGeom>
              <a:avLst/>
              <a:gdLst/>
              <a:ahLst/>
              <a:cxnLst/>
              <a:rect l="l" t="t" r="r" b="b"/>
              <a:pathLst>
                <a:path w="6830" h="10895" extrusionOk="0">
                  <a:moveTo>
                    <a:pt x="0" y="0"/>
                  </a:moveTo>
                  <a:lnTo>
                    <a:pt x="0" y="6894"/>
                  </a:lnTo>
                  <a:lnTo>
                    <a:pt x="6309" y="10894"/>
                  </a:lnTo>
                  <a:lnTo>
                    <a:pt x="6829" y="10114"/>
                  </a:lnTo>
                  <a:lnTo>
                    <a:pt x="911" y="637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08;p75">
              <a:extLst>
                <a:ext uri="{FF2B5EF4-FFF2-40B4-BE49-F238E27FC236}">
                  <a16:creationId xmlns:a16="http://schemas.microsoft.com/office/drawing/2014/main" id="{60653816-51CD-4A32-9860-A9D752494BE1}"/>
                </a:ext>
              </a:extLst>
            </p:cNvPr>
            <p:cNvSpPr/>
            <p:nvPr/>
          </p:nvSpPr>
          <p:spPr>
            <a:xfrm>
              <a:off x="714300" y="301192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09;p75">
              <a:extLst>
                <a:ext uri="{FF2B5EF4-FFF2-40B4-BE49-F238E27FC236}">
                  <a16:creationId xmlns:a16="http://schemas.microsoft.com/office/drawing/2014/main" id="{20538356-665B-45E0-8753-AE88F58EC94E}"/>
                </a:ext>
              </a:extLst>
            </p:cNvPr>
            <p:cNvSpPr/>
            <p:nvPr/>
          </p:nvSpPr>
          <p:spPr>
            <a:xfrm>
              <a:off x="714300" y="3023325"/>
              <a:ext cx="169150" cy="11400"/>
            </a:xfrm>
            <a:custGeom>
              <a:avLst/>
              <a:gdLst/>
              <a:ahLst/>
              <a:cxnLst/>
              <a:rect l="l" t="t" r="r" b="b"/>
              <a:pathLst>
                <a:path w="6766" h="456" extrusionOk="0">
                  <a:moveTo>
                    <a:pt x="1" y="0"/>
                  </a:moveTo>
                  <a:lnTo>
                    <a:pt x="1" y="455"/>
                  </a:lnTo>
                  <a:lnTo>
                    <a:pt x="6765" y="455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10;p75">
              <a:extLst>
                <a:ext uri="{FF2B5EF4-FFF2-40B4-BE49-F238E27FC236}">
                  <a16:creationId xmlns:a16="http://schemas.microsoft.com/office/drawing/2014/main" id="{633B1A6D-F035-404B-A5A0-46FB85D9A759}"/>
                </a:ext>
              </a:extLst>
            </p:cNvPr>
            <p:cNvSpPr/>
            <p:nvPr/>
          </p:nvSpPr>
          <p:spPr>
            <a:xfrm>
              <a:off x="714300" y="284607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11;p75">
              <a:extLst>
                <a:ext uri="{FF2B5EF4-FFF2-40B4-BE49-F238E27FC236}">
                  <a16:creationId xmlns:a16="http://schemas.microsoft.com/office/drawing/2014/main" id="{91DE9913-A598-461D-A24C-62BD7A6BD7D8}"/>
                </a:ext>
              </a:extLst>
            </p:cNvPr>
            <p:cNvSpPr/>
            <p:nvPr/>
          </p:nvSpPr>
          <p:spPr>
            <a:xfrm>
              <a:off x="714300" y="2857475"/>
              <a:ext cx="169150" cy="10575"/>
            </a:xfrm>
            <a:custGeom>
              <a:avLst/>
              <a:gdLst/>
              <a:ahLst/>
              <a:cxnLst/>
              <a:rect l="l" t="t" r="r" b="b"/>
              <a:pathLst>
                <a:path w="6766" h="423" extrusionOk="0">
                  <a:moveTo>
                    <a:pt x="1" y="0"/>
                  </a:moveTo>
                  <a:lnTo>
                    <a:pt x="1" y="423"/>
                  </a:lnTo>
                  <a:lnTo>
                    <a:pt x="6765" y="423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12;p75">
              <a:extLst>
                <a:ext uri="{FF2B5EF4-FFF2-40B4-BE49-F238E27FC236}">
                  <a16:creationId xmlns:a16="http://schemas.microsoft.com/office/drawing/2014/main" id="{2AB39D8A-0935-4A92-BE38-CF13D2502B07}"/>
                </a:ext>
              </a:extLst>
            </p:cNvPr>
            <p:cNvSpPr/>
            <p:nvPr/>
          </p:nvSpPr>
          <p:spPr>
            <a:xfrm>
              <a:off x="78260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13;p75">
              <a:extLst>
                <a:ext uri="{FF2B5EF4-FFF2-40B4-BE49-F238E27FC236}">
                  <a16:creationId xmlns:a16="http://schemas.microsoft.com/office/drawing/2014/main" id="{21FF782D-B0C5-4D4D-9085-F96FA479994F}"/>
                </a:ext>
              </a:extLst>
            </p:cNvPr>
            <p:cNvSpPr/>
            <p:nvPr/>
          </p:nvSpPr>
          <p:spPr>
            <a:xfrm>
              <a:off x="72895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0" y="0"/>
                  </a:moveTo>
                  <a:lnTo>
                    <a:pt x="0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14;p75">
              <a:extLst>
                <a:ext uri="{FF2B5EF4-FFF2-40B4-BE49-F238E27FC236}">
                  <a16:creationId xmlns:a16="http://schemas.microsoft.com/office/drawing/2014/main" id="{4ED29955-7DAD-447C-928F-4F3F93A5E725}"/>
                </a:ext>
              </a:extLst>
            </p:cNvPr>
            <p:cNvSpPr/>
            <p:nvPr/>
          </p:nvSpPr>
          <p:spPr>
            <a:xfrm>
              <a:off x="883425" y="3237950"/>
              <a:ext cx="1184550" cy="97575"/>
            </a:xfrm>
            <a:custGeom>
              <a:avLst/>
              <a:gdLst/>
              <a:ahLst/>
              <a:cxnLst/>
              <a:rect l="l" t="t" r="r" b="b"/>
              <a:pathLst>
                <a:path w="47382" h="3903" extrusionOk="0">
                  <a:moveTo>
                    <a:pt x="0" y="0"/>
                  </a:moveTo>
                  <a:lnTo>
                    <a:pt x="0" y="3903"/>
                  </a:lnTo>
                  <a:lnTo>
                    <a:pt x="47381" y="3903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15;p75">
              <a:extLst>
                <a:ext uri="{FF2B5EF4-FFF2-40B4-BE49-F238E27FC236}">
                  <a16:creationId xmlns:a16="http://schemas.microsoft.com/office/drawing/2014/main" id="{498EFD72-848A-42DA-B474-A304C1A2909F}"/>
                </a:ext>
              </a:extLst>
            </p:cNvPr>
            <p:cNvSpPr/>
            <p:nvPr/>
          </p:nvSpPr>
          <p:spPr>
            <a:xfrm>
              <a:off x="883425" y="3237950"/>
              <a:ext cx="1184550" cy="21975"/>
            </a:xfrm>
            <a:custGeom>
              <a:avLst/>
              <a:gdLst/>
              <a:ahLst/>
              <a:cxnLst/>
              <a:rect l="l" t="t" r="r" b="b"/>
              <a:pathLst>
                <a:path w="47382" h="879" extrusionOk="0">
                  <a:moveTo>
                    <a:pt x="0" y="0"/>
                  </a:moveTo>
                  <a:lnTo>
                    <a:pt x="0" y="878"/>
                  </a:lnTo>
                  <a:lnTo>
                    <a:pt x="47381" y="878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16;p75">
              <a:extLst>
                <a:ext uri="{FF2B5EF4-FFF2-40B4-BE49-F238E27FC236}">
                  <a16:creationId xmlns:a16="http://schemas.microsoft.com/office/drawing/2014/main" id="{1AF3F9B4-9E36-413C-9C3C-F16016734406}"/>
                </a:ext>
              </a:extLst>
            </p:cNvPr>
            <p:cNvSpPr/>
            <p:nvPr/>
          </p:nvSpPr>
          <p:spPr>
            <a:xfrm>
              <a:off x="1975250" y="3118425"/>
              <a:ext cx="92725" cy="47175"/>
            </a:xfrm>
            <a:custGeom>
              <a:avLst/>
              <a:gdLst/>
              <a:ahLst/>
              <a:cxnLst/>
              <a:rect l="l" t="t" r="r" b="b"/>
              <a:pathLst>
                <a:path w="3709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765" y="1887"/>
                  </a:lnTo>
                  <a:cubicBezTo>
                    <a:pt x="3285" y="1887"/>
                    <a:pt x="3708" y="1464"/>
                    <a:pt x="3708" y="944"/>
                  </a:cubicBezTo>
                  <a:cubicBezTo>
                    <a:pt x="3708" y="424"/>
                    <a:pt x="3285" y="1"/>
                    <a:pt x="2765" y="1"/>
                  </a:cubicBezTo>
                  <a:close/>
                </a:path>
              </a:pathLst>
            </a:custGeom>
            <a:solidFill>
              <a:srgbClr val="FFC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17;p75">
              <a:extLst>
                <a:ext uri="{FF2B5EF4-FFF2-40B4-BE49-F238E27FC236}">
                  <a16:creationId xmlns:a16="http://schemas.microsoft.com/office/drawing/2014/main" id="{72702B91-F51B-425A-A74F-1A3521286143}"/>
                </a:ext>
              </a:extLst>
            </p:cNvPr>
            <p:cNvSpPr/>
            <p:nvPr/>
          </p:nvSpPr>
          <p:spPr>
            <a:xfrm>
              <a:off x="1975250" y="3118425"/>
              <a:ext cx="61000" cy="47175"/>
            </a:xfrm>
            <a:custGeom>
              <a:avLst/>
              <a:gdLst/>
              <a:ahLst/>
              <a:cxnLst/>
              <a:rect l="l" t="t" r="r" b="b"/>
              <a:pathLst>
                <a:path w="2440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440" y="1887"/>
                  </a:lnTo>
                  <a:cubicBezTo>
                    <a:pt x="1399" y="1887"/>
                    <a:pt x="554" y="1041"/>
                    <a:pt x="554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18;p75">
              <a:extLst>
                <a:ext uri="{FF2B5EF4-FFF2-40B4-BE49-F238E27FC236}">
                  <a16:creationId xmlns:a16="http://schemas.microsoft.com/office/drawing/2014/main" id="{18E03B8F-7D08-44D1-9E35-234EC0356D20}"/>
                </a:ext>
              </a:extLst>
            </p:cNvPr>
            <p:cNvSpPr/>
            <p:nvPr/>
          </p:nvSpPr>
          <p:spPr>
            <a:xfrm>
              <a:off x="1975250" y="1415225"/>
              <a:ext cx="52875" cy="1703225"/>
            </a:xfrm>
            <a:custGeom>
              <a:avLst/>
              <a:gdLst/>
              <a:ahLst/>
              <a:cxnLst/>
              <a:rect l="l" t="t" r="r" b="b"/>
              <a:pathLst>
                <a:path w="2115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2115" y="68129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19;p75">
              <a:extLst>
                <a:ext uri="{FF2B5EF4-FFF2-40B4-BE49-F238E27FC236}">
                  <a16:creationId xmlns:a16="http://schemas.microsoft.com/office/drawing/2014/main" id="{496AD375-A25E-44B9-AC28-A6F40C3C6775}"/>
                </a:ext>
              </a:extLst>
            </p:cNvPr>
            <p:cNvSpPr/>
            <p:nvPr/>
          </p:nvSpPr>
          <p:spPr>
            <a:xfrm>
              <a:off x="1975250" y="1415225"/>
              <a:ext cx="13850" cy="1703225"/>
            </a:xfrm>
            <a:custGeom>
              <a:avLst/>
              <a:gdLst/>
              <a:ahLst/>
              <a:cxnLst/>
              <a:rect l="l" t="t" r="r" b="b"/>
              <a:pathLst>
                <a:path w="554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554" y="6812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20;p75">
              <a:extLst>
                <a:ext uri="{FF2B5EF4-FFF2-40B4-BE49-F238E27FC236}">
                  <a16:creationId xmlns:a16="http://schemas.microsoft.com/office/drawing/2014/main" id="{42ADFD76-3D08-43AA-BBD4-E5CA9E9E68DB}"/>
                </a:ext>
              </a:extLst>
            </p:cNvPr>
            <p:cNvSpPr/>
            <p:nvPr/>
          </p:nvSpPr>
          <p:spPr>
            <a:xfrm>
              <a:off x="840325" y="1447750"/>
              <a:ext cx="1187800" cy="71550"/>
            </a:xfrm>
            <a:custGeom>
              <a:avLst/>
              <a:gdLst/>
              <a:ahLst/>
              <a:cxnLst/>
              <a:rect l="l" t="t" r="r" b="b"/>
              <a:pathLst>
                <a:path w="47512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47512" y="2862"/>
                  </a:lnTo>
                  <a:lnTo>
                    <a:pt x="47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21;p75">
              <a:extLst>
                <a:ext uri="{FF2B5EF4-FFF2-40B4-BE49-F238E27FC236}">
                  <a16:creationId xmlns:a16="http://schemas.microsoft.com/office/drawing/2014/main" id="{BA038280-7F80-4BBE-ADED-999179E515BE}"/>
                </a:ext>
              </a:extLst>
            </p:cNvPr>
            <p:cNvSpPr/>
            <p:nvPr/>
          </p:nvSpPr>
          <p:spPr>
            <a:xfrm>
              <a:off x="840325" y="1483500"/>
              <a:ext cx="1187800" cy="35800"/>
            </a:xfrm>
            <a:custGeom>
              <a:avLst/>
              <a:gdLst/>
              <a:ahLst/>
              <a:cxnLst/>
              <a:rect l="l" t="t" r="r" b="b"/>
              <a:pathLst>
                <a:path w="47512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47512" y="1432"/>
                  </a:lnTo>
                  <a:lnTo>
                    <a:pt x="47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22;p75">
              <a:extLst>
                <a:ext uri="{FF2B5EF4-FFF2-40B4-BE49-F238E27FC236}">
                  <a16:creationId xmlns:a16="http://schemas.microsoft.com/office/drawing/2014/main" id="{F5D07ACC-0FDE-46F5-96B7-714833662B5F}"/>
                </a:ext>
              </a:extLst>
            </p:cNvPr>
            <p:cNvSpPr/>
            <p:nvPr/>
          </p:nvSpPr>
          <p:spPr>
            <a:xfrm>
              <a:off x="2028100" y="1447750"/>
              <a:ext cx="453675" cy="71550"/>
            </a:xfrm>
            <a:custGeom>
              <a:avLst/>
              <a:gdLst/>
              <a:ahLst/>
              <a:cxnLst/>
              <a:rect l="l" t="t" r="r" b="b"/>
              <a:pathLst>
                <a:path w="18147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18147" y="2862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23;p75">
              <a:extLst>
                <a:ext uri="{FF2B5EF4-FFF2-40B4-BE49-F238E27FC236}">
                  <a16:creationId xmlns:a16="http://schemas.microsoft.com/office/drawing/2014/main" id="{283F5BE1-D522-48BA-BCA8-2E3038680E9B}"/>
                </a:ext>
              </a:extLst>
            </p:cNvPr>
            <p:cNvSpPr/>
            <p:nvPr/>
          </p:nvSpPr>
          <p:spPr>
            <a:xfrm>
              <a:off x="2028100" y="1483500"/>
              <a:ext cx="453675" cy="35800"/>
            </a:xfrm>
            <a:custGeom>
              <a:avLst/>
              <a:gdLst/>
              <a:ahLst/>
              <a:cxnLst/>
              <a:rect l="l" t="t" r="r" b="b"/>
              <a:pathLst>
                <a:path w="18147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18147" y="1432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24;p75">
              <a:extLst>
                <a:ext uri="{FF2B5EF4-FFF2-40B4-BE49-F238E27FC236}">
                  <a16:creationId xmlns:a16="http://schemas.microsoft.com/office/drawing/2014/main" id="{BCFB1392-0B67-4162-BAA5-D91EF216DB8A}"/>
                </a:ext>
              </a:extLst>
            </p:cNvPr>
            <p:cNvSpPr/>
            <p:nvPr/>
          </p:nvSpPr>
          <p:spPr>
            <a:xfrm>
              <a:off x="883425" y="1519275"/>
              <a:ext cx="1091850" cy="1718700"/>
            </a:xfrm>
            <a:custGeom>
              <a:avLst/>
              <a:gdLst/>
              <a:ahLst/>
              <a:cxnLst/>
              <a:rect l="l" t="t" r="r" b="b"/>
              <a:pathLst>
                <a:path w="43674" h="68748" extrusionOk="0">
                  <a:moveTo>
                    <a:pt x="0" y="1"/>
                  </a:moveTo>
                  <a:lnTo>
                    <a:pt x="0" y="68747"/>
                  </a:lnTo>
                  <a:lnTo>
                    <a:pt x="43674" y="6874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25;p75">
              <a:extLst>
                <a:ext uri="{FF2B5EF4-FFF2-40B4-BE49-F238E27FC236}">
                  <a16:creationId xmlns:a16="http://schemas.microsoft.com/office/drawing/2014/main" id="{59E38095-C165-491B-AF9E-7FD39EA5A0C9}"/>
                </a:ext>
              </a:extLst>
            </p:cNvPr>
            <p:cNvSpPr/>
            <p:nvPr/>
          </p:nvSpPr>
          <p:spPr>
            <a:xfrm>
              <a:off x="883425" y="3166400"/>
              <a:ext cx="1184550" cy="71575"/>
            </a:xfrm>
            <a:custGeom>
              <a:avLst/>
              <a:gdLst/>
              <a:ahLst/>
              <a:cxnLst/>
              <a:rect l="l" t="t" r="r" b="b"/>
              <a:pathLst>
                <a:path w="47382" h="2863" extrusionOk="0">
                  <a:moveTo>
                    <a:pt x="0" y="0"/>
                  </a:moveTo>
                  <a:lnTo>
                    <a:pt x="0" y="2862"/>
                  </a:lnTo>
                  <a:lnTo>
                    <a:pt x="47381" y="2862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26;p75">
              <a:extLst>
                <a:ext uri="{FF2B5EF4-FFF2-40B4-BE49-F238E27FC236}">
                  <a16:creationId xmlns:a16="http://schemas.microsoft.com/office/drawing/2014/main" id="{3B21E617-068C-42C0-925D-F69FB2770369}"/>
                </a:ext>
              </a:extLst>
            </p:cNvPr>
            <p:cNvSpPr/>
            <p:nvPr/>
          </p:nvSpPr>
          <p:spPr>
            <a:xfrm>
              <a:off x="883425" y="3202175"/>
              <a:ext cx="1184550" cy="35800"/>
            </a:xfrm>
            <a:custGeom>
              <a:avLst/>
              <a:gdLst/>
              <a:ahLst/>
              <a:cxnLst/>
              <a:rect l="l" t="t" r="r" b="b"/>
              <a:pathLst>
                <a:path w="47382" h="1432" extrusionOk="0">
                  <a:moveTo>
                    <a:pt x="0" y="0"/>
                  </a:moveTo>
                  <a:lnTo>
                    <a:pt x="0" y="1431"/>
                  </a:lnTo>
                  <a:lnTo>
                    <a:pt x="47381" y="1431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27;p75">
              <a:extLst>
                <a:ext uri="{FF2B5EF4-FFF2-40B4-BE49-F238E27FC236}">
                  <a16:creationId xmlns:a16="http://schemas.microsoft.com/office/drawing/2014/main" id="{4E5C701A-DCE8-4164-98A1-FBA1A438903B}"/>
                </a:ext>
              </a:extLst>
            </p:cNvPr>
            <p:cNvSpPr/>
            <p:nvPr/>
          </p:nvSpPr>
          <p:spPr>
            <a:xfrm>
              <a:off x="1959825" y="1403850"/>
              <a:ext cx="82125" cy="11400"/>
            </a:xfrm>
            <a:custGeom>
              <a:avLst/>
              <a:gdLst/>
              <a:ahLst/>
              <a:cxnLst/>
              <a:rect l="l" t="t" r="r" b="b"/>
              <a:pathLst>
                <a:path w="3285" h="456" extrusionOk="0">
                  <a:moveTo>
                    <a:pt x="0" y="0"/>
                  </a:moveTo>
                  <a:lnTo>
                    <a:pt x="0" y="455"/>
                  </a:lnTo>
                  <a:lnTo>
                    <a:pt x="3285" y="455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28;p75">
              <a:extLst>
                <a:ext uri="{FF2B5EF4-FFF2-40B4-BE49-F238E27FC236}">
                  <a16:creationId xmlns:a16="http://schemas.microsoft.com/office/drawing/2014/main" id="{B38253FA-0B9B-42C1-953F-4A48EBFE370A}"/>
                </a:ext>
              </a:extLst>
            </p:cNvPr>
            <p:cNvSpPr/>
            <p:nvPr/>
          </p:nvSpPr>
          <p:spPr>
            <a:xfrm>
              <a:off x="1977700" y="158432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29;p75">
              <a:extLst>
                <a:ext uri="{FF2B5EF4-FFF2-40B4-BE49-F238E27FC236}">
                  <a16:creationId xmlns:a16="http://schemas.microsoft.com/office/drawing/2014/main" id="{30E07A92-603F-4ACD-81EC-F48E83C94C51}"/>
                </a:ext>
              </a:extLst>
            </p:cNvPr>
            <p:cNvSpPr/>
            <p:nvPr/>
          </p:nvSpPr>
          <p:spPr>
            <a:xfrm>
              <a:off x="1977700" y="176400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30;p75">
              <a:extLst>
                <a:ext uri="{FF2B5EF4-FFF2-40B4-BE49-F238E27FC236}">
                  <a16:creationId xmlns:a16="http://schemas.microsoft.com/office/drawing/2014/main" id="{51E8F795-D632-4C8C-9E66-2ED80838D821}"/>
                </a:ext>
              </a:extLst>
            </p:cNvPr>
            <p:cNvSpPr/>
            <p:nvPr/>
          </p:nvSpPr>
          <p:spPr>
            <a:xfrm>
              <a:off x="1977700" y="194447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1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31;p75">
              <a:extLst>
                <a:ext uri="{FF2B5EF4-FFF2-40B4-BE49-F238E27FC236}">
                  <a16:creationId xmlns:a16="http://schemas.microsoft.com/office/drawing/2014/main" id="{A336B1C1-A46E-470F-B5B5-CE70BF4EFA60}"/>
                </a:ext>
              </a:extLst>
            </p:cNvPr>
            <p:cNvSpPr/>
            <p:nvPr/>
          </p:nvSpPr>
          <p:spPr>
            <a:xfrm>
              <a:off x="1977700" y="21241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32;p75">
              <a:extLst>
                <a:ext uri="{FF2B5EF4-FFF2-40B4-BE49-F238E27FC236}">
                  <a16:creationId xmlns:a16="http://schemas.microsoft.com/office/drawing/2014/main" id="{4224F45C-61AA-4817-A084-3F2EBBE0410E}"/>
                </a:ext>
              </a:extLst>
            </p:cNvPr>
            <p:cNvSpPr/>
            <p:nvPr/>
          </p:nvSpPr>
          <p:spPr>
            <a:xfrm>
              <a:off x="1977700" y="2304625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33;p75">
              <a:extLst>
                <a:ext uri="{FF2B5EF4-FFF2-40B4-BE49-F238E27FC236}">
                  <a16:creationId xmlns:a16="http://schemas.microsoft.com/office/drawing/2014/main" id="{D53BA0EC-12B9-4BFE-9593-D8929566C4D3}"/>
                </a:ext>
              </a:extLst>
            </p:cNvPr>
            <p:cNvSpPr/>
            <p:nvPr/>
          </p:nvSpPr>
          <p:spPr>
            <a:xfrm>
              <a:off x="1977700" y="248512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34;p75">
              <a:extLst>
                <a:ext uri="{FF2B5EF4-FFF2-40B4-BE49-F238E27FC236}">
                  <a16:creationId xmlns:a16="http://schemas.microsoft.com/office/drawing/2014/main" id="{D039035B-C972-44AC-9F5A-1399A5971AE5}"/>
                </a:ext>
              </a:extLst>
            </p:cNvPr>
            <p:cNvSpPr/>
            <p:nvPr/>
          </p:nvSpPr>
          <p:spPr>
            <a:xfrm>
              <a:off x="1977700" y="2664775"/>
              <a:ext cx="64250" cy="11425"/>
            </a:xfrm>
            <a:custGeom>
              <a:avLst/>
              <a:gdLst/>
              <a:ahLst/>
              <a:cxnLst/>
              <a:rect l="l" t="t" r="r" b="b"/>
              <a:pathLst>
                <a:path w="2570" h="457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35;p75">
              <a:extLst>
                <a:ext uri="{FF2B5EF4-FFF2-40B4-BE49-F238E27FC236}">
                  <a16:creationId xmlns:a16="http://schemas.microsoft.com/office/drawing/2014/main" id="{D34F07D4-4B62-4A48-A1C3-230C892D49F9}"/>
                </a:ext>
              </a:extLst>
            </p:cNvPr>
            <p:cNvSpPr/>
            <p:nvPr/>
          </p:nvSpPr>
          <p:spPr>
            <a:xfrm>
              <a:off x="1977700" y="284527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36;p75">
              <a:extLst>
                <a:ext uri="{FF2B5EF4-FFF2-40B4-BE49-F238E27FC236}">
                  <a16:creationId xmlns:a16="http://schemas.microsoft.com/office/drawing/2014/main" id="{8F5D2E03-C67B-4469-8022-1A203ED52F6D}"/>
                </a:ext>
              </a:extLst>
            </p:cNvPr>
            <p:cNvSpPr/>
            <p:nvPr/>
          </p:nvSpPr>
          <p:spPr>
            <a:xfrm>
              <a:off x="1977700" y="30249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37;p75">
              <a:extLst>
                <a:ext uri="{FF2B5EF4-FFF2-40B4-BE49-F238E27FC236}">
                  <a16:creationId xmlns:a16="http://schemas.microsoft.com/office/drawing/2014/main" id="{ECFD0E11-4513-46B0-9C8F-59D11553A9A9}"/>
                </a:ext>
              </a:extLst>
            </p:cNvPr>
            <p:cNvSpPr/>
            <p:nvPr/>
          </p:nvSpPr>
          <p:spPr>
            <a:xfrm>
              <a:off x="1959825" y="1403850"/>
              <a:ext cx="15450" cy="11400"/>
            </a:xfrm>
            <a:custGeom>
              <a:avLst/>
              <a:gdLst/>
              <a:ahLst/>
              <a:cxnLst/>
              <a:rect l="l" t="t" r="r" b="b"/>
              <a:pathLst>
                <a:path w="618" h="456" extrusionOk="0">
                  <a:moveTo>
                    <a:pt x="0" y="0"/>
                  </a:moveTo>
                  <a:lnTo>
                    <a:pt x="0" y="455"/>
                  </a:lnTo>
                  <a:lnTo>
                    <a:pt x="618" y="45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138;p75">
              <a:extLst>
                <a:ext uri="{FF2B5EF4-FFF2-40B4-BE49-F238E27FC236}">
                  <a16:creationId xmlns:a16="http://schemas.microsoft.com/office/drawing/2014/main" id="{121B10D6-279C-4FDB-BDAF-B31F3A985B6B}"/>
                </a:ext>
              </a:extLst>
            </p:cNvPr>
            <p:cNvSpPr/>
            <p:nvPr/>
          </p:nvSpPr>
          <p:spPr>
            <a:xfrm>
              <a:off x="883425" y="1519275"/>
              <a:ext cx="1091850" cy="45550"/>
            </a:xfrm>
            <a:custGeom>
              <a:avLst/>
              <a:gdLst/>
              <a:ahLst/>
              <a:cxnLst/>
              <a:rect l="l" t="t" r="r" b="b"/>
              <a:pathLst>
                <a:path w="43674" h="1822" extrusionOk="0">
                  <a:moveTo>
                    <a:pt x="0" y="1"/>
                  </a:moveTo>
                  <a:lnTo>
                    <a:pt x="0" y="1822"/>
                  </a:lnTo>
                  <a:lnTo>
                    <a:pt x="43674" y="1822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139;p75">
              <a:extLst>
                <a:ext uri="{FF2B5EF4-FFF2-40B4-BE49-F238E27FC236}">
                  <a16:creationId xmlns:a16="http://schemas.microsoft.com/office/drawing/2014/main" id="{2155D35B-09B7-48FF-B316-EB0B71FD1F55}"/>
                </a:ext>
              </a:extLst>
            </p:cNvPr>
            <p:cNvSpPr/>
            <p:nvPr/>
          </p:nvSpPr>
          <p:spPr>
            <a:xfrm>
              <a:off x="1185025" y="1355050"/>
              <a:ext cx="34175" cy="91900"/>
            </a:xfrm>
            <a:custGeom>
              <a:avLst/>
              <a:gdLst/>
              <a:ahLst/>
              <a:cxnLst/>
              <a:rect l="l" t="t" r="r" b="b"/>
              <a:pathLst>
                <a:path w="1367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1367" y="3676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140;p75">
              <a:extLst>
                <a:ext uri="{FF2B5EF4-FFF2-40B4-BE49-F238E27FC236}">
                  <a16:creationId xmlns:a16="http://schemas.microsoft.com/office/drawing/2014/main" id="{CBFD730E-FE0B-42B3-B7C3-B4955E9978EC}"/>
                </a:ext>
              </a:extLst>
            </p:cNvPr>
            <p:cNvSpPr/>
            <p:nvPr/>
          </p:nvSpPr>
          <p:spPr>
            <a:xfrm>
              <a:off x="1208600" y="1355050"/>
              <a:ext cx="10600" cy="91900"/>
            </a:xfrm>
            <a:custGeom>
              <a:avLst/>
              <a:gdLst/>
              <a:ahLst/>
              <a:cxnLst/>
              <a:rect l="l" t="t" r="r" b="b"/>
              <a:pathLst>
                <a:path w="424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424" y="367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141;p75">
              <a:extLst>
                <a:ext uri="{FF2B5EF4-FFF2-40B4-BE49-F238E27FC236}">
                  <a16:creationId xmlns:a16="http://schemas.microsoft.com/office/drawing/2014/main" id="{C568D8C1-1E4D-43D6-9C53-29538AE4DC9C}"/>
                </a:ext>
              </a:extLst>
            </p:cNvPr>
            <p:cNvSpPr/>
            <p:nvPr/>
          </p:nvSpPr>
          <p:spPr>
            <a:xfrm>
              <a:off x="1141950" y="1285950"/>
              <a:ext cx="34975" cy="161000"/>
            </a:xfrm>
            <a:custGeom>
              <a:avLst/>
              <a:gdLst/>
              <a:ahLst/>
              <a:cxnLst/>
              <a:rect l="l" t="t" r="r" b="b"/>
              <a:pathLst>
                <a:path w="1399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1399" y="6440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42;p75">
              <a:extLst>
                <a:ext uri="{FF2B5EF4-FFF2-40B4-BE49-F238E27FC236}">
                  <a16:creationId xmlns:a16="http://schemas.microsoft.com/office/drawing/2014/main" id="{3D734EA2-AE50-4FAC-B185-19FF26C50B43}"/>
                </a:ext>
              </a:extLst>
            </p:cNvPr>
            <p:cNvSpPr/>
            <p:nvPr/>
          </p:nvSpPr>
          <p:spPr>
            <a:xfrm>
              <a:off x="1163900" y="1285950"/>
              <a:ext cx="13025" cy="161000"/>
            </a:xfrm>
            <a:custGeom>
              <a:avLst/>
              <a:gdLst/>
              <a:ahLst/>
              <a:cxnLst/>
              <a:rect l="l" t="t" r="r" b="b"/>
              <a:pathLst>
                <a:path w="521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521" y="644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143;p75">
              <a:extLst>
                <a:ext uri="{FF2B5EF4-FFF2-40B4-BE49-F238E27FC236}">
                  <a16:creationId xmlns:a16="http://schemas.microsoft.com/office/drawing/2014/main" id="{552D991C-E462-4B60-A6E0-61AE1CD201F2}"/>
                </a:ext>
              </a:extLst>
            </p:cNvPr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7610"/>
                  </a:lnTo>
                  <a:lnTo>
                    <a:pt x="2244" y="7610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144;p75">
              <a:extLst>
                <a:ext uri="{FF2B5EF4-FFF2-40B4-BE49-F238E27FC236}">
                  <a16:creationId xmlns:a16="http://schemas.microsoft.com/office/drawing/2014/main" id="{A10740D3-A3BE-47D2-BFF0-6DA80F15B38A}"/>
                </a:ext>
              </a:extLst>
            </p:cNvPr>
            <p:cNvSpPr/>
            <p:nvPr/>
          </p:nvSpPr>
          <p:spPr>
            <a:xfrm>
              <a:off x="1546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8" y="1333"/>
                  </a:lnTo>
                  <a:lnTo>
                    <a:pt x="3188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145;p75">
              <a:extLst>
                <a:ext uri="{FF2B5EF4-FFF2-40B4-BE49-F238E27FC236}">
                  <a16:creationId xmlns:a16="http://schemas.microsoft.com/office/drawing/2014/main" id="{209D4CBF-651E-4D83-9E71-DCDA23B63317}"/>
                </a:ext>
              </a:extLst>
            </p:cNvPr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7610"/>
                  </a:lnTo>
                  <a:lnTo>
                    <a:pt x="2276" y="7610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146;p75">
              <a:extLst>
                <a:ext uri="{FF2B5EF4-FFF2-40B4-BE49-F238E27FC236}">
                  <a16:creationId xmlns:a16="http://schemas.microsoft.com/office/drawing/2014/main" id="{83C6388B-A274-4161-814C-66DDD31BE54F}"/>
                </a:ext>
              </a:extLst>
            </p:cNvPr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813"/>
                  </a:lnTo>
                  <a:lnTo>
                    <a:pt x="1594" y="813"/>
                  </a:lnTo>
                  <a:lnTo>
                    <a:pt x="1594" y="7610"/>
                  </a:lnTo>
                  <a:lnTo>
                    <a:pt x="2276" y="7610"/>
                  </a:lnTo>
                  <a:lnTo>
                    <a:pt x="2276" y="81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147;p75">
              <a:extLst>
                <a:ext uri="{FF2B5EF4-FFF2-40B4-BE49-F238E27FC236}">
                  <a16:creationId xmlns:a16="http://schemas.microsoft.com/office/drawing/2014/main" id="{F5AB0FEB-D2C1-44DF-B55B-1B53B536B7F5}"/>
                </a:ext>
              </a:extLst>
            </p:cNvPr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813"/>
                  </a:lnTo>
                  <a:lnTo>
                    <a:pt x="1" y="7610"/>
                  </a:lnTo>
                  <a:lnTo>
                    <a:pt x="683" y="7610"/>
                  </a:lnTo>
                  <a:lnTo>
                    <a:pt x="683" y="813"/>
                  </a:lnTo>
                  <a:lnTo>
                    <a:pt x="2244" y="813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148;p75">
              <a:extLst>
                <a:ext uri="{FF2B5EF4-FFF2-40B4-BE49-F238E27FC236}">
                  <a16:creationId xmlns:a16="http://schemas.microsoft.com/office/drawing/2014/main" id="{7FDE5557-9F7F-4AD2-843F-98A5D7816835}"/>
                </a:ext>
              </a:extLst>
            </p:cNvPr>
            <p:cNvSpPr/>
            <p:nvPr/>
          </p:nvSpPr>
          <p:spPr>
            <a:xfrm>
              <a:off x="1233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7" y="1333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149;p75">
              <a:extLst>
                <a:ext uri="{FF2B5EF4-FFF2-40B4-BE49-F238E27FC236}">
                  <a16:creationId xmlns:a16="http://schemas.microsoft.com/office/drawing/2014/main" id="{E3016F51-AC80-4DCD-B864-2FB58E6888F4}"/>
                </a:ext>
              </a:extLst>
            </p:cNvPr>
            <p:cNvSpPr/>
            <p:nvPr/>
          </p:nvSpPr>
          <p:spPr>
            <a:xfrm>
              <a:off x="1546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8" y="683"/>
                  </a:lnTo>
                  <a:lnTo>
                    <a:pt x="3188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150;p75">
              <a:extLst>
                <a:ext uri="{FF2B5EF4-FFF2-40B4-BE49-F238E27FC236}">
                  <a16:creationId xmlns:a16="http://schemas.microsoft.com/office/drawing/2014/main" id="{5EA6465B-A04C-4123-8FE5-7A3662993A1B}"/>
                </a:ext>
              </a:extLst>
            </p:cNvPr>
            <p:cNvSpPr/>
            <p:nvPr/>
          </p:nvSpPr>
          <p:spPr>
            <a:xfrm>
              <a:off x="1233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7" y="683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151;p75">
              <a:extLst>
                <a:ext uri="{FF2B5EF4-FFF2-40B4-BE49-F238E27FC236}">
                  <a16:creationId xmlns:a16="http://schemas.microsoft.com/office/drawing/2014/main" id="{A16EB100-0A1E-43FF-B9B6-E809311D3FFA}"/>
                </a:ext>
              </a:extLst>
            </p:cNvPr>
            <p:cNvSpPr/>
            <p:nvPr/>
          </p:nvSpPr>
          <p:spPr>
            <a:xfrm>
              <a:off x="1312675" y="3308675"/>
              <a:ext cx="233350" cy="27675"/>
            </a:xfrm>
            <a:custGeom>
              <a:avLst/>
              <a:gdLst/>
              <a:ahLst/>
              <a:cxnLst/>
              <a:rect l="l" t="t" r="r" b="b"/>
              <a:pathLst>
                <a:path w="9334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152;p75">
              <a:extLst>
                <a:ext uri="{FF2B5EF4-FFF2-40B4-BE49-F238E27FC236}">
                  <a16:creationId xmlns:a16="http://schemas.microsoft.com/office/drawing/2014/main" id="{1B37706E-2604-4F22-BB4C-6992E1BF46F0}"/>
                </a:ext>
              </a:extLst>
            </p:cNvPr>
            <p:cNvSpPr/>
            <p:nvPr/>
          </p:nvSpPr>
          <p:spPr>
            <a:xfrm>
              <a:off x="1312675" y="3270450"/>
              <a:ext cx="233350" cy="26875"/>
            </a:xfrm>
            <a:custGeom>
              <a:avLst/>
              <a:gdLst/>
              <a:ahLst/>
              <a:cxnLst/>
              <a:rect l="l" t="t" r="r" b="b"/>
              <a:pathLst>
                <a:path w="9334" h="1075" extrusionOk="0">
                  <a:moveTo>
                    <a:pt x="0" y="1"/>
                  </a:moveTo>
                  <a:lnTo>
                    <a:pt x="0" y="1074"/>
                  </a:lnTo>
                  <a:lnTo>
                    <a:pt x="9334" y="1074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153;p75">
              <a:extLst>
                <a:ext uri="{FF2B5EF4-FFF2-40B4-BE49-F238E27FC236}">
                  <a16:creationId xmlns:a16="http://schemas.microsoft.com/office/drawing/2014/main" id="{FAB16142-6A31-448F-ABEA-F5F352EB372C}"/>
                </a:ext>
              </a:extLst>
            </p:cNvPr>
            <p:cNvSpPr/>
            <p:nvPr/>
          </p:nvSpPr>
          <p:spPr>
            <a:xfrm>
              <a:off x="1312675" y="3297300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9334" y="455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154;p75">
              <a:extLst>
                <a:ext uri="{FF2B5EF4-FFF2-40B4-BE49-F238E27FC236}">
                  <a16:creationId xmlns:a16="http://schemas.microsoft.com/office/drawing/2014/main" id="{6745BC76-FA32-4613-8EDE-629CE919D29A}"/>
                </a:ext>
              </a:extLst>
            </p:cNvPr>
            <p:cNvSpPr/>
            <p:nvPr/>
          </p:nvSpPr>
          <p:spPr>
            <a:xfrm>
              <a:off x="1312675" y="3259075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155;p75">
              <a:extLst>
                <a:ext uri="{FF2B5EF4-FFF2-40B4-BE49-F238E27FC236}">
                  <a16:creationId xmlns:a16="http://schemas.microsoft.com/office/drawing/2014/main" id="{B3AC098B-DCBF-4E44-80D0-88F78941097B}"/>
                </a:ext>
              </a:extLst>
            </p:cNvPr>
            <p:cNvSpPr/>
            <p:nvPr/>
          </p:nvSpPr>
          <p:spPr>
            <a:xfrm>
              <a:off x="1312675" y="3231450"/>
              <a:ext cx="233350" cy="27650"/>
            </a:xfrm>
            <a:custGeom>
              <a:avLst/>
              <a:gdLst/>
              <a:ahLst/>
              <a:cxnLst/>
              <a:rect l="l" t="t" r="r" b="b"/>
              <a:pathLst>
                <a:path w="9334" h="1106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156;p75">
              <a:extLst>
                <a:ext uri="{FF2B5EF4-FFF2-40B4-BE49-F238E27FC236}">
                  <a16:creationId xmlns:a16="http://schemas.microsoft.com/office/drawing/2014/main" id="{205A3D6B-E925-4BB4-9DB8-C44E16373763}"/>
                </a:ext>
              </a:extLst>
            </p:cNvPr>
            <p:cNvSpPr/>
            <p:nvPr/>
          </p:nvSpPr>
          <p:spPr>
            <a:xfrm>
              <a:off x="1312675" y="3220050"/>
              <a:ext cx="233350" cy="11425"/>
            </a:xfrm>
            <a:custGeom>
              <a:avLst/>
              <a:gdLst/>
              <a:ahLst/>
              <a:cxnLst/>
              <a:rect l="l" t="t" r="r" b="b"/>
              <a:pathLst>
                <a:path w="9334" h="457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157;p75">
              <a:extLst>
                <a:ext uri="{FF2B5EF4-FFF2-40B4-BE49-F238E27FC236}">
                  <a16:creationId xmlns:a16="http://schemas.microsoft.com/office/drawing/2014/main" id="{73428F61-61CC-4715-A2D0-F9E56323DE29}"/>
                </a:ext>
              </a:extLst>
            </p:cNvPr>
            <p:cNvSpPr/>
            <p:nvPr/>
          </p:nvSpPr>
          <p:spPr>
            <a:xfrm>
              <a:off x="1312675" y="2801375"/>
              <a:ext cx="232550" cy="418700"/>
            </a:xfrm>
            <a:custGeom>
              <a:avLst/>
              <a:gdLst/>
              <a:ahLst/>
              <a:cxnLst/>
              <a:rect l="l" t="t" r="r" b="b"/>
              <a:pathLst>
                <a:path w="9302" h="16748" extrusionOk="0">
                  <a:moveTo>
                    <a:pt x="0" y="0"/>
                  </a:moveTo>
                  <a:lnTo>
                    <a:pt x="0" y="16748"/>
                  </a:lnTo>
                  <a:lnTo>
                    <a:pt x="9301" y="16748"/>
                  </a:lnTo>
                  <a:lnTo>
                    <a:pt x="9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158;p75">
              <a:extLst>
                <a:ext uri="{FF2B5EF4-FFF2-40B4-BE49-F238E27FC236}">
                  <a16:creationId xmlns:a16="http://schemas.microsoft.com/office/drawing/2014/main" id="{30C49EB5-6028-49BB-9E65-002E444201AF}"/>
                </a:ext>
              </a:extLst>
            </p:cNvPr>
            <p:cNvSpPr/>
            <p:nvPr/>
          </p:nvSpPr>
          <p:spPr>
            <a:xfrm>
              <a:off x="1335425" y="3030625"/>
              <a:ext cx="187025" cy="163450"/>
            </a:xfrm>
            <a:custGeom>
              <a:avLst/>
              <a:gdLst/>
              <a:ahLst/>
              <a:cxnLst/>
              <a:rect l="l" t="t" r="r" b="b"/>
              <a:pathLst>
                <a:path w="7481" h="6538" extrusionOk="0">
                  <a:moveTo>
                    <a:pt x="1" y="1"/>
                  </a:moveTo>
                  <a:lnTo>
                    <a:pt x="1" y="6537"/>
                  </a:lnTo>
                  <a:lnTo>
                    <a:pt x="7481" y="6537"/>
                  </a:lnTo>
                  <a:lnTo>
                    <a:pt x="7481" y="1"/>
                  </a:lnTo>
                  <a:lnTo>
                    <a:pt x="7188" y="1"/>
                  </a:lnTo>
                  <a:lnTo>
                    <a:pt x="7188" y="6244"/>
                  </a:lnTo>
                  <a:lnTo>
                    <a:pt x="326" y="6244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159;p75">
              <a:extLst>
                <a:ext uri="{FF2B5EF4-FFF2-40B4-BE49-F238E27FC236}">
                  <a16:creationId xmlns:a16="http://schemas.microsoft.com/office/drawing/2014/main" id="{C51AF785-388C-4047-826B-3FA1E14D51F5}"/>
                </a:ext>
              </a:extLst>
            </p:cNvPr>
            <p:cNvSpPr/>
            <p:nvPr/>
          </p:nvSpPr>
          <p:spPr>
            <a:xfrm>
              <a:off x="2020800" y="3118425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43" y="1"/>
                  </a:moveTo>
                  <a:cubicBezTo>
                    <a:pt x="423" y="1"/>
                    <a:pt x="0" y="424"/>
                    <a:pt x="0" y="944"/>
                  </a:cubicBezTo>
                  <a:cubicBezTo>
                    <a:pt x="0" y="1464"/>
                    <a:pt x="423" y="1887"/>
                    <a:pt x="943" y="1887"/>
                  </a:cubicBezTo>
                  <a:cubicBezTo>
                    <a:pt x="1463" y="1887"/>
                    <a:pt x="1886" y="1464"/>
                    <a:pt x="1886" y="944"/>
                  </a:cubicBezTo>
                  <a:cubicBezTo>
                    <a:pt x="1886" y="424"/>
                    <a:pt x="1463" y="1"/>
                    <a:pt x="943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160;p75">
              <a:extLst>
                <a:ext uri="{FF2B5EF4-FFF2-40B4-BE49-F238E27FC236}">
                  <a16:creationId xmlns:a16="http://schemas.microsoft.com/office/drawing/2014/main" id="{B673F36A-CC9A-4D1C-BF07-0C780EA89562}"/>
                </a:ext>
              </a:extLst>
            </p:cNvPr>
            <p:cNvSpPr/>
            <p:nvPr/>
          </p:nvSpPr>
          <p:spPr>
            <a:xfrm>
              <a:off x="1335425" y="2826575"/>
              <a:ext cx="187025" cy="164250"/>
            </a:xfrm>
            <a:custGeom>
              <a:avLst/>
              <a:gdLst/>
              <a:ahLst/>
              <a:cxnLst/>
              <a:rect l="l" t="t" r="r" b="b"/>
              <a:pathLst>
                <a:path w="7481" h="6570" extrusionOk="0">
                  <a:moveTo>
                    <a:pt x="1" y="0"/>
                  </a:moveTo>
                  <a:lnTo>
                    <a:pt x="1" y="6569"/>
                  </a:lnTo>
                  <a:lnTo>
                    <a:pt x="326" y="6569"/>
                  </a:lnTo>
                  <a:lnTo>
                    <a:pt x="326" y="325"/>
                  </a:lnTo>
                  <a:lnTo>
                    <a:pt x="7188" y="325"/>
                  </a:lnTo>
                  <a:lnTo>
                    <a:pt x="7188" y="6569"/>
                  </a:lnTo>
                  <a:lnTo>
                    <a:pt x="7481" y="6569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161;p75">
              <a:extLst>
                <a:ext uri="{FF2B5EF4-FFF2-40B4-BE49-F238E27FC236}">
                  <a16:creationId xmlns:a16="http://schemas.microsoft.com/office/drawing/2014/main" id="{91286873-E1C6-4A17-A692-A94FD3D44E48}"/>
                </a:ext>
              </a:extLst>
            </p:cNvPr>
            <p:cNvSpPr/>
            <p:nvPr/>
          </p:nvSpPr>
          <p:spPr>
            <a:xfrm>
              <a:off x="1335425" y="3004625"/>
              <a:ext cx="35000" cy="10575"/>
            </a:xfrm>
            <a:custGeom>
              <a:avLst/>
              <a:gdLst/>
              <a:ahLst/>
              <a:cxnLst/>
              <a:rect l="l" t="t" r="r" b="b"/>
              <a:pathLst>
                <a:path w="1400" h="423" extrusionOk="0">
                  <a:moveTo>
                    <a:pt x="196" y="0"/>
                  </a:moveTo>
                  <a:cubicBezTo>
                    <a:pt x="99" y="0"/>
                    <a:pt x="1" y="98"/>
                    <a:pt x="1" y="195"/>
                  </a:cubicBezTo>
                  <a:lnTo>
                    <a:pt x="1" y="228"/>
                  </a:lnTo>
                  <a:cubicBezTo>
                    <a:pt x="1" y="325"/>
                    <a:pt x="99" y="423"/>
                    <a:pt x="196" y="423"/>
                  </a:cubicBezTo>
                  <a:lnTo>
                    <a:pt x="1204" y="423"/>
                  </a:lnTo>
                  <a:cubicBezTo>
                    <a:pt x="1302" y="423"/>
                    <a:pt x="1399" y="325"/>
                    <a:pt x="1399" y="228"/>
                  </a:cubicBezTo>
                  <a:lnTo>
                    <a:pt x="1399" y="195"/>
                  </a:lnTo>
                  <a:cubicBezTo>
                    <a:pt x="1399" y="98"/>
                    <a:pt x="130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162;p75">
              <a:extLst>
                <a:ext uri="{FF2B5EF4-FFF2-40B4-BE49-F238E27FC236}">
                  <a16:creationId xmlns:a16="http://schemas.microsoft.com/office/drawing/2014/main" id="{42DCF572-4FC0-43E8-AA79-C94F2DBDECFE}"/>
                </a:ext>
              </a:extLst>
            </p:cNvPr>
            <p:cNvSpPr/>
            <p:nvPr/>
          </p:nvSpPr>
          <p:spPr>
            <a:xfrm>
              <a:off x="1652500" y="1386775"/>
              <a:ext cx="216275" cy="61000"/>
            </a:xfrm>
            <a:custGeom>
              <a:avLst/>
              <a:gdLst/>
              <a:ahLst/>
              <a:cxnLst/>
              <a:rect l="l" t="t" r="r" b="b"/>
              <a:pathLst>
                <a:path w="8651" h="2440" extrusionOk="0">
                  <a:moveTo>
                    <a:pt x="1" y="0"/>
                  </a:moveTo>
                  <a:lnTo>
                    <a:pt x="1" y="2439"/>
                  </a:lnTo>
                  <a:lnTo>
                    <a:pt x="8651" y="2439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163;p75">
              <a:extLst>
                <a:ext uri="{FF2B5EF4-FFF2-40B4-BE49-F238E27FC236}">
                  <a16:creationId xmlns:a16="http://schemas.microsoft.com/office/drawing/2014/main" id="{6990E801-AFDF-4A8F-B075-D3B0D2DA0FB3}"/>
                </a:ext>
              </a:extLst>
            </p:cNvPr>
            <p:cNvSpPr/>
            <p:nvPr/>
          </p:nvSpPr>
          <p:spPr>
            <a:xfrm>
              <a:off x="1856575" y="1386775"/>
              <a:ext cx="12200" cy="60175"/>
            </a:xfrm>
            <a:custGeom>
              <a:avLst/>
              <a:gdLst/>
              <a:ahLst/>
              <a:cxnLst/>
              <a:rect l="l" t="t" r="r" b="b"/>
              <a:pathLst>
                <a:path w="488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488" y="240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164;p75">
              <a:extLst>
                <a:ext uri="{FF2B5EF4-FFF2-40B4-BE49-F238E27FC236}">
                  <a16:creationId xmlns:a16="http://schemas.microsoft.com/office/drawing/2014/main" id="{9B4F2205-DF76-4D0D-846F-3BCBDCF27D1F}"/>
                </a:ext>
              </a:extLst>
            </p:cNvPr>
            <p:cNvSpPr/>
            <p:nvPr/>
          </p:nvSpPr>
          <p:spPr>
            <a:xfrm>
              <a:off x="1825675" y="1377825"/>
              <a:ext cx="10600" cy="69125"/>
            </a:xfrm>
            <a:custGeom>
              <a:avLst/>
              <a:gdLst/>
              <a:ahLst/>
              <a:cxnLst/>
              <a:rect l="l" t="t" r="r" b="b"/>
              <a:pathLst>
                <a:path w="424" h="2765" extrusionOk="0">
                  <a:moveTo>
                    <a:pt x="0" y="0"/>
                  </a:moveTo>
                  <a:lnTo>
                    <a:pt x="0" y="2765"/>
                  </a:lnTo>
                  <a:lnTo>
                    <a:pt x="423" y="276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165;p75">
              <a:extLst>
                <a:ext uri="{FF2B5EF4-FFF2-40B4-BE49-F238E27FC236}">
                  <a16:creationId xmlns:a16="http://schemas.microsoft.com/office/drawing/2014/main" id="{FD8397F6-A41E-4A38-9A17-BD711B9F7767}"/>
                </a:ext>
              </a:extLst>
            </p:cNvPr>
            <p:cNvSpPr/>
            <p:nvPr/>
          </p:nvSpPr>
          <p:spPr>
            <a:xfrm>
              <a:off x="1754950" y="1377000"/>
              <a:ext cx="11400" cy="69950"/>
            </a:xfrm>
            <a:custGeom>
              <a:avLst/>
              <a:gdLst/>
              <a:ahLst/>
              <a:cxnLst/>
              <a:rect l="l" t="t" r="r" b="b"/>
              <a:pathLst>
                <a:path w="456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455" y="279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166;p75">
              <a:extLst>
                <a:ext uri="{FF2B5EF4-FFF2-40B4-BE49-F238E27FC236}">
                  <a16:creationId xmlns:a16="http://schemas.microsoft.com/office/drawing/2014/main" id="{E70F7D1A-156B-4E96-8D2A-74E8A7A57EB8}"/>
                </a:ext>
              </a:extLst>
            </p:cNvPr>
            <p:cNvSpPr/>
            <p:nvPr/>
          </p:nvSpPr>
          <p:spPr>
            <a:xfrm>
              <a:off x="1684200" y="1377825"/>
              <a:ext cx="11425" cy="69125"/>
            </a:xfrm>
            <a:custGeom>
              <a:avLst/>
              <a:gdLst/>
              <a:ahLst/>
              <a:cxnLst/>
              <a:rect l="l" t="t" r="r" b="b"/>
              <a:pathLst>
                <a:path w="457" h="2765" extrusionOk="0">
                  <a:moveTo>
                    <a:pt x="1" y="0"/>
                  </a:moveTo>
                  <a:lnTo>
                    <a:pt x="1" y="2765"/>
                  </a:lnTo>
                  <a:lnTo>
                    <a:pt x="456" y="276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167;p75">
              <a:extLst>
                <a:ext uri="{FF2B5EF4-FFF2-40B4-BE49-F238E27FC236}">
                  <a16:creationId xmlns:a16="http://schemas.microsoft.com/office/drawing/2014/main" id="{A96202A5-E606-4A63-989A-2A1137970CA5}"/>
                </a:ext>
              </a:extLst>
            </p:cNvPr>
            <p:cNvSpPr/>
            <p:nvPr/>
          </p:nvSpPr>
          <p:spPr>
            <a:xfrm>
              <a:off x="1652500" y="1435550"/>
              <a:ext cx="216275" cy="11400"/>
            </a:xfrm>
            <a:custGeom>
              <a:avLst/>
              <a:gdLst/>
              <a:ahLst/>
              <a:cxnLst/>
              <a:rect l="l" t="t" r="r" b="b"/>
              <a:pathLst>
                <a:path w="8651" h="456" extrusionOk="0">
                  <a:moveTo>
                    <a:pt x="1" y="0"/>
                  </a:moveTo>
                  <a:lnTo>
                    <a:pt x="1" y="456"/>
                  </a:lnTo>
                  <a:lnTo>
                    <a:pt x="8651" y="456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68;p75">
              <a:extLst>
                <a:ext uri="{FF2B5EF4-FFF2-40B4-BE49-F238E27FC236}">
                  <a16:creationId xmlns:a16="http://schemas.microsoft.com/office/drawing/2014/main" id="{9F54B73A-DA6F-4AF2-84B6-06242F3A3CB0}"/>
                </a:ext>
              </a:extLst>
            </p:cNvPr>
            <p:cNvSpPr/>
            <p:nvPr/>
          </p:nvSpPr>
          <p:spPr>
            <a:xfrm>
              <a:off x="883425" y="2735525"/>
              <a:ext cx="78875" cy="29275"/>
            </a:xfrm>
            <a:custGeom>
              <a:avLst/>
              <a:gdLst/>
              <a:ahLst/>
              <a:cxnLst/>
              <a:rect l="l" t="t" r="r" b="b"/>
              <a:pathLst>
                <a:path w="3155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3154" y="1171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69;p75">
              <a:extLst>
                <a:ext uri="{FF2B5EF4-FFF2-40B4-BE49-F238E27FC236}">
                  <a16:creationId xmlns:a16="http://schemas.microsoft.com/office/drawing/2014/main" id="{6589D5C7-2C90-46DF-BBDB-2F73CBA831A9}"/>
                </a:ext>
              </a:extLst>
            </p:cNvPr>
            <p:cNvSpPr/>
            <p:nvPr/>
          </p:nvSpPr>
          <p:spPr>
            <a:xfrm>
              <a:off x="883425" y="269650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0" y="0"/>
                  </a:moveTo>
                  <a:lnTo>
                    <a:pt x="0" y="1138"/>
                  </a:lnTo>
                  <a:lnTo>
                    <a:pt x="1626" y="113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70;p75">
              <a:extLst>
                <a:ext uri="{FF2B5EF4-FFF2-40B4-BE49-F238E27FC236}">
                  <a16:creationId xmlns:a16="http://schemas.microsoft.com/office/drawing/2014/main" id="{62527906-3633-404D-9A40-F8090459E1C7}"/>
                </a:ext>
              </a:extLst>
            </p:cNvPr>
            <p:cNvSpPr/>
            <p:nvPr/>
          </p:nvSpPr>
          <p:spPr>
            <a:xfrm>
              <a:off x="883425" y="2776175"/>
              <a:ext cx="40675" cy="29275"/>
            </a:xfrm>
            <a:custGeom>
              <a:avLst/>
              <a:gdLst/>
              <a:ahLst/>
              <a:cxnLst/>
              <a:rect l="l" t="t" r="r" b="b"/>
              <a:pathLst>
                <a:path w="162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626" y="1171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71;p75">
              <a:extLst>
                <a:ext uri="{FF2B5EF4-FFF2-40B4-BE49-F238E27FC236}">
                  <a16:creationId xmlns:a16="http://schemas.microsoft.com/office/drawing/2014/main" id="{50FEA00D-9180-4EE7-AEF7-A0475A072D03}"/>
                </a:ext>
              </a:extLst>
            </p:cNvPr>
            <p:cNvSpPr/>
            <p:nvPr/>
          </p:nvSpPr>
          <p:spPr>
            <a:xfrm>
              <a:off x="1896400" y="2290000"/>
              <a:ext cx="78875" cy="28475"/>
            </a:xfrm>
            <a:custGeom>
              <a:avLst/>
              <a:gdLst/>
              <a:ahLst/>
              <a:cxnLst/>
              <a:rect l="l" t="t" r="r" b="b"/>
              <a:pathLst>
                <a:path w="3155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3155" y="1139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72;p75">
              <a:extLst>
                <a:ext uri="{FF2B5EF4-FFF2-40B4-BE49-F238E27FC236}">
                  <a16:creationId xmlns:a16="http://schemas.microsoft.com/office/drawing/2014/main" id="{F0AFAE35-9485-4013-9947-F1290BF69727}"/>
                </a:ext>
              </a:extLst>
            </p:cNvPr>
            <p:cNvSpPr/>
            <p:nvPr/>
          </p:nvSpPr>
          <p:spPr>
            <a:xfrm>
              <a:off x="1934600" y="2250150"/>
              <a:ext cx="40675" cy="29300"/>
            </a:xfrm>
            <a:custGeom>
              <a:avLst/>
              <a:gdLst/>
              <a:ahLst/>
              <a:cxnLst/>
              <a:rect l="l" t="t" r="r" b="b"/>
              <a:pathLst>
                <a:path w="1627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1627" y="117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3;p75">
              <a:extLst>
                <a:ext uri="{FF2B5EF4-FFF2-40B4-BE49-F238E27FC236}">
                  <a16:creationId xmlns:a16="http://schemas.microsoft.com/office/drawing/2014/main" id="{024D2CF1-968D-445F-899D-CBCDD2208647}"/>
                </a:ext>
              </a:extLst>
            </p:cNvPr>
            <p:cNvSpPr/>
            <p:nvPr/>
          </p:nvSpPr>
          <p:spPr>
            <a:xfrm>
              <a:off x="1934600" y="233065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1627" y="1139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74;p75">
              <a:extLst>
                <a:ext uri="{FF2B5EF4-FFF2-40B4-BE49-F238E27FC236}">
                  <a16:creationId xmlns:a16="http://schemas.microsoft.com/office/drawing/2014/main" id="{84C3FF67-619E-40B7-8FDC-BBCD4FA56D92}"/>
                </a:ext>
              </a:extLst>
            </p:cNvPr>
            <p:cNvSpPr/>
            <p:nvPr/>
          </p:nvSpPr>
          <p:spPr>
            <a:xfrm>
              <a:off x="1596400" y="24176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2830" y="1172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75;p75">
              <a:extLst>
                <a:ext uri="{FF2B5EF4-FFF2-40B4-BE49-F238E27FC236}">
                  <a16:creationId xmlns:a16="http://schemas.microsoft.com/office/drawing/2014/main" id="{3B0B1252-D3A5-4E53-BBE6-13D5BE83F7DA}"/>
                </a:ext>
              </a:extLst>
            </p:cNvPr>
            <p:cNvSpPr/>
            <p:nvPr/>
          </p:nvSpPr>
          <p:spPr>
            <a:xfrm>
              <a:off x="1546825" y="2456650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0" y="1"/>
                  </a:moveTo>
                  <a:lnTo>
                    <a:pt x="0" y="1172"/>
                  </a:lnTo>
                  <a:lnTo>
                    <a:pt x="2829" y="1172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176;p75">
              <a:extLst>
                <a:ext uri="{FF2B5EF4-FFF2-40B4-BE49-F238E27FC236}">
                  <a16:creationId xmlns:a16="http://schemas.microsoft.com/office/drawing/2014/main" id="{D7DEA24D-B764-4728-8A25-4E11FB1A2428}"/>
                </a:ext>
              </a:extLst>
            </p:cNvPr>
            <p:cNvSpPr/>
            <p:nvPr/>
          </p:nvSpPr>
          <p:spPr>
            <a:xfrm>
              <a:off x="1197225" y="2735525"/>
              <a:ext cx="70750" cy="29275"/>
            </a:xfrm>
            <a:custGeom>
              <a:avLst/>
              <a:gdLst/>
              <a:ahLst/>
              <a:cxnLst/>
              <a:rect l="l" t="t" r="r" b="b"/>
              <a:pathLst>
                <a:path w="283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177;p75">
              <a:extLst>
                <a:ext uri="{FF2B5EF4-FFF2-40B4-BE49-F238E27FC236}">
                  <a16:creationId xmlns:a16="http://schemas.microsoft.com/office/drawing/2014/main" id="{3D43BA52-51B3-4B34-8598-1EA838880E06}"/>
                </a:ext>
              </a:extLst>
            </p:cNvPr>
            <p:cNvSpPr/>
            <p:nvPr/>
          </p:nvSpPr>
          <p:spPr>
            <a:xfrm>
              <a:off x="1222425" y="1646925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2830" y="1139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178;p75">
              <a:extLst>
                <a:ext uri="{FF2B5EF4-FFF2-40B4-BE49-F238E27FC236}">
                  <a16:creationId xmlns:a16="http://schemas.microsoft.com/office/drawing/2014/main" id="{558CCD5C-C504-4660-9DEC-45CDC0344D9B}"/>
                </a:ext>
              </a:extLst>
            </p:cNvPr>
            <p:cNvSpPr/>
            <p:nvPr/>
          </p:nvSpPr>
          <p:spPr>
            <a:xfrm>
              <a:off x="1192350" y="16851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179;p75">
              <a:extLst>
                <a:ext uri="{FF2B5EF4-FFF2-40B4-BE49-F238E27FC236}">
                  <a16:creationId xmlns:a16="http://schemas.microsoft.com/office/drawing/2014/main" id="{29209500-A584-42A7-85F7-392172E0EC6D}"/>
                </a:ext>
              </a:extLst>
            </p:cNvPr>
            <p:cNvSpPr/>
            <p:nvPr/>
          </p:nvSpPr>
          <p:spPr>
            <a:xfrm>
              <a:off x="1581775" y="1746100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830" y="113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180;p75">
              <a:extLst>
                <a:ext uri="{FF2B5EF4-FFF2-40B4-BE49-F238E27FC236}">
                  <a16:creationId xmlns:a16="http://schemas.microsoft.com/office/drawing/2014/main" id="{FC1B9CD9-7700-47EC-A0F6-3C1EEFF21802}"/>
                </a:ext>
              </a:extLst>
            </p:cNvPr>
            <p:cNvSpPr/>
            <p:nvPr/>
          </p:nvSpPr>
          <p:spPr>
            <a:xfrm>
              <a:off x="1824850" y="3103800"/>
              <a:ext cx="69950" cy="29300"/>
            </a:xfrm>
            <a:custGeom>
              <a:avLst/>
              <a:gdLst/>
              <a:ahLst/>
              <a:cxnLst/>
              <a:rect l="l" t="t" r="r" b="b"/>
              <a:pathLst>
                <a:path w="2798" h="1172" extrusionOk="0">
                  <a:moveTo>
                    <a:pt x="1" y="0"/>
                  </a:moveTo>
                  <a:lnTo>
                    <a:pt x="1" y="1171"/>
                  </a:lnTo>
                  <a:lnTo>
                    <a:pt x="2798" y="1171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181;p75">
              <a:extLst>
                <a:ext uri="{FF2B5EF4-FFF2-40B4-BE49-F238E27FC236}">
                  <a16:creationId xmlns:a16="http://schemas.microsoft.com/office/drawing/2014/main" id="{A658CCCE-F6F6-4CC0-8936-C5DE5CB04324}"/>
                </a:ext>
              </a:extLst>
            </p:cNvPr>
            <p:cNvSpPr/>
            <p:nvPr/>
          </p:nvSpPr>
          <p:spPr>
            <a:xfrm>
              <a:off x="1975250" y="3237950"/>
              <a:ext cx="471575" cy="97575"/>
            </a:xfrm>
            <a:custGeom>
              <a:avLst/>
              <a:gdLst/>
              <a:ahLst/>
              <a:cxnLst/>
              <a:rect l="l" t="t" r="r" b="b"/>
              <a:pathLst>
                <a:path w="18863" h="3903" extrusionOk="0">
                  <a:moveTo>
                    <a:pt x="1" y="0"/>
                  </a:moveTo>
                  <a:lnTo>
                    <a:pt x="1" y="3903"/>
                  </a:lnTo>
                  <a:lnTo>
                    <a:pt x="18862" y="3903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182;p75">
              <a:extLst>
                <a:ext uri="{FF2B5EF4-FFF2-40B4-BE49-F238E27FC236}">
                  <a16:creationId xmlns:a16="http://schemas.microsoft.com/office/drawing/2014/main" id="{60A1DA0C-ED99-4832-B92C-AA2CE928F084}"/>
                </a:ext>
              </a:extLst>
            </p:cNvPr>
            <p:cNvSpPr/>
            <p:nvPr/>
          </p:nvSpPr>
          <p:spPr>
            <a:xfrm>
              <a:off x="1975250" y="3237950"/>
              <a:ext cx="471575" cy="21975"/>
            </a:xfrm>
            <a:custGeom>
              <a:avLst/>
              <a:gdLst/>
              <a:ahLst/>
              <a:cxnLst/>
              <a:rect l="l" t="t" r="r" b="b"/>
              <a:pathLst>
                <a:path w="18863" h="879" extrusionOk="0">
                  <a:moveTo>
                    <a:pt x="1" y="0"/>
                  </a:moveTo>
                  <a:lnTo>
                    <a:pt x="1" y="878"/>
                  </a:lnTo>
                  <a:lnTo>
                    <a:pt x="18862" y="878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183;p75">
              <a:extLst>
                <a:ext uri="{FF2B5EF4-FFF2-40B4-BE49-F238E27FC236}">
                  <a16:creationId xmlns:a16="http://schemas.microsoft.com/office/drawing/2014/main" id="{4D930A35-F854-47E1-9B94-9FEB68E08331}"/>
                </a:ext>
              </a:extLst>
            </p:cNvPr>
            <p:cNvSpPr/>
            <p:nvPr/>
          </p:nvSpPr>
          <p:spPr>
            <a:xfrm>
              <a:off x="1975250" y="3166400"/>
              <a:ext cx="471575" cy="71575"/>
            </a:xfrm>
            <a:custGeom>
              <a:avLst/>
              <a:gdLst/>
              <a:ahLst/>
              <a:cxnLst/>
              <a:rect l="l" t="t" r="r" b="b"/>
              <a:pathLst>
                <a:path w="18863" h="2863" extrusionOk="0">
                  <a:moveTo>
                    <a:pt x="1" y="0"/>
                  </a:moveTo>
                  <a:lnTo>
                    <a:pt x="1" y="2862"/>
                  </a:lnTo>
                  <a:lnTo>
                    <a:pt x="18862" y="2862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184;p75">
              <a:extLst>
                <a:ext uri="{FF2B5EF4-FFF2-40B4-BE49-F238E27FC236}">
                  <a16:creationId xmlns:a16="http://schemas.microsoft.com/office/drawing/2014/main" id="{38733268-A014-4F83-9007-A831017FA2CA}"/>
                </a:ext>
              </a:extLst>
            </p:cNvPr>
            <p:cNvSpPr/>
            <p:nvPr/>
          </p:nvSpPr>
          <p:spPr>
            <a:xfrm>
              <a:off x="1975250" y="3202175"/>
              <a:ext cx="471575" cy="35800"/>
            </a:xfrm>
            <a:custGeom>
              <a:avLst/>
              <a:gdLst/>
              <a:ahLst/>
              <a:cxnLst/>
              <a:rect l="l" t="t" r="r" b="b"/>
              <a:pathLst>
                <a:path w="18863" h="1432" extrusionOk="0">
                  <a:moveTo>
                    <a:pt x="1" y="0"/>
                  </a:moveTo>
                  <a:lnTo>
                    <a:pt x="1" y="1431"/>
                  </a:lnTo>
                  <a:lnTo>
                    <a:pt x="18862" y="1431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5185;p75">
              <a:extLst>
                <a:ext uri="{FF2B5EF4-FFF2-40B4-BE49-F238E27FC236}">
                  <a16:creationId xmlns:a16="http://schemas.microsoft.com/office/drawing/2014/main" id="{C640D053-25AF-431F-A86E-AEAAA90E7A43}"/>
                </a:ext>
              </a:extLst>
            </p:cNvPr>
            <p:cNvGrpSpPr/>
            <p:nvPr/>
          </p:nvGrpSpPr>
          <p:grpSpPr>
            <a:xfrm>
              <a:off x="958175" y="1584325"/>
              <a:ext cx="205725" cy="243100"/>
              <a:chOff x="958175" y="1584325"/>
              <a:chExt cx="205725" cy="243100"/>
            </a:xfrm>
          </p:grpSpPr>
          <p:sp>
            <p:nvSpPr>
              <p:cNvPr id="165" name="Google Shape;5186;p75">
                <a:extLst>
                  <a:ext uri="{FF2B5EF4-FFF2-40B4-BE49-F238E27FC236}">
                    <a16:creationId xmlns:a16="http://schemas.microsoft.com/office/drawing/2014/main" id="{1ED6B4AF-884A-4391-999B-240C552AC46B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187;p75">
                <a:extLst>
                  <a:ext uri="{FF2B5EF4-FFF2-40B4-BE49-F238E27FC236}">
                    <a16:creationId xmlns:a16="http://schemas.microsoft.com/office/drawing/2014/main" id="{5FA98245-5592-4682-A4E3-9E6AD7863A41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188;p75">
                <a:extLst>
                  <a:ext uri="{FF2B5EF4-FFF2-40B4-BE49-F238E27FC236}">
                    <a16:creationId xmlns:a16="http://schemas.microsoft.com/office/drawing/2014/main" id="{3C112DEC-B4EB-406B-9240-77FA11C5ED46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189;p75">
                <a:extLst>
                  <a:ext uri="{FF2B5EF4-FFF2-40B4-BE49-F238E27FC236}">
                    <a16:creationId xmlns:a16="http://schemas.microsoft.com/office/drawing/2014/main" id="{8012A4F4-C571-40AE-9665-DAB814E716C1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190;p75">
                <a:extLst>
                  <a:ext uri="{FF2B5EF4-FFF2-40B4-BE49-F238E27FC236}">
                    <a16:creationId xmlns:a16="http://schemas.microsoft.com/office/drawing/2014/main" id="{916137BB-933B-4ABF-9C16-BDCCDF16CAD8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191;p75">
                <a:extLst>
                  <a:ext uri="{FF2B5EF4-FFF2-40B4-BE49-F238E27FC236}">
                    <a16:creationId xmlns:a16="http://schemas.microsoft.com/office/drawing/2014/main" id="{5F96DAB9-E09F-4432-9FF7-A56736313510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5192;p75">
              <a:extLst>
                <a:ext uri="{FF2B5EF4-FFF2-40B4-BE49-F238E27FC236}">
                  <a16:creationId xmlns:a16="http://schemas.microsoft.com/office/drawing/2014/main" id="{CCDD9DDA-2FA2-407F-8E67-7FDBD4D5D090}"/>
                </a:ext>
              </a:extLst>
            </p:cNvPr>
            <p:cNvGrpSpPr/>
            <p:nvPr/>
          </p:nvGrpSpPr>
          <p:grpSpPr>
            <a:xfrm>
              <a:off x="1334613" y="1584325"/>
              <a:ext cx="205725" cy="243100"/>
              <a:chOff x="958175" y="1584325"/>
              <a:chExt cx="205725" cy="243100"/>
            </a:xfrm>
          </p:grpSpPr>
          <p:sp>
            <p:nvSpPr>
              <p:cNvPr id="159" name="Google Shape;5193;p75">
                <a:extLst>
                  <a:ext uri="{FF2B5EF4-FFF2-40B4-BE49-F238E27FC236}">
                    <a16:creationId xmlns:a16="http://schemas.microsoft.com/office/drawing/2014/main" id="{00F1E862-2B63-41F0-AC63-1E4C9656AE07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194;p75">
                <a:extLst>
                  <a:ext uri="{FF2B5EF4-FFF2-40B4-BE49-F238E27FC236}">
                    <a16:creationId xmlns:a16="http://schemas.microsoft.com/office/drawing/2014/main" id="{F5DCA5A3-6814-42D3-B6E9-AB72BB95325A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195;p75">
                <a:extLst>
                  <a:ext uri="{FF2B5EF4-FFF2-40B4-BE49-F238E27FC236}">
                    <a16:creationId xmlns:a16="http://schemas.microsoft.com/office/drawing/2014/main" id="{C02053D2-86C5-40E6-BC88-A815E855C575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196;p75">
                <a:extLst>
                  <a:ext uri="{FF2B5EF4-FFF2-40B4-BE49-F238E27FC236}">
                    <a16:creationId xmlns:a16="http://schemas.microsoft.com/office/drawing/2014/main" id="{87A01AFC-5AC6-42E9-96BD-4990831B0532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197;p75">
                <a:extLst>
                  <a:ext uri="{FF2B5EF4-FFF2-40B4-BE49-F238E27FC236}">
                    <a16:creationId xmlns:a16="http://schemas.microsoft.com/office/drawing/2014/main" id="{7FDDED8F-C908-438B-B4AE-55A258CBA57B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198;p75">
                <a:extLst>
                  <a:ext uri="{FF2B5EF4-FFF2-40B4-BE49-F238E27FC236}">
                    <a16:creationId xmlns:a16="http://schemas.microsoft.com/office/drawing/2014/main" id="{382081D9-8A00-475C-98F6-86E4648225B3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5199;p75">
              <a:extLst>
                <a:ext uri="{FF2B5EF4-FFF2-40B4-BE49-F238E27FC236}">
                  <a16:creationId xmlns:a16="http://schemas.microsoft.com/office/drawing/2014/main" id="{6A442C27-C1E4-415B-BAFB-F59A86BD6AB8}"/>
                </a:ext>
              </a:extLst>
            </p:cNvPr>
            <p:cNvGrpSpPr/>
            <p:nvPr/>
          </p:nvGrpSpPr>
          <p:grpSpPr>
            <a:xfrm>
              <a:off x="1693950" y="1584325"/>
              <a:ext cx="205725" cy="243100"/>
              <a:chOff x="958175" y="1584325"/>
              <a:chExt cx="205725" cy="243100"/>
            </a:xfrm>
          </p:grpSpPr>
          <p:sp>
            <p:nvSpPr>
              <p:cNvPr id="153" name="Google Shape;5200;p75">
                <a:extLst>
                  <a:ext uri="{FF2B5EF4-FFF2-40B4-BE49-F238E27FC236}">
                    <a16:creationId xmlns:a16="http://schemas.microsoft.com/office/drawing/2014/main" id="{1A9415DE-13C6-491C-9EFB-8003BF163944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201;p75">
                <a:extLst>
                  <a:ext uri="{FF2B5EF4-FFF2-40B4-BE49-F238E27FC236}">
                    <a16:creationId xmlns:a16="http://schemas.microsoft.com/office/drawing/2014/main" id="{6E6C58FB-B0E1-4C6F-9FF6-9DEEDA4A9C07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202;p75">
                <a:extLst>
                  <a:ext uri="{FF2B5EF4-FFF2-40B4-BE49-F238E27FC236}">
                    <a16:creationId xmlns:a16="http://schemas.microsoft.com/office/drawing/2014/main" id="{FCD698CA-C79E-4C9D-A01D-722464AD56CF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203;p75">
                <a:extLst>
                  <a:ext uri="{FF2B5EF4-FFF2-40B4-BE49-F238E27FC236}">
                    <a16:creationId xmlns:a16="http://schemas.microsoft.com/office/drawing/2014/main" id="{3E07BD34-98FB-4F3C-8618-28234844D809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204;p75">
                <a:extLst>
                  <a:ext uri="{FF2B5EF4-FFF2-40B4-BE49-F238E27FC236}">
                    <a16:creationId xmlns:a16="http://schemas.microsoft.com/office/drawing/2014/main" id="{D77E9D5F-4095-4A0C-92CA-7B4D51667A62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205;p75">
                <a:extLst>
                  <a:ext uri="{FF2B5EF4-FFF2-40B4-BE49-F238E27FC236}">
                    <a16:creationId xmlns:a16="http://schemas.microsoft.com/office/drawing/2014/main" id="{692E10D5-1EFD-4707-AA9F-C85155329974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5206;p75">
              <a:extLst>
                <a:ext uri="{FF2B5EF4-FFF2-40B4-BE49-F238E27FC236}">
                  <a16:creationId xmlns:a16="http://schemas.microsoft.com/office/drawing/2014/main" id="{EA38DD04-A353-479A-B0BB-5B6195D62302}"/>
                </a:ext>
              </a:extLst>
            </p:cNvPr>
            <p:cNvGrpSpPr/>
            <p:nvPr/>
          </p:nvGrpSpPr>
          <p:grpSpPr>
            <a:xfrm>
              <a:off x="958175" y="1974550"/>
              <a:ext cx="205725" cy="243100"/>
              <a:chOff x="958175" y="1584325"/>
              <a:chExt cx="205725" cy="243100"/>
            </a:xfrm>
          </p:grpSpPr>
          <p:sp>
            <p:nvSpPr>
              <p:cNvPr id="147" name="Google Shape;5207;p75">
                <a:extLst>
                  <a:ext uri="{FF2B5EF4-FFF2-40B4-BE49-F238E27FC236}">
                    <a16:creationId xmlns:a16="http://schemas.microsoft.com/office/drawing/2014/main" id="{AE1F7D5B-37F3-41A8-9818-026D99974D64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208;p75">
                <a:extLst>
                  <a:ext uri="{FF2B5EF4-FFF2-40B4-BE49-F238E27FC236}">
                    <a16:creationId xmlns:a16="http://schemas.microsoft.com/office/drawing/2014/main" id="{6F100557-DA35-4AAA-A4DE-7EE0C52B910C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209;p75">
                <a:extLst>
                  <a:ext uri="{FF2B5EF4-FFF2-40B4-BE49-F238E27FC236}">
                    <a16:creationId xmlns:a16="http://schemas.microsoft.com/office/drawing/2014/main" id="{E61CC2DF-72D3-467D-8270-3BC601F14F4C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210;p75">
                <a:extLst>
                  <a:ext uri="{FF2B5EF4-FFF2-40B4-BE49-F238E27FC236}">
                    <a16:creationId xmlns:a16="http://schemas.microsoft.com/office/drawing/2014/main" id="{C4B6733E-7BC1-438E-B98B-55A6B69FEE2D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211;p75">
                <a:extLst>
                  <a:ext uri="{FF2B5EF4-FFF2-40B4-BE49-F238E27FC236}">
                    <a16:creationId xmlns:a16="http://schemas.microsoft.com/office/drawing/2014/main" id="{EBD0CF42-F06B-487E-BF94-21DF1F806C4D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212;p75">
                <a:extLst>
                  <a:ext uri="{FF2B5EF4-FFF2-40B4-BE49-F238E27FC236}">
                    <a16:creationId xmlns:a16="http://schemas.microsoft.com/office/drawing/2014/main" id="{99A922E3-0573-49E9-91D9-3D1EE8F5E3B8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5213;p75">
              <a:extLst>
                <a:ext uri="{FF2B5EF4-FFF2-40B4-BE49-F238E27FC236}">
                  <a16:creationId xmlns:a16="http://schemas.microsoft.com/office/drawing/2014/main" id="{6B970546-6B8C-4E3E-86EF-329997A27786}"/>
                </a:ext>
              </a:extLst>
            </p:cNvPr>
            <p:cNvGrpSpPr/>
            <p:nvPr/>
          </p:nvGrpSpPr>
          <p:grpSpPr>
            <a:xfrm>
              <a:off x="1334613" y="1974550"/>
              <a:ext cx="205725" cy="243100"/>
              <a:chOff x="958175" y="1584325"/>
              <a:chExt cx="205725" cy="243100"/>
            </a:xfrm>
          </p:grpSpPr>
          <p:sp>
            <p:nvSpPr>
              <p:cNvPr id="141" name="Google Shape;5214;p75">
                <a:extLst>
                  <a:ext uri="{FF2B5EF4-FFF2-40B4-BE49-F238E27FC236}">
                    <a16:creationId xmlns:a16="http://schemas.microsoft.com/office/drawing/2014/main" id="{8A473AA6-24FB-43D8-A3CC-A5234101CC6D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215;p75">
                <a:extLst>
                  <a:ext uri="{FF2B5EF4-FFF2-40B4-BE49-F238E27FC236}">
                    <a16:creationId xmlns:a16="http://schemas.microsoft.com/office/drawing/2014/main" id="{E2BD0DE1-3BEE-46E3-86E5-019D4990577E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216;p75">
                <a:extLst>
                  <a:ext uri="{FF2B5EF4-FFF2-40B4-BE49-F238E27FC236}">
                    <a16:creationId xmlns:a16="http://schemas.microsoft.com/office/drawing/2014/main" id="{98A19700-BB44-404D-8EAF-72FC8628E08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217;p75">
                <a:extLst>
                  <a:ext uri="{FF2B5EF4-FFF2-40B4-BE49-F238E27FC236}">
                    <a16:creationId xmlns:a16="http://schemas.microsoft.com/office/drawing/2014/main" id="{42811C12-409B-451B-BAB4-391CCD1632FA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218;p75">
                <a:extLst>
                  <a:ext uri="{FF2B5EF4-FFF2-40B4-BE49-F238E27FC236}">
                    <a16:creationId xmlns:a16="http://schemas.microsoft.com/office/drawing/2014/main" id="{773A1E61-32CB-4A14-9EC3-7D00C17346E9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219;p75">
                <a:extLst>
                  <a:ext uri="{FF2B5EF4-FFF2-40B4-BE49-F238E27FC236}">
                    <a16:creationId xmlns:a16="http://schemas.microsoft.com/office/drawing/2014/main" id="{3CBED11C-B72E-4B90-A1CC-29A958E1AD4B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5220;p75">
              <a:extLst>
                <a:ext uri="{FF2B5EF4-FFF2-40B4-BE49-F238E27FC236}">
                  <a16:creationId xmlns:a16="http://schemas.microsoft.com/office/drawing/2014/main" id="{02B5C3A1-AB07-4E67-8A52-4361CE50C50F}"/>
                </a:ext>
              </a:extLst>
            </p:cNvPr>
            <p:cNvGrpSpPr/>
            <p:nvPr/>
          </p:nvGrpSpPr>
          <p:grpSpPr>
            <a:xfrm>
              <a:off x="1693950" y="1974550"/>
              <a:ext cx="205725" cy="243100"/>
              <a:chOff x="958175" y="1584325"/>
              <a:chExt cx="205725" cy="243100"/>
            </a:xfrm>
          </p:grpSpPr>
          <p:sp>
            <p:nvSpPr>
              <p:cNvPr id="135" name="Google Shape;5221;p75">
                <a:extLst>
                  <a:ext uri="{FF2B5EF4-FFF2-40B4-BE49-F238E27FC236}">
                    <a16:creationId xmlns:a16="http://schemas.microsoft.com/office/drawing/2014/main" id="{1850A683-4C6F-43F5-8ECD-84B2DF45242D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222;p75">
                <a:extLst>
                  <a:ext uri="{FF2B5EF4-FFF2-40B4-BE49-F238E27FC236}">
                    <a16:creationId xmlns:a16="http://schemas.microsoft.com/office/drawing/2014/main" id="{11FA53FA-E57B-4DFC-913F-16F610C0596A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223;p75">
                <a:extLst>
                  <a:ext uri="{FF2B5EF4-FFF2-40B4-BE49-F238E27FC236}">
                    <a16:creationId xmlns:a16="http://schemas.microsoft.com/office/drawing/2014/main" id="{D41E433D-B282-43AF-87A8-F4C8E5890E28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224;p75">
                <a:extLst>
                  <a:ext uri="{FF2B5EF4-FFF2-40B4-BE49-F238E27FC236}">
                    <a16:creationId xmlns:a16="http://schemas.microsoft.com/office/drawing/2014/main" id="{E7D7234A-2D13-4C81-9A5E-66D3AF3165BE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225;p75">
                <a:extLst>
                  <a:ext uri="{FF2B5EF4-FFF2-40B4-BE49-F238E27FC236}">
                    <a16:creationId xmlns:a16="http://schemas.microsoft.com/office/drawing/2014/main" id="{345B9694-63B0-4264-9E00-FC2AF760CB01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226;p75">
                <a:extLst>
                  <a:ext uri="{FF2B5EF4-FFF2-40B4-BE49-F238E27FC236}">
                    <a16:creationId xmlns:a16="http://schemas.microsoft.com/office/drawing/2014/main" id="{31B16285-8EE1-4212-A4D0-FDA29CE30A54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5227;p75">
              <a:extLst>
                <a:ext uri="{FF2B5EF4-FFF2-40B4-BE49-F238E27FC236}">
                  <a16:creationId xmlns:a16="http://schemas.microsoft.com/office/drawing/2014/main" id="{0B549E09-DBF4-4A71-8026-C0967FC25901}"/>
                </a:ext>
              </a:extLst>
            </p:cNvPr>
            <p:cNvGrpSpPr/>
            <p:nvPr/>
          </p:nvGrpSpPr>
          <p:grpSpPr>
            <a:xfrm>
              <a:off x="958175" y="2387963"/>
              <a:ext cx="205725" cy="243100"/>
              <a:chOff x="958175" y="1584325"/>
              <a:chExt cx="205725" cy="243100"/>
            </a:xfrm>
          </p:grpSpPr>
          <p:sp>
            <p:nvSpPr>
              <p:cNvPr id="129" name="Google Shape;5228;p75">
                <a:extLst>
                  <a:ext uri="{FF2B5EF4-FFF2-40B4-BE49-F238E27FC236}">
                    <a16:creationId xmlns:a16="http://schemas.microsoft.com/office/drawing/2014/main" id="{A95556EB-E213-45FC-A80F-68B16A74E38C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229;p75">
                <a:extLst>
                  <a:ext uri="{FF2B5EF4-FFF2-40B4-BE49-F238E27FC236}">
                    <a16:creationId xmlns:a16="http://schemas.microsoft.com/office/drawing/2014/main" id="{299FDD7E-DCCC-4CDF-9567-89AA4EB5D7F4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230;p75">
                <a:extLst>
                  <a:ext uri="{FF2B5EF4-FFF2-40B4-BE49-F238E27FC236}">
                    <a16:creationId xmlns:a16="http://schemas.microsoft.com/office/drawing/2014/main" id="{130D1FDB-4663-419F-9FDE-2689D062E31E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231;p75">
                <a:extLst>
                  <a:ext uri="{FF2B5EF4-FFF2-40B4-BE49-F238E27FC236}">
                    <a16:creationId xmlns:a16="http://schemas.microsoft.com/office/drawing/2014/main" id="{675DA2BD-2959-4AE8-847C-40E16C3F36D7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232;p75">
                <a:extLst>
                  <a:ext uri="{FF2B5EF4-FFF2-40B4-BE49-F238E27FC236}">
                    <a16:creationId xmlns:a16="http://schemas.microsoft.com/office/drawing/2014/main" id="{9AAF4F4B-8952-4CB2-BACA-6D48B2991B4A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233;p75">
                <a:extLst>
                  <a:ext uri="{FF2B5EF4-FFF2-40B4-BE49-F238E27FC236}">
                    <a16:creationId xmlns:a16="http://schemas.microsoft.com/office/drawing/2014/main" id="{B485BFC8-3449-4CF9-8FA2-164C7FEC25AE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5234;p75">
              <a:extLst>
                <a:ext uri="{FF2B5EF4-FFF2-40B4-BE49-F238E27FC236}">
                  <a16:creationId xmlns:a16="http://schemas.microsoft.com/office/drawing/2014/main" id="{A6492E10-7F0E-4E7D-A1B8-36FDAC78271C}"/>
                </a:ext>
              </a:extLst>
            </p:cNvPr>
            <p:cNvGrpSpPr/>
            <p:nvPr/>
          </p:nvGrpSpPr>
          <p:grpSpPr>
            <a:xfrm>
              <a:off x="1334613" y="2387963"/>
              <a:ext cx="205725" cy="243100"/>
              <a:chOff x="958175" y="1584325"/>
              <a:chExt cx="205725" cy="243100"/>
            </a:xfrm>
          </p:grpSpPr>
          <p:sp>
            <p:nvSpPr>
              <p:cNvPr id="123" name="Google Shape;5235;p75">
                <a:extLst>
                  <a:ext uri="{FF2B5EF4-FFF2-40B4-BE49-F238E27FC236}">
                    <a16:creationId xmlns:a16="http://schemas.microsoft.com/office/drawing/2014/main" id="{4B0930C2-1DCA-4312-82E6-0B1643D0775A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236;p75">
                <a:extLst>
                  <a:ext uri="{FF2B5EF4-FFF2-40B4-BE49-F238E27FC236}">
                    <a16:creationId xmlns:a16="http://schemas.microsoft.com/office/drawing/2014/main" id="{9158B423-433E-4F0D-82B7-30B4BC0A9DBF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237;p75">
                <a:extLst>
                  <a:ext uri="{FF2B5EF4-FFF2-40B4-BE49-F238E27FC236}">
                    <a16:creationId xmlns:a16="http://schemas.microsoft.com/office/drawing/2014/main" id="{BA38F1F4-FCFC-45F9-9AC6-C258D7FB20DB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238;p75">
                <a:extLst>
                  <a:ext uri="{FF2B5EF4-FFF2-40B4-BE49-F238E27FC236}">
                    <a16:creationId xmlns:a16="http://schemas.microsoft.com/office/drawing/2014/main" id="{92FF0975-C623-455D-BA5D-F8FA924726EB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239;p75">
                <a:extLst>
                  <a:ext uri="{FF2B5EF4-FFF2-40B4-BE49-F238E27FC236}">
                    <a16:creationId xmlns:a16="http://schemas.microsoft.com/office/drawing/2014/main" id="{E686BD2B-8423-4F23-A49B-9F0E536E0EBB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240;p75">
                <a:extLst>
                  <a:ext uri="{FF2B5EF4-FFF2-40B4-BE49-F238E27FC236}">
                    <a16:creationId xmlns:a16="http://schemas.microsoft.com/office/drawing/2014/main" id="{3AD3D1BC-5180-4DA5-BC01-36BFD6BCAF39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5241;p75">
              <a:extLst>
                <a:ext uri="{FF2B5EF4-FFF2-40B4-BE49-F238E27FC236}">
                  <a16:creationId xmlns:a16="http://schemas.microsoft.com/office/drawing/2014/main" id="{C7FA5F8C-8B67-4362-B26D-0FA4CE06F9B9}"/>
                </a:ext>
              </a:extLst>
            </p:cNvPr>
            <p:cNvGrpSpPr/>
            <p:nvPr/>
          </p:nvGrpSpPr>
          <p:grpSpPr>
            <a:xfrm>
              <a:off x="1693950" y="2387963"/>
              <a:ext cx="205725" cy="243100"/>
              <a:chOff x="958175" y="1584325"/>
              <a:chExt cx="205725" cy="243100"/>
            </a:xfrm>
          </p:grpSpPr>
          <p:sp>
            <p:nvSpPr>
              <p:cNvPr id="117" name="Google Shape;5242;p75">
                <a:extLst>
                  <a:ext uri="{FF2B5EF4-FFF2-40B4-BE49-F238E27FC236}">
                    <a16:creationId xmlns:a16="http://schemas.microsoft.com/office/drawing/2014/main" id="{0C89D535-9FB8-474D-9196-193A25A6C7B6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243;p75">
                <a:extLst>
                  <a:ext uri="{FF2B5EF4-FFF2-40B4-BE49-F238E27FC236}">
                    <a16:creationId xmlns:a16="http://schemas.microsoft.com/office/drawing/2014/main" id="{EAC2DBD3-BE23-45C5-BC06-5827B26255C6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244;p75">
                <a:extLst>
                  <a:ext uri="{FF2B5EF4-FFF2-40B4-BE49-F238E27FC236}">
                    <a16:creationId xmlns:a16="http://schemas.microsoft.com/office/drawing/2014/main" id="{BE99D62D-5E3D-4D72-95E0-DC6BD4DAE958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245;p75">
                <a:extLst>
                  <a:ext uri="{FF2B5EF4-FFF2-40B4-BE49-F238E27FC236}">
                    <a16:creationId xmlns:a16="http://schemas.microsoft.com/office/drawing/2014/main" id="{E2623D6E-443A-4F4C-BF97-DCD24EF15F85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246;p75">
                <a:extLst>
                  <a:ext uri="{FF2B5EF4-FFF2-40B4-BE49-F238E27FC236}">
                    <a16:creationId xmlns:a16="http://schemas.microsoft.com/office/drawing/2014/main" id="{17626DF1-4389-4019-A174-9D168781A057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247;p75">
                <a:extLst>
                  <a:ext uri="{FF2B5EF4-FFF2-40B4-BE49-F238E27FC236}">
                    <a16:creationId xmlns:a16="http://schemas.microsoft.com/office/drawing/2014/main" id="{AEEE5C45-3DEB-4F75-AC86-50BFB76CC68F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5248;p75">
              <a:extLst>
                <a:ext uri="{FF2B5EF4-FFF2-40B4-BE49-F238E27FC236}">
                  <a16:creationId xmlns:a16="http://schemas.microsoft.com/office/drawing/2014/main" id="{CD20D78C-F827-47A1-B145-A0C207A2E2C9}"/>
                </a:ext>
              </a:extLst>
            </p:cNvPr>
            <p:cNvGrpSpPr/>
            <p:nvPr/>
          </p:nvGrpSpPr>
          <p:grpSpPr>
            <a:xfrm>
              <a:off x="958175" y="2812738"/>
              <a:ext cx="205725" cy="243100"/>
              <a:chOff x="958175" y="1584325"/>
              <a:chExt cx="205725" cy="243100"/>
            </a:xfrm>
          </p:grpSpPr>
          <p:sp>
            <p:nvSpPr>
              <p:cNvPr id="111" name="Google Shape;5249;p75">
                <a:extLst>
                  <a:ext uri="{FF2B5EF4-FFF2-40B4-BE49-F238E27FC236}">
                    <a16:creationId xmlns:a16="http://schemas.microsoft.com/office/drawing/2014/main" id="{C5234087-E587-4C96-95EC-C71C6000BFC5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250;p75">
                <a:extLst>
                  <a:ext uri="{FF2B5EF4-FFF2-40B4-BE49-F238E27FC236}">
                    <a16:creationId xmlns:a16="http://schemas.microsoft.com/office/drawing/2014/main" id="{892FD436-417B-4222-846A-9EAEE71AF9D8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251;p75">
                <a:extLst>
                  <a:ext uri="{FF2B5EF4-FFF2-40B4-BE49-F238E27FC236}">
                    <a16:creationId xmlns:a16="http://schemas.microsoft.com/office/drawing/2014/main" id="{878506D5-9298-4AE4-8B22-FD2EBDDD8633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252;p75">
                <a:extLst>
                  <a:ext uri="{FF2B5EF4-FFF2-40B4-BE49-F238E27FC236}">
                    <a16:creationId xmlns:a16="http://schemas.microsoft.com/office/drawing/2014/main" id="{4CA49B27-F349-43A7-8EE0-1771A4549C07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253;p75">
                <a:extLst>
                  <a:ext uri="{FF2B5EF4-FFF2-40B4-BE49-F238E27FC236}">
                    <a16:creationId xmlns:a16="http://schemas.microsoft.com/office/drawing/2014/main" id="{D3D3D72F-F8D0-4EF9-BC01-8D6E3F6F7429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254;p75">
                <a:extLst>
                  <a:ext uri="{FF2B5EF4-FFF2-40B4-BE49-F238E27FC236}">
                    <a16:creationId xmlns:a16="http://schemas.microsoft.com/office/drawing/2014/main" id="{A9315BE4-D0A7-4805-B877-AFD16C28F835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5255;p75">
              <a:extLst>
                <a:ext uri="{FF2B5EF4-FFF2-40B4-BE49-F238E27FC236}">
                  <a16:creationId xmlns:a16="http://schemas.microsoft.com/office/drawing/2014/main" id="{67837602-4F35-444E-B475-3EC6A976F65E}"/>
                </a:ext>
              </a:extLst>
            </p:cNvPr>
            <p:cNvGrpSpPr/>
            <p:nvPr/>
          </p:nvGrpSpPr>
          <p:grpSpPr>
            <a:xfrm>
              <a:off x="1693950" y="2812738"/>
              <a:ext cx="205725" cy="243100"/>
              <a:chOff x="958175" y="1584325"/>
              <a:chExt cx="205725" cy="243100"/>
            </a:xfrm>
          </p:grpSpPr>
          <p:sp>
            <p:nvSpPr>
              <p:cNvPr id="105" name="Google Shape;5256;p75">
                <a:extLst>
                  <a:ext uri="{FF2B5EF4-FFF2-40B4-BE49-F238E27FC236}">
                    <a16:creationId xmlns:a16="http://schemas.microsoft.com/office/drawing/2014/main" id="{04714B08-9560-42F8-94ED-05C91E63C914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257;p75">
                <a:extLst>
                  <a:ext uri="{FF2B5EF4-FFF2-40B4-BE49-F238E27FC236}">
                    <a16:creationId xmlns:a16="http://schemas.microsoft.com/office/drawing/2014/main" id="{D7EADC53-4E4D-4361-8B3B-B835CABE8A45}"/>
                  </a:ext>
                </a:extLst>
              </p:cNvPr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258;p75">
                <a:extLst>
                  <a:ext uri="{FF2B5EF4-FFF2-40B4-BE49-F238E27FC236}">
                    <a16:creationId xmlns:a16="http://schemas.microsoft.com/office/drawing/2014/main" id="{2330A447-D965-4122-960C-7AC11E61E3CC}"/>
                  </a:ext>
                </a:extLst>
              </p:cNvPr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259;p75">
                <a:extLst>
                  <a:ext uri="{FF2B5EF4-FFF2-40B4-BE49-F238E27FC236}">
                    <a16:creationId xmlns:a16="http://schemas.microsoft.com/office/drawing/2014/main" id="{1C27E95E-CFF2-4F75-BE8B-97906B81339E}"/>
                  </a:ext>
                </a:extLst>
              </p:cNvPr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260;p75">
                <a:extLst>
                  <a:ext uri="{FF2B5EF4-FFF2-40B4-BE49-F238E27FC236}">
                    <a16:creationId xmlns:a16="http://schemas.microsoft.com/office/drawing/2014/main" id="{D5669BDD-5477-4E63-8B2B-F7CB3CE93D26}"/>
                  </a:ext>
                </a:extLst>
              </p:cNvPr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261;p75">
                <a:extLst>
                  <a:ext uri="{FF2B5EF4-FFF2-40B4-BE49-F238E27FC236}">
                    <a16:creationId xmlns:a16="http://schemas.microsoft.com/office/drawing/2014/main" id="{2CC14336-9147-4A6F-83A9-9F7E4FA1931D}"/>
                  </a:ext>
                </a:extLst>
              </p:cNvPr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" name="Google Shape;5278;p75">
            <a:extLst>
              <a:ext uri="{FF2B5EF4-FFF2-40B4-BE49-F238E27FC236}">
                <a16:creationId xmlns:a16="http://schemas.microsoft.com/office/drawing/2014/main" id="{DC7DE77A-2F04-4CF2-9D70-8DC08180068C}"/>
              </a:ext>
            </a:extLst>
          </p:cNvPr>
          <p:cNvGrpSpPr/>
          <p:nvPr/>
        </p:nvGrpSpPr>
        <p:grpSpPr>
          <a:xfrm>
            <a:off x="-102775" y="3153731"/>
            <a:ext cx="1902369" cy="2508249"/>
            <a:chOff x="5546975" y="1717950"/>
            <a:chExt cx="1902369" cy="2508249"/>
          </a:xfrm>
        </p:grpSpPr>
        <p:sp>
          <p:nvSpPr>
            <p:cNvPr id="202" name="Google Shape;5279;p75">
              <a:extLst>
                <a:ext uri="{FF2B5EF4-FFF2-40B4-BE49-F238E27FC236}">
                  <a16:creationId xmlns:a16="http://schemas.microsoft.com/office/drawing/2014/main" id="{CF3730BC-DFB8-4B42-BBE1-1F1A9D77696A}"/>
                </a:ext>
              </a:extLst>
            </p:cNvPr>
            <p:cNvSpPr/>
            <p:nvPr/>
          </p:nvSpPr>
          <p:spPr>
            <a:xfrm>
              <a:off x="5591959" y="2183593"/>
              <a:ext cx="492895" cy="1917039"/>
            </a:xfrm>
            <a:custGeom>
              <a:avLst/>
              <a:gdLst/>
              <a:ahLst/>
              <a:cxnLst/>
              <a:rect l="l" t="t" r="r" b="b"/>
              <a:pathLst>
                <a:path w="15318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15317" y="59577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280;p75">
              <a:extLst>
                <a:ext uri="{FF2B5EF4-FFF2-40B4-BE49-F238E27FC236}">
                  <a16:creationId xmlns:a16="http://schemas.microsoft.com/office/drawing/2014/main" id="{8B2B9444-CDF6-49A9-8129-2FF76B652CF0}"/>
                </a:ext>
              </a:extLst>
            </p:cNvPr>
            <p:cNvSpPr/>
            <p:nvPr/>
          </p:nvSpPr>
          <p:spPr>
            <a:xfrm>
              <a:off x="5987487" y="4100611"/>
              <a:ext cx="1364551" cy="125589"/>
            </a:xfrm>
            <a:custGeom>
              <a:avLst/>
              <a:gdLst/>
              <a:ahLst/>
              <a:cxnLst/>
              <a:rect l="l" t="t" r="r" b="b"/>
              <a:pathLst>
                <a:path w="42407" h="3903" extrusionOk="0">
                  <a:moveTo>
                    <a:pt x="1" y="1"/>
                  </a:moveTo>
                  <a:lnTo>
                    <a:pt x="1" y="3903"/>
                  </a:lnTo>
                  <a:lnTo>
                    <a:pt x="42406" y="390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281;p75">
              <a:extLst>
                <a:ext uri="{FF2B5EF4-FFF2-40B4-BE49-F238E27FC236}">
                  <a16:creationId xmlns:a16="http://schemas.microsoft.com/office/drawing/2014/main" id="{621F2D8E-5A9F-465D-B3D4-50DC741C51D7}"/>
                </a:ext>
              </a:extLst>
            </p:cNvPr>
            <p:cNvSpPr/>
            <p:nvPr/>
          </p:nvSpPr>
          <p:spPr>
            <a:xfrm>
              <a:off x="6029351" y="2091501"/>
              <a:ext cx="1419993" cy="92124"/>
            </a:xfrm>
            <a:custGeom>
              <a:avLst/>
              <a:gdLst/>
              <a:ahLst/>
              <a:cxnLst/>
              <a:rect l="l" t="t" r="r" b="b"/>
              <a:pathLst>
                <a:path w="44130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44130" y="2863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282;p75">
              <a:extLst>
                <a:ext uri="{FF2B5EF4-FFF2-40B4-BE49-F238E27FC236}">
                  <a16:creationId xmlns:a16="http://schemas.microsoft.com/office/drawing/2014/main" id="{51146E91-03BE-45A3-A007-3B4C56157F4D}"/>
                </a:ext>
              </a:extLst>
            </p:cNvPr>
            <p:cNvSpPr/>
            <p:nvPr/>
          </p:nvSpPr>
          <p:spPr>
            <a:xfrm>
              <a:off x="6029351" y="2137547"/>
              <a:ext cx="1419993" cy="47140"/>
            </a:xfrm>
            <a:custGeom>
              <a:avLst/>
              <a:gdLst/>
              <a:ahLst/>
              <a:cxnLst/>
              <a:rect l="l" t="t" r="r" b="b"/>
              <a:pathLst>
                <a:path w="44130" h="1465" extrusionOk="0">
                  <a:moveTo>
                    <a:pt x="1" y="1"/>
                  </a:moveTo>
                  <a:lnTo>
                    <a:pt x="1" y="1464"/>
                  </a:lnTo>
                  <a:lnTo>
                    <a:pt x="44130" y="1464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283;p75">
              <a:extLst>
                <a:ext uri="{FF2B5EF4-FFF2-40B4-BE49-F238E27FC236}">
                  <a16:creationId xmlns:a16="http://schemas.microsoft.com/office/drawing/2014/main" id="{C3682C4B-0189-443F-BB82-41FF4E755F7D}"/>
                </a:ext>
              </a:extLst>
            </p:cNvPr>
            <p:cNvSpPr/>
            <p:nvPr/>
          </p:nvSpPr>
          <p:spPr>
            <a:xfrm>
              <a:off x="5546975" y="2091501"/>
              <a:ext cx="537879" cy="92124"/>
            </a:xfrm>
            <a:custGeom>
              <a:avLst/>
              <a:gdLst/>
              <a:ahLst/>
              <a:cxnLst/>
              <a:rect l="l" t="t" r="r" b="b"/>
              <a:pathLst>
                <a:path w="16716" h="2863" extrusionOk="0">
                  <a:moveTo>
                    <a:pt x="0" y="1"/>
                  </a:moveTo>
                  <a:lnTo>
                    <a:pt x="0" y="2863"/>
                  </a:lnTo>
                  <a:lnTo>
                    <a:pt x="16715" y="2863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284;p75">
              <a:extLst>
                <a:ext uri="{FF2B5EF4-FFF2-40B4-BE49-F238E27FC236}">
                  <a16:creationId xmlns:a16="http://schemas.microsoft.com/office/drawing/2014/main" id="{6F1FAA58-0ED1-4521-8224-57F49F4F27C2}"/>
                </a:ext>
              </a:extLst>
            </p:cNvPr>
            <p:cNvSpPr/>
            <p:nvPr/>
          </p:nvSpPr>
          <p:spPr>
            <a:xfrm>
              <a:off x="5546975" y="2137547"/>
              <a:ext cx="537879" cy="47140"/>
            </a:xfrm>
            <a:custGeom>
              <a:avLst/>
              <a:gdLst/>
              <a:ahLst/>
              <a:cxnLst/>
              <a:rect l="l" t="t" r="r" b="b"/>
              <a:pathLst>
                <a:path w="1671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6715" y="1464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285;p75">
              <a:extLst>
                <a:ext uri="{FF2B5EF4-FFF2-40B4-BE49-F238E27FC236}">
                  <a16:creationId xmlns:a16="http://schemas.microsoft.com/office/drawing/2014/main" id="{36905958-8FDB-4393-BB2A-8761F26E2A75}"/>
                </a:ext>
              </a:extLst>
            </p:cNvPr>
            <p:cNvSpPr/>
            <p:nvPr/>
          </p:nvSpPr>
          <p:spPr>
            <a:xfrm>
              <a:off x="6084825" y="2183593"/>
              <a:ext cx="1267214" cy="1917039"/>
            </a:xfrm>
            <a:custGeom>
              <a:avLst/>
              <a:gdLst/>
              <a:ahLst/>
              <a:cxnLst/>
              <a:rect l="l" t="t" r="r" b="b"/>
              <a:pathLst>
                <a:path w="39382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39381" y="59577"/>
                  </a:lnTo>
                  <a:lnTo>
                    <a:pt x="39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286;p75">
              <a:extLst>
                <a:ext uri="{FF2B5EF4-FFF2-40B4-BE49-F238E27FC236}">
                  <a16:creationId xmlns:a16="http://schemas.microsoft.com/office/drawing/2014/main" id="{E8716569-A4D0-414F-AC13-F2DDC24C2A36}"/>
                </a:ext>
              </a:extLst>
            </p:cNvPr>
            <p:cNvSpPr/>
            <p:nvPr/>
          </p:nvSpPr>
          <p:spPr>
            <a:xfrm>
              <a:off x="7001470" y="1972218"/>
              <a:ext cx="35620" cy="119314"/>
            </a:xfrm>
            <a:custGeom>
              <a:avLst/>
              <a:gdLst/>
              <a:ahLst/>
              <a:cxnLst/>
              <a:rect l="l" t="t" r="r" b="b"/>
              <a:pathLst>
                <a:path w="1107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1106" y="37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287;p75">
              <a:extLst>
                <a:ext uri="{FF2B5EF4-FFF2-40B4-BE49-F238E27FC236}">
                  <a16:creationId xmlns:a16="http://schemas.microsoft.com/office/drawing/2014/main" id="{8578D72E-9F9B-4BD3-A285-7971E4B1FDF7}"/>
                </a:ext>
              </a:extLst>
            </p:cNvPr>
            <p:cNvSpPr/>
            <p:nvPr/>
          </p:nvSpPr>
          <p:spPr>
            <a:xfrm>
              <a:off x="7001470" y="1972218"/>
              <a:ext cx="11552" cy="119314"/>
            </a:xfrm>
            <a:custGeom>
              <a:avLst/>
              <a:gdLst/>
              <a:ahLst/>
              <a:cxnLst/>
              <a:rect l="l" t="t" r="r" b="b"/>
              <a:pathLst>
                <a:path w="359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358" y="370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288;p75">
              <a:extLst>
                <a:ext uri="{FF2B5EF4-FFF2-40B4-BE49-F238E27FC236}">
                  <a16:creationId xmlns:a16="http://schemas.microsoft.com/office/drawing/2014/main" id="{C820DF10-74AC-47F2-BF28-B9580775AA7C}"/>
                </a:ext>
              </a:extLst>
            </p:cNvPr>
            <p:cNvSpPr/>
            <p:nvPr/>
          </p:nvSpPr>
          <p:spPr>
            <a:xfrm>
              <a:off x="7045425" y="1717950"/>
              <a:ext cx="36650" cy="373581"/>
            </a:xfrm>
            <a:custGeom>
              <a:avLst/>
              <a:gdLst/>
              <a:ahLst/>
              <a:cxnLst/>
              <a:rect l="l" t="t" r="r" b="b"/>
              <a:pathLst>
                <a:path w="1139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1138" y="1161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289;p75">
              <a:extLst>
                <a:ext uri="{FF2B5EF4-FFF2-40B4-BE49-F238E27FC236}">
                  <a16:creationId xmlns:a16="http://schemas.microsoft.com/office/drawing/2014/main" id="{6044439A-EE2B-4581-9BA7-CBC3553E3C4D}"/>
                </a:ext>
              </a:extLst>
            </p:cNvPr>
            <p:cNvSpPr/>
            <p:nvPr/>
          </p:nvSpPr>
          <p:spPr>
            <a:xfrm>
              <a:off x="7045425" y="1717950"/>
              <a:ext cx="13611" cy="373581"/>
            </a:xfrm>
            <a:custGeom>
              <a:avLst/>
              <a:gdLst/>
              <a:ahLst/>
              <a:cxnLst/>
              <a:rect l="l" t="t" r="r" b="b"/>
              <a:pathLst>
                <a:path w="423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423" y="1161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290;p75">
              <a:extLst>
                <a:ext uri="{FF2B5EF4-FFF2-40B4-BE49-F238E27FC236}">
                  <a16:creationId xmlns:a16="http://schemas.microsoft.com/office/drawing/2014/main" id="{4E682BA7-7ECD-4D88-9D84-4A9EA09A441B}"/>
                </a:ext>
              </a:extLst>
            </p:cNvPr>
            <p:cNvSpPr/>
            <p:nvPr/>
          </p:nvSpPr>
          <p:spPr>
            <a:xfrm>
              <a:off x="7269350" y="3146285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291;p75">
              <a:extLst>
                <a:ext uri="{FF2B5EF4-FFF2-40B4-BE49-F238E27FC236}">
                  <a16:creationId xmlns:a16="http://schemas.microsoft.com/office/drawing/2014/main" id="{78CBA256-7750-4E44-8876-3E9C5640E40D}"/>
                </a:ext>
              </a:extLst>
            </p:cNvPr>
            <p:cNvSpPr/>
            <p:nvPr/>
          </p:nvSpPr>
          <p:spPr>
            <a:xfrm>
              <a:off x="7310151" y="3095026"/>
              <a:ext cx="41895" cy="37680"/>
            </a:xfrm>
            <a:custGeom>
              <a:avLst/>
              <a:gdLst/>
              <a:ahLst/>
              <a:cxnLst/>
              <a:rect l="l" t="t" r="r" b="b"/>
              <a:pathLst>
                <a:path w="1302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2;p75">
              <a:extLst>
                <a:ext uri="{FF2B5EF4-FFF2-40B4-BE49-F238E27FC236}">
                  <a16:creationId xmlns:a16="http://schemas.microsoft.com/office/drawing/2014/main" id="{61638F5C-17B6-4137-998B-589C9C71AFC0}"/>
                </a:ext>
              </a:extLst>
            </p:cNvPr>
            <p:cNvSpPr/>
            <p:nvPr/>
          </p:nvSpPr>
          <p:spPr>
            <a:xfrm>
              <a:off x="7310151" y="3198606"/>
              <a:ext cx="41895" cy="3665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301" y="113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293;p75">
              <a:extLst>
                <a:ext uri="{FF2B5EF4-FFF2-40B4-BE49-F238E27FC236}">
                  <a16:creationId xmlns:a16="http://schemas.microsoft.com/office/drawing/2014/main" id="{B70BDE86-C78D-4A3D-B382-F2C278A2D4DC}"/>
                </a:ext>
              </a:extLst>
            </p:cNvPr>
            <p:cNvSpPr/>
            <p:nvPr/>
          </p:nvSpPr>
          <p:spPr>
            <a:xfrm>
              <a:off x="6084825" y="2880497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294;p75">
              <a:extLst>
                <a:ext uri="{FF2B5EF4-FFF2-40B4-BE49-F238E27FC236}">
                  <a16:creationId xmlns:a16="http://schemas.microsoft.com/office/drawing/2014/main" id="{BFD26133-E207-4350-BABA-BDE8EAA9873C}"/>
                </a:ext>
              </a:extLst>
            </p:cNvPr>
            <p:cNvSpPr/>
            <p:nvPr/>
          </p:nvSpPr>
          <p:spPr>
            <a:xfrm>
              <a:off x="6084825" y="2829238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295;p75">
              <a:extLst>
                <a:ext uri="{FF2B5EF4-FFF2-40B4-BE49-F238E27FC236}">
                  <a16:creationId xmlns:a16="http://schemas.microsoft.com/office/drawing/2014/main" id="{25F9A00D-8D11-4FCF-807E-121E6AE08EB9}"/>
                </a:ext>
              </a:extLst>
            </p:cNvPr>
            <p:cNvSpPr/>
            <p:nvPr/>
          </p:nvSpPr>
          <p:spPr>
            <a:xfrm>
              <a:off x="6084825" y="2931789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296;p75">
              <a:extLst>
                <a:ext uri="{FF2B5EF4-FFF2-40B4-BE49-F238E27FC236}">
                  <a16:creationId xmlns:a16="http://schemas.microsoft.com/office/drawing/2014/main" id="{23FB51BB-846C-432D-8226-740253BD9D79}"/>
                </a:ext>
              </a:extLst>
            </p:cNvPr>
            <p:cNvSpPr/>
            <p:nvPr/>
          </p:nvSpPr>
          <p:spPr>
            <a:xfrm>
              <a:off x="6533736" y="3044797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297;p75">
              <a:extLst>
                <a:ext uri="{FF2B5EF4-FFF2-40B4-BE49-F238E27FC236}">
                  <a16:creationId xmlns:a16="http://schemas.microsoft.com/office/drawing/2014/main" id="{CC2AC9D2-BB0A-43D4-B756-79E9AE9B0B2F}"/>
                </a:ext>
              </a:extLst>
            </p:cNvPr>
            <p:cNvSpPr/>
            <p:nvPr/>
          </p:nvSpPr>
          <p:spPr>
            <a:xfrm>
              <a:off x="6586057" y="3095026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298;p75">
              <a:extLst>
                <a:ext uri="{FF2B5EF4-FFF2-40B4-BE49-F238E27FC236}">
                  <a16:creationId xmlns:a16="http://schemas.microsoft.com/office/drawing/2014/main" id="{5640D046-E555-4CD1-B6E9-68DED4743EA6}"/>
                </a:ext>
              </a:extLst>
            </p:cNvPr>
            <p:cNvSpPr/>
            <p:nvPr/>
          </p:nvSpPr>
          <p:spPr>
            <a:xfrm>
              <a:off x="6950179" y="3378608"/>
              <a:ext cx="74330" cy="37680"/>
            </a:xfrm>
            <a:custGeom>
              <a:avLst/>
              <a:gdLst/>
              <a:ahLst/>
              <a:cxnLst/>
              <a:rect l="l" t="t" r="r" b="b"/>
              <a:pathLst>
                <a:path w="231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310" y="1171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299;p75">
              <a:extLst>
                <a:ext uri="{FF2B5EF4-FFF2-40B4-BE49-F238E27FC236}">
                  <a16:creationId xmlns:a16="http://schemas.microsoft.com/office/drawing/2014/main" id="{31C77DCB-F2FB-4DC2-B126-28862F9B0C15}"/>
                </a:ext>
              </a:extLst>
            </p:cNvPr>
            <p:cNvSpPr/>
            <p:nvPr/>
          </p:nvSpPr>
          <p:spPr>
            <a:xfrm>
              <a:off x="6549406" y="2949583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300;p75">
              <a:extLst>
                <a:ext uri="{FF2B5EF4-FFF2-40B4-BE49-F238E27FC236}">
                  <a16:creationId xmlns:a16="http://schemas.microsoft.com/office/drawing/2014/main" id="{05C68BCB-53E6-4B78-AA69-827930527975}"/>
                </a:ext>
              </a:extLst>
            </p:cNvPr>
            <p:cNvSpPr/>
            <p:nvPr/>
          </p:nvSpPr>
          <p:spPr>
            <a:xfrm>
              <a:off x="6178977" y="3761587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301;p75">
              <a:extLst>
                <a:ext uri="{FF2B5EF4-FFF2-40B4-BE49-F238E27FC236}">
                  <a16:creationId xmlns:a16="http://schemas.microsoft.com/office/drawing/2014/main" id="{523DA11D-0663-43FB-BC2F-B03B79A1265D}"/>
                </a:ext>
              </a:extLst>
            </p:cNvPr>
            <p:cNvSpPr/>
            <p:nvPr/>
          </p:nvSpPr>
          <p:spPr>
            <a:xfrm>
              <a:off x="5591959" y="4100611"/>
              <a:ext cx="492895" cy="125589"/>
            </a:xfrm>
            <a:custGeom>
              <a:avLst/>
              <a:gdLst/>
              <a:ahLst/>
              <a:cxnLst/>
              <a:rect l="l" t="t" r="r" b="b"/>
              <a:pathLst>
                <a:path w="15318" h="3903" extrusionOk="0">
                  <a:moveTo>
                    <a:pt x="0" y="1"/>
                  </a:moveTo>
                  <a:lnTo>
                    <a:pt x="0" y="3903"/>
                  </a:lnTo>
                  <a:lnTo>
                    <a:pt x="15317" y="3903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302;p75">
              <a:extLst>
                <a:ext uri="{FF2B5EF4-FFF2-40B4-BE49-F238E27FC236}">
                  <a16:creationId xmlns:a16="http://schemas.microsoft.com/office/drawing/2014/main" id="{C9902389-A2A8-455E-A2FD-A87A96831B42}"/>
                </a:ext>
              </a:extLst>
            </p:cNvPr>
            <p:cNvSpPr/>
            <p:nvPr/>
          </p:nvSpPr>
          <p:spPr>
            <a:xfrm>
              <a:off x="6289925" y="3557516"/>
              <a:ext cx="905153" cy="641491"/>
            </a:xfrm>
            <a:custGeom>
              <a:avLst/>
              <a:gdLst/>
              <a:ahLst/>
              <a:cxnLst/>
              <a:rect l="l" t="t" r="r" b="b"/>
              <a:pathLst>
                <a:path w="28130" h="19936" extrusionOk="0">
                  <a:moveTo>
                    <a:pt x="27739" y="1"/>
                  </a:moveTo>
                  <a:lnTo>
                    <a:pt x="27739" y="19448"/>
                  </a:lnTo>
                  <a:lnTo>
                    <a:pt x="0" y="19448"/>
                  </a:lnTo>
                  <a:lnTo>
                    <a:pt x="0" y="19935"/>
                  </a:lnTo>
                  <a:lnTo>
                    <a:pt x="28130" y="19935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303;p75">
              <a:extLst>
                <a:ext uri="{FF2B5EF4-FFF2-40B4-BE49-F238E27FC236}">
                  <a16:creationId xmlns:a16="http://schemas.microsoft.com/office/drawing/2014/main" id="{3A23315E-F692-4439-8361-BE41AE2B426B}"/>
                </a:ext>
              </a:extLst>
            </p:cNvPr>
            <p:cNvSpPr/>
            <p:nvPr/>
          </p:nvSpPr>
          <p:spPr>
            <a:xfrm>
              <a:off x="6289925" y="3557516"/>
              <a:ext cx="905153" cy="668681"/>
            </a:xfrm>
            <a:custGeom>
              <a:avLst/>
              <a:gdLst/>
              <a:ahLst/>
              <a:cxnLst/>
              <a:rect l="l" t="t" r="r" b="b"/>
              <a:pathLst>
                <a:path w="28130" h="20781" extrusionOk="0">
                  <a:moveTo>
                    <a:pt x="0" y="1"/>
                  </a:moveTo>
                  <a:lnTo>
                    <a:pt x="0" y="20781"/>
                  </a:lnTo>
                  <a:lnTo>
                    <a:pt x="28130" y="20781"/>
                  </a:lnTo>
                  <a:lnTo>
                    <a:pt x="28130" y="19448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304;p75">
              <a:extLst>
                <a:ext uri="{FF2B5EF4-FFF2-40B4-BE49-F238E27FC236}">
                  <a16:creationId xmlns:a16="http://schemas.microsoft.com/office/drawing/2014/main" id="{B2C513CF-38FB-4C35-86D8-D5813D726749}"/>
                </a:ext>
              </a:extLst>
            </p:cNvPr>
            <p:cNvSpPr/>
            <p:nvPr/>
          </p:nvSpPr>
          <p:spPr>
            <a:xfrm>
              <a:off x="6289925" y="3618235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305;p75">
              <a:extLst>
                <a:ext uri="{FF2B5EF4-FFF2-40B4-BE49-F238E27FC236}">
                  <a16:creationId xmlns:a16="http://schemas.microsoft.com/office/drawing/2014/main" id="{D083B3E3-8F6D-469C-81DC-BFE6392E7420}"/>
                </a:ext>
              </a:extLst>
            </p:cNvPr>
            <p:cNvSpPr/>
            <p:nvPr/>
          </p:nvSpPr>
          <p:spPr>
            <a:xfrm>
              <a:off x="6289925" y="360983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306;p75">
              <a:extLst>
                <a:ext uri="{FF2B5EF4-FFF2-40B4-BE49-F238E27FC236}">
                  <a16:creationId xmlns:a16="http://schemas.microsoft.com/office/drawing/2014/main" id="{EAC20415-80E6-406A-B1B7-FDF90B3329E3}"/>
                </a:ext>
              </a:extLst>
            </p:cNvPr>
            <p:cNvSpPr/>
            <p:nvPr/>
          </p:nvSpPr>
          <p:spPr>
            <a:xfrm>
              <a:off x="6289925" y="368622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307;p75">
              <a:extLst>
                <a:ext uri="{FF2B5EF4-FFF2-40B4-BE49-F238E27FC236}">
                  <a16:creationId xmlns:a16="http://schemas.microsoft.com/office/drawing/2014/main" id="{AF2DBA2C-7A6D-498E-9D77-12135ECBC7E4}"/>
                </a:ext>
              </a:extLst>
            </p:cNvPr>
            <p:cNvSpPr/>
            <p:nvPr/>
          </p:nvSpPr>
          <p:spPr>
            <a:xfrm>
              <a:off x="6289925" y="367786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308;p75">
              <a:extLst>
                <a:ext uri="{FF2B5EF4-FFF2-40B4-BE49-F238E27FC236}">
                  <a16:creationId xmlns:a16="http://schemas.microsoft.com/office/drawing/2014/main" id="{46F1D121-C535-4CE5-8DD5-14F66C9E19DB}"/>
                </a:ext>
              </a:extLst>
            </p:cNvPr>
            <p:cNvSpPr/>
            <p:nvPr/>
          </p:nvSpPr>
          <p:spPr>
            <a:xfrm>
              <a:off x="6289925" y="3753220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309;p75">
              <a:extLst>
                <a:ext uri="{FF2B5EF4-FFF2-40B4-BE49-F238E27FC236}">
                  <a16:creationId xmlns:a16="http://schemas.microsoft.com/office/drawing/2014/main" id="{65AA5470-C08D-401B-B08B-E1358EC02D55}"/>
                </a:ext>
              </a:extLst>
            </p:cNvPr>
            <p:cNvSpPr/>
            <p:nvPr/>
          </p:nvSpPr>
          <p:spPr>
            <a:xfrm>
              <a:off x="6289925" y="3745884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310;p75">
              <a:extLst>
                <a:ext uri="{FF2B5EF4-FFF2-40B4-BE49-F238E27FC236}">
                  <a16:creationId xmlns:a16="http://schemas.microsoft.com/office/drawing/2014/main" id="{7F489F16-E831-4BBF-90B9-1B8A55A232DA}"/>
                </a:ext>
              </a:extLst>
            </p:cNvPr>
            <p:cNvSpPr/>
            <p:nvPr/>
          </p:nvSpPr>
          <p:spPr>
            <a:xfrm>
              <a:off x="6289925" y="382121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311;p75">
              <a:extLst>
                <a:ext uri="{FF2B5EF4-FFF2-40B4-BE49-F238E27FC236}">
                  <a16:creationId xmlns:a16="http://schemas.microsoft.com/office/drawing/2014/main" id="{D6BE5BFA-4AFF-4996-AADE-FF1B4C3329B5}"/>
                </a:ext>
              </a:extLst>
            </p:cNvPr>
            <p:cNvSpPr/>
            <p:nvPr/>
          </p:nvSpPr>
          <p:spPr>
            <a:xfrm>
              <a:off x="6289925" y="381284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312;p75">
              <a:extLst>
                <a:ext uri="{FF2B5EF4-FFF2-40B4-BE49-F238E27FC236}">
                  <a16:creationId xmlns:a16="http://schemas.microsoft.com/office/drawing/2014/main" id="{4A64230D-0B5B-4991-9E57-8648DD328DE5}"/>
                </a:ext>
              </a:extLst>
            </p:cNvPr>
            <p:cNvSpPr/>
            <p:nvPr/>
          </p:nvSpPr>
          <p:spPr>
            <a:xfrm>
              <a:off x="6289925" y="388923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313;p75">
              <a:extLst>
                <a:ext uri="{FF2B5EF4-FFF2-40B4-BE49-F238E27FC236}">
                  <a16:creationId xmlns:a16="http://schemas.microsoft.com/office/drawing/2014/main" id="{BE1BE90E-1D19-44BC-86B8-5877C9C27111}"/>
                </a:ext>
              </a:extLst>
            </p:cNvPr>
            <p:cNvSpPr/>
            <p:nvPr/>
          </p:nvSpPr>
          <p:spPr>
            <a:xfrm>
              <a:off x="6289925" y="3880869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314;p75">
              <a:extLst>
                <a:ext uri="{FF2B5EF4-FFF2-40B4-BE49-F238E27FC236}">
                  <a16:creationId xmlns:a16="http://schemas.microsoft.com/office/drawing/2014/main" id="{B120907C-F699-4AAA-A035-D7C2F7B5851C}"/>
                </a:ext>
              </a:extLst>
            </p:cNvPr>
            <p:cNvSpPr/>
            <p:nvPr/>
          </p:nvSpPr>
          <p:spPr>
            <a:xfrm>
              <a:off x="6289925" y="395619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315;p75">
              <a:extLst>
                <a:ext uri="{FF2B5EF4-FFF2-40B4-BE49-F238E27FC236}">
                  <a16:creationId xmlns:a16="http://schemas.microsoft.com/office/drawing/2014/main" id="{BE13E3F8-6BCD-45E0-855F-46F934CAEF80}"/>
                </a:ext>
              </a:extLst>
            </p:cNvPr>
            <p:cNvSpPr/>
            <p:nvPr/>
          </p:nvSpPr>
          <p:spPr>
            <a:xfrm>
              <a:off x="6289925" y="394783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316;p75">
              <a:extLst>
                <a:ext uri="{FF2B5EF4-FFF2-40B4-BE49-F238E27FC236}">
                  <a16:creationId xmlns:a16="http://schemas.microsoft.com/office/drawing/2014/main" id="{5DFA38B6-C953-48A4-92DA-BCAE48AE43A5}"/>
                </a:ext>
              </a:extLst>
            </p:cNvPr>
            <p:cNvSpPr/>
            <p:nvPr/>
          </p:nvSpPr>
          <p:spPr>
            <a:xfrm>
              <a:off x="6289925" y="402422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317;p75">
              <a:extLst>
                <a:ext uri="{FF2B5EF4-FFF2-40B4-BE49-F238E27FC236}">
                  <a16:creationId xmlns:a16="http://schemas.microsoft.com/office/drawing/2014/main" id="{C8069359-6F45-4CAE-A54C-9C98BD108B9A}"/>
                </a:ext>
              </a:extLst>
            </p:cNvPr>
            <p:cNvSpPr/>
            <p:nvPr/>
          </p:nvSpPr>
          <p:spPr>
            <a:xfrm>
              <a:off x="6289925" y="401585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318;p75">
              <a:extLst>
                <a:ext uri="{FF2B5EF4-FFF2-40B4-BE49-F238E27FC236}">
                  <a16:creationId xmlns:a16="http://schemas.microsoft.com/office/drawing/2014/main" id="{5DF8BB5E-558F-49D5-AAE4-9E3E280E99E0}"/>
                </a:ext>
              </a:extLst>
            </p:cNvPr>
            <p:cNvSpPr/>
            <p:nvPr/>
          </p:nvSpPr>
          <p:spPr>
            <a:xfrm>
              <a:off x="6289925" y="409118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319;p75">
              <a:extLst>
                <a:ext uri="{FF2B5EF4-FFF2-40B4-BE49-F238E27FC236}">
                  <a16:creationId xmlns:a16="http://schemas.microsoft.com/office/drawing/2014/main" id="{C1A553A4-A368-4EE9-B5EF-367EDA1448EF}"/>
                </a:ext>
              </a:extLst>
            </p:cNvPr>
            <p:cNvSpPr/>
            <p:nvPr/>
          </p:nvSpPr>
          <p:spPr>
            <a:xfrm>
              <a:off x="6289925" y="408281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320;p75">
              <a:extLst>
                <a:ext uri="{FF2B5EF4-FFF2-40B4-BE49-F238E27FC236}">
                  <a16:creationId xmlns:a16="http://schemas.microsoft.com/office/drawing/2014/main" id="{A6DC6B5A-5FE2-4BB0-9297-2086EDFA8693}"/>
                </a:ext>
              </a:extLst>
            </p:cNvPr>
            <p:cNvSpPr/>
            <p:nvPr/>
          </p:nvSpPr>
          <p:spPr>
            <a:xfrm>
              <a:off x="6289925" y="415920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321;p75">
              <a:extLst>
                <a:ext uri="{FF2B5EF4-FFF2-40B4-BE49-F238E27FC236}">
                  <a16:creationId xmlns:a16="http://schemas.microsoft.com/office/drawing/2014/main" id="{8150E5A7-DE4A-40CD-A454-1E0C7CAA7640}"/>
                </a:ext>
              </a:extLst>
            </p:cNvPr>
            <p:cNvSpPr/>
            <p:nvPr/>
          </p:nvSpPr>
          <p:spPr>
            <a:xfrm>
              <a:off x="6289925" y="415084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322;p75">
              <a:extLst>
                <a:ext uri="{FF2B5EF4-FFF2-40B4-BE49-F238E27FC236}">
                  <a16:creationId xmlns:a16="http://schemas.microsoft.com/office/drawing/2014/main" id="{DF8F32C5-7B85-4499-A2EB-9AA662130184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0"/>
                  </a:moveTo>
                  <a:lnTo>
                    <a:pt x="27739" y="14894"/>
                  </a:lnTo>
                  <a:lnTo>
                    <a:pt x="0" y="14894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323;p75">
              <a:extLst>
                <a:ext uri="{FF2B5EF4-FFF2-40B4-BE49-F238E27FC236}">
                  <a16:creationId xmlns:a16="http://schemas.microsoft.com/office/drawing/2014/main" id="{AC729965-699E-40B5-83C9-D6A0F19C29F3}"/>
                </a:ext>
              </a:extLst>
            </p:cNvPr>
            <p:cNvSpPr/>
            <p:nvPr/>
          </p:nvSpPr>
          <p:spPr>
            <a:xfrm>
              <a:off x="6275252" y="2948521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29041" y="16520"/>
                  </a:lnTo>
                  <a:lnTo>
                    <a:pt x="29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324;p75">
              <a:extLst>
                <a:ext uri="{FF2B5EF4-FFF2-40B4-BE49-F238E27FC236}">
                  <a16:creationId xmlns:a16="http://schemas.microsoft.com/office/drawing/2014/main" id="{66A10786-874D-454D-984C-58ED4A585D43}"/>
                </a:ext>
              </a:extLst>
            </p:cNvPr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0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325;p75">
              <a:extLst>
                <a:ext uri="{FF2B5EF4-FFF2-40B4-BE49-F238E27FC236}">
                  <a16:creationId xmlns:a16="http://schemas.microsoft.com/office/drawing/2014/main" id="{1C6041DF-C51A-41CC-9E39-CA907C069F6D}"/>
                </a:ext>
              </a:extLst>
            </p:cNvPr>
            <p:cNvSpPr/>
            <p:nvPr/>
          </p:nvSpPr>
          <p:spPr>
            <a:xfrm>
              <a:off x="6489781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6" y="165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326;p75">
              <a:extLst>
                <a:ext uri="{FF2B5EF4-FFF2-40B4-BE49-F238E27FC236}">
                  <a16:creationId xmlns:a16="http://schemas.microsoft.com/office/drawing/2014/main" id="{E3360B07-19A3-49AE-9393-87CEDE3725B5}"/>
                </a:ext>
              </a:extLst>
            </p:cNvPr>
            <p:cNvSpPr/>
            <p:nvPr/>
          </p:nvSpPr>
          <p:spPr>
            <a:xfrm>
              <a:off x="6734621" y="2948521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489" y="1652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327;p75">
              <a:extLst>
                <a:ext uri="{FF2B5EF4-FFF2-40B4-BE49-F238E27FC236}">
                  <a16:creationId xmlns:a16="http://schemas.microsoft.com/office/drawing/2014/main" id="{DBF11211-0BA5-40A2-BEA8-4064897F7648}"/>
                </a:ext>
              </a:extLst>
            </p:cNvPr>
            <p:cNvSpPr/>
            <p:nvPr/>
          </p:nvSpPr>
          <p:spPr>
            <a:xfrm>
              <a:off x="6980555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5" y="1652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328;p75">
              <a:extLst>
                <a:ext uri="{FF2B5EF4-FFF2-40B4-BE49-F238E27FC236}">
                  <a16:creationId xmlns:a16="http://schemas.microsoft.com/office/drawing/2014/main" id="{974B11AB-7EC9-4E0F-BB76-B0BB60582D3E}"/>
                </a:ext>
              </a:extLst>
            </p:cNvPr>
            <p:cNvSpPr/>
            <p:nvPr/>
          </p:nvSpPr>
          <p:spPr>
            <a:xfrm>
              <a:off x="6275252" y="3113850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329;p75">
              <a:extLst>
                <a:ext uri="{FF2B5EF4-FFF2-40B4-BE49-F238E27FC236}">
                  <a16:creationId xmlns:a16="http://schemas.microsoft.com/office/drawing/2014/main" id="{3D42BA22-F575-470F-A87B-EAC4D6A26B50}"/>
                </a:ext>
              </a:extLst>
            </p:cNvPr>
            <p:cNvSpPr/>
            <p:nvPr/>
          </p:nvSpPr>
          <p:spPr>
            <a:xfrm>
              <a:off x="6275252" y="3294881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0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330;p75">
              <a:extLst>
                <a:ext uri="{FF2B5EF4-FFF2-40B4-BE49-F238E27FC236}">
                  <a16:creationId xmlns:a16="http://schemas.microsoft.com/office/drawing/2014/main" id="{B5586AEE-0128-4824-AB04-4956FCAFAD5B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1"/>
                  </a:moveTo>
                  <a:lnTo>
                    <a:pt x="27739" y="14895"/>
                  </a:lnTo>
                  <a:lnTo>
                    <a:pt x="0" y="14895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331;p75">
              <a:extLst>
                <a:ext uri="{FF2B5EF4-FFF2-40B4-BE49-F238E27FC236}">
                  <a16:creationId xmlns:a16="http://schemas.microsoft.com/office/drawing/2014/main" id="{C2E84531-EEDF-4EC8-A77D-E21EF61EE497}"/>
                </a:ext>
              </a:extLst>
            </p:cNvPr>
            <p:cNvSpPr/>
            <p:nvPr/>
          </p:nvSpPr>
          <p:spPr>
            <a:xfrm>
              <a:off x="6275252" y="2348922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29041" y="16521"/>
                  </a:lnTo>
                  <a:lnTo>
                    <a:pt x="29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332;p75">
              <a:extLst>
                <a:ext uri="{FF2B5EF4-FFF2-40B4-BE49-F238E27FC236}">
                  <a16:creationId xmlns:a16="http://schemas.microsoft.com/office/drawing/2014/main" id="{3B863AD3-558C-4870-8CCA-7DF7BE19835D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333;p75">
              <a:extLst>
                <a:ext uri="{FF2B5EF4-FFF2-40B4-BE49-F238E27FC236}">
                  <a16:creationId xmlns:a16="http://schemas.microsoft.com/office/drawing/2014/main" id="{87681BB5-4EDE-42F1-886C-A1316C81DC00}"/>
                </a:ext>
              </a:extLst>
            </p:cNvPr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488"/>
                  </a:lnTo>
                  <a:lnTo>
                    <a:pt x="27772" y="488"/>
                  </a:lnTo>
                  <a:lnTo>
                    <a:pt x="27772" y="15382"/>
                  </a:lnTo>
                  <a:lnTo>
                    <a:pt x="28130" y="15382"/>
                  </a:lnTo>
                  <a:lnTo>
                    <a:pt x="28130" y="521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334;p75">
              <a:extLst>
                <a:ext uri="{FF2B5EF4-FFF2-40B4-BE49-F238E27FC236}">
                  <a16:creationId xmlns:a16="http://schemas.microsoft.com/office/drawing/2014/main" id="{5F4026D3-3260-4761-98E0-CBC095486D36}"/>
                </a:ext>
              </a:extLst>
            </p:cNvPr>
            <p:cNvSpPr/>
            <p:nvPr/>
          </p:nvSpPr>
          <p:spPr>
            <a:xfrm>
              <a:off x="6489781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6" y="1652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335;p75">
              <a:extLst>
                <a:ext uri="{FF2B5EF4-FFF2-40B4-BE49-F238E27FC236}">
                  <a16:creationId xmlns:a16="http://schemas.microsoft.com/office/drawing/2014/main" id="{227E0432-DC94-457B-A2A8-18198DD495A6}"/>
                </a:ext>
              </a:extLst>
            </p:cNvPr>
            <p:cNvSpPr/>
            <p:nvPr/>
          </p:nvSpPr>
          <p:spPr>
            <a:xfrm>
              <a:off x="6734621" y="2348922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489" y="1652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336;p75">
              <a:extLst>
                <a:ext uri="{FF2B5EF4-FFF2-40B4-BE49-F238E27FC236}">
                  <a16:creationId xmlns:a16="http://schemas.microsoft.com/office/drawing/2014/main" id="{BDEB2C89-65E9-4B2D-A036-34E7B533FF97}"/>
                </a:ext>
              </a:extLst>
            </p:cNvPr>
            <p:cNvSpPr/>
            <p:nvPr/>
          </p:nvSpPr>
          <p:spPr>
            <a:xfrm>
              <a:off x="6980555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5" y="1652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337;p75">
              <a:extLst>
                <a:ext uri="{FF2B5EF4-FFF2-40B4-BE49-F238E27FC236}">
                  <a16:creationId xmlns:a16="http://schemas.microsoft.com/office/drawing/2014/main" id="{778C62DA-E4BD-4F60-A4D7-867B9D898E6E}"/>
                </a:ext>
              </a:extLst>
            </p:cNvPr>
            <p:cNvSpPr/>
            <p:nvPr/>
          </p:nvSpPr>
          <p:spPr>
            <a:xfrm>
              <a:off x="6275252" y="2514251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338;p75">
              <a:extLst>
                <a:ext uri="{FF2B5EF4-FFF2-40B4-BE49-F238E27FC236}">
                  <a16:creationId xmlns:a16="http://schemas.microsoft.com/office/drawing/2014/main" id="{FB95F924-F0B8-462A-B284-21B4306F88F9}"/>
                </a:ext>
              </a:extLst>
            </p:cNvPr>
            <p:cNvSpPr/>
            <p:nvPr/>
          </p:nvSpPr>
          <p:spPr>
            <a:xfrm>
              <a:off x="6275252" y="2695283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5351;p75">
            <a:extLst>
              <a:ext uri="{FF2B5EF4-FFF2-40B4-BE49-F238E27FC236}">
                <a16:creationId xmlns:a16="http://schemas.microsoft.com/office/drawing/2014/main" id="{C71B58C4-49DA-41D6-9E1E-F224ADCB838F}"/>
              </a:ext>
            </a:extLst>
          </p:cNvPr>
          <p:cNvGrpSpPr/>
          <p:nvPr/>
        </p:nvGrpSpPr>
        <p:grpSpPr>
          <a:xfrm>
            <a:off x="1497638" y="3754908"/>
            <a:ext cx="1460012" cy="1907092"/>
            <a:chOff x="6845850" y="2128454"/>
            <a:chExt cx="1460012" cy="1907092"/>
          </a:xfrm>
        </p:grpSpPr>
        <p:grpSp>
          <p:nvGrpSpPr>
            <p:cNvPr id="263" name="Google Shape;5352;p75">
              <a:extLst>
                <a:ext uri="{FF2B5EF4-FFF2-40B4-BE49-F238E27FC236}">
                  <a16:creationId xmlns:a16="http://schemas.microsoft.com/office/drawing/2014/main" id="{8D7644D3-DB0E-47CF-AD8A-637699A25FA0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265" name="Google Shape;5353;p75">
                <a:extLst>
                  <a:ext uri="{FF2B5EF4-FFF2-40B4-BE49-F238E27FC236}">
                    <a16:creationId xmlns:a16="http://schemas.microsoft.com/office/drawing/2014/main" id="{F4B566F8-333C-4F55-94CB-CFE360AF720A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5354;p75">
                <a:extLst>
                  <a:ext uri="{FF2B5EF4-FFF2-40B4-BE49-F238E27FC236}">
                    <a16:creationId xmlns:a16="http://schemas.microsoft.com/office/drawing/2014/main" id="{8D1BD530-9C99-446B-A736-822738C2A01B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5355;p75">
                <a:extLst>
                  <a:ext uri="{FF2B5EF4-FFF2-40B4-BE49-F238E27FC236}">
                    <a16:creationId xmlns:a16="http://schemas.microsoft.com/office/drawing/2014/main" id="{CA0E006C-E63C-40C1-8698-EDC3FE155341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5356;p75">
                <a:extLst>
                  <a:ext uri="{FF2B5EF4-FFF2-40B4-BE49-F238E27FC236}">
                    <a16:creationId xmlns:a16="http://schemas.microsoft.com/office/drawing/2014/main" id="{D389860A-03E9-42FC-A972-887CE564A3F2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5357;p75">
                <a:extLst>
                  <a:ext uri="{FF2B5EF4-FFF2-40B4-BE49-F238E27FC236}">
                    <a16:creationId xmlns:a16="http://schemas.microsoft.com/office/drawing/2014/main" id="{43A9CB0B-99D5-4868-831E-DBEF033DE29D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358;p75">
                <a:extLst>
                  <a:ext uri="{FF2B5EF4-FFF2-40B4-BE49-F238E27FC236}">
                    <a16:creationId xmlns:a16="http://schemas.microsoft.com/office/drawing/2014/main" id="{DEE39148-E56D-4965-8966-6A854CC379C9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359;p75">
                <a:extLst>
                  <a:ext uri="{FF2B5EF4-FFF2-40B4-BE49-F238E27FC236}">
                    <a16:creationId xmlns:a16="http://schemas.microsoft.com/office/drawing/2014/main" id="{FD24DD2C-D148-458C-AF8E-D7916EE053E9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360;p75">
                <a:extLst>
                  <a:ext uri="{FF2B5EF4-FFF2-40B4-BE49-F238E27FC236}">
                    <a16:creationId xmlns:a16="http://schemas.microsoft.com/office/drawing/2014/main" id="{F4C96F2D-5742-45EC-B685-406B06916183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361;p75">
                <a:extLst>
                  <a:ext uri="{FF2B5EF4-FFF2-40B4-BE49-F238E27FC236}">
                    <a16:creationId xmlns:a16="http://schemas.microsoft.com/office/drawing/2014/main" id="{8E303779-D345-44C3-B5C1-B776A20CF081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362;p75">
                <a:extLst>
                  <a:ext uri="{FF2B5EF4-FFF2-40B4-BE49-F238E27FC236}">
                    <a16:creationId xmlns:a16="http://schemas.microsoft.com/office/drawing/2014/main" id="{0A4A437A-BC3D-4988-9836-CC66BA776641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363;p75">
                <a:extLst>
                  <a:ext uri="{FF2B5EF4-FFF2-40B4-BE49-F238E27FC236}">
                    <a16:creationId xmlns:a16="http://schemas.microsoft.com/office/drawing/2014/main" id="{CF523FFD-A9CD-48B5-B8AD-69441EE66304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364;p75">
                <a:extLst>
                  <a:ext uri="{FF2B5EF4-FFF2-40B4-BE49-F238E27FC236}">
                    <a16:creationId xmlns:a16="http://schemas.microsoft.com/office/drawing/2014/main" id="{47617059-002F-4776-ADEF-6DAC9C88EAA0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365;p75">
                <a:extLst>
                  <a:ext uri="{FF2B5EF4-FFF2-40B4-BE49-F238E27FC236}">
                    <a16:creationId xmlns:a16="http://schemas.microsoft.com/office/drawing/2014/main" id="{76F2D175-914B-4035-8E2A-15DF6BA4FE8D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366;p75">
                <a:extLst>
                  <a:ext uri="{FF2B5EF4-FFF2-40B4-BE49-F238E27FC236}">
                    <a16:creationId xmlns:a16="http://schemas.microsoft.com/office/drawing/2014/main" id="{471CAD08-085A-4B33-B267-CFB97D950FE1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367;p75">
                <a:extLst>
                  <a:ext uri="{FF2B5EF4-FFF2-40B4-BE49-F238E27FC236}">
                    <a16:creationId xmlns:a16="http://schemas.microsoft.com/office/drawing/2014/main" id="{EDF2CE00-224E-40E5-A999-470AC983FACE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368;p75">
                <a:extLst>
                  <a:ext uri="{FF2B5EF4-FFF2-40B4-BE49-F238E27FC236}">
                    <a16:creationId xmlns:a16="http://schemas.microsoft.com/office/drawing/2014/main" id="{A3342737-B50A-48A1-B235-1B3DD547624C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369;p75">
                <a:extLst>
                  <a:ext uri="{FF2B5EF4-FFF2-40B4-BE49-F238E27FC236}">
                    <a16:creationId xmlns:a16="http://schemas.microsoft.com/office/drawing/2014/main" id="{1757C681-D057-4D1C-B54C-405CFB1F5F87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370;p75">
                <a:extLst>
                  <a:ext uri="{FF2B5EF4-FFF2-40B4-BE49-F238E27FC236}">
                    <a16:creationId xmlns:a16="http://schemas.microsoft.com/office/drawing/2014/main" id="{EAC044EE-0E77-42D0-B481-EF9E152A18D5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371;p75">
                <a:extLst>
                  <a:ext uri="{FF2B5EF4-FFF2-40B4-BE49-F238E27FC236}">
                    <a16:creationId xmlns:a16="http://schemas.microsoft.com/office/drawing/2014/main" id="{3CC11509-BA47-4FA5-BFF6-216AE8A4D97B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372;p75">
                <a:extLst>
                  <a:ext uri="{FF2B5EF4-FFF2-40B4-BE49-F238E27FC236}">
                    <a16:creationId xmlns:a16="http://schemas.microsoft.com/office/drawing/2014/main" id="{5BE27728-F27E-4F2C-AD22-5EBDCE291D6D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373;p75">
                <a:extLst>
                  <a:ext uri="{FF2B5EF4-FFF2-40B4-BE49-F238E27FC236}">
                    <a16:creationId xmlns:a16="http://schemas.microsoft.com/office/drawing/2014/main" id="{38B62DEE-8762-41FD-8C83-1DA4AC47DD6C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374;p75">
                <a:extLst>
                  <a:ext uri="{FF2B5EF4-FFF2-40B4-BE49-F238E27FC236}">
                    <a16:creationId xmlns:a16="http://schemas.microsoft.com/office/drawing/2014/main" id="{BED8B836-0863-4297-A1F4-AC052480B53B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375;p75">
                <a:extLst>
                  <a:ext uri="{FF2B5EF4-FFF2-40B4-BE49-F238E27FC236}">
                    <a16:creationId xmlns:a16="http://schemas.microsoft.com/office/drawing/2014/main" id="{B71E45F5-2460-41C3-946D-2D9192DC3942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5376;p75">
              <a:extLst>
                <a:ext uri="{FF2B5EF4-FFF2-40B4-BE49-F238E27FC236}">
                  <a16:creationId xmlns:a16="http://schemas.microsoft.com/office/drawing/2014/main" id="{265B1030-8BFA-437A-8211-1529B93197D0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F5729410-CFFB-43CD-837E-A37975B109DD}"/>
              </a:ext>
            </a:extLst>
          </p:cNvPr>
          <p:cNvSpPr txBox="1"/>
          <p:nvPr/>
        </p:nvSpPr>
        <p:spPr>
          <a:xfrm>
            <a:off x="2739084" y="2206217"/>
            <a:ext cx="6944561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</a:rPr>
              <a:t>chứa tiếng bắt đầu bằng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</a:rPr>
              <a:t> hoặc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gi.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</a:rPr>
              <a:t>chứa tiếng bắt đầu bằng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>
                <a:solidFill>
                  <a:srgbClr val="2F0BC7"/>
                </a:solidFill>
                <a:latin typeface="Times New Roman" panose="02020603050405020304" pitchFamily="18" charset="0"/>
              </a:rPr>
              <a:t> hoặc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d.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1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4">
            <a:extLst>
              <a:ext uri="{FF2B5EF4-FFF2-40B4-BE49-F238E27FC236}">
                <a16:creationId xmlns:a16="http://schemas.microsoft.com/office/drawing/2014/main" id="{E9A7B353-04F8-4E46-BD8A-5DBDE4EE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BBBBAD-A45F-4710-80C4-127289F2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04" y="-22620"/>
            <a:ext cx="6031859" cy="688062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CAB12D33-8BD8-4A05-9835-DFDBD84E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754063"/>
            <a:ext cx="901065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     Có anh thợ vẽ truyền thần làm không đủ ăn. Bạn bè đến thăm, anh than thở, thì họ bảo: 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- Cậu hãy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ngay một bức chân dung hai vợ chồng cậu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lồng khung kính mà treo. Thiên hạ thấy cậu khéo tay sẽ xô nhau tới, lo gì không khấm khá! 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    Nghe lời bạn, anh bảo vợ ngồi cho anh truyền thần,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lại tự họa chính mình ngồi cạnh.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xong, anh ngắm đi  ngắm lại, lấy làm đắc ý lắm.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    Một hôm, bố vợ tới chơi,thấy bức họa, hỏi: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- Anh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vẽ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hình chị nào treo đó? 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Anh ta trả lời: 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 - Chết thật, thầy quên mặt nhà con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hay sao? </a:t>
            </a:r>
          </a:p>
          <a:p>
            <a:pPr eaLnBrk="1" hangingPunct="1"/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Ông bố vợ nói tiếp: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 Thì ra là vợ anh. Thế nó ngồi cạnh người nào mà trông tướng mạo kì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dị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vậy?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                                  </a:t>
            </a:r>
            <a:r>
              <a:rPr lang="en-US" altLang="en-US" sz="2400" i="1">
                <a:solidFill>
                  <a:srgbClr val="2F0BC7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>
                <a:solidFill>
                  <a:srgbClr val="2F0BC7"/>
                </a:solidFill>
                <a:latin typeface="Times New Roman" panose="02020603050405020304" pitchFamily="18" charset="0"/>
              </a:rPr>
              <a:t>TRUYỆN CƯỜI DÂN GIAN VIỆT NAM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7586FEA-86C9-42BB-BD6E-6E6319DBBFBC}"/>
              </a:ext>
            </a:extLst>
          </p:cNvPr>
          <p:cNvSpPr txBox="1">
            <a:spLocks noChangeArrowheads="1"/>
          </p:cNvSpPr>
          <p:nvPr/>
        </p:nvSpPr>
        <p:spPr>
          <a:xfrm>
            <a:off x="1790700" y="76200"/>
            <a:ext cx="8497888" cy="533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Thầy</a:t>
            </a:r>
            <a:r>
              <a:rPr lang="en-US" sz="2800" b="1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quên</a:t>
            </a:r>
            <a:r>
              <a:rPr lang="en-US" sz="2800" b="1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mặt</a:t>
            </a:r>
            <a:r>
              <a:rPr lang="en-US" sz="2800" b="1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nhà</a:t>
            </a:r>
            <a:r>
              <a:rPr lang="en-US" sz="2800" b="1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hay </a:t>
            </a:r>
            <a:r>
              <a:rPr lang="en-US" sz="2800" b="1" dirty="0" err="1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sao</a:t>
            </a:r>
            <a:r>
              <a:rPr lang="en-US" sz="2800" b="1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?</a:t>
            </a:r>
            <a:r>
              <a:rPr lang="en-US" sz="2800" dirty="0">
                <a:solidFill>
                  <a:srgbClr val="2F0BC7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75C1D6A7-B8F4-4736-9EDC-ABD1F579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1530350"/>
            <a:ext cx="34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2F0BC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50A7C5-06F6-4AAB-82B5-063AD966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138113"/>
            <a:ext cx="506413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EFD576-C37F-4787-89C1-F6290F5C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4830763"/>
            <a:ext cx="34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C5899-5520-4D0F-B1DA-CF3CFB77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613" y="2606675"/>
            <a:ext cx="34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FD809-2E42-408E-9DD1-053F6D6C7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524000"/>
            <a:ext cx="34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F0BC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67EEFC29-36F0-44BD-9BC6-B96FF7BC5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946400"/>
            <a:ext cx="34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2F0BC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F2B5593E-50F9-4349-98F1-3F533C2C2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4095750"/>
            <a:ext cx="34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2F0BC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68216E51-6E3E-4DA8-AB6F-5ECFBC45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910263"/>
            <a:ext cx="28575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2F0BC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3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06B6DB5-64D8-4B9B-9BBE-76D957D8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80170" y="871813"/>
            <a:ext cx="7764980" cy="3767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630839-5C55-447E-8484-AE576F8F7CE0}"/>
              </a:ext>
            </a:extLst>
          </p:cNvPr>
          <p:cNvSpPr/>
          <p:nvPr/>
        </p:nvSpPr>
        <p:spPr>
          <a:xfrm>
            <a:off x="4505060" y="1830701"/>
            <a:ext cx="7315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học tốt nhé!</a:t>
            </a:r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0E846-95F9-4B96-8FA3-14D677A0B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6" y="103123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7E7DA74-D9F9-4D60-9712-82EF69EE4889}"/>
              </a:ext>
            </a:extLst>
          </p:cNvPr>
          <p:cNvGrpSpPr/>
          <p:nvPr/>
        </p:nvGrpSpPr>
        <p:grpSpPr>
          <a:xfrm>
            <a:off x="-27312" y="0"/>
            <a:ext cx="12219999" cy="6858000"/>
            <a:chOff x="-27312" y="0"/>
            <a:chExt cx="12219999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9C9D79-C0D4-4124-8513-FB4960DC03A6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B1E97BD-16F6-461E-90B8-B2C0036FD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522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B6E224D-F0BC-4CFE-A3D8-F992D965F2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18" r="2824"/>
              <a:stretch/>
            </p:blipFill>
            <p:spPr>
              <a:xfrm>
                <a:off x="7386151" y="5644207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D693BEC-F9D3-4C6C-B962-ABE66409AD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18" r="2824"/>
              <a:stretch/>
            </p:blipFill>
            <p:spPr>
              <a:xfrm>
                <a:off x="2580302" y="5644206"/>
                <a:ext cx="4805849" cy="121101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A62CD5D-E70A-41EB-B3C0-65C7EEA2EE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001" t="3218" r="2824"/>
              <a:stretch/>
            </p:blipFill>
            <p:spPr>
              <a:xfrm>
                <a:off x="0" y="5646987"/>
                <a:ext cx="2580302" cy="1211013"/>
              </a:xfrm>
              <a:prstGeom prst="rect">
                <a:avLst/>
              </a:prstGeom>
            </p:spPr>
          </p:pic>
        </p:grpSp>
        <p:grpSp>
          <p:nvGrpSpPr>
            <p:cNvPr id="9" name="Google Shape;3643;p52">
              <a:extLst>
                <a:ext uri="{FF2B5EF4-FFF2-40B4-BE49-F238E27FC236}">
                  <a16:creationId xmlns:a16="http://schemas.microsoft.com/office/drawing/2014/main" id="{9EB37EE4-58FC-443B-9EF3-BB07846D60D8}"/>
                </a:ext>
              </a:extLst>
            </p:cNvPr>
            <p:cNvGrpSpPr/>
            <p:nvPr/>
          </p:nvGrpSpPr>
          <p:grpSpPr>
            <a:xfrm flipH="1">
              <a:off x="10447275" y="2469870"/>
              <a:ext cx="1745412" cy="3180024"/>
              <a:chOff x="10259055" y="695238"/>
              <a:chExt cx="1745412" cy="3330566"/>
            </a:xfrm>
          </p:grpSpPr>
          <p:sp>
            <p:nvSpPr>
              <p:cNvPr id="10" name="Google Shape;3644;p52">
                <a:extLst>
                  <a:ext uri="{FF2B5EF4-FFF2-40B4-BE49-F238E27FC236}">
                    <a16:creationId xmlns:a16="http://schemas.microsoft.com/office/drawing/2014/main" id="{C1546165-1B0E-4E55-9E5E-016ACBDAC71B}"/>
                  </a:ext>
                </a:extLst>
              </p:cNvPr>
              <p:cNvSpPr/>
              <p:nvPr/>
            </p:nvSpPr>
            <p:spPr>
              <a:xfrm flipH="1">
                <a:off x="10263001" y="1030557"/>
                <a:ext cx="1741465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53832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53832" y="92586"/>
                    </a:lnTo>
                    <a:lnTo>
                      <a:pt x="538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645;p52">
                <a:extLst>
                  <a:ext uri="{FF2B5EF4-FFF2-40B4-BE49-F238E27FC236}">
                    <a16:creationId xmlns:a16="http://schemas.microsoft.com/office/drawing/2014/main" id="{EA760604-7F89-4AFE-8355-56EA538FE7E2}"/>
                  </a:ext>
                </a:extLst>
              </p:cNvPr>
              <p:cNvSpPr/>
              <p:nvPr/>
            </p:nvSpPr>
            <p:spPr>
              <a:xfrm flipH="1">
                <a:off x="10259055" y="2612752"/>
                <a:ext cx="1745412" cy="1413016"/>
              </a:xfrm>
              <a:custGeom>
                <a:avLst/>
                <a:gdLst/>
                <a:ahLst/>
                <a:cxnLst/>
                <a:rect l="l" t="t" r="r" b="b"/>
                <a:pathLst>
                  <a:path w="53954" h="43679" extrusionOk="0">
                    <a:moveTo>
                      <a:pt x="1" y="0"/>
                    </a:moveTo>
                    <a:lnTo>
                      <a:pt x="1" y="43679"/>
                    </a:lnTo>
                    <a:lnTo>
                      <a:pt x="53953" y="43679"/>
                    </a:lnTo>
                    <a:lnTo>
                      <a:pt x="539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646;p52">
                <a:extLst>
                  <a:ext uri="{FF2B5EF4-FFF2-40B4-BE49-F238E27FC236}">
                    <a16:creationId xmlns:a16="http://schemas.microsoft.com/office/drawing/2014/main" id="{5F4125E7-A32D-4C7E-BBED-7A2BF0A16A4C}"/>
                  </a:ext>
                </a:extLst>
              </p:cNvPr>
              <p:cNvSpPr/>
              <p:nvPr/>
            </p:nvSpPr>
            <p:spPr>
              <a:xfrm flipH="1">
                <a:off x="11426657" y="3374825"/>
                <a:ext cx="341270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647;p52">
                <a:extLst>
                  <a:ext uri="{FF2B5EF4-FFF2-40B4-BE49-F238E27FC236}">
                    <a16:creationId xmlns:a16="http://schemas.microsoft.com/office/drawing/2014/main" id="{B270567B-9D7A-46B1-BB47-C41640494DFF}"/>
                  </a:ext>
                </a:extLst>
              </p:cNvPr>
              <p:cNvSpPr/>
              <p:nvPr/>
            </p:nvSpPr>
            <p:spPr>
              <a:xfrm flipH="1">
                <a:off x="10967007" y="3374825"/>
                <a:ext cx="341270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648;p52">
                <a:extLst>
                  <a:ext uri="{FF2B5EF4-FFF2-40B4-BE49-F238E27FC236}">
                    <a16:creationId xmlns:a16="http://schemas.microsoft.com/office/drawing/2014/main" id="{7EFF7381-1AEE-40EC-9125-D8F47ABC93E9}"/>
                  </a:ext>
                </a:extLst>
              </p:cNvPr>
              <p:cNvSpPr/>
              <p:nvPr/>
            </p:nvSpPr>
            <p:spPr>
              <a:xfrm flipH="1">
                <a:off x="10519095" y="3374825"/>
                <a:ext cx="341270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649;p52">
                <a:extLst>
                  <a:ext uri="{FF2B5EF4-FFF2-40B4-BE49-F238E27FC236}">
                    <a16:creationId xmlns:a16="http://schemas.microsoft.com/office/drawing/2014/main" id="{68F4D1DE-D137-44F6-B464-D6B11258491D}"/>
                  </a:ext>
                </a:extLst>
              </p:cNvPr>
              <p:cNvSpPr/>
              <p:nvPr/>
            </p:nvSpPr>
            <p:spPr>
              <a:xfrm flipH="1">
                <a:off x="11597313" y="695238"/>
                <a:ext cx="378592" cy="341228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0548" extrusionOk="0">
                    <a:moveTo>
                      <a:pt x="10578" y="1"/>
                    </a:moveTo>
                    <a:lnTo>
                      <a:pt x="1" y="10548"/>
                    </a:lnTo>
                    <a:lnTo>
                      <a:pt x="11703" y="10548"/>
                    </a:lnTo>
                    <a:lnTo>
                      <a:pt x="10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650;p52">
                <a:extLst>
                  <a:ext uri="{FF2B5EF4-FFF2-40B4-BE49-F238E27FC236}">
                    <a16:creationId xmlns:a16="http://schemas.microsoft.com/office/drawing/2014/main" id="{9F83EBA2-90BD-4298-A160-4BA327084053}"/>
                  </a:ext>
                </a:extLst>
              </p:cNvPr>
              <p:cNvSpPr/>
              <p:nvPr/>
            </p:nvSpPr>
            <p:spPr>
              <a:xfrm flipH="1">
                <a:off x="10541275" y="695250"/>
                <a:ext cx="1094423" cy="34420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10640" extrusionOk="0">
                    <a:moveTo>
                      <a:pt x="0" y="1"/>
                    </a:moveTo>
                    <a:lnTo>
                      <a:pt x="0" y="10639"/>
                    </a:lnTo>
                    <a:lnTo>
                      <a:pt x="25077" y="10639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651;p52">
                <a:extLst>
                  <a:ext uri="{FF2B5EF4-FFF2-40B4-BE49-F238E27FC236}">
                    <a16:creationId xmlns:a16="http://schemas.microsoft.com/office/drawing/2014/main" id="{96574354-8B53-4D58-9971-9B213F7F32B7}"/>
                  </a:ext>
                </a:extLst>
              </p:cNvPr>
              <p:cNvSpPr/>
              <p:nvPr/>
            </p:nvSpPr>
            <p:spPr>
              <a:xfrm flipH="1">
                <a:off x="1167105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652;p52">
                <a:extLst>
                  <a:ext uri="{FF2B5EF4-FFF2-40B4-BE49-F238E27FC236}">
                    <a16:creationId xmlns:a16="http://schemas.microsoft.com/office/drawing/2014/main" id="{F9614942-32A2-42E5-9889-A5B533B78E9D}"/>
                  </a:ext>
                </a:extLst>
              </p:cNvPr>
              <p:cNvSpPr/>
              <p:nvPr/>
            </p:nvSpPr>
            <p:spPr>
              <a:xfrm flipH="1">
                <a:off x="11281691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1" y="0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653;p52">
                <a:extLst>
                  <a:ext uri="{FF2B5EF4-FFF2-40B4-BE49-F238E27FC236}">
                    <a16:creationId xmlns:a16="http://schemas.microsoft.com/office/drawing/2014/main" id="{57DDB3AB-1F40-473E-BDB8-91599DA82FA3}"/>
                  </a:ext>
                </a:extLst>
              </p:cNvPr>
              <p:cNvSpPr/>
              <p:nvPr/>
            </p:nvSpPr>
            <p:spPr>
              <a:xfrm flipH="1">
                <a:off x="11281691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654;p52">
                <a:extLst>
                  <a:ext uri="{FF2B5EF4-FFF2-40B4-BE49-F238E27FC236}">
                    <a16:creationId xmlns:a16="http://schemas.microsoft.com/office/drawing/2014/main" id="{4A408AEC-7D6A-4FD6-A1AF-4797ACD418EF}"/>
                  </a:ext>
                </a:extLst>
              </p:cNvPr>
              <p:cNvSpPr/>
              <p:nvPr/>
            </p:nvSpPr>
            <p:spPr>
              <a:xfrm flipH="1">
                <a:off x="11281691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655;p52">
                <a:extLst>
                  <a:ext uri="{FF2B5EF4-FFF2-40B4-BE49-F238E27FC236}">
                    <a16:creationId xmlns:a16="http://schemas.microsoft.com/office/drawing/2014/main" id="{8E27E1D0-DBA4-4678-9656-5C8D65794A33}"/>
                  </a:ext>
                </a:extLst>
              </p:cNvPr>
              <p:cNvSpPr/>
              <p:nvPr/>
            </p:nvSpPr>
            <p:spPr>
              <a:xfrm flipH="1">
                <a:off x="11437030" y="2738598"/>
                <a:ext cx="50175" cy="450377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922" extrusionOk="0">
                    <a:moveTo>
                      <a:pt x="0" y="1"/>
                    </a:moveTo>
                    <a:lnTo>
                      <a:pt x="0" y="13922"/>
                    </a:lnTo>
                    <a:lnTo>
                      <a:pt x="1550" y="13922"/>
                    </a:lnTo>
                    <a:lnTo>
                      <a:pt x="15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656;p52">
                <a:extLst>
                  <a:ext uri="{FF2B5EF4-FFF2-40B4-BE49-F238E27FC236}">
                    <a16:creationId xmlns:a16="http://schemas.microsoft.com/office/drawing/2014/main" id="{8B670BAF-C4DA-4469-9EAC-A87D2900F5EF}"/>
                  </a:ext>
                </a:extLst>
              </p:cNvPr>
              <p:cNvSpPr/>
              <p:nvPr/>
            </p:nvSpPr>
            <p:spPr>
              <a:xfrm flipH="1">
                <a:off x="11281691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57;p52">
                <a:extLst>
                  <a:ext uri="{FF2B5EF4-FFF2-40B4-BE49-F238E27FC236}">
                    <a16:creationId xmlns:a16="http://schemas.microsoft.com/office/drawing/2014/main" id="{DC205E7D-5B6D-4A9D-9350-467310F41858}"/>
                  </a:ext>
                </a:extLst>
              </p:cNvPr>
              <p:cNvSpPr/>
              <p:nvPr/>
            </p:nvSpPr>
            <p:spPr>
              <a:xfrm flipH="1">
                <a:off x="10618915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0" y="0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658;p52">
                <a:extLst>
                  <a:ext uri="{FF2B5EF4-FFF2-40B4-BE49-F238E27FC236}">
                    <a16:creationId xmlns:a16="http://schemas.microsoft.com/office/drawing/2014/main" id="{5CE39164-F391-45B7-9949-D22980A076B8}"/>
                  </a:ext>
                </a:extLst>
              </p:cNvPr>
              <p:cNvSpPr/>
              <p:nvPr/>
            </p:nvSpPr>
            <p:spPr>
              <a:xfrm flipH="1">
                <a:off x="10618915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659;p52">
                <a:extLst>
                  <a:ext uri="{FF2B5EF4-FFF2-40B4-BE49-F238E27FC236}">
                    <a16:creationId xmlns:a16="http://schemas.microsoft.com/office/drawing/2014/main" id="{857A1129-9D60-4B90-9EDB-3A8E4FB87008}"/>
                  </a:ext>
                </a:extLst>
              </p:cNvPr>
              <p:cNvSpPr/>
              <p:nvPr/>
            </p:nvSpPr>
            <p:spPr>
              <a:xfrm flipH="1">
                <a:off x="10618915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660;p52">
                <a:extLst>
                  <a:ext uri="{FF2B5EF4-FFF2-40B4-BE49-F238E27FC236}">
                    <a16:creationId xmlns:a16="http://schemas.microsoft.com/office/drawing/2014/main" id="{18CC727A-1283-40A8-9E0D-7A2ECC578CEC}"/>
                  </a:ext>
                </a:extLst>
              </p:cNvPr>
              <p:cNvSpPr/>
              <p:nvPr/>
            </p:nvSpPr>
            <p:spPr>
              <a:xfrm flipH="1">
                <a:off x="10775257" y="2738598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1"/>
                    </a:moveTo>
                    <a:lnTo>
                      <a:pt x="0" y="13892"/>
                    </a:lnTo>
                    <a:lnTo>
                      <a:pt x="1551" y="13892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661;p52">
                <a:extLst>
                  <a:ext uri="{FF2B5EF4-FFF2-40B4-BE49-F238E27FC236}">
                    <a16:creationId xmlns:a16="http://schemas.microsoft.com/office/drawing/2014/main" id="{46EAE6B8-D8B7-4D71-912F-8AE1A49AB5B9}"/>
                  </a:ext>
                </a:extLst>
              </p:cNvPr>
              <p:cNvSpPr/>
              <p:nvPr/>
            </p:nvSpPr>
            <p:spPr>
              <a:xfrm flipH="1">
                <a:off x="10618915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662;p52">
                <a:extLst>
                  <a:ext uri="{FF2B5EF4-FFF2-40B4-BE49-F238E27FC236}">
                    <a16:creationId xmlns:a16="http://schemas.microsoft.com/office/drawing/2014/main" id="{342C473E-6781-49AE-A2BC-D0CC238AE66E}"/>
                  </a:ext>
                </a:extLst>
              </p:cNvPr>
              <p:cNvSpPr/>
              <p:nvPr/>
            </p:nvSpPr>
            <p:spPr>
              <a:xfrm flipH="1">
                <a:off x="10590437" y="3423988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0"/>
                    </a:moveTo>
                    <a:lnTo>
                      <a:pt x="1" y="669"/>
                    </a:lnTo>
                    <a:lnTo>
                      <a:pt x="33831" y="66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rgbClr val="C1D3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663;p52">
                <a:extLst>
                  <a:ext uri="{FF2B5EF4-FFF2-40B4-BE49-F238E27FC236}">
                    <a16:creationId xmlns:a16="http://schemas.microsoft.com/office/drawing/2014/main" id="{D947089A-59C2-4741-AE96-EC1D3249EB99}"/>
                  </a:ext>
                </a:extLst>
              </p:cNvPr>
              <p:cNvSpPr/>
              <p:nvPr/>
            </p:nvSpPr>
            <p:spPr>
              <a:xfrm flipH="1">
                <a:off x="10404532" y="307020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9" y="1672"/>
                    </a:lnTo>
                    <a:lnTo>
                      <a:pt x="28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64;p52">
                <a:extLst>
                  <a:ext uri="{FF2B5EF4-FFF2-40B4-BE49-F238E27FC236}">
                    <a16:creationId xmlns:a16="http://schemas.microsoft.com/office/drawing/2014/main" id="{41A04720-25D6-44A2-BF7A-9C996E17D90B}"/>
                  </a:ext>
                </a:extLst>
              </p:cNvPr>
              <p:cNvSpPr/>
              <p:nvPr/>
            </p:nvSpPr>
            <p:spPr>
              <a:xfrm flipH="1">
                <a:off x="10346046" y="2020758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65;p52">
                <a:extLst>
                  <a:ext uri="{FF2B5EF4-FFF2-40B4-BE49-F238E27FC236}">
                    <a16:creationId xmlns:a16="http://schemas.microsoft.com/office/drawing/2014/main" id="{08FF53B4-2511-433B-A6DB-CB1D5D56243B}"/>
                  </a:ext>
                </a:extLst>
              </p:cNvPr>
              <p:cNvSpPr/>
              <p:nvPr/>
            </p:nvSpPr>
            <p:spPr>
              <a:xfrm flipH="1">
                <a:off x="11131778" y="2706446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66;p52">
                <a:extLst>
                  <a:ext uri="{FF2B5EF4-FFF2-40B4-BE49-F238E27FC236}">
                    <a16:creationId xmlns:a16="http://schemas.microsoft.com/office/drawing/2014/main" id="{5C465BC0-BA06-4AC7-88BC-6391749B2AEC}"/>
                  </a:ext>
                </a:extLst>
              </p:cNvPr>
              <p:cNvSpPr/>
              <p:nvPr/>
            </p:nvSpPr>
            <p:spPr>
              <a:xfrm flipH="1">
                <a:off x="11778762" y="240804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67;p52">
                <a:extLst>
                  <a:ext uri="{FF2B5EF4-FFF2-40B4-BE49-F238E27FC236}">
                    <a16:creationId xmlns:a16="http://schemas.microsoft.com/office/drawing/2014/main" id="{FB10DDF3-44EC-4FAB-9FBF-19B919A4890A}"/>
                  </a:ext>
                </a:extLst>
              </p:cNvPr>
              <p:cNvSpPr/>
              <p:nvPr/>
            </p:nvSpPr>
            <p:spPr>
              <a:xfrm flipH="1">
                <a:off x="11096796" y="1813292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68;p52">
                <a:extLst>
                  <a:ext uri="{FF2B5EF4-FFF2-40B4-BE49-F238E27FC236}">
                    <a16:creationId xmlns:a16="http://schemas.microsoft.com/office/drawing/2014/main" id="{6889CD40-15B1-4A01-B2CE-EABBEAF05643}"/>
                  </a:ext>
                </a:extLst>
              </p:cNvPr>
              <p:cNvSpPr/>
              <p:nvPr/>
            </p:nvSpPr>
            <p:spPr>
              <a:xfrm flipH="1">
                <a:off x="10404533" y="194940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69;p52">
                <a:extLst>
                  <a:ext uri="{FF2B5EF4-FFF2-40B4-BE49-F238E27FC236}">
                    <a16:creationId xmlns:a16="http://schemas.microsoft.com/office/drawing/2014/main" id="{A43CB211-3831-4CE5-8E35-EC82A9ED7D20}"/>
                  </a:ext>
                </a:extLst>
              </p:cNvPr>
              <p:cNvSpPr/>
              <p:nvPr/>
            </p:nvSpPr>
            <p:spPr>
              <a:xfrm flipH="1">
                <a:off x="11281691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70;p52">
                <a:extLst>
                  <a:ext uri="{FF2B5EF4-FFF2-40B4-BE49-F238E27FC236}">
                    <a16:creationId xmlns:a16="http://schemas.microsoft.com/office/drawing/2014/main" id="{4C419466-45D7-467D-AA96-A5E24CF472F5}"/>
                  </a:ext>
                </a:extLst>
              </p:cNvPr>
              <p:cNvSpPr/>
              <p:nvPr/>
            </p:nvSpPr>
            <p:spPr>
              <a:xfrm flipH="1">
                <a:off x="11281691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71;p52">
                <a:extLst>
                  <a:ext uri="{FF2B5EF4-FFF2-40B4-BE49-F238E27FC236}">
                    <a16:creationId xmlns:a16="http://schemas.microsoft.com/office/drawing/2014/main" id="{B62E6EDC-C37A-4F5D-B583-1CCF2365F0CB}"/>
                  </a:ext>
                </a:extLst>
              </p:cNvPr>
              <p:cNvSpPr/>
              <p:nvPr/>
            </p:nvSpPr>
            <p:spPr>
              <a:xfrm flipH="1">
                <a:off x="11281691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672;p52">
                <a:extLst>
                  <a:ext uri="{FF2B5EF4-FFF2-40B4-BE49-F238E27FC236}">
                    <a16:creationId xmlns:a16="http://schemas.microsoft.com/office/drawing/2014/main" id="{0C384EA4-4ACE-481C-BBE3-870E770BB003}"/>
                  </a:ext>
                </a:extLst>
              </p:cNvPr>
              <p:cNvSpPr/>
              <p:nvPr/>
            </p:nvSpPr>
            <p:spPr>
              <a:xfrm flipH="1">
                <a:off x="11437030" y="1359989"/>
                <a:ext cx="51178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3891" extrusionOk="0">
                    <a:moveTo>
                      <a:pt x="1" y="0"/>
                    </a:moveTo>
                    <a:lnTo>
                      <a:pt x="1" y="13891"/>
                    </a:lnTo>
                    <a:lnTo>
                      <a:pt x="1581" y="13891"/>
                    </a:lnTo>
                    <a:lnTo>
                      <a:pt x="15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73;p52">
                <a:extLst>
                  <a:ext uri="{FF2B5EF4-FFF2-40B4-BE49-F238E27FC236}">
                    <a16:creationId xmlns:a16="http://schemas.microsoft.com/office/drawing/2014/main" id="{E07E5CE2-5414-4D90-BC52-41E58D6DF3D5}"/>
                  </a:ext>
                </a:extLst>
              </p:cNvPr>
              <p:cNvSpPr/>
              <p:nvPr/>
            </p:nvSpPr>
            <p:spPr>
              <a:xfrm flipH="1">
                <a:off x="11281691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674;p52">
                <a:extLst>
                  <a:ext uri="{FF2B5EF4-FFF2-40B4-BE49-F238E27FC236}">
                    <a16:creationId xmlns:a16="http://schemas.microsoft.com/office/drawing/2014/main" id="{A009745E-755D-40B6-B5BE-49C57E04EC8A}"/>
                  </a:ext>
                </a:extLst>
              </p:cNvPr>
              <p:cNvSpPr/>
              <p:nvPr/>
            </p:nvSpPr>
            <p:spPr>
              <a:xfrm flipH="1">
                <a:off x="11281691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7"/>
                    </a:lnTo>
                    <a:lnTo>
                      <a:pt x="11369" y="15807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675;p52">
                <a:extLst>
                  <a:ext uri="{FF2B5EF4-FFF2-40B4-BE49-F238E27FC236}">
                    <a16:creationId xmlns:a16="http://schemas.microsoft.com/office/drawing/2014/main" id="{D25F90CD-0B07-4802-9611-7FECEF041FAB}"/>
                  </a:ext>
                </a:extLst>
              </p:cNvPr>
              <p:cNvSpPr/>
              <p:nvPr/>
            </p:nvSpPr>
            <p:spPr>
              <a:xfrm flipH="1">
                <a:off x="11281691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676;p52">
                <a:extLst>
                  <a:ext uri="{FF2B5EF4-FFF2-40B4-BE49-F238E27FC236}">
                    <a16:creationId xmlns:a16="http://schemas.microsoft.com/office/drawing/2014/main" id="{673FC7ED-D79D-4656-A51B-34C9FDC96F33}"/>
                  </a:ext>
                </a:extLst>
              </p:cNvPr>
              <p:cNvSpPr/>
              <p:nvPr/>
            </p:nvSpPr>
            <p:spPr>
              <a:xfrm flipH="1">
                <a:off x="11281691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677;p52">
                <a:extLst>
                  <a:ext uri="{FF2B5EF4-FFF2-40B4-BE49-F238E27FC236}">
                    <a16:creationId xmlns:a16="http://schemas.microsoft.com/office/drawing/2014/main" id="{526680CA-B148-4DE4-A4A4-0A0D42321FE3}"/>
                  </a:ext>
                </a:extLst>
              </p:cNvPr>
              <p:cNvSpPr/>
              <p:nvPr/>
            </p:nvSpPr>
            <p:spPr>
              <a:xfrm flipH="1">
                <a:off x="11437030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0" y="13891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678;p52">
                <a:extLst>
                  <a:ext uri="{FF2B5EF4-FFF2-40B4-BE49-F238E27FC236}">
                    <a16:creationId xmlns:a16="http://schemas.microsoft.com/office/drawing/2014/main" id="{98D0634C-F8DE-45C0-9EF6-6998DCB69947}"/>
                  </a:ext>
                </a:extLst>
              </p:cNvPr>
              <p:cNvSpPr/>
              <p:nvPr/>
            </p:nvSpPr>
            <p:spPr>
              <a:xfrm flipH="1">
                <a:off x="11281691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679;p52">
                <a:extLst>
                  <a:ext uri="{FF2B5EF4-FFF2-40B4-BE49-F238E27FC236}">
                    <a16:creationId xmlns:a16="http://schemas.microsoft.com/office/drawing/2014/main" id="{2C7799FE-5A0A-4D99-808A-E136E391E7B0}"/>
                  </a:ext>
                </a:extLst>
              </p:cNvPr>
              <p:cNvSpPr/>
              <p:nvPr/>
            </p:nvSpPr>
            <p:spPr>
              <a:xfrm flipH="1">
                <a:off x="10618915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7"/>
                    </a:lnTo>
                    <a:lnTo>
                      <a:pt x="11368" y="15807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680;p52">
                <a:extLst>
                  <a:ext uri="{FF2B5EF4-FFF2-40B4-BE49-F238E27FC236}">
                    <a16:creationId xmlns:a16="http://schemas.microsoft.com/office/drawing/2014/main" id="{1DAF194F-70EC-47ED-BB5A-DE687D3AB1EC}"/>
                  </a:ext>
                </a:extLst>
              </p:cNvPr>
              <p:cNvSpPr/>
              <p:nvPr/>
            </p:nvSpPr>
            <p:spPr>
              <a:xfrm flipH="1">
                <a:off x="10618915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681;p52">
                <a:extLst>
                  <a:ext uri="{FF2B5EF4-FFF2-40B4-BE49-F238E27FC236}">
                    <a16:creationId xmlns:a16="http://schemas.microsoft.com/office/drawing/2014/main" id="{08A8D8F0-88BE-4A2C-BCDE-F664D3E5F411}"/>
                  </a:ext>
                </a:extLst>
              </p:cNvPr>
              <p:cNvSpPr/>
              <p:nvPr/>
            </p:nvSpPr>
            <p:spPr>
              <a:xfrm flipH="1">
                <a:off x="10618915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682;p52">
                <a:extLst>
                  <a:ext uri="{FF2B5EF4-FFF2-40B4-BE49-F238E27FC236}">
                    <a16:creationId xmlns:a16="http://schemas.microsoft.com/office/drawing/2014/main" id="{C534953F-63C7-458C-9286-0EA140A3253A}"/>
                  </a:ext>
                </a:extLst>
              </p:cNvPr>
              <p:cNvSpPr/>
              <p:nvPr/>
            </p:nvSpPr>
            <p:spPr>
              <a:xfrm flipH="1">
                <a:off x="10775257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683;p52">
                <a:extLst>
                  <a:ext uri="{FF2B5EF4-FFF2-40B4-BE49-F238E27FC236}">
                    <a16:creationId xmlns:a16="http://schemas.microsoft.com/office/drawing/2014/main" id="{CA9F6E7A-4B74-4619-9C0D-1C6DDB2D5723}"/>
                  </a:ext>
                </a:extLst>
              </p:cNvPr>
              <p:cNvSpPr/>
              <p:nvPr/>
            </p:nvSpPr>
            <p:spPr>
              <a:xfrm flipH="1">
                <a:off x="10618915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684;p52">
                <a:extLst>
                  <a:ext uri="{FF2B5EF4-FFF2-40B4-BE49-F238E27FC236}">
                    <a16:creationId xmlns:a16="http://schemas.microsoft.com/office/drawing/2014/main" id="{4E9454A2-3B24-4E51-AA75-600C7B7526A1}"/>
                  </a:ext>
                </a:extLst>
              </p:cNvPr>
              <p:cNvSpPr/>
              <p:nvPr/>
            </p:nvSpPr>
            <p:spPr>
              <a:xfrm flipH="1">
                <a:off x="10618915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685;p52">
                <a:extLst>
                  <a:ext uri="{FF2B5EF4-FFF2-40B4-BE49-F238E27FC236}">
                    <a16:creationId xmlns:a16="http://schemas.microsoft.com/office/drawing/2014/main" id="{B23AC239-AF52-4FC3-A15D-B23CA659A6DA}"/>
                  </a:ext>
                </a:extLst>
              </p:cNvPr>
              <p:cNvSpPr/>
              <p:nvPr/>
            </p:nvSpPr>
            <p:spPr>
              <a:xfrm flipH="1">
                <a:off x="10618915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686;p52">
                <a:extLst>
                  <a:ext uri="{FF2B5EF4-FFF2-40B4-BE49-F238E27FC236}">
                    <a16:creationId xmlns:a16="http://schemas.microsoft.com/office/drawing/2014/main" id="{232783A7-CAC3-403B-A2E4-E2B09E52D98C}"/>
                  </a:ext>
                </a:extLst>
              </p:cNvPr>
              <p:cNvSpPr/>
              <p:nvPr/>
            </p:nvSpPr>
            <p:spPr>
              <a:xfrm flipH="1">
                <a:off x="10618915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687;p52">
                <a:extLst>
                  <a:ext uri="{FF2B5EF4-FFF2-40B4-BE49-F238E27FC236}">
                    <a16:creationId xmlns:a16="http://schemas.microsoft.com/office/drawing/2014/main" id="{52A2F805-3267-448C-9148-6E0667110264}"/>
                  </a:ext>
                </a:extLst>
              </p:cNvPr>
              <p:cNvSpPr/>
              <p:nvPr/>
            </p:nvSpPr>
            <p:spPr>
              <a:xfrm flipH="1">
                <a:off x="10775257" y="1359989"/>
                <a:ext cx="50175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1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88;p52">
                <a:extLst>
                  <a:ext uri="{FF2B5EF4-FFF2-40B4-BE49-F238E27FC236}">
                    <a16:creationId xmlns:a16="http://schemas.microsoft.com/office/drawing/2014/main" id="{C83E4CDD-3472-4FEE-B690-4BD57A974406}"/>
                  </a:ext>
                </a:extLst>
              </p:cNvPr>
              <p:cNvSpPr/>
              <p:nvPr/>
            </p:nvSpPr>
            <p:spPr>
              <a:xfrm flipH="1">
                <a:off x="10618915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89;p52">
                <a:extLst>
                  <a:ext uri="{FF2B5EF4-FFF2-40B4-BE49-F238E27FC236}">
                    <a16:creationId xmlns:a16="http://schemas.microsoft.com/office/drawing/2014/main" id="{2C36CB69-9A9B-42BD-99FC-8ACE8738192E}"/>
                  </a:ext>
                </a:extLst>
              </p:cNvPr>
              <p:cNvSpPr/>
              <p:nvPr/>
            </p:nvSpPr>
            <p:spPr>
              <a:xfrm>
                <a:off x="10684900" y="777575"/>
                <a:ext cx="169171" cy="196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90;p52">
                <a:extLst>
                  <a:ext uri="{FF2B5EF4-FFF2-40B4-BE49-F238E27FC236}">
                    <a16:creationId xmlns:a16="http://schemas.microsoft.com/office/drawing/2014/main" id="{88A18081-555C-46B8-A565-783D80E01B45}"/>
                  </a:ext>
                </a:extLst>
              </p:cNvPr>
              <p:cNvSpPr/>
              <p:nvPr/>
            </p:nvSpPr>
            <p:spPr>
              <a:xfrm>
                <a:off x="11009388" y="777575"/>
                <a:ext cx="169171" cy="196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91;p52">
                <a:extLst>
                  <a:ext uri="{FF2B5EF4-FFF2-40B4-BE49-F238E27FC236}">
                    <a16:creationId xmlns:a16="http://schemas.microsoft.com/office/drawing/2014/main" id="{54C37F9E-E112-4DC7-B84F-40D9A1FD6C6A}"/>
                  </a:ext>
                </a:extLst>
              </p:cNvPr>
              <p:cNvSpPr/>
              <p:nvPr/>
            </p:nvSpPr>
            <p:spPr>
              <a:xfrm>
                <a:off x="11328725" y="777575"/>
                <a:ext cx="169171" cy="196689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639" extrusionOk="0">
                    <a:moveTo>
                      <a:pt x="0" y="0"/>
                    </a:moveTo>
                    <a:lnTo>
                      <a:pt x="0" y="10639"/>
                    </a:lnTo>
                    <a:lnTo>
                      <a:pt x="5228" y="10639"/>
                    </a:lnTo>
                    <a:lnTo>
                      <a:pt x="5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92;p52">
                <a:extLst>
                  <a:ext uri="{FF2B5EF4-FFF2-40B4-BE49-F238E27FC236}">
                    <a16:creationId xmlns:a16="http://schemas.microsoft.com/office/drawing/2014/main" id="{A5634A06-CF62-46AC-B426-5D2D0770B091}"/>
                  </a:ext>
                </a:extLst>
              </p:cNvPr>
              <p:cNvSpPr/>
              <p:nvPr/>
            </p:nvSpPr>
            <p:spPr>
              <a:xfrm flipH="1">
                <a:off x="10445420" y="3282375"/>
                <a:ext cx="1372705" cy="196703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6080" extrusionOk="0">
                    <a:moveTo>
                      <a:pt x="0" y="0"/>
                    </a:moveTo>
                    <a:lnTo>
                      <a:pt x="0" y="6080"/>
                    </a:lnTo>
                    <a:lnTo>
                      <a:pt x="37235" y="6080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93;p52">
                <a:extLst>
                  <a:ext uri="{FF2B5EF4-FFF2-40B4-BE49-F238E27FC236}">
                    <a16:creationId xmlns:a16="http://schemas.microsoft.com/office/drawing/2014/main" id="{2401BAAD-73A5-414D-A754-B109F66CF6D5}"/>
                  </a:ext>
                </a:extLst>
              </p:cNvPr>
              <p:cNvSpPr/>
              <p:nvPr/>
            </p:nvSpPr>
            <p:spPr>
              <a:xfrm flipH="1">
                <a:off x="11328733" y="117314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94;p52">
                <a:extLst>
                  <a:ext uri="{FF2B5EF4-FFF2-40B4-BE49-F238E27FC236}">
                    <a16:creationId xmlns:a16="http://schemas.microsoft.com/office/drawing/2014/main" id="{7B1312F6-5C7F-4AB9-8CAA-1A72BDF6E2E2}"/>
                  </a:ext>
                </a:extLst>
              </p:cNvPr>
              <p:cNvSpPr/>
              <p:nvPr/>
            </p:nvSpPr>
            <p:spPr>
              <a:xfrm flipH="1">
                <a:off x="11393733" y="1104292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95;p52">
                <a:extLst>
                  <a:ext uri="{FF2B5EF4-FFF2-40B4-BE49-F238E27FC236}">
                    <a16:creationId xmlns:a16="http://schemas.microsoft.com/office/drawing/2014/main" id="{F4A7DA76-1986-43AE-B3A0-A5EA5F509233}"/>
                  </a:ext>
                </a:extLst>
              </p:cNvPr>
              <p:cNvSpPr/>
              <p:nvPr/>
            </p:nvSpPr>
            <p:spPr>
              <a:xfrm flipH="1">
                <a:off x="11437033" y="1172678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96;p52">
                <a:extLst>
                  <a:ext uri="{FF2B5EF4-FFF2-40B4-BE49-F238E27FC236}">
                    <a16:creationId xmlns:a16="http://schemas.microsoft.com/office/drawing/2014/main" id="{7DCDEA4F-E8B6-4309-BB47-EAA3E3AD1FD9}"/>
                  </a:ext>
                </a:extLst>
              </p:cNvPr>
              <p:cNvSpPr/>
              <p:nvPr/>
            </p:nvSpPr>
            <p:spPr>
              <a:xfrm flipH="1">
                <a:off x="11853962" y="13973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97;p52">
                <a:extLst>
                  <a:ext uri="{FF2B5EF4-FFF2-40B4-BE49-F238E27FC236}">
                    <a16:creationId xmlns:a16="http://schemas.microsoft.com/office/drawing/2014/main" id="{DFDF4B62-087E-4CCB-80B3-D5CED84FDDEC}"/>
                  </a:ext>
                </a:extLst>
              </p:cNvPr>
              <p:cNvSpPr/>
              <p:nvPr/>
            </p:nvSpPr>
            <p:spPr>
              <a:xfrm>
                <a:off x="10763008" y="1163946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98;p52">
                <a:extLst>
                  <a:ext uri="{FF2B5EF4-FFF2-40B4-BE49-F238E27FC236}">
                    <a16:creationId xmlns:a16="http://schemas.microsoft.com/office/drawing/2014/main" id="{76CAD8F8-4CCA-497C-A08E-7A5E542110D7}"/>
                  </a:ext>
                </a:extLst>
              </p:cNvPr>
              <p:cNvSpPr/>
              <p:nvPr/>
            </p:nvSpPr>
            <p:spPr>
              <a:xfrm>
                <a:off x="10704521" y="109259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699;p52">
                <a:extLst>
                  <a:ext uri="{FF2B5EF4-FFF2-40B4-BE49-F238E27FC236}">
                    <a16:creationId xmlns:a16="http://schemas.microsoft.com/office/drawing/2014/main" id="{4B51B082-87BA-4150-BEB9-3EAC84CE4B3F}"/>
                  </a:ext>
                </a:extLst>
              </p:cNvPr>
              <p:cNvSpPr/>
              <p:nvPr/>
            </p:nvSpPr>
            <p:spPr>
              <a:xfrm>
                <a:off x="11883196" y="2920771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700;p52">
                <a:extLst>
                  <a:ext uri="{FF2B5EF4-FFF2-40B4-BE49-F238E27FC236}">
                    <a16:creationId xmlns:a16="http://schemas.microsoft.com/office/drawing/2014/main" id="{7F1E8105-F6FF-4104-AA4B-5DD60325C7CE}"/>
                  </a:ext>
                </a:extLst>
              </p:cNvPr>
              <p:cNvSpPr/>
              <p:nvPr/>
            </p:nvSpPr>
            <p:spPr>
              <a:xfrm>
                <a:off x="11824708" y="284941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3701;p52">
              <a:extLst>
                <a:ext uri="{FF2B5EF4-FFF2-40B4-BE49-F238E27FC236}">
                  <a16:creationId xmlns:a16="http://schemas.microsoft.com/office/drawing/2014/main" id="{9AE70BCB-7A52-4E82-8E70-8BEC0DD3A15B}"/>
                </a:ext>
              </a:extLst>
            </p:cNvPr>
            <p:cNvGrpSpPr/>
            <p:nvPr/>
          </p:nvGrpSpPr>
          <p:grpSpPr>
            <a:xfrm>
              <a:off x="-27312" y="1885418"/>
              <a:ext cx="1745412" cy="3796637"/>
              <a:chOff x="7962980" y="229156"/>
              <a:chExt cx="1745412" cy="3796637"/>
            </a:xfrm>
          </p:grpSpPr>
          <p:sp>
            <p:nvSpPr>
              <p:cNvPr id="68" name="Google Shape;3702;p52">
                <a:extLst>
                  <a:ext uri="{FF2B5EF4-FFF2-40B4-BE49-F238E27FC236}">
                    <a16:creationId xmlns:a16="http://schemas.microsoft.com/office/drawing/2014/main" id="{B23513E6-A33D-4568-A922-7A0CD61EA45C}"/>
                  </a:ext>
                </a:extLst>
              </p:cNvPr>
              <p:cNvSpPr/>
              <p:nvPr/>
            </p:nvSpPr>
            <p:spPr>
              <a:xfrm>
                <a:off x="7962980" y="2612752"/>
                <a:ext cx="1745412" cy="1413016"/>
              </a:xfrm>
              <a:custGeom>
                <a:avLst/>
                <a:gdLst/>
                <a:ahLst/>
                <a:cxnLst/>
                <a:rect l="l" t="t" r="r" b="b"/>
                <a:pathLst>
                  <a:path w="53954" h="43679" extrusionOk="0">
                    <a:moveTo>
                      <a:pt x="1" y="0"/>
                    </a:moveTo>
                    <a:lnTo>
                      <a:pt x="1" y="43679"/>
                    </a:lnTo>
                    <a:lnTo>
                      <a:pt x="53953" y="43679"/>
                    </a:lnTo>
                    <a:lnTo>
                      <a:pt x="539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703;p52">
                <a:extLst>
                  <a:ext uri="{FF2B5EF4-FFF2-40B4-BE49-F238E27FC236}">
                    <a16:creationId xmlns:a16="http://schemas.microsoft.com/office/drawing/2014/main" id="{F135B444-55F7-4566-9674-9CB2A391125E}"/>
                  </a:ext>
                </a:extLst>
              </p:cNvPr>
              <p:cNvSpPr/>
              <p:nvPr/>
            </p:nvSpPr>
            <p:spPr>
              <a:xfrm>
                <a:off x="7962980" y="1030557"/>
                <a:ext cx="1741465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53832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53832" y="92586"/>
                    </a:lnTo>
                    <a:lnTo>
                      <a:pt x="538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704;p52">
                <a:extLst>
                  <a:ext uri="{FF2B5EF4-FFF2-40B4-BE49-F238E27FC236}">
                    <a16:creationId xmlns:a16="http://schemas.microsoft.com/office/drawing/2014/main" id="{897ACB22-63E5-4446-9128-5825FB43EAE4}"/>
                  </a:ext>
                </a:extLst>
              </p:cNvPr>
              <p:cNvSpPr/>
              <p:nvPr/>
            </p:nvSpPr>
            <p:spPr>
              <a:xfrm>
                <a:off x="9327871" y="2477039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705;p52">
                <a:extLst>
                  <a:ext uri="{FF2B5EF4-FFF2-40B4-BE49-F238E27FC236}">
                    <a16:creationId xmlns:a16="http://schemas.microsoft.com/office/drawing/2014/main" id="{7B035918-B96D-48F9-BF3B-AA4B52718E5B}"/>
                  </a:ext>
                </a:extLst>
              </p:cNvPr>
              <p:cNvSpPr/>
              <p:nvPr/>
            </p:nvSpPr>
            <p:spPr>
              <a:xfrm>
                <a:off x="9475360" y="2537018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706;p52">
                <a:extLst>
                  <a:ext uri="{FF2B5EF4-FFF2-40B4-BE49-F238E27FC236}">
                    <a16:creationId xmlns:a16="http://schemas.microsoft.com/office/drawing/2014/main" id="{6F876F40-5473-4A90-B835-EA3CFA1D70A5}"/>
                  </a:ext>
                </a:extLst>
              </p:cNvPr>
              <p:cNvSpPr/>
              <p:nvPr/>
            </p:nvSpPr>
            <p:spPr>
              <a:xfrm>
                <a:off x="9375072" y="2537018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707;p52">
                <a:extLst>
                  <a:ext uri="{FF2B5EF4-FFF2-40B4-BE49-F238E27FC236}">
                    <a16:creationId xmlns:a16="http://schemas.microsoft.com/office/drawing/2014/main" id="{5C73E650-B8B7-4091-A602-930A387F8948}"/>
                  </a:ext>
                </a:extLst>
              </p:cNvPr>
              <p:cNvSpPr/>
              <p:nvPr/>
            </p:nvSpPr>
            <p:spPr>
              <a:xfrm>
                <a:off x="9528448" y="247703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708;p52">
                <a:extLst>
                  <a:ext uri="{FF2B5EF4-FFF2-40B4-BE49-F238E27FC236}">
                    <a16:creationId xmlns:a16="http://schemas.microsoft.com/office/drawing/2014/main" id="{28435CCA-83BF-4E9E-A527-FA933C4A665A}"/>
                  </a:ext>
                </a:extLst>
              </p:cNvPr>
              <p:cNvSpPr/>
              <p:nvPr/>
            </p:nvSpPr>
            <p:spPr>
              <a:xfrm>
                <a:off x="9428160" y="259800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709;p52">
                <a:extLst>
                  <a:ext uri="{FF2B5EF4-FFF2-40B4-BE49-F238E27FC236}">
                    <a16:creationId xmlns:a16="http://schemas.microsoft.com/office/drawing/2014/main" id="{723A6E3E-2ADD-463C-8D93-5D5A4B2E9C1E}"/>
                  </a:ext>
                </a:extLst>
              </p:cNvPr>
              <p:cNvSpPr/>
              <p:nvPr/>
            </p:nvSpPr>
            <p:spPr>
              <a:xfrm>
                <a:off x="9428160" y="247703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710;p52">
                <a:extLst>
                  <a:ext uri="{FF2B5EF4-FFF2-40B4-BE49-F238E27FC236}">
                    <a16:creationId xmlns:a16="http://schemas.microsoft.com/office/drawing/2014/main" id="{5EDEC6ED-9FD4-49E3-8129-B8DB20E1E1AF}"/>
                  </a:ext>
                </a:extLst>
              </p:cNvPr>
              <p:cNvSpPr/>
              <p:nvPr/>
            </p:nvSpPr>
            <p:spPr>
              <a:xfrm>
                <a:off x="8148837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1" y="1"/>
                    </a:moveTo>
                    <a:lnTo>
                      <a:pt x="1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711;p52">
                <a:extLst>
                  <a:ext uri="{FF2B5EF4-FFF2-40B4-BE49-F238E27FC236}">
                    <a16:creationId xmlns:a16="http://schemas.microsoft.com/office/drawing/2014/main" id="{0FF8745C-95A0-41B5-AB8C-BDA46AB0BFC2}"/>
                  </a:ext>
                </a:extLst>
              </p:cNvPr>
              <p:cNvSpPr/>
              <p:nvPr/>
            </p:nvSpPr>
            <p:spPr>
              <a:xfrm>
                <a:off x="8142949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712;p52">
                <a:extLst>
                  <a:ext uri="{FF2B5EF4-FFF2-40B4-BE49-F238E27FC236}">
                    <a16:creationId xmlns:a16="http://schemas.microsoft.com/office/drawing/2014/main" id="{AE9D2FD2-66C6-4BD8-A5EA-9C884DDCDE8C}"/>
                  </a:ext>
                </a:extLst>
              </p:cNvPr>
              <p:cNvSpPr/>
              <p:nvPr/>
            </p:nvSpPr>
            <p:spPr>
              <a:xfrm>
                <a:off x="8222597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713;p52">
                <a:extLst>
                  <a:ext uri="{FF2B5EF4-FFF2-40B4-BE49-F238E27FC236}">
                    <a16:creationId xmlns:a16="http://schemas.microsoft.com/office/drawing/2014/main" id="{CC57423D-4D3D-41CC-A041-35BB1DD2A18B}"/>
                  </a:ext>
                </a:extLst>
              </p:cNvPr>
              <p:cNvSpPr/>
              <p:nvPr/>
            </p:nvSpPr>
            <p:spPr>
              <a:xfrm>
                <a:off x="8216709" y="1030557"/>
                <a:ext cx="11808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714;p52">
                <a:extLst>
                  <a:ext uri="{FF2B5EF4-FFF2-40B4-BE49-F238E27FC236}">
                    <a16:creationId xmlns:a16="http://schemas.microsoft.com/office/drawing/2014/main" id="{1CE6B91D-1CA6-4E5B-B543-C9896FF725F3}"/>
                  </a:ext>
                </a:extLst>
              </p:cNvPr>
              <p:cNvSpPr/>
              <p:nvPr/>
            </p:nvSpPr>
            <p:spPr>
              <a:xfrm>
                <a:off x="8296357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715;p52">
                <a:extLst>
                  <a:ext uri="{FF2B5EF4-FFF2-40B4-BE49-F238E27FC236}">
                    <a16:creationId xmlns:a16="http://schemas.microsoft.com/office/drawing/2014/main" id="{B732C279-D218-4FA1-A898-9F197F7E7F68}"/>
                  </a:ext>
                </a:extLst>
              </p:cNvPr>
              <p:cNvSpPr/>
              <p:nvPr/>
            </p:nvSpPr>
            <p:spPr>
              <a:xfrm>
                <a:off x="8290437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16;p52">
                <a:extLst>
                  <a:ext uri="{FF2B5EF4-FFF2-40B4-BE49-F238E27FC236}">
                    <a16:creationId xmlns:a16="http://schemas.microsoft.com/office/drawing/2014/main" id="{7ECB439C-5850-4CBF-A2F5-E206552C0945}"/>
                  </a:ext>
                </a:extLst>
              </p:cNvPr>
              <p:cNvSpPr/>
              <p:nvPr/>
            </p:nvSpPr>
            <p:spPr>
              <a:xfrm>
                <a:off x="837008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1" y="1"/>
                    </a:moveTo>
                    <a:lnTo>
                      <a:pt x="1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7;p52">
                <a:extLst>
                  <a:ext uri="{FF2B5EF4-FFF2-40B4-BE49-F238E27FC236}">
                    <a16:creationId xmlns:a16="http://schemas.microsoft.com/office/drawing/2014/main" id="{10DC4C4A-274D-4074-A8EB-414C5EA1E0CB}"/>
                  </a:ext>
                </a:extLst>
              </p:cNvPr>
              <p:cNvSpPr/>
              <p:nvPr/>
            </p:nvSpPr>
            <p:spPr>
              <a:xfrm>
                <a:off x="8364198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718;p52">
                <a:extLst>
                  <a:ext uri="{FF2B5EF4-FFF2-40B4-BE49-F238E27FC236}">
                    <a16:creationId xmlns:a16="http://schemas.microsoft.com/office/drawing/2014/main" id="{B7E7C82E-7242-4F4F-8537-220E99364FAA}"/>
                  </a:ext>
                </a:extLst>
              </p:cNvPr>
              <p:cNvSpPr/>
              <p:nvPr/>
            </p:nvSpPr>
            <p:spPr>
              <a:xfrm>
                <a:off x="844384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719;p52">
                <a:extLst>
                  <a:ext uri="{FF2B5EF4-FFF2-40B4-BE49-F238E27FC236}">
                    <a16:creationId xmlns:a16="http://schemas.microsoft.com/office/drawing/2014/main" id="{115B2AA4-B9D3-407A-B1EC-2F445A2EA003}"/>
                  </a:ext>
                </a:extLst>
              </p:cNvPr>
              <p:cNvSpPr/>
              <p:nvPr/>
            </p:nvSpPr>
            <p:spPr>
              <a:xfrm>
                <a:off x="8437958" y="1030557"/>
                <a:ext cx="11808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2586" extrusionOk="0">
                    <a:moveTo>
                      <a:pt x="0" y="1"/>
                    </a:moveTo>
                    <a:lnTo>
                      <a:pt x="0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720;p52">
                <a:extLst>
                  <a:ext uri="{FF2B5EF4-FFF2-40B4-BE49-F238E27FC236}">
                    <a16:creationId xmlns:a16="http://schemas.microsoft.com/office/drawing/2014/main" id="{E90985CE-0D75-4498-9A46-429223DC6A2D}"/>
                  </a:ext>
                </a:extLst>
              </p:cNvPr>
              <p:cNvSpPr/>
              <p:nvPr/>
            </p:nvSpPr>
            <p:spPr>
              <a:xfrm>
                <a:off x="8517606" y="1030557"/>
                <a:ext cx="32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586" extrusionOk="0">
                    <a:moveTo>
                      <a:pt x="0" y="1"/>
                    </a:moveTo>
                    <a:lnTo>
                      <a:pt x="0" y="925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721;p52">
                <a:extLst>
                  <a:ext uri="{FF2B5EF4-FFF2-40B4-BE49-F238E27FC236}">
                    <a16:creationId xmlns:a16="http://schemas.microsoft.com/office/drawing/2014/main" id="{D9BF080C-F3AD-4398-9C05-34938912F77C}"/>
                  </a:ext>
                </a:extLst>
              </p:cNvPr>
              <p:cNvSpPr/>
              <p:nvPr/>
            </p:nvSpPr>
            <p:spPr>
              <a:xfrm>
                <a:off x="8511686" y="1030557"/>
                <a:ext cx="11840" cy="29951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586" extrusionOk="0">
                    <a:moveTo>
                      <a:pt x="1" y="1"/>
                    </a:moveTo>
                    <a:lnTo>
                      <a:pt x="1" y="92586"/>
                    </a:lnTo>
                    <a:lnTo>
                      <a:pt x="365" y="925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722;p52">
                <a:extLst>
                  <a:ext uri="{FF2B5EF4-FFF2-40B4-BE49-F238E27FC236}">
                    <a16:creationId xmlns:a16="http://schemas.microsoft.com/office/drawing/2014/main" id="{FB13E719-7868-4A04-A968-91F7EB746C26}"/>
                  </a:ext>
                </a:extLst>
              </p:cNvPr>
              <p:cNvSpPr/>
              <p:nvPr/>
            </p:nvSpPr>
            <p:spPr>
              <a:xfrm>
                <a:off x="8317968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1" y="0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723;p52">
                <a:extLst>
                  <a:ext uri="{FF2B5EF4-FFF2-40B4-BE49-F238E27FC236}">
                    <a16:creationId xmlns:a16="http://schemas.microsoft.com/office/drawing/2014/main" id="{18B5C8A4-3AAE-442A-92B7-3C7072EF1BD3}"/>
                  </a:ext>
                </a:extLst>
              </p:cNvPr>
              <p:cNvSpPr/>
              <p:nvPr/>
            </p:nvSpPr>
            <p:spPr>
              <a:xfrm>
                <a:off x="8317968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33" y="1"/>
                    </a:moveTo>
                    <a:lnTo>
                      <a:pt x="1" y="183"/>
                    </a:lnTo>
                    <a:lnTo>
                      <a:pt x="1" y="7144"/>
                    </a:lnTo>
                    <a:cubicBezTo>
                      <a:pt x="6232" y="5837"/>
                      <a:pt x="5533" y="1"/>
                      <a:pt x="5533" y="1"/>
                    </a:cubicBezTo>
                    <a:close/>
                    <a:moveTo>
                      <a:pt x="1" y="7144"/>
                    </a:moveTo>
                    <a:lnTo>
                      <a:pt x="1" y="14712"/>
                    </a:lnTo>
                    <a:lnTo>
                      <a:pt x="1825" y="14712"/>
                    </a:lnTo>
                    <a:lnTo>
                      <a:pt x="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724;p52">
                <a:extLst>
                  <a:ext uri="{FF2B5EF4-FFF2-40B4-BE49-F238E27FC236}">
                    <a16:creationId xmlns:a16="http://schemas.microsoft.com/office/drawing/2014/main" id="{8BA6A0D0-C7BB-4AA2-A306-B5D408677090}"/>
                  </a:ext>
                </a:extLst>
              </p:cNvPr>
              <p:cNvSpPr/>
              <p:nvPr/>
            </p:nvSpPr>
            <p:spPr>
              <a:xfrm>
                <a:off x="8485158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0" y="5837"/>
                      <a:pt x="6231" y="7144"/>
                    </a:cubicBezTo>
                    <a:lnTo>
                      <a:pt x="6231" y="183"/>
                    </a:lnTo>
                    <a:lnTo>
                      <a:pt x="730" y="1"/>
                    </a:lnTo>
                    <a:close/>
                    <a:moveTo>
                      <a:pt x="6231" y="7144"/>
                    </a:moveTo>
                    <a:lnTo>
                      <a:pt x="4407" y="14712"/>
                    </a:lnTo>
                    <a:lnTo>
                      <a:pt x="6231" y="14712"/>
                    </a:lnTo>
                    <a:lnTo>
                      <a:pt x="623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725;p52">
                <a:extLst>
                  <a:ext uri="{FF2B5EF4-FFF2-40B4-BE49-F238E27FC236}">
                    <a16:creationId xmlns:a16="http://schemas.microsoft.com/office/drawing/2014/main" id="{FC7DFE79-7A87-4522-B2FD-17A73774746C}"/>
                  </a:ext>
                </a:extLst>
              </p:cNvPr>
              <p:cNvSpPr/>
              <p:nvPr/>
            </p:nvSpPr>
            <p:spPr>
              <a:xfrm>
                <a:off x="8317968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726;p52">
                <a:extLst>
                  <a:ext uri="{FF2B5EF4-FFF2-40B4-BE49-F238E27FC236}">
                    <a16:creationId xmlns:a16="http://schemas.microsoft.com/office/drawing/2014/main" id="{A2CB047D-7266-4BA5-B70C-CF663BB1DD87}"/>
                  </a:ext>
                </a:extLst>
              </p:cNvPr>
              <p:cNvSpPr/>
              <p:nvPr/>
            </p:nvSpPr>
            <p:spPr>
              <a:xfrm>
                <a:off x="8480241" y="2738598"/>
                <a:ext cx="50175" cy="450377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922" extrusionOk="0">
                    <a:moveTo>
                      <a:pt x="0" y="1"/>
                    </a:moveTo>
                    <a:lnTo>
                      <a:pt x="0" y="13922"/>
                    </a:lnTo>
                    <a:lnTo>
                      <a:pt x="1550" y="13922"/>
                    </a:lnTo>
                    <a:lnTo>
                      <a:pt x="15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727;p52">
                <a:extLst>
                  <a:ext uri="{FF2B5EF4-FFF2-40B4-BE49-F238E27FC236}">
                    <a16:creationId xmlns:a16="http://schemas.microsoft.com/office/drawing/2014/main" id="{04B09A06-E056-4AEB-BEE0-AAC54AF19F49}"/>
                  </a:ext>
                </a:extLst>
              </p:cNvPr>
              <p:cNvSpPr/>
              <p:nvPr/>
            </p:nvSpPr>
            <p:spPr>
              <a:xfrm>
                <a:off x="8980744" y="2715014"/>
                <a:ext cx="367787" cy="511324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6" extrusionOk="0">
                    <a:moveTo>
                      <a:pt x="0" y="0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728;p52">
                <a:extLst>
                  <a:ext uri="{FF2B5EF4-FFF2-40B4-BE49-F238E27FC236}">
                    <a16:creationId xmlns:a16="http://schemas.microsoft.com/office/drawing/2014/main" id="{8580ADAF-7A88-4E82-9EF5-F709C861D3B3}"/>
                  </a:ext>
                </a:extLst>
              </p:cNvPr>
              <p:cNvSpPr/>
              <p:nvPr/>
            </p:nvSpPr>
            <p:spPr>
              <a:xfrm>
                <a:off x="8980744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02" y="1"/>
                    </a:moveTo>
                    <a:lnTo>
                      <a:pt x="0" y="183"/>
                    </a:lnTo>
                    <a:lnTo>
                      <a:pt x="0" y="7144"/>
                    </a:lnTo>
                    <a:cubicBezTo>
                      <a:pt x="6232" y="5837"/>
                      <a:pt x="5502" y="1"/>
                      <a:pt x="5502" y="1"/>
                    </a:cubicBezTo>
                    <a:close/>
                    <a:moveTo>
                      <a:pt x="0" y="7144"/>
                    </a:moveTo>
                    <a:lnTo>
                      <a:pt x="0" y="14712"/>
                    </a:lnTo>
                    <a:lnTo>
                      <a:pt x="1824" y="14712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729;p52">
                <a:extLst>
                  <a:ext uri="{FF2B5EF4-FFF2-40B4-BE49-F238E27FC236}">
                    <a16:creationId xmlns:a16="http://schemas.microsoft.com/office/drawing/2014/main" id="{E0DB9225-0BD7-4D7D-8084-D28DB2C57E24}"/>
                  </a:ext>
                </a:extLst>
              </p:cNvPr>
              <p:cNvSpPr/>
              <p:nvPr/>
            </p:nvSpPr>
            <p:spPr>
              <a:xfrm>
                <a:off x="9147902" y="2731707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1" y="5837"/>
                      <a:pt x="6232" y="7144"/>
                    </a:cubicBezTo>
                    <a:lnTo>
                      <a:pt x="6232" y="183"/>
                    </a:lnTo>
                    <a:lnTo>
                      <a:pt x="730" y="1"/>
                    </a:lnTo>
                    <a:close/>
                    <a:moveTo>
                      <a:pt x="6232" y="7144"/>
                    </a:moveTo>
                    <a:lnTo>
                      <a:pt x="4408" y="14712"/>
                    </a:lnTo>
                    <a:lnTo>
                      <a:pt x="6232" y="14712"/>
                    </a:lnTo>
                    <a:lnTo>
                      <a:pt x="6232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730;p52">
                <a:extLst>
                  <a:ext uri="{FF2B5EF4-FFF2-40B4-BE49-F238E27FC236}">
                    <a16:creationId xmlns:a16="http://schemas.microsoft.com/office/drawing/2014/main" id="{B2075F09-356B-4EEB-B8A3-1A9574CFCEBC}"/>
                  </a:ext>
                </a:extLst>
              </p:cNvPr>
              <p:cNvSpPr/>
              <p:nvPr/>
            </p:nvSpPr>
            <p:spPr>
              <a:xfrm>
                <a:off x="8980744" y="2715014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731;p52">
                <a:extLst>
                  <a:ext uri="{FF2B5EF4-FFF2-40B4-BE49-F238E27FC236}">
                    <a16:creationId xmlns:a16="http://schemas.microsoft.com/office/drawing/2014/main" id="{B0FEC350-3EC0-47CD-A529-6908282CB96B}"/>
                  </a:ext>
                </a:extLst>
              </p:cNvPr>
              <p:cNvSpPr/>
              <p:nvPr/>
            </p:nvSpPr>
            <p:spPr>
              <a:xfrm>
                <a:off x="9142015" y="2738598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1"/>
                    </a:moveTo>
                    <a:lnTo>
                      <a:pt x="0" y="13892"/>
                    </a:lnTo>
                    <a:lnTo>
                      <a:pt x="1551" y="13892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732;p52">
                <a:extLst>
                  <a:ext uri="{FF2B5EF4-FFF2-40B4-BE49-F238E27FC236}">
                    <a16:creationId xmlns:a16="http://schemas.microsoft.com/office/drawing/2014/main" id="{656444A6-0422-4294-91C1-E4C0202DE1C2}"/>
                  </a:ext>
                </a:extLst>
              </p:cNvPr>
              <p:cNvSpPr/>
              <p:nvPr/>
            </p:nvSpPr>
            <p:spPr>
              <a:xfrm>
                <a:off x="8200954" y="123314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733;p52">
                <a:extLst>
                  <a:ext uri="{FF2B5EF4-FFF2-40B4-BE49-F238E27FC236}">
                    <a16:creationId xmlns:a16="http://schemas.microsoft.com/office/drawing/2014/main" id="{3BB8A2FD-58DD-4DCA-8425-77244E509ED3}"/>
                  </a:ext>
                </a:extLst>
              </p:cNvPr>
              <p:cNvSpPr/>
              <p:nvPr/>
            </p:nvSpPr>
            <p:spPr>
              <a:xfrm>
                <a:off x="8000345" y="1233140"/>
                <a:ext cx="9248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58" y="1672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734;p52">
                <a:extLst>
                  <a:ext uri="{FF2B5EF4-FFF2-40B4-BE49-F238E27FC236}">
                    <a16:creationId xmlns:a16="http://schemas.microsoft.com/office/drawing/2014/main" id="{5CFFBD37-A779-4C63-B6A3-F4EE8B4853CC}"/>
                  </a:ext>
                </a:extLst>
              </p:cNvPr>
              <p:cNvSpPr/>
              <p:nvPr/>
            </p:nvSpPr>
            <p:spPr>
              <a:xfrm>
                <a:off x="8100666" y="1233140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735;p52">
                <a:extLst>
                  <a:ext uri="{FF2B5EF4-FFF2-40B4-BE49-F238E27FC236}">
                    <a16:creationId xmlns:a16="http://schemas.microsoft.com/office/drawing/2014/main" id="{01C8BEEC-82DC-45CB-B089-A969A6C6E629}"/>
                  </a:ext>
                </a:extLst>
              </p:cNvPr>
              <p:cNvSpPr/>
              <p:nvPr/>
            </p:nvSpPr>
            <p:spPr>
              <a:xfrm>
                <a:off x="8877480" y="19342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9" y="1672"/>
                    </a:lnTo>
                    <a:lnTo>
                      <a:pt x="28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736;p52">
                <a:extLst>
                  <a:ext uri="{FF2B5EF4-FFF2-40B4-BE49-F238E27FC236}">
                    <a16:creationId xmlns:a16="http://schemas.microsoft.com/office/drawing/2014/main" id="{04F4808A-335C-41C1-8888-4ABE883991D9}"/>
                  </a:ext>
                </a:extLst>
              </p:cNvPr>
              <p:cNvSpPr/>
              <p:nvPr/>
            </p:nvSpPr>
            <p:spPr>
              <a:xfrm>
                <a:off x="8729991" y="1873271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737;p52">
                <a:extLst>
                  <a:ext uri="{FF2B5EF4-FFF2-40B4-BE49-F238E27FC236}">
                    <a16:creationId xmlns:a16="http://schemas.microsoft.com/office/drawing/2014/main" id="{4CD7C95E-2283-4158-A185-5FB98385F860}"/>
                  </a:ext>
                </a:extLst>
              </p:cNvPr>
              <p:cNvSpPr/>
              <p:nvPr/>
            </p:nvSpPr>
            <p:spPr>
              <a:xfrm>
                <a:off x="8829309" y="1873271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738;p52">
                <a:extLst>
                  <a:ext uri="{FF2B5EF4-FFF2-40B4-BE49-F238E27FC236}">
                    <a16:creationId xmlns:a16="http://schemas.microsoft.com/office/drawing/2014/main" id="{C739B946-0701-4D00-91AD-E2410892BA07}"/>
                  </a:ext>
                </a:extLst>
              </p:cNvPr>
              <p:cNvSpPr/>
              <p:nvPr/>
            </p:nvSpPr>
            <p:spPr>
              <a:xfrm>
                <a:off x="8675900" y="19342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739;p52">
                <a:extLst>
                  <a:ext uri="{FF2B5EF4-FFF2-40B4-BE49-F238E27FC236}">
                    <a16:creationId xmlns:a16="http://schemas.microsoft.com/office/drawing/2014/main" id="{6C0A9B40-6392-4978-A27E-E48D947A4A47}"/>
                  </a:ext>
                </a:extLst>
              </p:cNvPr>
              <p:cNvSpPr/>
              <p:nvPr/>
            </p:nvSpPr>
            <p:spPr>
              <a:xfrm>
                <a:off x="8777191" y="1813292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740;p52">
                <a:extLst>
                  <a:ext uri="{FF2B5EF4-FFF2-40B4-BE49-F238E27FC236}">
                    <a16:creationId xmlns:a16="http://schemas.microsoft.com/office/drawing/2014/main" id="{DF6CAE18-6DBD-4BB4-9AFF-6A7378BD428B}"/>
                  </a:ext>
                </a:extLst>
              </p:cNvPr>
              <p:cNvSpPr/>
              <p:nvPr/>
            </p:nvSpPr>
            <p:spPr>
              <a:xfrm>
                <a:off x="8777191" y="1934253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741;p52">
                <a:extLst>
                  <a:ext uri="{FF2B5EF4-FFF2-40B4-BE49-F238E27FC236}">
                    <a16:creationId xmlns:a16="http://schemas.microsoft.com/office/drawing/2014/main" id="{CC8F9B91-46D3-4C15-9C73-FA4ADAC5E23E}"/>
                  </a:ext>
                </a:extLst>
              </p:cNvPr>
              <p:cNvSpPr/>
              <p:nvPr/>
            </p:nvSpPr>
            <p:spPr>
              <a:xfrm>
                <a:off x="9577622" y="1233140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742;p52">
                <a:extLst>
                  <a:ext uri="{FF2B5EF4-FFF2-40B4-BE49-F238E27FC236}">
                    <a16:creationId xmlns:a16="http://schemas.microsoft.com/office/drawing/2014/main" id="{27936690-BD46-4B19-8FE2-067824D4709D}"/>
                  </a:ext>
                </a:extLst>
              </p:cNvPr>
              <p:cNvSpPr/>
              <p:nvPr/>
            </p:nvSpPr>
            <p:spPr>
              <a:xfrm>
                <a:off x="9377013" y="1233140"/>
                <a:ext cx="9248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58" y="1672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743;p52">
                <a:extLst>
                  <a:ext uri="{FF2B5EF4-FFF2-40B4-BE49-F238E27FC236}">
                    <a16:creationId xmlns:a16="http://schemas.microsoft.com/office/drawing/2014/main" id="{DDD36166-161D-4D32-A7C7-1C1FE2741ADA}"/>
                  </a:ext>
                </a:extLst>
              </p:cNvPr>
              <p:cNvSpPr/>
              <p:nvPr/>
            </p:nvSpPr>
            <p:spPr>
              <a:xfrm>
                <a:off x="9477333" y="1233140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744;p52">
                <a:extLst>
                  <a:ext uri="{FF2B5EF4-FFF2-40B4-BE49-F238E27FC236}">
                    <a16:creationId xmlns:a16="http://schemas.microsoft.com/office/drawing/2014/main" id="{A02BCCEE-1B33-4A9B-B3B5-8532A6E6776E}"/>
                  </a:ext>
                </a:extLst>
              </p:cNvPr>
              <p:cNvSpPr/>
              <p:nvPr/>
            </p:nvSpPr>
            <p:spPr>
              <a:xfrm>
                <a:off x="9278698" y="1714945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745;p52">
                <a:extLst>
                  <a:ext uri="{FF2B5EF4-FFF2-40B4-BE49-F238E27FC236}">
                    <a16:creationId xmlns:a16="http://schemas.microsoft.com/office/drawing/2014/main" id="{1EC60A58-5098-44C0-8974-B8E3153C42F6}"/>
                  </a:ext>
                </a:extLst>
              </p:cNvPr>
              <p:cNvSpPr/>
              <p:nvPr/>
            </p:nvSpPr>
            <p:spPr>
              <a:xfrm>
                <a:off x="9426186" y="1774956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746;p52">
                <a:extLst>
                  <a:ext uri="{FF2B5EF4-FFF2-40B4-BE49-F238E27FC236}">
                    <a16:creationId xmlns:a16="http://schemas.microsoft.com/office/drawing/2014/main" id="{CEB7FCE8-D1C9-470B-B643-49F97D61B974}"/>
                  </a:ext>
                </a:extLst>
              </p:cNvPr>
              <p:cNvSpPr/>
              <p:nvPr/>
            </p:nvSpPr>
            <p:spPr>
              <a:xfrm>
                <a:off x="9325898" y="1774956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747;p52">
                <a:extLst>
                  <a:ext uri="{FF2B5EF4-FFF2-40B4-BE49-F238E27FC236}">
                    <a16:creationId xmlns:a16="http://schemas.microsoft.com/office/drawing/2014/main" id="{B35857F6-0370-4B6A-96F9-0B6D21A99B75}"/>
                  </a:ext>
                </a:extLst>
              </p:cNvPr>
              <p:cNvSpPr/>
              <p:nvPr/>
            </p:nvSpPr>
            <p:spPr>
              <a:xfrm>
                <a:off x="9479307" y="1714945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748;p52">
                <a:extLst>
                  <a:ext uri="{FF2B5EF4-FFF2-40B4-BE49-F238E27FC236}">
                    <a16:creationId xmlns:a16="http://schemas.microsoft.com/office/drawing/2014/main" id="{0464E4F6-D973-4848-933F-C79A75A731A1}"/>
                  </a:ext>
                </a:extLst>
              </p:cNvPr>
              <p:cNvSpPr/>
              <p:nvPr/>
            </p:nvSpPr>
            <p:spPr>
              <a:xfrm>
                <a:off x="9378986" y="183493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749;p52">
                <a:extLst>
                  <a:ext uri="{FF2B5EF4-FFF2-40B4-BE49-F238E27FC236}">
                    <a16:creationId xmlns:a16="http://schemas.microsoft.com/office/drawing/2014/main" id="{CB9D83DA-8AC9-424F-B19D-778E591755E5}"/>
                  </a:ext>
                </a:extLst>
              </p:cNvPr>
              <p:cNvSpPr/>
              <p:nvPr/>
            </p:nvSpPr>
            <p:spPr>
              <a:xfrm>
                <a:off x="9378986" y="1714945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750;p52">
                <a:extLst>
                  <a:ext uri="{FF2B5EF4-FFF2-40B4-BE49-F238E27FC236}">
                    <a16:creationId xmlns:a16="http://schemas.microsoft.com/office/drawing/2014/main" id="{E6C7C3F4-1E22-45F3-ABB9-45C606294E05}"/>
                  </a:ext>
                </a:extLst>
              </p:cNvPr>
              <p:cNvSpPr/>
              <p:nvPr/>
            </p:nvSpPr>
            <p:spPr>
              <a:xfrm>
                <a:off x="8049519" y="229218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1" y="0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751;p52">
                <a:extLst>
                  <a:ext uri="{FF2B5EF4-FFF2-40B4-BE49-F238E27FC236}">
                    <a16:creationId xmlns:a16="http://schemas.microsoft.com/office/drawing/2014/main" id="{2043BF13-6AF0-4BDD-98BF-32383356DAD0}"/>
                  </a:ext>
                </a:extLst>
              </p:cNvPr>
              <p:cNvSpPr/>
              <p:nvPr/>
            </p:nvSpPr>
            <p:spPr>
              <a:xfrm>
                <a:off x="8197040" y="2353135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752;p52">
                <a:extLst>
                  <a:ext uri="{FF2B5EF4-FFF2-40B4-BE49-F238E27FC236}">
                    <a16:creationId xmlns:a16="http://schemas.microsoft.com/office/drawing/2014/main" id="{49A608B9-E977-4B28-B887-00BCEC99F832}"/>
                  </a:ext>
                </a:extLst>
              </p:cNvPr>
              <p:cNvSpPr/>
              <p:nvPr/>
            </p:nvSpPr>
            <p:spPr>
              <a:xfrm>
                <a:off x="8096719" y="2353135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2"/>
                    </a:lnTo>
                    <a:lnTo>
                      <a:pt x="2888" y="1672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753;p52">
                <a:extLst>
                  <a:ext uri="{FF2B5EF4-FFF2-40B4-BE49-F238E27FC236}">
                    <a16:creationId xmlns:a16="http://schemas.microsoft.com/office/drawing/2014/main" id="{6334A9BE-C34E-490B-A485-D2652528A6D6}"/>
                  </a:ext>
                </a:extLst>
              </p:cNvPr>
              <p:cNvSpPr/>
              <p:nvPr/>
            </p:nvSpPr>
            <p:spPr>
              <a:xfrm>
                <a:off x="8250128" y="2292185"/>
                <a:ext cx="93459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754;p52">
                <a:extLst>
                  <a:ext uri="{FF2B5EF4-FFF2-40B4-BE49-F238E27FC236}">
                    <a16:creationId xmlns:a16="http://schemas.microsoft.com/office/drawing/2014/main" id="{40841C08-B975-4AC8-8387-D08AB963B148}"/>
                  </a:ext>
                </a:extLst>
              </p:cNvPr>
              <p:cNvSpPr/>
              <p:nvPr/>
            </p:nvSpPr>
            <p:spPr>
              <a:xfrm>
                <a:off x="8149839" y="2413114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755;p52">
                <a:extLst>
                  <a:ext uri="{FF2B5EF4-FFF2-40B4-BE49-F238E27FC236}">
                    <a16:creationId xmlns:a16="http://schemas.microsoft.com/office/drawing/2014/main" id="{BDDEE259-C13B-46B8-A195-4A6858194B58}"/>
                  </a:ext>
                </a:extLst>
              </p:cNvPr>
              <p:cNvSpPr/>
              <p:nvPr/>
            </p:nvSpPr>
            <p:spPr>
              <a:xfrm>
                <a:off x="8149839" y="2292185"/>
                <a:ext cx="93427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2" extrusionOk="0">
                    <a:moveTo>
                      <a:pt x="0" y="0"/>
                    </a:moveTo>
                    <a:lnTo>
                      <a:pt x="0" y="1672"/>
                    </a:lnTo>
                    <a:lnTo>
                      <a:pt x="2888" y="1672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756;p52">
                <a:extLst>
                  <a:ext uri="{FF2B5EF4-FFF2-40B4-BE49-F238E27FC236}">
                    <a16:creationId xmlns:a16="http://schemas.microsoft.com/office/drawing/2014/main" id="{B7C1F827-BA0E-47A1-BB49-953B043A1274}"/>
                  </a:ext>
                </a:extLst>
              </p:cNvPr>
              <p:cNvSpPr/>
              <p:nvPr/>
            </p:nvSpPr>
            <p:spPr>
              <a:xfrm>
                <a:off x="8317968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6"/>
                    </a:lnTo>
                    <a:lnTo>
                      <a:pt x="11369" y="15806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757;p52">
                <a:extLst>
                  <a:ext uri="{FF2B5EF4-FFF2-40B4-BE49-F238E27FC236}">
                    <a16:creationId xmlns:a16="http://schemas.microsoft.com/office/drawing/2014/main" id="{236C1547-AD64-41EC-9EC2-7D893600A12D}"/>
                  </a:ext>
                </a:extLst>
              </p:cNvPr>
              <p:cNvSpPr/>
              <p:nvPr/>
            </p:nvSpPr>
            <p:spPr>
              <a:xfrm>
                <a:off x="8317968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33" y="1"/>
                    </a:moveTo>
                    <a:lnTo>
                      <a:pt x="1" y="214"/>
                    </a:lnTo>
                    <a:lnTo>
                      <a:pt x="1" y="7144"/>
                    </a:lnTo>
                    <a:cubicBezTo>
                      <a:pt x="6232" y="5867"/>
                      <a:pt x="5533" y="1"/>
                      <a:pt x="5533" y="1"/>
                    </a:cubicBezTo>
                    <a:close/>
                    <a:moveTo>
                      <a:pt x="1" y="7144"/>
                    </a:moveTo>
                    <a:lnTo>
                      <a:pt x="1" y="14712"/>
                    </a:lnTo>
                    <a:lnTo>
                      <a:pt x="1825" y="14712"/>
                    </a:lnTo>
                    <a:lnTo>
                      <a:pt x="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758;p52">
                <a:extLst>
                  <a:ext uri="{FF2B5EF4-FFF2-40B4-BE49-F238E27FC236}">
                    <a16:creationId xmlns:a16="http://schemas.microsoft.com/office/drawing/2014/main" id="{D85497C2-60E8-4526-8A08-51CDFC0F2830}"/>
                  </a:ext>
                </a:extLst>
              </p:cNvPr>
              <p:cNvSpPr/>
              <p:nvPr/>
            </p:nvSpPr>
            <p:spPr>
              <a:xfrm>
                <a:off x="8485158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0" y="5867"/>
                      <a:pt x="6231" y="7144"/>
                    </a:cubicBezTo>
                    <a:lnTo>
                      <a:pt x="6231" y="214"/>
                    </a:lnTo>
                    <a:lnTo>
                      <a:pt x="730" y="1"/>
                    </a:lnTo>
                    <a:close/>
                    <a:moveTo>
                      <a:pt x="6231" y="7144"/>
                    </a:moveTo>
                    <a:lnTo>
                      <a:pt x="4407" y="14712"/>
                    </a:lnTo>
                    <a:lnTo>
                      <a:pt x="6231" y="14712"/>
                    </a:lnTo>
                    <a:lnTo>
                      <a:pt x="6231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759;p52">
                <a:extLst>
                  <a:ext uri="{FF2B5EF4-FFF2-40B4-BE49-F238E27FC236}">
                    <a16:creationId xmlns:a16="http://schemas.microsoft.com/office/drawing/2014/main" id="{2363527D-E6A9-4A51-A246-BEBBFB6789D4}"/>
                  </a:ext>
                </a:extLst>
              </p:cNvPr>
              <p:cNvSpPr/>
              <p:nvPr/>
            </p:nvSpPr>
            <p:spPr>
              <a:xfrm>
                <a:off x="8317968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760;p52">
                <a:extLst>
                  <a:ext uri="{FF2B5EF4-FFF2-40B4-BE49-F238E27FC236}">
                    <a16:creationId xmlns:a16="http://schemas.microsoft.com/office/drawing/2014/main" id="{96429C47-6755-4CD4-B8CE-F02BDCB2FD8C}"/>
                  </a:ext>
                </a:extLst>
              </p:cNvPr>
              <p:cNvSpPr/>
              <p:nvPr/>
            </p:nvSpPr>
            <p:spPr>
              <a:xfrm>
                <a:off x="8317968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761;p52">
                <a:extLst>
                  <a:ext uri="{FF2B5EF4-FFF2-40B4-BE49-F238E27FC236}">
                    <a16:creationId xmlns:a16="http://schemas.microsoft.com/office/drawing/2014/main" id="{F1B3D382-9A6C-445D-8A5A-883DFB94BD8A}"/>
                  </a:ext>
                </a:extLst>
              </p:cNvPr>
              <p:cNvSpPr/>
              <p:nvPr/>
            </p:nvSpPr>
            <p:spPr>
              <a:xfrm>
                <a:off x="8479238" y="1359989"/>
                <a:ext cx="51178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3891" extrusionOk="0">
                    <a:moveTo>
                      <a:pt x="1" y="0"/>
                    </a:moveTo>
                    <a:lnTo>
                      <a:pt x="1" y="13891"/>
                    </a:lnTo>
                    <a:lnTo>
                      <a:pt x="1581" y="13891"/>
                    </a:lnTo>
                    <a:lnTo>
                      <a:pt x="15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762;p52">
                <a:extLst>
                  <a:ext uri="{FF2B5EF4-FFF2-40B4-BE49-F238E27FC236}">
                    <a16:creationId xmlns:a16="http://schemas.microsoft.com/office/drawing/2014/main" id="{7A900471-0A0E-45ED-85C6-70C801E81049}"/>
                  </a:ext>
                </a:extLst>
              </p:cNvPr>
              <p:cNvSpPr/>
              <p:nvPr/>
            </p:nvSpPr>
            <p:spPr>
              <a:xfrm>
                <a:off x="8317968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763;p52">
                <a:extLst>
                  <a:ext uri="{FF2B5EF4-FFF2-40B4-BE49-F238E27FC236}">
                    <a16:creationId xmlns:a16="http://schemas.microsoft.com/office/drawing/2014/main" id="{81AC76C5-CD1D-4BCE-B80B-DA2EDE209996}"/>
                  </a:ext>
                </a:extLst>
              </p:cNvPr>
              <p:cNvSpPr/>
              <p:nvPr/>
            </p:nvSpPr>
            <p:spPr>
              <a:xfrm>
                <a:off x="8317968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1" y="1"/>
                    </a:moveTo>
                    <a:lnTo>
                      <a:pt x="1" y="15807"/>
                    </a:lnTo>
                    <a:lnTo>
                      <a:pt x="11369" y="15807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764;p52">
                <a:extLst>
                  <a:ext uri="{FF2B5EF4-FFF2-40B4-BE49-F238E27FC236}">
                    <a16:creationId xmlns:a16="http://schemas.microsoft.com/office/drawing/2014/main" id="{A6323996-E7E6-4213-B59E-6808109ED858}"/>
                  </a:ext>
                </a:extLst>
              </p:cNvPr>
              <p:cNvSpPr/>
              <p:nvPr/>
            </p:nvSpPr>
            <p:spPr>
              <a:xfrm>
                <a:off x="8317968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5533" y="1"/>
                    </a:moveTo>
                    <a:lnTo>
                      <a:pt x="1" y="183"/>
                    </a:lnTo>
                    <a:lnTo>
                      <a:pt x="1" y="7113"/>
                    </a:lnTo>
                    <a:cubicBezTo>
                      <a:pt x="6232" y="5837"/>
                      <a:pt x="5533" y="1"/>
                      <a:pt x="5533" y="1"/>
                    </a:cubicBezTo>
                    <a:close/>
                    <a:moveTo>
                      <a:pt x="1" y="7113"/>
                    </a:moveTo>
                    <a:lnTo>
                      <a:pt x="1" y="14682"/>
                    </a:lnTo>
                    <a:lnTo>
                      <a:pt x="1825" y="14682"/>
                    </a:lnTo>
                    <a:lnTo>
                      <a:pt x="1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765;p52">
                <a:extLst>
                  <a:ext uri="{FF2B5EF4-FFF2-40B4-BE49-F238E27FC236}">
                    <a16:creationId xmlns:a16="http://schemas.microsoft.com/office/drawing/2014/main" id="{A008565C-AD1D-467C-8008-4B4ACB334DF9}"/>
                  </a:ext>
                </a:extLst>
              </p:cNvPr>
              <p:cNvSpPr/>
              <p:nvPr/>
            </p:nvSpPr>
            <p:spPr>
              <a:xfrm>
                <a:off x="8485158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730" y="1"/>
                    </a:moveTo>
                    <a:cubicBezTo>
                      <a:pt x="730" y="1"/>
                      <a:pt x="0" y="5837"/>
                      <a:pt x="6231" y="7113"/>
                    </a:cubicBezTo>
                    <a:lnTo>
                      <a:pt x="6231" y="183"/>
                    </a:lnTo>
                    <a:lnTo>
                      <a:pt x="730" y="1"/>
                    </a:lnTo>
                    <a:close/>
                    <a:moveTo>
                      <a:pt x="6231" y="7113"/>
                    </a:moveTo>
                    <a:lnTo>
                      <a:pt x="4407" y="14682"/>
                    </a:lnTo>
                    <a:lnTo>
                      <a:pt x="6231" y="14682"/>
                    </a:lnTo>
                    <a:lnTo>
                      <a:pt x="6231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766;p52">
                <a:extLst>
                  <a:ext uri="{FF2B5EF4-FFF2-40B4-BE49-F238E27FC236}">
                    <a16:creationId xmlns:a16="http://schemas.microsoft.com/office/drawing/2014/main" id="{BC41D965-7261-4C09-8C11-079518B1CE83}"/>
                  </a:ext>
                </a:extLst>
              </p:cNvPr>
              <p:cNvSpPr/>
              <p:nvPr/>
            </p:nvSpPr>
            <p:spPr>
              <a:xfrm>
                <a:off x="8317968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767;p52">
                <a:extLst>
                  <a:ext uri="{FF2B5EF4-FFF2-40B4-BE49-F238E27FC236}">
                    <a16:creationId xmlns:a16="http://schemas.microsoft.com/office/drawing/2014/main" id="{F4D0A49F-49FB-4182-BE89-637019AD8208}"/>
                  </a:ext>
                </a:extLst>
              </p:cNvPr>
              <p:cNvSpPr/>
              <p:nvPr/>
            </p:nvSpPr>
            <p:spPr>
              <a:xfrm>
                <a:off x="8317968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768;p52">
                <a:extLst>
                  <a:ext uri="{FF2B5EF4-FFF2-40B4-BE49-F238E27FC236}">
                    <a16:creationId xmlns:a16="http://schemas.microsoft.com/office/drawing/2014/main" id="{5FC9FA5C-1E2D-444B-8F16-F419C1D10083}"/>
                  </a:ext>
                </a:extLst>
              </p:cNvPr>
              <p:cNvSpPr/>
              <p:nvPr/>
            </p:nvSpPr>
            <p:spPr>
              <a:xfrm>
                <a:off x="8480241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0" y="13891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769;p52">
                <a:extLst>
                  <a:ext uri="{FF2B5EF4-FFF2-40B4-BE49-F238E27FC236}">
                    <a16:creationId xmlns:a16="http://schemas.microsoft.com/office/drawing/2014/main" id="{878B4D14-A894-4329-8530-9FCB442C7049}"/>
                  </a:ext>
                </a:extLst>
              </p:cNvPr>
              <p:cNvSpPr/>
              <p:nvPr/>
            </p:nvSpPr>
            <p:spPr>
              <a:xfrm>
                <a:off x="8317968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1" y="1"/>
                    </a:moveTo>
                    <a:lnTo>
                      <a:pt x="1" y="1369"/>
                    </a:lnTo>
                    <a:lnTo>
                      <a:pt x="11369" y="1369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770;p52">
                <a:extLst>
                  <a:ext uri="{FF2B5EF4-FFF2-40B4-BE49-F238E27FC236}">
                    <a16:creationId xmlns:a16="http://schemas.microsoft.com/office/drawing/2014/main" id="{5E19EB8B-76A4-4EF8-BE10-1F405C2147C2}"/>
                  </a:ext>
                </a:extLst>
              </p:cNvPr>
              <p:cNvSpPr/>
              <p:nvPr/>
            </p:nvSpPr>
            <p:spPr>
              <a:xfrm>
                <a:off x="8980744" y="2025677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7"/>
                    </a:lnTo>
                    <a:lnTo>
                      <a:pt x="11368" y="15807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771;p52">
                <a:extLst>
                  <a:ext uri="{FF2B5EF4-FFF2-40B4-BE49-F238E27FC236}">
                    <a16:creationId xmlns:a16="http://schemas.microsoft.com/office/drawing/2014/main" id="{EB13866F-8188-4914-B9E6-CB62C81A69EF}"/>
                  </a:ext>
                </a:extLst>
              </p:cNvPr>
              <p:cNvSpPr/>
              <p:nvPr/>
            </p:nvSpPr>
            <p:spPr>
              <a:xfrm>
                <a:off x="8980744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5502" y="1"/>
                    </a:moveTo>
                    <a:lnTo>
                      <a:pt x="0" y="183"/>
                    </a:lnTo>
                    <a:lnTo>
                      <a:pt x="0" y="7113"/>
                    </a:lnTo>
                    <a:cubicBezTo>
                      <a:pt x="6232" y="5837"/>
                      <a:pt x="5502" y="1"/>
                      <a:pt x="5502" y="1"/>
                    </a:cubicBezTo>
                    <a:close/>
                    <a:moveTo>
                      <a:pt x="0" y="7113"/>
                    </a:moveTo>
                    <a:lnTo>
                      <a:pt x="0" y="14682"/>
                    </a:lnTo>
                    <a:lnTo>
                      <a:pt x="1824" y="14682"/>
                    </a:lnTo>
                    <a:lnTo>
                      <a:pt x="0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772;p52">
                <a:extLst>
                  <a:ext uri="{FF2B5EF4-FFF2-40B4-BE49-F238E27FC236}">
                    <a16:creationId xmlns:a16="http://schemas.microsoft.com/office/drawing/2014/main" id="{47BC0452-37DC-4E8D-B703-4245B221BBD0}"/>
                  </a:ext>
                </a:extLst>
              </p:cNvPr>
              <p:cNvSpPr/>
              <p:nvPr/>
            </p:nvSpPr>
            <p:spPr>
              <a:xfrm>
                <a:off x="9147902" y="2042402"/>
                <a:ext cx="201605" cy="474963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682" extrusionOk="0">
                    <a:moveTo>
                      <a:pt x="730" y="1"/>
                    </a:moveTo>
                    <a:cubicBezTo>
                      <a:pt x="730" y="1"/>
                      <a:pt x="1" y="5837"/>
                      <a:pt x="6232" y="7113"/>
                    </a:cubicBezTo>
                    <a:lnTo>
                      <a:pt x="6232" y="183"/>
                    </a:lnTo>
                    <a:lnTo>
                      <a:pt x="730" y="1"/>
                    </a:lnTo>
                    <a:close/>
                    <a:moveTo>
                      <a:pt x="6232" y="7113"/>
                    </a:moveTo>
                    <a:lnTo>
                      <a:pt x="4408" y="14682"/>
                    </a:lnTo>
                    <a:lnTo>
                      <a:pt x="6232" y="14682"/>
                    </a:lnTo>
                    <a:lnTo>
                      <a:pt x="6232" y="7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773;p52">
                <a:extLst>
                  <a:ext uri="{FF2B5EF4-FFF2-40B4-BE49-F238E27FC236}">
                    <a16:creationId xmlns:a16="http://schemas.microsoft.com/office/drawing/2014/main" id="{A0BEBDDC-B6E5-49C4-8CC0-AF1933B381A6}"/>
                  </a:ext>
                </a:extLst>
              </p:cNvPr>
              <p:cNvSpPr/>
              <p:nvPr/>
            </p:nvSpPr>
            <p:spPr>
              <a:xfrm>
                <a:off x="8980744" y="202567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774;p52">
                <a:extLst>
                  <a:ext uri="{FF2B5EF4-FFF2-40B4-BE49-F238E27FC236}">
                    <a16:creationId xmlns:a16="http://schemas.microsoft.com/office/drawing/2014/main" id="{E90BC102-110F-4D1B-8855-2C1C058E362E}"/>
                  </a:ext>
                </a:extLst>
              </p:cNvPr>
              <p:cNvSpPr/>
              <p:nvPr/>
            </p:nvSpPr>
            <p:spPr>
              <a:xfrm>
                <a:off x="8980744" y="2247929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775;p52">
                <a:extLst>
                  <a:ext uri="{FF2B5EF4-FFF2-40B4-BE49-F238E27FC236}">
                    <a16:creationId xmlns:a16="http://schemas.microsoft.com/office/drawing/2014/main" id="{8FA3A7EC-6989-4D93-9A9A-82AC448AB404}"/>
                  </a:ext>
                </a:extLst>
              </p:cNvPr>
              <p:cNvSpPr/>
              <p:nvPr/>
            </p:nvSpPr>
            <p:spPr>
              <a:xfrm>
                <a:off x="9142015" y="2049293"/>
                <a:ext cx="50175" cy="44940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2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776;p52">
                <a:extLst>
                  <a:ext uri="{FF2B5EF4-FFF2-40B4-BE49-F238E27FC236}">
                    <a16:creationId xmlns:a16="http://schemas.microsoft.com/office/drawing/2014/main" id="{CD104D61-D97A-4AA3-A99A-D5AED9F208D9}"/>
                  </a:ext>
                </a:extLst>
              </p:cNvPr>
              <p:cNvSpPr/>
              <p:nvPr/>
            </p:nvSpPr>
            <p:spPr>
              <a:xfrm>
                <a:off x="8980744" y="249276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9"/>
                    </a:lnTo>
                    <a:lnTo>
                      <a:pt x="11368" y="1369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777;p52">
                <a:extLst>
                  <a:ext uri="{FF2B5EF4-FFF2-40B4-BE49-F238E27FC236}">
                    <a16:creationId xmlns:a16="http://schemas.microsoft.com/office/drawing/2014/main" id="{FCD4E752-6C95-4BCD-863A-67C357C7667D}"/>
                  </a:ext>
                </a:extLst>
              </p:cNvPr>
              <p:cNvSpPr/>
              <p:nvPr/>
            </p:nvSpPr>
            <p:spPr>
              <a:xfrm>
                <a:off x="8980744" y="1336372"/>
                <a:ext cx="367787" cy="511356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5807" extrusionOk="0">
                    <a:moveTo>
                      <a:pt x="0" y="1"/>
                    </a:moveTo>
                    <a:lnTo>
                      <a:pt x="0" y="15806"/>
                    </a:lnTo>
                    <a:lnTo>
                      <a:pt x="11368" y="15806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778;p52">
                <a:extLst>
                  <a:ext uri="{FF2B5EF4-FFF2-40B4-BE49-F238E27FC236}">
                    <a16:creationId xmlns:a16="http://schemas.microsoft.com/office/drawing/2014/main" id="{C06AAC63-97E7-4B6E-A6DA-4E3BD92CC431}"/>
                  </a:ext>
                </a:extLst>
              </p:cNvPr>
              <p:cNvSpPr/>
              <p:nvPr/>
            </p:nvSpPr>
            <p:spPr>
              <a:xfrm>
                <a:off x="8980744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5502" y="1"/>
                    </a:moveTo>
                    <a:lnTo>
                      <a:pt x="0" y="214"/>
                    </a:lnTo>
                    <a:lnTo>
                      <a:pt x="0" y="7144"/>
                    </a:lnTo>
                    <a:cubicBezTo>
                      <a:pt x="6232" y="5867"/>
                      <a:pt x="5502" y="1"/>
                      <a:pt x="5502" y="1"/>
                    </a:cubicBezTo>
                    <a:close/>
                    <a:moveTo>
                      <a:pt x="0" y="7144"/>
                    </a:moveTo>
                    <a:lnTo>
                      <a:pt x="0" y="14712"/>
                    </a:lnTo>
                    <a:lnTo>
                      <a:pt x="1824" y="14712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779;p52">
                <a:extLst>
                  <a:ext uri="{FF2B5EF4-FFF2-40B4-BE49-F238E27FC236}">
                    <a16:creationId xmlns:a16="http://schemas.microsoft.com/office/drawing/2014/main" id="{1BE3D7DA-2291-4EA0-87CE-C0457755091C}"/>
                  </a:ext>
                </a:extLst>
              </p:cNvPr>
              <p:cNvSpPr/>
              <p:nvPr/>
            </p:nvSpPr>
            <p:spPr>
              <a:xfrm>
                <a:off x="9147902" y="1352095"/>
                <a:ext cx="201605" cy="475966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713" extrusionOk="0">
                    <a:moveTo>
                      <a:pt x="730" y="1"/>
                    </a:moveTo>
                    <a:cubicBezTo>
                      <a:pt x="730" y="1"/>
                      <a:pt x="1" y="5867"/>
                      <a:pt x="6232" y="7144"/>
                    </a:cubicBezTo>
                    <a:lnTo>
                      <a:pt x="6232" y="214"/>
                    </a:lnTo>
                    <a:lnTo>
                      <a:pt x="730" y="1"/>
                    </a:lnTo>
                    <a:close/>
                    <a:moveTo>
                      <a:pt x="6232" y="7144"/>
                    </a:moveTo>
                    <a:lnTo>
                      <a:pt x="4408" y="14712"/>
                    </a:lnTo>
                    <a:lnTo>
                      <a:pt x="6232" y="14712"/>
                    </a:lnTo>
                    <a:lnTo>
                      <a:pt x="6232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780;p52">
                <a:extLst>
                  <a:ext uri="{FF2B5EF4-FFF2-40B4-BE49-F238E27FC236}">
                    <a16:creationId xmlns:a16="http://schemas.microsoft.com/office/drawing/2014/main" id="{88CF4731-14A8-48CB-98A7-D0256003CD71}"/>
                  </a:ext>
                </a:extLst>
              </p:cNvPr>
              <p:cNvSpPr/>
              <p:nvPr/>
            </p:nvSpPr>
            <p:spPr>
              <a:xfrm>
                <a:off x="8980744" y="1336372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781;p52">
                <a:extLst>
                  <a:ext uri="{FF2B5EF4-FFF2-40B4-BE49-F238E27FC236}">
                    <a16:creationId xmlns:a16="http://schemas.microsoft.com/office/drawing/2014/main" id="{4835D905-FDAC-4BB1-98DE-5CC026612FEB}"/>
                  </a:ext>
                </a:extLst>
              </p:cNvPr>
              <p:cNvSpPr/>
              <p:nvPr/>
            </p:nvSpPr>
            <p:spPr>
              <a:xfrm>
                <a:off x="8980744" y="1558624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782;p52">
                <a:extLst>
                  <a:ext uri="{FF2B5EF4-FFF2-40B4-BE49-F238E27FC236}">
                    <a16:creationId xmlns:a16="http://schemas.microsoft.com/office/drawing/2014/main" id="{3002AB89-0394-4051-9997-F9E22F7F51D0}"/>
                  </a:ext>
                </a:extLst>
              </p:cNvPr>
              <p:cNvSpPr/>
              <p:nvPr/>
            </p:nvSpPr>
            <p:spPr>
              <a:xfrm>
                <a:off x="9142015" y="1359989"/>
                <a:ext cx="50175" cy="449374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891" extrusionOk="0">
                    <a:moveTo>
                      <a:pt x="0" y="0"/>
                    </a:moveTo>
                    <a:lnTo>
                      <a:pt x="0" y="13891"/>
                    </a:lnTo>
                    <a:lnTo>
                      <a:pt x="1551" y="1389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783;p52">
                <a:extLst>
                  <a:ext uri="{FF2B5EF4-FFF2-40B4-BE49-F238E27FC236}">
                    <a16:creationId xmlns:a16="http://schemas.microsoft.com/office/drawing/2014/main" id="{67167D16-0E96-4DCD-9856-99254F095705}"/>
                  </a:ext>
                </a:extLst>
              </p:cNvPr>
              <p:cNvSpPr/>
              <p:nvPr/>
            </p:nvSpPr>
            <p:spPr>
              <a:xfrm>
                <a:off x="8980744" y="1803457"/>
                <a:ext cx="367787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9" extrusionOk="0">
                    <a:moveTo>
                      <a:pt x="0" y="1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784;p52">
                <a:extLst>
                  <a:ext uri="{FF2B5EF4-FFF2-40B4-BE49-F238E27FC236}">
                    <a16:creationId xmlns:a16="http://schemas.microsoft.com/office/drawing/2014/main" id="{19E9AEE9-6A1C-4F8F-9B72-F26588663634}"/>
                  </a:ext>
                </a:extLst>
              </p:cNvPr>
              <p:cNvSpPr/>
              <p:nvPr/>
            </p:nvSpPr>
            <p:spPr>
              <a:xfrm>
                <a:off x="8272741" y="695238"/>
                <a:ext cx="378592" cy="341228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0548" extrusionOk="0">
                    <a:moveTo>
                      <a:pt x="10578" y="1"/>
                    </a:moveTo>
                    <a:lnTo>
                      <a:pt x="1" y="10548"/>
                    </a:lnTo>
                    <a:lnTo>
                      <a:pt x="11703" y="10548"/>
                    </a:lnTo>
                    <a:lnTo>
                      <a:pt x="105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785;p52">
                <a:extLst>
                  <a:ext uri="{FF2B5EF4-FFF2-40B4-BE49-F238E27FC236}">
                    <a16:creationId xmlns:a16="http://schemas.microsoft.com/office/drawing/2014/main" id="{0FA53E22-1E36-4CF8-8168-311C56B2C3B1}"/>
                  </a:ext>
                </a:extLst>
              </p:cNvPr>
              <p:cNvSpPr/>
              <p:nvPr/>
            </p:nvSpPr>
            <p:spPr>
              <a:xfrm>
                <a:off x="8614951" y="695238"/>
                <a:ext cx="811241" cy="34420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10640" extrusionOk="0">
                    <a:moveTo>
                      <a:pt x="0" y="1"/>
                    </a:moveTo>
                    <a:lnTo>
                      <a:pt x="0" y="10639"/>
                    </a:lnTo>
                    <a:lnTo>
                      <a:pt x="25077" y="10639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786;p52">
                <a:extLst>
                  <a:ext uri="{FF2B5EF4-FFF2-40B4-BE49-F238E27FC236}">
                    <a16:creationId xmlns:a16="http://schemas.microsoft.com/office/drawing/2014/main" id="{EA5D33B2-51EE-4773-ADD1-C4130386CEE7}"/>
                  </a:ext>
                </a:extLst>
              </p:cNvPr>
              <p:cNvSpPr/>
              <p:nvPr/>
            </p:nvSpPr>
            <p:spPr>
              <a:xfrm>
                <a:off x="8317968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787;p52">
                <a:extLst>
                  <a:ext uri="{FF2B5EF4-FFF2-40B4-BE49-F238E27FC236}">
                    <a16:creationId xmlns:a16="http://schemas.microsoft.com/office/drawing/2014/main" id="{0B93AF97-8E63-4865-8F6C-CC21E1351B97}"/>
                  </a:ext>
                </a:extLst>
              </p:cNvPr>
              <p:cNvSpPr/>
              <p:nvPr/>
            </p:nvSpPr>
            <p:spPr>
              <a:xfrm>
                <a:off x="8317968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1" y="0"/>
                    </a:moveTo>
                    <a:lnTo>
                      <a:pt x="1" y="1368"/>
                    </a:lnTo>
                    <a:lnTo>
                      <a:pt x="11369" y="1368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788;p52">
                <a:extLst>
                  <a:ext uri="{FF2B5EF4-FFF2-40B4-BE49-F238E27FC236}">
                    <a16:creationId xmlns:a16="http://schemas.microsoft.com/office/drawing/2014/main" id="{ED76EAC4-4FF7-449E-B886-D50A9F0F04F7}"/>
                  </a:ext>
                </a:extLst>
              </p:cNvPr>
              <p:cNvSpPr/>
              <p:nvPr/>
            </p:nvSpPr>
            <p:spPr>
              <a:xfrm>
                <a:off x="8980744" y="2938237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789;p52">
                <a:extLst>
                  <a:ext uri="{FF2B5EF4-FFF2-40B4-BE49-F238E27FC236}">
                    <a16:creationId xmlns:a16="http://schemas.microsoft.com/office/drawing/2014/main" id="{263E076B-9456-4088-9215-C3A54552DCC9}"/>
                  </a:ext>
                </a:extLst>
              </p:cNvPr>
              <p:cNvSpPr/>
              <p:nvPr/>
            </p:nvSpPr>
            <p:spPr>
              <a:xfrm>
                <a:off x="8980744" y="3182099"/>
                <a:ext cx="367787" cy="4425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368" extrusionOk="0">
                    <a:moveTo>
                      <a:pt x="0" y="0"/>
                    </a:moveTo>
                    <a:lnTo>
                      <a:pt x="0" y="1368"/>
                    </a:lnTo>
                    <a:lnTo>
                      <a:pt x="11368" y="1368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790;p52">
                <a:extLst>
                  <a:ext uri="{FF2B5EF4-FFF2-40B4-BE49-F238E27FC236}">
                    <a16:creationId xmlns:a16="http://schemas.microsoft.com/office/drawing/2014/main" id="{619F9271-9FF2-4AEA-9CAF-581CC6625476}"/>
                  </a:ext>
                </a:extLst>
              </p:cNvPr>
              <p:cNvSpPr/>
              <p:nvPr/>
            </p:nvSpPr>
            <p:spPr>
              <a:xfrm>
                <a:off x="8282576" y="3374814"/>
                <a:ext cx="1094433" cy="650979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20123" extrusionOk="0">
                    <a:moveTo>
                      <a:pt x="1" y="1"/>
                    </a:moveTo>
                    <a:lnTo>
                      <a:pt x="1" y="20123"/>
                    </a:lnTo>
                    <a:lnTo>
                      <a:pt x="33831" y="20123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791;p52">
                <a:extLst>
                  <a:ext uri="{FF2B5EF4-FFF2-40B4-BE49-F238E27FC236}">
                    <a16:creationId xmlns:a16="http://schemas.microsoft.com/office/drawing/2014/main" id="{3133ADFA-B226-469E-9AB8-3A386C423AB6}"/>
                  </a:ext>
                </a:extLst>
              </p:cNvPr>
              <p:cNvSpPr/>
              <p:nvPr/>
            </p:nvSpPr>
            <p:spPr>
              <a:xfrm>
                <a:off x="8282576" y="3423988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0"/>
                    </a:moveTo>
                    <a:lnTo>
                      <a:pt x="1" y="669"/>
                    </a:lnTo>
                    <a:lnTo>
                      <a:pt x="33831" y="66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rgbClr val="C1D3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792;p52">
                <a:extLst>
                  <a:ext uri="{FF2B5EF4-FFF2-40B4-BE49-F238E27FC236}">
                    <a16:creationId xmlns:a16="http://schemas.microsoft.com/office/drawing/2014/main" id="{CBCADEDF-9E20-4282-8654-6A4808313E98}"/>
                  </a:ext>
                </a:extLst>
              </p:cNvPr>
              <p:cNvSpPr/>
              <p:nvPr/>
            </p:nvSpPr>
            <p:spPr>
              <a:xfrm>
                <a:off x="8282576" y="3534111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1"/>
                    </a:moveTo>
                    <a:lnTo>
                      <a:pt x="1" y="669"/>
                    </a:lnTo>
                    <a:lnTo>
                      <a:pt x="33831" y="669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793;p52">
                <a:extLst>
                  <a:ext uri="{FF2B5EF4-FFF2-40B4-BE49-F238E27FC236}">
                    <a16:creationId xmlns:a16="http://schemas.microsoft.com/office/drawing/2014/main" id="{A3A0DA07-D5D6-4B8E-A381-B62F020A167A}"/>
                  </a:ext>
                </a:extLst>
              </p:cNvPr>
              <p:cNvSpPr/>
              <p:nvPr/>
            </p:nvSpPr>
            <p:spPr>
              <a:xfrm>
                <a:off x="8282576" y="3646208"/>
                <a:ext cx="1094433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670" extrusionOk="0">
                    <a:moveTo>
                      <a:pt x="1" y="1"/>
                    </a:moveTo>
                    <a:lnTo>
                      <a:pt x="1" y="670"/>
                    </a:lnTo>
                    <a:lnTo>
                      <a:pt x="33831" y="670"/>
                    </a:lnTo>
                    <a:lnTo>
                      <a:pt x="338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794;p52">
                <a:extLst>
                  <a:ext uri="{FF2B5EF4-FFF2-40B4-BE49-F238E27FC236}">
                    <a16:creationId xmlns:a16="http://schemas.microsoft.com/office/drawing/2014/main" id="{82C2BF00-39BD-450B-A0C6-684C4D86B691}"/>
                  </a:ext>
                </a:extLst>
              </p:cNvPr>
              <p:cNvSpPr/>
              <p:nvPr/>
            </p:nvSpPr>
            <p:spPr>
              <a:xfrm>
                <a:off x="8282576" y="3756363"/>
                <a:ext cx="1094433" cy="2264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700" extrusionOk="0">
                    <a:moveTo>
                      <a:pt x="1" y="0"/>
                    </a:moveTo>
                    <a:lnTo>
                      <a:pt x="1" y="699"/>
                    </a:lnTo>
                    <a:lnTo>
                      <a:pt x="33831" y="69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795;p52">
                <a:extLst>
                  <a:ext uri="{FF2B5EF4-FFF2-40B4-BE49-F238E27FC236}">
                    <a16:creationId xmlns:a16="http://schemas.microsoft.com/office/drawing/2014/main" id="{C6E08D3E-E6A9-4BC0-96E5-61FB9805F8CB}"/>
                  </a:ext>
                </a:extLst>
              </p:cNvPr>
              <p:cNvSpPr/>
              <p:nvPr/>
            </p:nvSpPr>
            <p:spPr>
              <a:xfrm>
                <a:off x="8282576" y="3868460"/>
                <a:ext cx="1094433" cy="22645"/>
              </a:xfrm>
              <a:custGeom>
                <a:avLst/>
                <a:gdLst/>
                <a:ahLst/>
                <a:cxnLst/>
                <a:rect l="l" t="t" r="r" b="b"/>
                <a:pathLst>
                  <a:path w="33831" h="700" extrusionOk="0">
                    <a:moveTo>
                      <a:pt x="1" y="0"/>
                    </a:moveTo>
                    <a:lnTo>
                      <a:pt x="1" y="699"/>
                    </a:lnTo>
                    <a:lnTo>
                      <a:pt x="33831" y="699"/>
                    </a:lnTo>
                    <a:lnTo>
                      <a:pt x="338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796;p52">
                <a:extLst>
                  <a:ext uri="{FF2B5EF4-FFF2-40B4-BE49-F238E27FC236}">
                    <a16:creationId xmlns:a16="http://schemas.microsoft.com/office/drawing/2014/main" id="{19ED389D-9C55-41DD-B287-EE7AF9372D11}"/>
                  </a:ext>
                </a:extLst>
              </p:cNvPr>
              <p:cNvSpPr/>
              <p:nvPr/>
            </p:nvSpPr>
            <p:spPr>
              <a:xfrm>
                <a:off x="8053466" y="1173129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797;p52">
                <a:extLst>
                  <a:ext uri="{FF2B5EF4-FFF2-40B4-BE49-F238E27FC236}">
                    <a16:creationId xmlns:a16="http://schemas.microsoft.com/office/drawing/2014/main" id="{ADC375D4-0F5E-4185-9519-4DB789AFE3C7}"/>
                  </a:ext>
                </a:extLst>
              </p:cNvPr>
              <p:cNvSpPr/>
              <p:nvPr/>
            </p:nvSpPr>
            <p:spPr>
              <a:xfrm>
                <a:off x="8153754" y="117312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798;p52">
                <a:extLst>
                  <a:ext uri="{FF2B5EF4-FFF2-40B4-BE49-F238E27FC236}">
                    <a16:creationId xmlns:a16="http://schemas.microsoft.com/office/drawing/2014/main" id="{76449510-62FC-4029-A22F-9E3C1186A68F}"/>
                  </a:ext>
                </a:extLst>
              </p:cNvPr>
              <p:cNvSpPr/>
              <p:nvPr/>
            </p:nvSpPr>
            <p:spPr>
              <a:xfrm>
                <a:off x="8100666" y="1113150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799;p52">
                <a:extLst>
                  <a:ext uri="{FF2B5EF4-FFF2-40B4-BE49-F238E27FC236}">
                    <a16:creationId xmlns:a16="http://schemas.microsoft.com/office/drawing/2014/main" id="{01161433-C752-48D2-8230-7D30E6C26AF7}"/>
                  </a:ext>
                </a:extLst>
              </p:cNvPr>
              <p:cNvSpPr/>
              <p:nvPr/>
            </p:nvSpPr>
            <p:spPr>
              <a:xfrm>
                <a:off x="9430133" y="1173129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800;p52">
                <a:extLst>
                  <a:ext uri="{FF2B5EF4-FFF2-40B4-BE49-F238E27FC236}">
                    <a16:creationId xmlns:a16="http://schemas.microsoft.com/office/drawing/2014/main" id="{4A4AF931-6F53-49B1-944C-FC1A2EF70286}"/>
                  </a:ext>
                </a:extLst>
              </p:cNvPr>
              <p:cNvSpPr/>
              <p:nvPr/>
            </p:nvSpPr>
            <p:spPr>
              <a:xfrm>
                <a:off x="9530422" y="1173129"/>
                <a:ext cx="93459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801;p52">
                <a:extLst>
                  <a:ext uri="{FF2B5EF4-FFF2-40B4-BE49-F238E27FC236}">
                    <a16:creationId xmlns:a16="http://schemas.microsoft.com/office/drawing/2014/main" id="{4D5C0419-8F45-4D80-B910-CD8BAFEB9465}"/>
                  </a:ext>
                </a:extLst>
              </p:cNvPr>
              <p:cNvSpPr/>
              <p:nvPr/>
            </p:nvSpPr>
            <p:spPr>
              <a:xfrm>
                <a:off x="9477333" y="1113150"/>
                <a:ext cx="93427" cy="54122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673" extrusionOk="0">
                    <a:moveTo>
                      <a:pt x="0" y="1"/>
                    </a:moveTo>
                    <a:lnTo>
                      <a:pt x="0" y="1673"/>
                    </a:lnTo>
                    <a:lnTo>
                      <a:pt x="2888" y="1673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802;p52">
                <a:extLst>
                  <a:ext uri="{FF2B5EF4-FFF2-40B4-BE49-F238E27FC236}">
                    <a16:creationId xmlns:a16="http://schemas.microsoft.com/office/drawing/2014/main" id="{8E3DD62E-F1E9-4185-AE7E-A584DCA98923}"/>
                  </a:ext>
                </a:extLst>
              </p:cNvPr>
              <p:cNvSpPr/>
              <p:nvPr/>
            </p:nvSpPr>
            <p:spPr>
              <a:xfrm>
                <a:off x="8729021" y="400261"/>
                <a:ext cx="11808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119" extrusionOk="0">
                    <a:moveTo>
                      <a:pt x="0" y="0"/>
                    </a:moveTo>
                    <a:lnTo>
                      <a:pt x="0" y="9119"/>
                    </a:lnTo>
                    <a:lnTo>
                      <a:pt x="365" y="9119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803;p52">
                <a:extLst>
                  <a:ext uri="{FF2B5EF4-FFF2-40B4-BE49-F238E27FC236}">
                    <a16:creationId xmlns:a16="http://schemas.microsoft.com/office/drawing/2014/main" id="{EB6FB75B-69A6-4DD3-859D-02F354410B3D}"/>
                  </a:ext>
                </a:extLst>
              </p:cNvPr>
              <p:cNvSpPr/>
              <p:nvPr/>
            </p:nvSpPr>
            <p:spPr>
              <a:xfrm>
                <a:off x="8566748" y="229156"/>
                <a:ext cx="341260" cy="341228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48" extrusionOk="0">
                    <a:moveTo>
                      <a:pt x="10275" y="0"/>
                    </a:moveTo>
                    <a:lnTo>
                      <a:pt x="1" y="10274"/>
                    </a:lnTo>
                    <a:lnTo>
                      <a:pt x="274" y="10547"/>
                    </a:lnTo>
                    <a:lnTo>
                      <a:pt x="10548" y="274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804;p52">
                <a:extLst>
                  <a:ext uri="{FF2B5EF4-FFF2-40B4-BE49-F238E27FC236}">
                    <a16:creationId xmlns:a16="http://schemas.microsoft.com/office/drawing/2014/main" id="{BFB7D043-D788-4EAE-9382-3F1869D85508}"/>
                  </a:ext>
                </a:extLst>
              </p:cNvPr>
              <p:cNvSpPr/>
              <p:nvPr/>
            </p:nvSpPr>
            <p:spPr>
              <a:xfrm>
                <a:off x="8566748" y="315695"/>
                <a:ext cx="341260" cy="340225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0517" extrusionOk="0">
                    <a:moveTo>
                      <a:pt x="10275" y="0"/>
                    </a:moveTo>
                    <a:lnTo>
                      <a:pt x="1" y="10243"/>
                    </a:lnTo>
                    <a:lnTo>
                      <a:pt x="274" y="10517"/>
                    </a:lnTo>
                    <a:lnTo>
                      <a:pt x="10548" y="274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805;p52">
                <a:extLst>
                  <a:ext uri="{FF2B5EF4-FFF2-40B4-BE49-F238E27FC236}">
                    <a16:creationId xmlns:a16="http://schemas.microsoft.com/office/drawing/2014/main" id="{4C213E78-E86B-4106-81CC-E35666B2D45B}"/>
                  </a:ext>
                </a:extLst>
              </p:cNvPr>
              <p:cNvSpPr/>
              <p:nvPr/>
            </p:nvSpPr>
            <p:spPr>
              <a:xfrm>
                <a:off x="8227514" y="3282387"/>
                <a:ext cx="1204585" cy="196688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6080" extrusionOk="0">
                    <a:moveTo>
                      <a:pt x="0" y="0"/>
                    </a:moveTo>
                    <a:lnTo>
                      <a:pt x="0" y="6080"/>
                    </a:lnTo>
                    <a:lnTo>
                      <a:pt x="37235" y="6080"/>
                    </a:lnTo>
                    <a:lnTo>
                      <a:pt x="37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roup 5">
            <a:extLst>
              <a:ext uri="{FF2B5EF4-FFF2-40B4-BE49-F238E27FC236}">
                <a16:creationId xmlns:a16="http://schemas.microsoft.com/office/drawing/2014/main" id="{03437544-F9F9-4762-94D7-F68DCF882574}"/>
              </a:ext>
            </a:extLst>
          </p:cNvPr>
          <p:cNvGrpSpPr/>
          <p:nvPr/>
        </p:nvGrpSpPr>
        <p:grpSpPr>
          <a:xfrm>
            <a:off x="2328092" y="1346680"/>
            <a:ext cx="7650549" cy="1126920"/>
            <a:chOff x="0" y="0"/>
            <a:chExt cx="3425798" cy="878184"/>
          </a:xfrm>
        </p:grpSpPr>
        <p:sp>
          <p:nvSpPr>
            <p:cNvPr id="173" name="Freeform 6">
              <a:extLst>
                <a:ext uri="{FF2B5EF4-FFF2-40B4-BE49-F238E27FC236}">
                  <a16:creationId xmlns:a16="http://schemas.microsoft.com/office/drawing/2014/main" id="{46840E26-3AD9-48BE-B63A-D66649C28E56}"/>
                </a:ext>
              </a:extLst>
            </p:cNvPr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7030A0"/>
              </a:solidFill>
            </a:ln>
          </p:spPr>
        </p:sp>
      </p:grpSp>
      <p:grpSp>
        <p:nvGrpSpPr>
          <p:cNvPr id="174" name="Group 9">
            <a:extLst>
              <a:ext uri="{FF2B5EF4-FFF2-40B4-BE49-F238E27FC236}">
                <a16:creationId xmlns:a16="http://schemas.microsoft.com/office/drawing/2014/main" id="{3C91BA57-AC0B-416A-A343-91495F8A8FEC}"/>
              </a:ext>
            </a:extLst>
          </p:cNvPr>
          <p:cNvGrpSpPr/>
          <p:nvPr/>
        </p:nvGrpSpPr>
        <p:grpSpPr>
          <a:xfrm>
            <a:off x="2376638" y="5378425"/>
            <a:ext cx="7645919" cy="1127621"/>
            <a:chOff x="0" y="0"/>
            <a:chExt cx="3425798" cy="878184"/>
          </a:xfrm>
        </p:grpSpPr>
        <p:sp>
          <p:nvSpPr>
            <p:cNvPr id="175" name="Freeform 10">
              <a:extLst>
                <a:ext uri="{FF2B5EF4-FFF2-40B4-BE49-F238E27FC236}">
                  <a16:creationId xmlns:a16="http://schemas.microsoft.com/office/drawing/2014/main" id="{AF9CD36A-14A6-49B5-AAB5-9DF7D1739FE5}"/>
                </a:ext>
              </a:extLst>
            </p:cNvPr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7030A0"/>
              </a:solidFill>
            </a:ln>
          </p:spPr>
        </p:sp>
      </p:grpSp>
      <p:sp>
        <p:nvSpPr>
          <p:cNvPr id="176" name="文本框 8">
            <a:extLst>
              <a:ext uri="{FF2B5EF4-FFF2-40B4-BE49-F238E27FC236}">
                <a16:creationId xmlns:a16="http://schemas.microsoft.com/office/drawing/2014/main" id="{D2113982-0E00-4800-ACFF-F9D94D9C97A5}"/>
              </a:ext>
            </a:extLst>
          </p:cNvPr>
          <p:cNvSpPr txBox="1"/>
          <p:nvPr/>
        </p:nvSpPr>
        <p:spPr>
          <a:xfrm>
            <a:off x="3565304" y="366761"/>
            <a:ext cx="4959791" cy="833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4800" b="1">
                <a:ln w="57150">
                  <a:solidFill>
                    <a:srgbClr val="9933FF"/>
                  </a:solidFill>
                </a:ln>
                <a:solidFill>
                  <a:srgbClr val="CC99FF"/>
                </a:solidFill>
                <a:latin typeface="iCiel Baliho Script" pitchFamily="2" charset="0"/>
                <a:ea typeface="inpin heiti" charset="-122"/>
              </a:rPr>
              <a:t>Mục tiêu bài học</a:t>
            </a:r>
            <a:endParaRPr lang="zh-CN" altLang="en-US" sz="4800" b="1" dirty="0">
              <a:ln w="57150">
                <a:solidFill>
                  <a:srgbClr val="9933FF"/>
                </a:solidFill>
              </a:ln>
              <a:solidFill>
                <a:srgbClr val="CC99FF"/>
              </a:solidFill>
              <a:latin typeface="iCiel Baliho Script" pitchFamily="2" charset="0"/>
              <a:ea typeface="inpin heiti" charset="-122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83DC6EF-EF59-462A-83A4-1F502F0062C9}"/>
              </a:ext>
            </a:extLst>
          </p:cNvPr>
          <p:cNvGrpSpPr/>
          <p:nvPr/>
        </p:nvGrpSpPr>
        <p:grpSpPr>
          <a:xfrm>
            <a:off x="2376638" y="4031950"/>
            <a:ext cx="7645919" cy="1125997"/>
            <a:chOff x="2600528" y="4036610"/>
            <a:chExt cx="13389066" cy="1568375"/>
          </a:xfrm>
        </p:grpSpPr>
        <p:grpSp>
          <p:nvGrpSpPr>
            <p:cNvPr id="178" name="Group 7">
              <a:extLst>
                <a:ext uri="{FF2B5EF4-FFF2-40B4-BE49-F238E27FC236}">
                  <a16:creationId xmlns:a16="http://schemas.microsoft.com/office/drawing/2014/main" id="{FC2111CD-45EA-45C1-874E-EAD616C7E912}"/>
                </a:ext>
              </a:extLst>
            </p:cNvPr>
            <p:cNvGrpSpPr/>
            <p:nvPr/>
          </p:nvGrpSpPr>
          <p:grpSpPr>
            <a:xfrm>
              <a:off x="2600528" y="4036610"/>
              <a:ext cx="13389066" cy="1568375"/>
              <a:chOff x="21986" y="-140900"/>
              <a:chExt cx="3425798" cy="467146"/>
            </a:xfrm>
          </p:grpSpPr>
          <p:sp>
            <p:nvSpPr>
              <p:cNvPr id="180" name="Freeform 8">
                <a:extLst>
                  <a:ext uri="{FF2B5EF4-FFF2-40B4-BE49-F238E27FC236}">
                    <a16:creationId xmlns:a16="http://schemas.microsoft.com/office/drawing/2014/main" id="{C530C044-4CF4-4F78-B8C0-C593E0C0B5A8}"/>
                  </a:ext>
                </a:extLst>
              </p:cNvPr>
              <p:cNvSpPr/>
              <p:nvPr/>
            </p:nvSpPr>
            <p:spPr>
              <a:xfrm>
                <a:off x="21986" y="-140900"/>
                <a:ext cx="3425798" cy="467146"/>
              </a:xfrm>
              <a:custGeom>
                <a:avLst/>
                <a:gdLst/>
                <a:ahLst/>
                <a:cxnLst/>
                <a:rect l="l" t="t" r="r" b="b"/>
                <a:pathLst>
                  <a:path w="3425798" h="878184">
                    <a:moveTo>
                      <a:pt x="3301338" y="878184"/>
                    </a:moveTo>
                    <a:lnTo>
                      <a:pt x="124460" y="878184"/>
                    </a:lnTo>
                    <a:cubicBezTo>
                      <a:pt x="55880" y="878184"/>
                      <a:pt x="0" y="822304"/>
                      <a:pt x="0" y="7537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01338" y="0"/>
                    </a:lnTo>
                    <a:cubicBezTo>
                      <a:pt x="3369918" y="0"/>
                      <a:pt x="3425798" y="55880"/>
                      <a:pt x="3425798" y="124460"/>
                    </a:cubicBezTo>
                    <a:lnTo>
                      <a:pt x="3425798" y="753724"/>
                    </a:lnTo>
                    <a:cubicBezTo>
                      <a:pt x="3425798" y="822304"/>
                      <a:pt x="3369918" y="878184"/>
                      <a:pt x="3301338" y="878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7030A0"/>
                </a:solidFill>
              </a:ln>
            </p:spPr>
          </p: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1283447-4147-4D16-B701-3709AD0145F4}"/>
                </a:ext>
              </a:extLst>
            </p:cNvPr>
            <p:cNvSpPr txBox="1"/>
            <p:nvPr/>
          </p:nvSpPr>
          <p:spPr>
            <a:xfrm>
              <a:off x="2842642" y="4108184"/>
              <a:ext cx="12876676" cy="14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3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biệt các tiếng có âm đầu</a:t>
              </a:r>
            </a:p>
            <a:p>
              <a:pPr algn="ctr"/>
              <a:r>
                <a:rPr lang="nl-NL" sz="3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 / d / gi ; v /d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85BB3B78-45C0-4E17-9195-93D0870BE8BE}"/>
              </a:ext>
            </a:extLst>
          </p:cNvPr>
          <p:cNvSpPr txBox="1"/>
          <p:nvPr/>
        </p:nvSpPr>
        <p:spPr>
          <a:xfrm>
            <a:off x="2846349" y="1354371"/>
            <a:ext cx="7164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nội dung bài chính tả: </a:t>
            </a:r>
          </a:p>
          <a:p>
            <a:pPr algn="ctr"/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 ngôi nhà đang xây</a:t>
            </a:r>
            <a:endParaRPr lang="en-US" sz="3000" b="1"/>
          </a:p>
        </p:txBody>
      </p:sp>
      <p:grpSp>
        <p:nvGrpSpPr>
          <p:cNvPr id="182" name="Group 5">
            <a:extLst>
              <a:ext uri="{FF2B5EF4-FFF2-40B4-BE49-F238E27FC236}">
                <a16:creationId xmlns:a16="http://schemas.microsoft.com/office/drawing/2014/main" id="{1277FE89-DBDA-41D8-B124-1E3096AB2588}"/>
              </a:ext>
            </a:extLst>
          </p:cNvPr>
          <p:cNvGrpSpPr/>
          <p:nvPr/>
        </p:nvGrpSpPr>
        <p:grpSpPr>
          <a:xfrm>
            <a:off x="2328092" y="2693315"/>
            <a:ext cx="7650549" cy="1126920"/>
            <a:chOff x="0" y="0"/>
            <a:chExt cx="3425798" cy="878184"/>
          </a:xfrm>
        </p:grpSpPr>
        <p:sp>
          <p:nvSpPr>
            <p:cNvPr id="183" name="Freeform 6">
              <a:extLst>
                <a:ext uri="{FF2B5EF4-FFF2-40B4-BE49-F238E27FC236}">
                  <a16:creationId xmlns:a16="http://schemas.microsoft.com/office/drawing/2014/main" id="{2819A635-7220-4D17-A51D-D5571A18E81F}"/>
                </a:ext>
              </a:extLst>
            </p:cNvPr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7030A0"/>
              </a:solidFill>
            </a:ln>
          </p:spPr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E858917D-B58F-4F21-ABF4-97211A5EE965}"/>
              </a:ext>
            </a:extLst>
          </p:cNvPr>
          <p:cNvSpPr txBox="1"/>
          <p:nvPr/>
        </p:nvSpPr>
        <p:spPr>
          <a:xfrm>
            <a:off x="2558164" y="2702758"/>
            <a:ext cx="7164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</a:t>
            </a:r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t</a:t>
            </a:r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đúng chính tả, </a:t>
            </a:r>
          </a:p>
          <a:p>
            <a:pPr algn="ctr"/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đúng hình thứ</a:t>
            </a:r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c</a:t>
            </a:r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bài thơ</a:t>
            </a:r>
            <a:endParaRPr lang="en-US" sz="3000" b="1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0D1791D-8B3F-4000-9C1A-DA3470E98C88}"/>
              </a:ext>
            </a:extLst>
          </p:cNvPr>
          <p:cNvSpPr txBox="1"/>
          <p:nvPr/>
        </p:nvSpPr>
        <p:spPr>
          <a:xfrm>
            <a:off x="2850334" y="5641929"/>
            <a:ext cx="71641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ý thức viết đúng, viết đẹp Tiếng Việt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343396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1" grpId="0"/>
      <p:bldP spid="184" grpId="0"/>
      <p:bldP spid="1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40F3940-0193-4A9E-A851-31FA0A15735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E9A7B353-04F8-4E46-BD8A-5DBDE4EE3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5220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7596AEB8-702F-4227-9376-0E3CC874B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7386151" y="5644207"/>
              <a:ext cx="4805849" cy="1211013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15223AD6-C18C-43A0-851F-1C67CAF29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18" r="2824"/>
            <a:stretch/>
          </p:blipFill>
          <p:spPr>
            <a:xfrm>
              <a:off x="2580302" y="5644206"/>
              <a:ext cx="4805849" cy="1211013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4C638E3-D68E-418A-8255-934D72CA0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01" t="3218" r="2824"/>
            <a:stretch/>
          </p:blipFill>
          <p:spPr>
            <a:xfrm>
              <a:off x="0" y="5646987"/>
              <a:ext cx="2580302" cy="121101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02526D-1204-4224-B2D4-B8B0A34CC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439749"/>
            <a:ext cx="9912955" cy="1914310"/>
          </a:xfrm>
          <a:prstGeom prst="rect">
            <a:avLst/>
          </a:prstGeom>
        </p:spPr>
      </p:pic>
      <p:pic>
        <p:nvPicPr>
          <p:cNvPr id="789" name="Picture 788">
            <a:extLst>
              <a:ext uri="{FF2B5EF4-FFF2-40B4-BE49-F238E27FC236}">
                <a16:creationId xmlns:a16="http://schemas.microsoft.com/office/drawing/2014/main" id="{FDB6556D-A9EF-4C9F-A236-974C112B5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2" b="97638" l="4700" r="91384">
                        <a14:foregroundMark x1="27676" y1="13648" x2="27676" y2="20210"/>
                        <a14:foregroundMark x1="24021" y1="16273" x2="30026" y2="10499"/>
                        <a14:foregroundMark x1="24021" y1="17585" x2="28982" y2="13911"/>
                        <a14:foregroundMark x1="30287" y1="10236" x2="30548" y2="10236"/>
                        <a14:foregroundMark x1="19582" y1="36483" x2="30809" y2="38320"/>
                        <a14:foregroundMark x1="34726" y1="33333" x2="47781" y2="41207"/>
                        <a14:foregroundMark x1="19321" y1="52231" x2="44125" y2="52231"/>
                        <a14:foregroundMark x1="77285" y1="78215" x2="75457" y2="95801"/>
                        <a14:backgroundMark x1="47258" y1="24147" x2="52742" y2="26247"/>
                      </a14:backgroundRemoval>
                    </a14:imgEffect>
                  </a14:imgLayer>
                </a14:imgProps>
              </a:ext>
            </a:extLst>
          </a:blip>
          <a:srcRect r="50761"/>
          <a:stretch/>
        </p:blipFill>
        <p:spPr>
          <a:xfrm>
            <a:off x="9728201" y="1841734"/>
            <a:ext cx="2463800" cy="3943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88FAF-D47D-4DB5-8AEA-35013184A0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8867" y="2279658"/>
            <a:ext cx="2887948" cy="3955233"/>
          </a:xfrm>
          <a:prstGeom prst="rect">
            <a:avLst/>
          </a:prstGeom>
        </p:spPr>
      </p:pic>
      <p:grpSp>
        <p:nvGrpSpPr>
          <p:cNvPr id="790" name="Google Shape;5351;p75">
            <a:extLst>
              <a:ext uri="{FF2B5EF4-FFF2-40B4-BE49-F238E27FC236}">
                <a16:creationId xmlns:a16="http://schemas.microsoft.com/office/drawing/2014/main" id="{D6C0C315-E309-4816-AB75-DCF4E7DF166E}"/>
              </a:ext>
            </a:extLst>
          </p:cNvPr>
          <p:cNvGrpSpPr/>
          <p:nvPr/>
        </p:nvGrpSpPr>
        <p:grpSpPr>
          <a:xfrm>
            <a:off x="2157942" y="3746079"/>
            <a:ext cx="1460012" cy="1907092"/>
            <a:chOff x="6845850" y="2128454"/>
            <a:chExt cx="1460012" cy="1907092"/>
          </a:xfrm>
        </p:grpSpPr>
        <p:grpSp>
          <p:nvGrpSpPr>
            <p:cNvPr id="791" name="Google Shape;5352;p75">
              <a:extLst>
                <a:ext uri="{FF2B5EF4-FFF2-40B4-BE49-F238E27FC236}">
                  <a16:creationId xmlns:a16="http://schemas.microsoft.com/office/drawing/2014/main" id="{052D6375-8CFB-4873-90E7-1E6D9D456718}"/>
                </a:ext>
              </a:extLst>
            </p:cNvPr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793" name="Google Shape;5353;p75">
                <a:extLst>
                  <a:ext uri="{FF2B5EF4-FFF2-40B4-BE49-F238E27FC236}">
                    <a16:creationId xmlns:a16="http://schemas.microsoft.com/office/drawing/2014/main" id="{CEB7AF99-0D6E-4BA4-B4CB-95FA7D8E96C8}"/>
                  </a:ext>
                </a:extLst>
              </p:cNvPr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5354;p75">
                <a:extLst>
                  <a:ext uri="{FF2B5EF4-FFF2-40B4-BE49-F238E27FC236}">
                    <a16:creationId xmlns:a16="http://schemas.microsoft.com/office/drawing/2014/main" id="{244E3CF3-8934-4974-98F3-F2593EB98B57}"/>
                  </a:ext>
                </a:extLst>
              </p:cNvPr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5355;p75">
                <a:extLst>
                  <a:ext uri="{FF2B5EF4-FFF2-40B4-BE49-F238E27FC236}">
                    <a16:creationId xmlns:a16="http://schemas.microsoft.com/office/drawing/2014/main" id="{A59ADB1F-5454-4BF2-ACBD-852F110466F1}"/>
                  </a:ext>
                </a:extLst>
              </p:cNvPr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5356;p75">
                <a:extLst>
                  <a:ext uri="{FF2B5EF4-FFF2-40B4-BE49-F238E27FC236}">
                    <a16:creationId xmlns:a16="http://schemas.microsoft.com/office/drawing/2014/main" id="{E581C1DD-1017-4021-BB4C-BFCAE8961E17}"/>
                  </a:ext>
                </a:extLst>
              </p:cNvPr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5357;p75">
                <a:extLst>
                  <a:ext uri="{FF2B5EF4-FFF2-40B4-BE49-F238E27FC236}">
                    <a16:creationId xmlns:a16="http://schemas.microsoft.com/office/drawing/2014/main" id="{330950D5-C5C2-4607-A771-630DBEA37C35}"/>
                  </a:ext>
                </a:extLst>
              </p:cNvPr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5358;p75">
                <a:extLst>
                  <a:ext uri="{FF2B5EF4-FFF2-40B4-BE49-F238E27FC236}">
                    <a16:creationId xmlns:a16="http://schemas.microsoft.com/office/drawing/2014/main" id="{02C8BBCB-81CD-42C0-B4B0-E5109A354E42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5359;p75">
                <a:extLst>
                  <a:ext uri="{FF2B5EF4-FFF2-40B4-BE49-F238E27FC236}">
                    <a16:creationId xmlns:a16="http://schemas.microsoft.com/office/drawing/2014/main" id="{0E2ECDC5-AE35-4EFC-9553-0E284B8C4788}"/>
                  </a:ext>
                </a:extLst>
              </p:cNvPr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5360;p75">
                <a:extLst>
                  <a:ext uri="{FF2B5EF4-FFF2-40B4-BE49-F238E27FC236}">
                    <a16:creationId xmlns:a16="http://schemas.microsoft.com/office/drawing/2014/main" id="{CD5F7765-15BF-4ECB-98D6-D0F189DD98D0}"/>
                  </a:ext>
                </a:extLst>
              </p:cNvPr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5361;p75">
                <a:extLst>
                  <a:ext uri="{FF2B5EF4-FFF2-40B4-BE49-F238E27FC236}">
                    <a16:creationId xmlns:a16="http://schemas.microsoft.com/office/drawing/2014/main" id="{11861BB7-5577-4CEA-BC5D-2526A1EB2CC7}"/>
                  </a:ext>
                </a:extLst>
              </p:cNvPr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5362;p75">
                <a:extLst>
                  <a:ext uri="{FF2B5EF4-FFF2-40B4-BE49-F238E27FC236}">
                    <a16:creationId xmlns:a16="http://schemas.microsoft.com/office/drawing/2014/main" id="{3592043A-8C82-4D91-9F6A-20AC9A2C4E17}"/>
                  </a:ext>
                </a:extLst>
              </p:cNvPr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5363;p75">
                <a:extLst>
                  <a:ext uri="{FF2B5EF4-FFF2-40B4-BE49-F238E27FC236}">
                    <a16:creationId xmlns:a16="http://schemas.microsoft.com/office/drawing/2014/main" id="{F27D51A8-07CF-4768-A51F-53C1504EFF70}"/>
                  </a:ext>
                </a:extLst>
              </p:cNvPr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5364;p75">
                <a:extLst>
                  <a:ext uri="{FF2B5EF4-FFF2-40B4-BE49-F238E27FC236}">
                    <a16:creationId xmlns:a16="http://schemas.microsoft.com/office/drawing/2014/main" id="{D09C9D0F-AC44-49C0-991D-0E505503206B}"/>
                  </a:ext>
                </a:extLst>
              </p:cNvPr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5365;p75">
                <a:extLst>
                  <a:ext uri="{FF2B5EF4-FFF2-40B4-BE49-F238E27FC236}">
                    <a16:creationId xmlns:a16="http://schemas.microsoft.com/office/drawing/2014/main" id="{C9439175-3585-41A4-96F0-EF2007BDB5A4}"/>
                  </a:ext>
                </a:extLst>
              </p:cNvPr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5366;p75">
                <a:extLst>
                  <a:ext uri="{FF2B5EF4-FFF2-40B4-BE49-F238E27FC236}">
                    <a16:creationId xmlns:a16="http://schemas.microsoft.com/office/drawing/2014/main" id="{22BE22AD-BFF3-4E83-98D0-84EE0A5F7190}"/>
                  </a:ext>
                </a:extLst>
              </p:cNvPr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5367;p75">
                <a:extLst>
                  <a:ext uri="{FF2B5EF4-FFF2-40B4-BE49-F238E27FC236}">
                    <a16:creationId xmlns:a16="http://schemas.microsoft.com/office/drawing/2014/main" id="{7EEA80E5-642A-4810-80A4-6F05657398D9}"/>
                  </a:ext>
                </a:extLst>
              </p:cNvPr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5368;p75">
                <a:extLst>
                  <a:ext uri="{FF2B5EF4-FFF2-40B4-BE49-F238E27FC236}">
                    <a16:creationId xmlns:a16="http://schemas.microsoft.com/office/drawing/2014/main" id="{5C79B493-7D12-403B-B460-36DB1B9A235C}"/>
                  </a:ext>
                </a:extLst>
              </p:cNvPr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5369;p75">
                <a:extLst>
                  <a:ext uri="{FF2B5EF4-FFF2-40B4-BE49-F238E27FC236}">
                    <a16:creationId xmlns:a16="http://schemas.microsoft.com/office/drawing/2014/main" id="{A2CBD5D6-A200-4392-9718-5E77F82191F9}"/>
                  </a:ext>
                </a:extLst>
              </p:cNvPr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5370;p75">
                <a:extLst>
                  <a:ext uri="{FF2B5EF4-FFF2-40B4-BE49-F238E27FC236}">
                    <a16:creationId xmlns:a16="http://schemas.microsoft.com/office/drawing/2014/main" id="{5CFF33A2-F25E-4428-9281-43AC472A7787}"/>
                  </a:ext>
                </a:extLst>
              </p:cNvPr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5371;p75">
                <a:extLst>
                  <a:ext uri="{FF2B5EF4-FFF2-40B4-BE49-F238E27FC236}">
                    <a16:creationId xmlns:a16="http://schemas.microsoft.com/office/drawing/2014/main" id="{E712987B-8043-4638-B228-B59BD37B38BF}"/>
                  </a:ext>
                </a:extLst>
              </p:cNvPr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5372;p75">
                <a:extLst>
                  <a:ext uri="{FF2B5EF4-FFF2-40B4-BE49-F238E27FC236}">
                    <a16:creationId xmlns:a16="http://schemas.microsoft.com/office/drawing/2014/main" id="{A1D1EE0A-646E-417A-A732-35AB66292917}"/>
                  </a:ext>
                </a:extLst>
              </p:cNvPr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5373;p75">
                <a:extLst>
                  <a:ext uri="{FF2B5EF4-FFF2-40B4-BE49-F238E27FC236}">
                    <a16:creationId xmlns:a16="http://schemas.microsoft.com/office/drawing/2014/main" id="{20B98663-EB5E-4EAD-9271-3EE1CB8F8FCF}"/>
                  </a:ext>
                </a:extLst>
              </p:cNvPr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5374;p75">
                <a:extLst>
                  <a:ext uri="{FF2B5EF4-FFF2-40B4-BE49-F238E27FC236}">
                    <a16:creationId xmlns:a16="http://schemas.microsoft.com/office/drawing/2014/main" id="{52E0AA8D-A77A-4A4D-88F1-E2266B6B123C}"/>
                  </a:ext>
                </a:extLst>
              </p:cNvPr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5375;p75">
                <a:extLst>
                  <a:ext uri="{FF2B5EF4-FFF2-40B4-BE49-F238E27FC236}">
                    <a16:creationId xmlns:a16="http://schemas.microsoft.com/office/drawing/2014/main" id="{553AC1CF-9FDC-4E95-AA29-A5C452996588}"/>
                  </a:ext>
                </a:extLst>
              </p:cNvPr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5376;p75">
              <a:extLst>
                <a:ext uri="{FF2B5EF4-FFF2-40B4-BE49-F238E27FC236}">
                  <a16:creationId xmlns:a16="http://schemas.microsoft.com/office/drawing/2014/main" id="{0C6E303A-3E55-4026-8485-E9BC57927DA4}"/>
                </a:ext>
              </a:extLst>
            </p:cNvPr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864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25EED-89DF-4D67-BD81-0B8C8FFE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804DCDE1-9B8F-419F-963C-C43661FE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" y="1710133"/>
            <a:ext cx="67341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Chiều đi học về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Chúng em qua ngôi nhà xây dở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Giàn giáo tựa cái lồng che chở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Trụ bê tông nhú lên như một mầm cây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Bác thợ nề ra về còn huơ huơ cái bay: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Tạm biệt!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Ngôi nhà tựa vào nền trời sẫm biếc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Thở ra mùi vôi vữa nồng hăng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Ngôi nhà giống bài thơ sắp làm xong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Là bức tranh còn nguyên màu vôi, gạch.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D9042-1904-45C4-8EF0-DC3E4D66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819" y="6264670"/>
            <a:ext cx="260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Xuân 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34749-317D-4356-ACDD-F49D08B9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260745"/>
            <a:ext cx="3871623" cy="1402098"/>
          </a:xfrm>
          <a:prstGeom prst="rect">
            <a:avLst/>
          </a:prstGeom>
        </p:spPr>
      </p:pic>
      <p:pic>
        <p:nvPicPr>
          <p:cNvPr id="2050" name="Picture 2" descr="Nội dung trọng tâm - Tập đọc &amp;quot;Về ngôi nhà đang xây&amp;quot; lớp 5">
            <a:extLst>
              <a:ext uri="{FF2B5EF4-FFF2-40B4-BE49-F238E27FC236}">
                <a16:creationId xmlns:a16="http://schemas.microsoft.com/office/drawing/2014/main" id="{55685FD8-7763-490D-9F29-FF7D0B18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1" b="97531" l="10000" r="98000">
                        <a14:backgroundMark x1="70667" y1="13169" x2="73778" y2="15226"/>
                        <a14:backgroundMark x1="94000" y1="33745" x2="94000" y2="33745"/>
                        <a14:backgroundMark x1="86667" y1="36626" x2="86667" y2="36626"/>
                        <a14:backgroundMark x1="50889" y1="58436" x2="50889" y2="58436"/>
                        <a14:backgroundMark x1="50000" y1="58436" x2="50000" y2="60082"/>
                        <a14:backgroundMark x1="28889" y1="68724" x2="28889" y2="68724"/>
                        <a14:backgroundMark x1="23111" y1="77366" x2="23111" y2="77366"/>
                        <a14:backgroundMark x1="24889" y1="76132" x2="24889" y2="76132"/>
                        <a14:backgroundMark x1="62667" y1="87243" x2="62667" y2="8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6" y="2937933"/>
            <a:ext cx="7692205" cy="41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2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390"/>
            <a:ext cx="12192000" cy="6855220"/>
          </a:xfrm>
          <a:prstGeom prst="rect">
            <a:avLst/>
          </a:prstGeom>
        </p:spPr>
      </p:pic>
      <p:pic>
        <p:nvPicPr>
          <p:cNvPr id="78" name="Picture 10">
            <a:extLst>
              <a:ext uri="{FF2B5EF4-FFF2-40B4-BE49-F238E27FC236}">
                <a16:creationId xmlns:a16="http://schemas.microsoft.com/office/drawing/2014/main" id="{64BF0E4F-9987-458F-9A21-23C390CE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041247" flipH="1">
            <a:off x="677705" y="-154361"/>
            <a:ext cx="6677314" cy="411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72016-99B9-4EBB-B3E9-4BCC88F6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62" y="1075932"/>
            <a:ext cx="5664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Chi tiết nào vẽ lên hình ảnh</a:t>
            </a:r>
          </a:p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một ngôi nhà 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ang xây ? 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0298E-F32E-4D4F-BC7D-4BEC36C04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846">
            <a:off x="4402924" y="-159452"/>
            <a:ext cx="7724775" cy="7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2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390"/>
            <a:ext cx="12192000" cy="685522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BEAB6DA-1E03-4B2D-B40E-BE3624F1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37571" y="544749"/>
            <a:ext cx="7764980" cy="37673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72016-99B9-4EBB-B3E9-4BCC88F6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62" y="1409944"/>
            <a:ext cx="5664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</a:rPr>
              <a:t>Giàn giáo, trụ bê tông, bác thợ nề, mùi vôi vữa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91818-6782-4B0F-AA78-968F3FB7F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6" y="103123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390"/>
            <a:ext cx="12192000" cy="6855220"/>
          </a:xfrm>
          <a:prstGeom prst="rect">
            <a:avLst/>
          </a:prstGeom>
        </p:spPr>
      </p:pic>
      <p:pic>
        <p:nvPicPr>
          <p:cNvPr id="78" name="Picture 10">
            <a:extLst>
              <a:ext uri="{FF2B5EF4-FFF2-40B4-BE49-F238E27FC236}">
                <a16:creationId xmlns:a16="http://schemas.microsoft.com/office/drawing/2014/main" id="{64BF0E4F-9987-458F-9A21-23C390CE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041247" flipH="1">
            <a:off x="652305" y="-52763"/>
            <a:ext cx="6677314" cy="411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72016-99B9-4EBB-B3E9-4BCC88F6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62" y="872730"/>
            <a:ext cx="56641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 những hình ảnh </a:t>
            </a:r>
          </a:p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 sánh nói lên </a:t>
            </a:r>
          </a:p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vẻ 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ẹp của ngôi nhà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A2413-0FF2-4FF1-87E1-3957CE47F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846">
            <a:off x="4402924" y="-159452"/>
            <a:ext cx="7724775" cy="7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25EED-89DF-4D67-BD81-0B8C8FFE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804DCDE1-9B8F-419F-963C-C43661FE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" y="1710133"/>
            <a:ext cx="67341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Chiều đi học về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Chúng em qua ngôi nhà xây dở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Giàn giáo tựa cái lồng che chở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Trụ bê tông nhú lên như một mầm cây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Bác thợ nề ra về còn huơ huơ cái bay: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Tạm biệt!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Ngôi nhà tựa vào nền trời sẫm biếc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Thở ra mùi vôi vữa nồng hăng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Ngôi nhà giống bài thơ sắp làm xong </a:t>
            </a: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Là bức tranh còn nguyên màu vôi, gạch.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D9042-1904-45C4-8EF0-DC3E4D66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819" y="6264670"/>
            <a:ext cx="260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Xuân 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34749-317D-4356-ACDD-F49D08B9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260745"/>
            <a:ext cx="3871623" cy="1402098"/>
          </a:xfrm>
          <a:prstGeom prst="rect">
            <a:avLst/>
          </a:prstGeom>
        </p:spPr>
      </p:pic>
      <p:pic>
        <p:nvPicPr>
          <p:cNvPr id="2050" name="Picture 2" descr="Nội dung trọng tâm - Tập đọc &amp;quot;Về ngôi nhà đang xây&amp;quot; lớp 5">
            <a:extLst>
              <a:ext uri="{FF2B5EF4-FFF2-40B4-BE49-F238E27FC236}">
                <a16:creationId xmlns:a16="http://schemas.microsoft.com/office/drawing/2014/main" id="{55685FD8-7763-490D-9F29-FF7D0B18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1" b="97531" l="10000" r="98000">
                        <a14:backgroundMark x1="70667" y1="13169" x2="73778" y2="15226"/>
                        <a14:backgroundMark x1="94000" y1="33745" x2="94000" y2="33745"/>
                        <a14:backgroundMark x1="86667" y1="36626" x2="86667" y2="36626"/>
                        <a14:backgroundMark x1="50889" y1="58436" x2="50889" y2="58436"/>
                        <a14:backgroundMark x1="50000" y1="58436" x2="50000" y2="60082"/>
                        <a14:backgroundMark x1="28889" y1="68724" x2="28889" y2="68724"/>
                        <a14:backgroundMark x1="23111" y1="77366" x2="23111" y2="77366"/>
                        <a14:backgroundMark x1="24889" y1="76132" x2="24889" y2="76132"/>
                        <a14:backgroundMark x1="62667" y1="87243" x2="62667" y2="8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6" y="2937933"/>
            <a:ext cx="7692205" cy="41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559BD3-ACBA-46C8-B5A3-106210F3EC06}"/>
              </a:ext>
            </a:extLst>
          </p:cNvPr>
          <p:cNvCxnSpPr>
            <a:cxnSpLocks/>
          </p:cNvCxnSpPr>
          <p:nvPr/>
        </p:nvCxnSpPr>
        <p:spPr>
          <a:xfrm>
            <a:off x="385011" y="3429000"/>
            <a:ext cx="58178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23E622-80B2-4F29-98DA-1601DFA2507B}"/>
              </a:ext>
            </a:extLst>
          </p:cNvPr>
          <p:cNvCxnSpPr>
            <a:cxnSpLocks/>
          </p:cNvCxnSpPr>
          <p:nvPr/>
        </p:nvCxnSpPr>
        <p:spPr>
          <a:xfrm>
            <a:off x="356136" y="5710188"/>
            <a:ext cx="55249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653B83-7417-49C8-889E-D579F5EE70FC}"/>
              </a:ext>
            </a:extLst>
          </p:cNvPr>
          <p:cNvCxnSpPr>
            <a:cxnSpLocks/>
          </p:cNvCxnSpPr>
          <p:nvPr/>
        </p:nvCxnSpPr>
        <p:spPr>
          <a:xfrm>
            <a:off x="385011" y="6152950"/>
            <a:ext cx="60061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D30F38D-BC94-45C9-A4FC-2C8A37B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BC555-1A40-4305-8266-7AEE97201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763513" y="271150"/>
            <a:ext cx="6209769" cy="411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630839-5C55-447E-8484-AE576F8F7CE0}"/>
              </a:ext>
            </a:extLst>
          </p:cNvPr>
          <p:cNvSpPr/>
          <p:nvPr/>
        </p:nvSpPr>
        <p:spPr>
          <a:xfrm>
            <a:off x="4426445" y="1174388"/>
            <a:ext cx="46757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của hai khổ thơ là gì?</a:t>
            </a:r>
            <a:endParaRPr lang="en-US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8B44C-95B6-48EF-AFBC-0D593483D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756" y="-971566"/>
            <a:ext cx="8908555" cy="89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6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683</Words>
  <Application>Microsoft Office PowerPoint</Application>
  <PresentationFormat>Widescreen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iCiel Baliho Script</vt:lpstr>
      <vt:lpstr>Tahoma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CH521.232</dc:creator>
  <cp:lastModifiedBy>Admin</cp:lastModifiedBy>
  <cp:revision>16</cp:revision>
  <dcterms:created xsi:type="dcterms:W3CDTF">2021-09-26T16:41:17Z</dcterms:created>
  <dcterms:modified xsi:type="dcterms:W3CDTF">2021-12-12T13:40:08Z</dcterms:modified>
</cp:coreProperties>
</file>